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9" r:id="rId2"/>
  </p:sldMasterIdLst>
  <p:notesMasterIdLst>
    <p:notesMasterId r:id="rId89"/>
  </p:notesMasterIdLst>
  <p:handoutMasterIdLst>
    <p:handoutMasterId r:id="rId90"/>
  </p:handoutMasterIdLst>
  <p:sldIdLst>
    <p:sldId id="256" r:id="rId3"/>
    <p:sldId id="304" r:id="rId4"/>
    <p:sldId id="257" r:id="rId5"/>
    <p:sldId id="309" r:id="rId6"/>
    <p:sldId id="310" r:id="rId7"/>
    <p:sldId id="259" r:id="rId8"/>
    <p:sldId id="312" r:id="rId9"/>
    <p:sldId id="311" r:id="rId10"/>
    <p:sldId id="260" r:id="rId11"/>
    <p:sldId id="305" r:id="rId12"/>
    <p:sldId id="306" r:id="rId13"/>
    <p:sldId id="261" r:id="rId14"/>
    <p:sldId id="262" r:id="rId15"/>
    <p:sldId id="263" r:id="rId16"/>
    <p:sldId id="264" r:id="rId17"/>
    <p:sldId id="265" r:id="rId18"/>
    <p:sldId id="268" r:id="rId19"/>
    <p:sldId id="307" r:id="rId20"/>
    <p:sldId id="270" r:id="rId21"/>
    <p:sldId id="271" r:id="rId22"/>
    <p:sldId id="272" r:id="rId23"/>
    <p:sldId id="315" r:id="rId24"/>
    <p:sldId id="313" r:id="rId25"/>
    <p:sldId id="314" r:id="rId26"/>
    <p:sldId id="273" r:id="rId27"/>
    <p:sldId id="274" r:id="rId28"/>
    <p:sldId id="316" r:id="rId29"/>
    <p:sldId id="317" r:id="rId30"/>
    <p:sldId id="318" r:id="rId31"/>
    <p:sldId id="319" r:id="rId32"/>
    <p:sldId id="320" r:id="rId33"/>
    <p:sldId id="322" r:id="rId34"/>
    <p:sldId id="328"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290" r:id="rId73"/>
    <p:sldId id="354" r:id="rId74"/>
    <p:sldId id="355" r:id="rId75"/>
    <p:sldId id="291" r:id="rId76"/>
    <p:sldId id="292" r:id="rId77"/>
    <p:sldId id="356" r:id="rId78"/>
    <p:sldId id="293" r:id="rId79"/>
    <p:sldId id="294" r:id="rId80"/>
    <p:sldId id="295" r:id="rId81"/>
    <p:sldId id="296" r:id="rId82"/>
    <p:sldId id="297" r:id="rId83"/>
    <p:sldId id="298" r:id="rId84"/>
    <p:sldId id="299" r:id="rId85"/>
    <p:sldId id="300" r:id="rId86"/>
    <p:sldId id="301" r:id="rId87"/>
    <p:sldId id="302" r:id="rId8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4184" autoAdjust="0"/>
  </p:normalViewPr>
  <p:slideViewPr>
    <p:cSldViewPr>
      <p:cViewPr varScale="1">
        <p:scale>
          <a:sx n="197" d="100"/>
          <a:sy n="197" d="100"/>
        </p:scale>
        <p:origin x="456"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4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handoutMaster" Target="handoutMasters/handout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73C1927-2035-9CD3-9071-DFA9E0931DC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zh-CN"/>
          </a:p>
        </p:txBody>
      </p:sp>
      <p:sp>
        <p:nvSpPr>
          <p:cNvPr id="71683" name="Rectangle 3">
            <a:extLst>
              <a:ext uri="{FF2B5EF4-FFF2-40B4-BE49-F238E27FC236}">
                <a16:creationId xmlns:a16="http://schemas.microsoft.com/office/drawing/2014/main" id="{2974DE2E-0032-36A2-8597-263F48AC7FEF}"/>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71684" name="Rectangle 4">
            <a:extLst>
              <a:ext uri="{FF2B5EF4-FFF2-40B4-BE49-F238E27FC236}">
                <a16:creationId xmlns:a16="http://schemas.microsoft.com/office/drawing/2014/main" id="{062587F9-A44C-5F3F-BC94-9BC238854D5E}"/>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71685" name="Rectangle 5">
            <a:extLst>
              <a:ext uri="{FF2B5EF4-FFF2-40B4-BE49-F238E27FC236}">
                <a16:creationId xmlns:a16="http://schemas.microsoft.com/office/drawing/2014/main" id="{E0D77768-90CE-B582-4294-42C88AE6A6FA}"/>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C7B89AC-1991-4C00-AA51-5B8C49C19F2D}"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AAF8B074-801C-D6A5-4613-CCBEC6484F0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zh-CN"/>
          </a:p>
        </p:txBody>
      </p:sp>
      <p:sp>
        <p:nvSpPr>
          <p:cNvPr id="233475" name="Rectangle 3">
            <a:extLst>
              <a:ext uri="{FF2B5EF4-FFF2-40B4-BE49-F238E27FC236}">
                <a16:creationId xmlns:a16="http://schemas.microsoft.com/office/drawing/2014/main" id="{45F72D5B-90C4-5F75-095A-78FC4F6F6364}"/>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4100" name="Rectangle 4">
            <a:extLst>
              <a:ext uri="{FF2B5EF4-FFF2-40B4-BE49-F238E27FC236}">
                <a16:creationId xmlns:a16="http://schemas.microsoft.com/office/drawing/2014/main" id="{02EDF4C7-C865-1F09-948C-CD89EBBF041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3477" name="Rectangle 5">
            <a:extLst>
              <a:ext uri="{FF2B5EF4-FFF2-40B4-BE49-F238E27FC236}">
                <a16:creationId xmlns:a16="http://schemas.microsoft.com/office/drawing/2014/main" id="{2F6E0F9D-5BBD-1ED5-089B-7FA22C2CCFEF}"/>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3478" name="Rectangle 6">
            <a:extLst>
              <a:ext uri="{FF2B5EF4-FFF2-40B4-BE49-F238E27FC236}">
                <a16:creationId xmlns:a16="http://schemas.microsoft.com/office/drawing/2014/main" id="{565C5DA5-FC2E-DBD8-DA6C-039135399DB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233479" name="Rectangle 7">
            <a:extLst>
              <a:ext uri="{FF2B5EF4-FFF2-40B4-BE49-F238E27FC236}">
                <a16:creationId xmlns:a16="http://schemas.microsoft.com/office/drawing/2014/main" id="{10D92B91-AD45-F444-F065-3FC44D65A526}"/>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A3EC693-46A9-43F1-B508-60634DD191D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6DCE3F41-6947-3667-0BB4-596FBABF9AF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DB91CD88-6DF9-4AF9-BF87-3CEB59C71AF8}" type="slidenum">
              <a:rPr lang="en-US" altLang="zh-CN"/>
              <a:pPr/>
              <a:t>1</a:t>
            </a:fld>
            <a:endParaRPr lang="en-US" altLang="zh-CN"/>
          </a:p>
        </p:txBody>
      </p:sp>
      <p:sp>
        <p:nvSpPr>
          <p:cNvPr id="7171" name="Rectangle 2">
            <a:extLst>
              <a:ext uri="{FF2B5EF4-FFF2-40B4-BE49-F238E27FC236}">
                <a16:creationId xmlns:a16="http://schemas.microsoft.com/office/drawing/2014/main" id="{EFCD50A8-FBC7-47CC-5EF4-556A01E133A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95AA889F-29CA-21C3-51A2-4F79D65A67A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F2F4C69-DEE1-2330-3460-41BF9763120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653E273F-5B77-421E-83D8-2D5500A77407}" type="slidenum">
              <a:rPr lang="en-US" altLang="zh-CN"/>
              <a:pPr/>
              <a:t>10</a:t>
            </a:fld>
            <a:endParaRPr lang="en-US" altLang="zh-CN"/>
          </a:p>
        </p:txBody>
      </p:sp>
      <p:sp>
        <p:nvSpPr>
          <p:cNvPr id="25603" name="Rectangle 2">
            <a:extLst>
              <a:ext uri="{FF2B5EF4-FFF2-40B4-BE49-F238E27FC236}">
                <a16:creationId xmlns:a16="http://schemas.microsoft.com/office/drawing/2014/main" id="{F779C881-CB56-E7E1-B2B2-7C4A2171E6C9}"/>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370AE8E-86CB-E8E5-6864-DC0BA8AF590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041815C-BF21-4918-D89A-C6DD2913778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6409861-66D1-4B02-A51D-125E21BC171D}" type="slidenum">
              <a:rPr lang="en-US" altLang="zh-CN"/>
              <a:pPr/>
              <a:t>11</a:t>
            </a:fld>
            <a:endParaRPr lang="en-US" altLang="zh-CN"/>
          </a:p>
        </p:txBody>
      </p:sp>
      <p:sp>
        <p:nvSpPr>
          <p:cNvPr id="27651" name="Rectangle 2">
            <a:extLst>
              <a:ext uri="{FF2B5EF4-FFF2-40B4-BE49-F238E27FC236}">
                <a16:creationId xmlns:a16="http://schemas.microsoft.com/office/drawing/2014/main" id="{A6EB75C8-9F21-11BD-1D62-B4CB5B6DFBE7}"/>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057A6C79-37AD-3859-A756-E13993A2D40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2DC835E4-2D2B-BD18-C52A-55A0308A6ED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8912F84D-DA31-422B-8D00-D6E5E6A7FAC0}" type="slidenum">
              <a:rPr lang="en-US" altLang="zh-CN"/>
              <a:pPr/>
              <a:t>12</a:t>
            </a:fld>
            <a:endParaRPr lang="en-US" altLang="zh-CN"/>
          </a:p>
        </p:txBody>
      </p:sp>
      <p:sp>
        <p:nvSpPr>
          <p:cNvPr id="29699" name="Rectangle 2">
            <a:extLst>
              <a:ext uri="{FF2B5EF4-FFF2-40B4-BE49-F238E27FC236}">
                <a16:creationId xmlns:a16="http://schemas.microsoft.com/office/drawing/2014/main" id="{86E594A9-82BC-5E1B-831E-AC1490DD11B2}"/>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DAC068FA-6F69-F7E0-60B9-8F16F50D8D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CFF6421-E70A-B8F1-D1BA-AF57BEEEEAF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8F56F536-B913-46E5-B944-55C2FFA5E1E6}" type="slidenum">
              <a:rPr lang="en-US" altLang="zh-CN"/>
              <a:pPr/>
              <a:t>13</a:t>
            </a:fld>
            <a:endParaRPr lang="en-US" altLang="zh-CN"/>
          </a:p>
        </p:txBody>
      </p:sp>
      <p:sp>
        <p:nvSpPr>
          <p:cNvPr id="31747" name="Rectangle 2">
            <a:extLst>
              <a:ext uri="{FF2B5EF4-FFF2-40B4-BE49-F238E27FC236}">
                <a16:creationId xmlns:a16="http://schemas.microsoft.com/office/drawing/2014/main" id="{C8F294DE-F362-7D08-1D06-35DC78D4975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C89D0FF8-1C08-3C24-74EA-6D6E2BCA1EE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CEFEE31-2779-DC20-F816-9989CDBFD39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1E5BD8B-D33C-49CB-99DF-2A66425B493E}" type="slidenum">
              <a:rPr lang="en-US" altLang="zh-CN"/>
              <a:pPr/>
              <a:t>14</a:t>
            </a:fld>
            <a:endParaRPr lang="en-US" altLang="zh-CN"/>
          </a:p>
        </p:txBody>
      </p:sp>
      <p:sp>
        <p:nvSpPr>
          <p:cNvPr id="33795" name="Rectangle 2">
            <a:extLst>
              <a:ext uri="{FF2B5EF4-FFF2-40B4-BE49-F238E27FC236}">
                <a16:creationId xmlns:a16="http://schemas.microsoft.com/office/drawing/2014/main" id="{1EBAA073-8D81-AA68-2F83-2DCFEAE07394}"/>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F1DEE13E-49C3-BB1E-E268-66BEDD1BC90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9C97A2A-E9AF-143A-166A-16B69A85984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DCCDD0F-4939-4A83-9485-8C7040969BFE}" type="slidenum">
              <a:rPr lang="en-US" altLang="zh-CN"/>
              <a:pPr/>
              <a:t>15</a:t>
            </a:fld>
            <a:endParaRPr lang="en-US" altLang="zh-CN"/>
          </a:p>
        </p:txBody>
      </p:sp>
      <p:sp>
        <p:nvSpPr>
          <p:cNvPr id="35843" name="Rectangle 2">
            <a:extLst>
              <a:ext uri="{FF2B5EF4-FFF2-40B4-BE49-F238E27FC236}">
                <a16:creationId xmlns:a16="http://schemas.microsoft.com/office/drawing/2014/main" id="{A1121524-3035-0BBF-7C57-FC6DC7E1BFA7}"/>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DFF8097E-17F9-03DE-CF9D-7C3D0DEB2E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3A3B2D2-CFC8-4262-49B5-A9843A9B59D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F023665-7823-48CF-A64C-96C9227C52C1}" type="slidenum">
              <a:rPr lang="en-US" altLang="zh-CN"/>
              <a:pPr/>
              <a:t>16</a:t>
            </a:fld>
            <a:endParaRPr lang="en-US" altLang="zh-CN"/>
          </a:p>
        </p:txBody>
      </p:sp>
      <p:sp>
        <p:nvSpPr>
          <p:cNvPr id="37891" name="Rectangle 2">
            <a:extLst>
              <a:ext uri="{FF2B5EF4-FFF2-40B4-BE49-F238E27FC236}">
                <a16:creationId xmlns:a16="http://schemas.microsoft.com/office/drawing/2014/main" id="{A35B20AE-414E-81DE-DF81-C29DA6EEE431}"/>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A58A21BF-7706-AFAF-D9FA-B1874A744E2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2EE775A9-F0A8-E65B-824C-62B60214197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0197E46-B85E-466B-946F-2C3CD4D56A9F}" type="slidenum">
              <a:rPr lang="en-US" altLang="zh-CN"/>
              <a:pPr/>
              <a:t>17</a:t>
            </a:fld>
            <a:endParaRPr lang="en-US" altLang="zh-CN"/>
          </a:p>
        </p:txBody>
      </p:sp>
      <p:sp>
        <p:nvSpPr>
          <p:cNvPr id="39939" name="Rectangle 2">
            <a:extLst>
              <a:ext uri="{FF2B5EF4-FFF2-40B4-BE49-F238E27FC236}">
                <a16:creationId xmlns:a16="http://schemas.microsoft.com/office/drawing/2014/main" id="{D0CA9865-1166-0CC7-6E85-58239D5706B5}"/>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F4962AA7-3DBE-99BC-D18D-1DC3F034B06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C0F72C4-9CE6-5C94-7309-EDE95486FAD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5A49CE5-C759-4382-9FB9-898EC36D52F4}" type="slidenum">
              <a:rPr lang="en-US" altLang="zh-CN"/>
              <a:pPr/>
              <a:t>18</a:t>
            </a:fld>
            <a:endParaRPr lang="en-US" altLang="zh-CN"/>
          </a:p>
        </p:txBody>
      </p:sp>
      <p:sp>
        <p:nvSpPr>
          <p:cNvPr id="41987" name="Rectangle 2">
            <a:extLst>
              <a:ext uri="{FF2B5EF4-FFF2-40B4-BE49-F238E27FC236}">
                <a16:creationId xmlns:a16="http://schemas.microsoft.com/office/drawing/2014/main" id="{E227D78F-C9E5-3A2E-81BE-5EA13646E556}"/>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35FAB958-5F8D-E398-8C78-C30B9BC3F82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94B6C590-FDBC-929D-BD1F-4AD6C478B50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A8A1DD3-D818-49BA-B0D7-D39CF1517DFA}" type="slidenum">
              <a:rPr lang="en-US" altLang="zh-CN"/>
              <a:pPr/>
              <a:t>19</a:t>
            </a:fld>
            <a:endParaRPr lang="en-US" altLang="zh-CN"/>
          </a:p>
        </p:txBody>
      </p:sp>
      <p:sp>
        <p:nvSpPr>
          <p:cNvPr id="44035" name="Rectangle 2">
            <a:extLst>
              <a:ext uri="{FF2B5EF4-FFF2-40B4-BE49-F238E27FC236}">
                <a16:creationId xmlns:a16="http://schemas.microsoft.com/office/drawing/2014/main" id="{63C52820-D69A-1181-F420-710E9E89A727}"/>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3C0214FF-030E-5586-8E09-81FC94453FD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1F687A60-A4D8-5130-B923-999C008E25E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A68D4D8-046C-4315-9038-3E9257085234}" type="slidenum">
              <a:rPr lang="en-US" altLang="zh-CN"/>
              <a:pPr/>
              <a:t>2</a:t>
            </a:fld>
            <a:endParaRPr lang="en-US" altLang="zh-CN"/>
          </a:p>
        </p:txBody>
      </p:sp>
      <p:sp>
        <p:nvSpPr>
          <p:cNvPr id="9219" name="Rectangle 2">
            <a:extLst>
              <a:ext uri="{FF2B5EF4-FFF2-40B4-BE49-F238E27FC236}">
                <a16:creationId xmlns:a16="http://schemas.microsoft.com/office/drawing/2014/main" id="{ACF83BFF-CC36-6499-770C-596A4584FDAF}"/>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5C3B0E9B-1ACE-D159-AF5E-E1B62D1968B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E1E7DB3-F646-C5FD-1B5C-DD922FC4563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F10F2BB-56AE-4F11-8DBB-A54EB5FEB57E}" type="slidenum">
              <a:rPr lang="en-US" altLang="zh-CN"/>
              <a:pPr/>
              <a:t>20</a:t>
            </a:fld>
            <a:endParaRPr lang="en-US" altLang="zh-CN"/>
          </a:p>
        </p:txBody>
      </p:sp>
      <p:sp>
        <p:nvSpPr>
          <p:cNvPr id="46083" name="Rectangle 2">
            <a:extLst>
              <a:ext uri="{FF2B5EF4-FFF2-40B4-BE49-F238E27FC236}">
                <a16:creationId xmlns:a16="http://schemas.microsoft.com/office/drawing/2014/main" id="{231AD58C-322E-B52D-D95D-16720F0CD53C}"/>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3FA2C79A-29CF-B208-5278-64E888F7462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1C65EA9-DE06-CEFB-C195-96B259621F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A91B7FD-2046-4F6D-A087-21DF3F35502F}" type="slidenum">
              <a:rPr lang="en-US" altLang="zh-CN"/>
              <a:pPr/>
              <a:t>21</a:t>
            </a:fld>
            <a:endParaRPr lang="en-US" altLang="zh-CN"/>
          </a:p>
        </p:txBody>
      </p:sp>
      <p:sp>
        <p:nvSpPr>
          <p:cNvPr id="48131" name="Rectangle 2">
            <a:extLst>
              <a:ext uri="{FF2B5EF4-FFF2-40B4-BE49-F238E27FC236}">
                <a16:creationId xmlns:a16="http://schemas.microsoft.com/office/drawing/2014/main" id="{BA611DD8-A3C0-CD9E-FBB7-1C470EC99607}"/>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0C12E64C-5164-2AF6-BACE-3E5A8EE98CB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24918484-028A-D92F-9269-4141509E8C3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08E2DA8-CFBD-42E2-A332-DE5CFC3910F2}" type="slidenum">
              <a:rPr lang="en-US" altLang="zh-CN"/>
              <a:pPr/>
              <a:t>22</a:t>
            </a:fld>
            <a:endParaRPr lang="en-US" altLang="zh-CN"/>
          </a:p>
        </p:txBody>
      </p:sp>
      <p:sp>
        <p:nvSpPr>
          <p:cNvPr id="50179" name="Rectangle 2">
            <a:extLst>
              <a:ext uri="{FF2B5EF4-FFF2-40B4-BE49-F238E27FC236}">
                <a16:creationId xmlns:a16="http://schemas.microsoft.com/office/drawing/2014/main" id="{626AB910-954E-5A7D-54B0-DAA02EBA4BDF}"/>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3591D3C7-A0D0-0BB7-227F-75D59CEA42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69D5F5B-88B9-A922-0D60-58065565AED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C0456851-FB3A-4D0B-8CF2-11AB238C414A}" type="slidenum">
              <a:rPr lang="en-US" altLang="zh-CN"/>
              <a:pPr/>
              <a:t>23</a:t>
            </a:fld>
            <a:endParaRPr lang="en-US" altLang="zh-CN"/>
          </a:p>
        </p:txBody>
      </p:sp>
      <p:sp>
        <p:nvSpPr>
          <p:cNvPr id="52227" name="Rectangle 2">
            <a:extLst>
              <a:ext uri="{FF2B5EF4-FFF2-40B4-BE49-F238E27FC236}">
                <a16:creationId xmlns:a16="http://schemas.microsoft.com/office/drawing/2014/main" id="{DD86E754-965C-8E4D-B89F-855492A19AB3}"/>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FF79555A-A540-81C0-32FC-FD626748E39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0B5EA07-7B2C-21E0-EB88-1E46EDE657D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6115B83-4597-489B-B5D6-A1707BA1E5DA}" type="slidenum">
              <a:rPr lang="en-US" altLang="zh-CN"/>
              <a:pPr/>
              <a:t>24</a:t>
            </a:fld>
            <a:endParaRPr lang="en-US" altLang="zh-CN"/>
          </a:p>
        </p:txBody>
      </p:sp>
      <p:sp>
        <p:nvSpPr>
          <p:cNvPr id="54275" name="Rectangle 2">
            <a:extLst>
              <a:ext uri="{FF2B5EF4-FFF2-40B4-BE49-F238E27FC236}">
                <a16:creationId xmlns:a16="http://schemas.microsoft.com/office/drawing/2014/main" id="{58177899-2EEF-F199-0F1E-64E0DB42B614}"/>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28196DA6-50C8-D53E-F601-A39AFC70A98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D3203A8-7DDF-C87A-121F-F51B240C3FB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C9231DD0-B78B-4FA8-887C-B692E3D89FF8}" type="slidenum">
              <a:rPr lang="en-US" altLang="zh-CN"/>
              <a:pPr/>
              <a:t>25</a:t>
            </a:fld>
            <a:endParaRPr lang="en-US" altLang="zh-CN"/>
          </a:p>
        </p:txBody>
      </p:sp>
      <p:sp>
        <p:nvSpPr>
          <p:cNvPr id="56323" name="Rectangle 2">
            <a:extLst>
              <a:ext uri="{FF2B5EF4-FFF2-40B4-BE49-F238E27FC236}">
                <a16:creationId xmlns:a16="http://schemas.microsoft.com/office/drawing/2014/main" id="{A8272022-B7FA-F11F-881D-AAF7E26872B1}"/>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BFC521FF-58D8-9DAE-0BF8-42D0C76F7E6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CC813CB7-1AAC-07B8-269D-1BE65C594CD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08E7359A-20CF-410E-8012-C894D84FE8FD}" type="slidenum">
              <a:rPr lang="en-US" altLang="zh-CN"/>
              <a:pPr/>
              <a:t>26</a:t>
            </a:fld>
            <a:endParaRPr lang="en-US" altLang="zh-CN"/>
          </a:p>
        </p:txBody>
      </p:sp>
      <p:sp>
        <p:nvSpPr>
          <p:cNvPr id="58371" name="Rectangle 2">
            <a:extLst>
              <a:ext uri="{FF2B5EF4-FFF2-40B4-BE49-F238E27FC236}">
                <a16:creationId xmlns:a16="http://schemas.microsoft.com/office/drawing/2014/main" id="{384EFF4F-2EA9-8EFA-A22E-4D46C4B3E33F}"/>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8D6DC4DF-4DF9-D1BB-A3E4-D5CBD3F3232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7A783EEB-95EE-CA07-07AD-BF023A97EA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D8626AA6-7C74-4702-A447-6C67F83307EF}" type="slidenum">
              <a:rPr lang="en-US" altLang="zh-CN"/>
              <a:pPr/>
              <a:t>27</a:t>
            </a:fld>
            <a:endParaRPr lang="en-US" altLang="zh-CN"/>
          </a:p>
        </p:txBody>
      </p:sp>
      <p:sp>
        <p:nvSpPr>
          <p:cNvPr id="60419" name="Rectangle 2">
            <a:extLst>
              <a:ext uri="{FF2B5EF4-FFF2-40B4-BE49-F238E27FC236}">
                <a16:creationId xmlns:a16="http://schemas.microsoft.com/office/drawing/2014/main" id="{9AA69D19-84F0-19AF-79BC-2B41E0A3E2A3}"/>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A2360604-F2AB-B73C-8B0C-2553638CC4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10FB6AC-D877-2BAA-195C-182A0C3BE1A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C1594F8-1306-4F65-ADFD-06AAFFDD1460}" type="slidenum">
              <a:rPr lang="en-US" altLang="zh-CN"/>
              <a:pPr/>
              <a:t>28</a:t>
            </a:fld>
            <a:endParaRPr lang="en-US" altLang="zh-CN"/>
          </a:p>
        </p:txBody>
      </p:sp>
      <p:sp>
        <p:nvSpPr>
          <p:cNvPr id="62467" name="Rectangle 2">
            <a:extLst>
              <a:ext uri="{FF2B5EF4-FFF2-40B4-BE49-F238E27FC236}">
                <a16:creationId xmlns:a16="http://schemas.microsoft.com/office/drawing/2014/main" id="{E8D76585-2316-7E2B-85A4-96D4F8CBE96B}"/>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39583D0A-8D3A-A791-54B2-5FE77422714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A1B53E48-D72F-CA03-FA45-85A5E85F199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DD94FD19-AD0B-44A2-85DA-332F588C95D8}" type="slidenum">
              <a:rPr lang="en-US" altLang="zh-CN"/>
              <a:pPr/>
              <a:t>29</a:t>
            </a:fld>
            <a:endParaRPr lang="en-US" altLang="zh-CN"/>
          </a:p>
        </p:txBody>
      </p:sp>
      <p:sp>
        <p:nvSpPr>
          <p:cNvPr id="64515" name="Rectangle 2">
            <a:extLst>
              <a:ext uri="{FF2B5EF4-FFF2-40B4-BE49-F238E27FC236}">
                <a16:creationId xmlns:a16="http://schemas.microsoft.com/office/drawing/2014/main" id="{D6AE7642-6B09-3088-46F4-9F32B33C879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49F741CF-69FC-59F1-8DBE-B52DF1201C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503DBFC5-6614-1750-1F1A-63583CB7D73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84FB6C7-D7AC-4D0A-959E-B4BAFE323CBE}" type="slidenum">
              <a:rPr lang="en-US" altLang="zh-CN"/>
              <a:pPr/>
              <a:t>3</a:t>
            </a:fld>
            <a:endParaRPr lang="en-US" altLang="zh-CN"/>
          </a:p>
        </p:txBody>
      </p:sp>
      <p:sp>
        <p:nvSpPr>
          <p:cNvPr id="11267" name="Rectangle 2">
            <a:extLst>
              <a:ext uri="{FF2B5EF4-FFF2-40B4-BE49-F238E27FC236}">
                <a16:creationId xmlns:a16="http://schemas.microsoft.com/office/drawing/2014/main" id="{C4F872E0-69FF-577B-CF0E-9980E7415042}"/>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1340DD5A-A23D-2046-F181-16B1DF0AE4F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0F99EEBE-B638-67DF-8E9B-1E3B7AF45B8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B91D69AD-5D92-4454-A5F6-B66541C939ED}" type="slidenum">
              <a:rPr lang="en-US" altLang="zh-CN"/>
              <a:pPr/>
              <a:t>30</a:t>
            </a:fld>
            <a:endParaRPr lang="en-US" altLang="zh-CN"/>
          </a:p>
        </p:txBody>
      </p:sp>
      <p:sp>
        <p:nvSpPr>
          <p:cNvPr id="66563" name="Rectangle 2">
            <a:extLst>
              <a:ext uri="{FF2B5EF4-FFF2-40B4-BE49-F238E27FC236}">
                <a16:creationId xmlns:a16="http://schemas.microsoft.com/office/drawing/2014/main" id="{0F2E8E7E-E707-D493-6EB0-8C409275AF14}"/>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527888EF-F4C8-4091-AAFF-2654696F022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07764B1E-CFD2-140C-1589-3F05736E8A2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A62ECC5-E5F5-4855-9D6B-7DF271EF5E75}" type="slidenum">
              <a:rPr lang="en-US" altLang="zh-CN"/>
              <a:pPr/>
              <a:t>31</a:t>
            </a:fld>
            <a:endParaRPr lang="en-US" altLang="zh-CN"/>
          </a:p>
        </p:txBody>
      </p:sp>
      <p:sp>
        <p:nvSpPr>
          <p:cNvPr id="68611" name="Rectangle 2">
            <a:extLst>
              <a:ext uri="{FF2B5EF4-FFF2-40B4-BE49-F238E27FC236}">
                <a16:creationId xmlns:a16="http://schemas.microsoft.com/office/drawing/2014/main" id="{D6740B86-AA5F-97AF-A820-BA5558EFF5F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770F2FF1-15C5-049C-ABAF-725C408469E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A996D94B-A199-14F0-6413-75E0EF7B3F9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52DD10A-6CDA-4FE7-A566-190147232421}" type="slidenum">
              <a:rPr lang="en-US" altLang="zh-CN"/>
              <a:pPr/>
              <a:t>32</a:t>
            </a:fld>
            <a:endParaRPr lang="en-US" altLang="zh-CN"/>
          </a:p>
        </p:txBody>
      </p:sp>
      <p:sp>
        <p:nvSpPr>
          <p:cNvPr id="70659" name="Rectangle 2">
            <a:extLst>
              <a:ext uri="{FF2B5EF4-FFF2-40B4-BE49-F238E27FC236}">
                <a16:creationId xmlns:a16="http://schemas.microsoft.com/office/drawing/2014/main" id="{FFA2AF35-ECC5-87D6-0854-A7C46FD61B00}"/>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049B327D-45DB-3F4B-26B0-04791F15ED9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F22EA46C-03A4-B539-E859-8585CEA4EF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B5BCE7E-02B6-4A44-BF88-253935256EC5}" type="slidenum">
              <a:rPr lang="en-US" altLang="zh-CN"/>
              <a:pPr/>
              <a:t>33</a:t>
            </a:fld>
            <a:endParaRPr lang="en-US" altLang="zh-CN"/>
          </a:p>
        </p:txBody>
      </p:sp>
      <p:sp>
        <p:nvSpPr>
          <p:cNvPr id="72707" name="Rectangle 2">
            <a:extLst>
              <a:ext uri="{FF2B5EF4-FFF2-40B4-BE49-F238E27FC236}">
                <a16:creationId xmlns:a16="http://schemas.microsoft.com/office/drawing/2014/main" id="{4773982F-54F1-88E9-784D-55517B9BD002}"/>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BA9104E8-484B-B4D4-D993-A09733CB16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6D7084E-8634-119F-8482-F53F94EA51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0C645B3E-D03F-4E5D-9287-88AC5FBC8C26}" type="slidenum">
              <a:rPr lang="en-US" altLang="zh-CN"/>
              <a:pPr/>
              <a:t>34</a:t>
            </a:fld>
            <a:endParaRPr lang="en-US" altLang="zh-CN"/>
          </a:p>
        </p:txBody>
      </p:sp>
      <p:sp>
        <p:nvSpPr>
          <p:cNvPr id="74755" name="Rectangle 2">
            <a:extLst>
              <a:ext uri="{FF2B5EF4-FFF2-40B4-BE49-F238E27FC236}">
                <a16:creationId xmlns:a16="http://schemas.microsoft.com/office/drawing/2014/main" id="{42737DF1-7028-CA83-CD52-125047DB0ACD}"/>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989DB3E8-40CB-947A-2C06-BE16DE5D5C7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DE85EF4-D2E5-A5DB-34CB-D993F4A25A0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307A9FD-8580-412A-8AC8-852D05C9C63A}" type="slidenum">
              <a:rPr lang="en-US" altLang="zh-CN"/>
              <a:pPr/>
              <a:t>35</a:t>
            </a:fld>
            <a:endParaRPr lang="en-US" altLang="zh-CN"/>
          </a:p>
        </p:txBody>
      </p:sp>
      <p:sp>
        <p:nvSpPr>
          <p:cNvPr id="76803" name="Rectangle 2">
            <a:extLst>
              <a:ext uri="{FF2B5EF4-FFF2-40B4-BE49-F238E27FC236}">
                <a16:creationId xmlns:a16="http://schemas.microsoft.com/office/drawing/2014/main" id="{083D3ED1-CA20-9E41-84D7-75FABA50214D}"/>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AD7A96EC-1603-F27A-E2BB-E77A809BEC2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C3688D0D-D70B-1057-60E1-9E533251AC8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D187556-8D34-4E5C-B57C-091D42361BA7}" type="slidenum">
              <a:rPr lang="en-US" altLang="zh-CN"/>
              <a:pPr/>
              <a:t>36</a:t>
            </a:fld>
            <a:endParaRPr lang="en-US" altLang="zh-CN"/>
          </a:p>
        </p:txBody>
      </p:sp>
      <p:sp>
        <p:nvSpPr>
          <p:cNvPr id="78851" name="Rectangle 2">
            <a:extLst>
              <a:ext uri="{FF2B5EF4-FFF2-40B4-BE49-F238E27FC236}">
                <a16:creationId xmlns:a16="http://schemas.microsoft.com/office/drawing/2014/main" id="{99F04CE5-01D0-02BC-FF05-E45A2B3696DA}"/>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1334FD0D-20A2-1103-A9F7-0256F777C65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E5BD3E59-E5F1-5EF6-C812-CC37604364F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D245A2E0-D398-4981-A20B-444029B8F66E}" type="slidenum">
              <a:rPr lang="en-US" altLang="zh-CN"/>
              <a:pPr/>
              <a:t>37</a:t>
            </a:fld>
            <a:endParaRPr lang="en-US" altLang="zh-CN"/>
          </a:p>
        </p:txBody>
      </p:sp>
      <p:sp>
        <p:nvSpPr>
          <p:cNvPr id="80899" name="Rectangle 2">
            <a:extLst>
              <a:ext uri="{FF2B5EF4-FFF2-40B4-BE49-F238E27FC236}">
                <a16:creationId xmlns:a16="http://schemas.microsoft.com/office/drawing/2014/main" id="{60BDA60E-C324-6692-073E-9FD8A6775B7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F295BDD5-6791-1C49-F596-8129AECE93B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46B2AA26-E061-C94B-558C-3C10A87ECA6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030873ED-546A-4D8C-9DCD-C88ED3D43458}" type="slidenum">
              <a:rPr lang="en-US" altLang="zh-CN"/>
              <a:pPr/>
              <a:t>38</a:t>
            </a:fld>
            <a:endParaRPr lang="en-US" altLang="zh-CN"/>
          </a:p>
        </p:txBody>
      </p:sp>
      <p:sp>
        <p:nvSpPr>
          <p:cNvPr id="82947" name="Rectangle 2">
            <a:extLst>
              <a:ext uri="{FF2B5EF4-FFF2-40B4-BE49-F238E27FC236}">
                <a16:creationId xmlns:a16="http://schemas.microsoft.com/office/drawing/2014/main" id="{7AB541EA-233A-CBC9-27D9-C463647F91D8}"/>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AED2CB55-DD3F-5411-CF26-6A7C80A1F5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AD6F4D3E-9698-6D20-0230-D258CBF35FA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CFEB22E-8503-46AD-A9B3-93BC2BE5F53B}" type="slidenum">
              <a:rPr lang="en-US" altLang="zh-CN"/>
              <a:pPr/>
              <a:t>39</a:t>
            </a:fld>
            <a:endParaRPr lang="en-US" altLang="zh-CN"/>
          </a:p>
        </p:txBody>
      </p:sp>
      <p:sp>
        <p:nvSpPr>
          <p:cNvPr id="84995" name="Rectangle 2">
            <a:extLst>
              <a:ext uri="{FF2B5EF4-FFF2-40B4-BE49-F238E27FC236}">
                <a16:creationId xmlns:a16="http://schemas.microsoft.com/office/drawing/2014/main" id="{E4F266EF-7293-6DB1-A472-5454563BD4E6}"/>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DD65B03E-6126-9E5E-874F-16FC448F250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28DDC146-1BA8-1514-DDE0-215EFB4EF9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250D089-2C47-4714-B3CA-C6122D5F4B0E}" type="slidenum">
              <a:rPr lang="en-US" altLang="zh-CN"/>
              <a:pPr/>
              <a:t>4</a:t>
            </a:fld>
            <a:endParaRPr lang="en-US" altLang="zh-CN"/>
          </a:p>
        </p:txBody>
      </p:sp>
      <p:sp>
        <p:nvSpPr>
          <p:cNvPr id="13315" name="Rectangle 2">
            <a:extLst>
              <a:ext uri="{FF2B5EF4-FFF2-40B4-BE49-F238E27FC236}">
                <a16:creationId xmlns:a16="http://schemas.microsoft.com/office/drawing/2014/main" id="{0D8FB492-385D-EC49-6701-E259DD5F76D8}"/>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8D9C8D9B-9A6A-0280-D3E4-C3A45A178A4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8795C84B-2D55-88F5-F8B4-625562C7BC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7FE0715-9F59-4416-8E8C-7F7912923F82}" type="slidenum">
              <a:rPr lang="en-US" altLang="zh-CN"/>
              <a:pPr/>
              <a:t>40</a:t>
            </a:fld>
            <a:endParaRPr lang="en-US" altLang="zh-CN"/>
          </a:p>
        </p:txBody>
      </p:sp>
      <p:sp>
        <p:nvSpPr>
          <p:cNvPr id="87043" name="Rectangle 2">
            <a:extLst>
              <a:ext uri="{FF2B5EF4-FFF2-40B4-BE49-F238E27FC236}">
                <a16:creationId xmlns:a16="http://schemas.microsoft.com/office/drawing/2014/main" id="{B6BBB77C-0386-A6C5-18B5-372BF2E8A128}"/>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582E2E75-4DEA-05DC-3330-DF4973C5B6E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AA88725-8AEF-A64D-B3F2-0E0EC6AEF61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D4F1F954-9A1E-4E42-AEBA-CCA44A3E207D}" type="slidenum">
              <a:rPr lang="en-US" altLang="zh-CN"/>
              <a:pPr/>
              <a:t>41</a:t>
            </a:fld>
            <a:endParaRPr lang="en-US" altLang="zh-CN"/>
          </a:p>
        </p:txBody>
      </p:sp>
      <p:sp>
        <p:nvSpPr>
          <p:cNvPr id="89091" name="Rectangle 2">
            <a:extLst>
              <a:ext uri="{FF2B5EF4-FFF2-40B4-BE49-F238E27FC236}">
                <a16:creationId xmlns:a16="http://schemas.microsoft.com/office/drawing/2014/main" id="{D12D8F46-0674-432C-79AE-F2E78616EE9F}"/>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DB90DF57-9BD2-EA40-E8D9-312CE244970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38FB7B0D-783D-3A82-1E1A-1EA38974DC1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220415C-2B2A-4787-BD4D-B011F544B82B}" type="slidenum">
              <a:rPr lang="en-US" altLang="zh-CN"/>
              <a:pPr/>
              <a:t>42</a:t>
            </a:fld>
            <a:endParaRPr lang="en-US" altLang="zh-CN"/>
          </a:p>
        </p:txBody>
      </p:sp>
      <p:sp>
        <p:nvSpPr>
          <p:cNvPr id="91139" name="Rectangle 2">
            <a:extLst>
              <a:ext uri="{FF2B5EF4-FFF2-40B4-BE49-F238E27FC236}">
                <a16:creationId xmlns:a16="http://schemas.microsoft.com/office/drawing/2014/main" id="{1E966EEE-982F-1C7C-0325-04463CA2F7D1}"/>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4C2F2CA4-D985-35F0-21B8-4CD7A1CED00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E7A4FC69-7946-CC44-7C62-CEFE59F1ACB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0B25F67-16EF-4BAE-9211-BBEB919FD9FA}" type="slidenum">
              <a:rPr lang="en-US" altLang="zh-CN"/>
              <a:pPr/>
              <a:t>43</a:t>
            </a:fld>
            <a:endParaRPr lang="en-US" altLang="zh-CN"/>
          </a:p>
        </p:txBody>
      </p:sp>
      <p:sp>
        <p:nvSpPr>
          <p:cNvPr id="93187" name="Rectangle 2">
            <a:extLst>
              <a:ext uri="{FF2B5EF4-FFF2-40B4-BE49-F238E27FC236}">
                <a16:creationId xmlns:a16="http://schemas.microsoft.com/office/drawing/2014/main" id="{88BE2E87-F252-19DB-42E0-FA08DB9E4E86}"/>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9D22266E-7E6F-1507-67BF-5FDD968FE5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7E64EDAA-94F9-C352-E1AE-B89C6E2A123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A1C7804-4D31-467A-A494-BF7FD114DAB3}" type="slidenum">
              <a:rPr lang="en-US" altLang="zh-CN"/>
              <a:pPr/>
              <a:t>44</a:t>
            </a:fld>
            <a:endParaRPr lang="en-US" altLang="zh-CN"/>
          </a:p>
        </p:txBody>
      </p:sp>
      <p:sp>
        <p:nvSpPr>
          <p:cNvPr id="95235" name="Rectangle 2">
            <a:extLst>
              <a:ext uri="{FF2B5EF4-FFF2-40B4-BE49-F238E27FC236}">
                <a16:creationId xmlns:a16="http://schemas.microsoft.com/office/drawing/2014/main" id="{52D0EF92-0823-F14F-61EB-CA0E1C23E788}"/>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263DD963-4F49-BE3F-1155-D22D99226A1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C8E68A7-2DC4-BF60-DC47-684F06D099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C8DB4179-7C5C-4F81-8E09-4910FDD23CF4}" type="slidenum">
              <a:rPr lang="en-US" altLang="zh-CN"/>
              <a:pPr/>
              <a:t>45</a:t>
            </a:fld>
            <a:endParaRPr lang="en-US" altLang="zh-CN"/>
          </a:p>
        </p:txBody>
      </p:sp>
      <p:sp>
        <p:nvSpPr>
          <p:cNvPr id="97283" name="Rectangle 2">
            <a:extLst>
              <a:ext uri="{FF2B5EF4-FFF2-40B4-BE49-F238E27FC236}">
                <a16:creationId xmlns:a16="http://schemas.microsoft.com/office/drawing/2014/main" id="{F946D0E2-B9E9-F2DC-1794-14ADCB22B572}"/>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AB26C7B6-F752-A421-1939-BB5F2F69B35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2FD9222D-B74F-233A-02EA-50F42635C7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602DF7E8-D1B9-4412-BB23-BFE5D00BE388}" type="slidenum">
              <a:rPr lang="en-US" altLang="zh-CN"/>
              <a:pPr/>
              <a:t>46</a:t>
            </a:fld>
            <a:endParaRPr lang="en-US" altLang="zh-CN"/>
          </a:p>
        </p:txBody>
      </p:sp>
      <p:sp>
        <p:nvSpPr>
          <p:cNvPr id="99331" name="Rectangle 2">
            <a:extLst>
              <a:ext uri="{FF2B5EF4-FFF2-40B4-BE49-F238E27FC236}">
                <a16:creationId xmlns:a16="http://schemas.microsoft.com/office/drawing/2014/main" id="{CDF18FD1-35FC-552B-C968-1C15E1A6518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8BCCB905-0250-0004-D11C-0498D5B11C5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6E047CCE-9BFC-455B-005A-157890243AD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71B4E27-8C63-4539-842C-D7ECF05E670E}" type="slidenum">
              <a:rPr lang="en-US" altLang="zh-CN"/>
              <a:pPr/>
              <a:t>47</a:t>
            </a:fld>
            <a:endParaRPr lang="en-US" altLang="zh-CN"/>
          </a:p>
        </p:txBody>
      </p:sp>
      <p:sp>
        <p:nvSpPr>
          <p:cNvPr id="101379" name="Rectangle 2">
            <a:extLst>
              <a:ext uri="{FF2B5EF4-FFF2-40B4-BE49-F238E27FC236}">
                <a16:creationId xmlns:a16="http://schemas.microsoft.com/office/drawing/2014/main" id="{0251C1B0-9AFE-E662-C7DB-8E65449DC77C}"/>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B01048FD-FEC1-D51D-65C8-D595AC84DC0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F43FF76-A394-1458-F16A-9E74335140A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645CFE8C-5D4D-4EF5-AF77-D83C62D56D9C}" type="slidenum">
              <a:rPr lang="en-US" altLang="zh-CN"/>
              <a:pPr/>
              <a:t>48</a:t>
            </a:fld>
            <a:endParaRPr lang="en-US" altLang="zh-CN"/>
          </a:p>
        </p:txBody>
      </p:sp>
      <p:sp>
        <p:nvSpPr>
          <p:cNvPr id="103427" name="Rectangle 2">
            <a:extLst>
              <a:ext uri="{FF2B5EF4-FFF2-40B4-BE49-F238E27FC236}">
                <a16:creationId xmlns:a16="http://schemas.microsoft.com/office/drawing/2014/main" id="{50558279-1744-B221-018F-3AD7322FEF47}"/>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E766C41-106C-E78F-DC41-A8EEBC2CEAD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FCEA549B-BB2F-0CC1-4427-AFFB5AE540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F8FC641-F01E-4FC9-837F-0B420E94E5AF}" type="slidenum">
              <a:rPr lang="en-US" altLang="zh-CN"/>
              <a:pPr/>
              <a:t>49</a:t>
            </a:fld>
            <a:endParaRPr lang="en-US" altLang="zh-CN"/>
          </a:p>
        </p:txBody>
      </p:sp>
      <p:sp>
        <p:nvSpPr>
          <p:cNvPr id="105475" name="Rectangle 2">
            <a:extLst>
              <a:ext uri="{FF2B5EF4-FFF2-40B4-BE49-F238E27FC236}">
                <a16:creationId xmlns:a16="http://schemas.microsoft.com/office/drawing/2014/main" id="{FBCE1DB9-B54F-4FEE-2820-277A776C697F}"/>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33249713-CFF4-DDCB-9920-2878578D13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3101C94-BD31-4FB3-D4F0-CBFF1FF7308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8AC238C-4CE6-44CF-84BB-3F6DD31465F9}" type="slidenum">
              <a:rPr lang="en-US" altLang="zh-CN"/>
              <a:pPr/>
              <a:t>5</a:t>
            </a:fld>
            <a:endParaRPr lang="en-US" altLang="zh-CN"/>
          </a:p>
        </p:txBody>
      </p:sp>
      <p:sp>
        <p:nvSpPr>
          <p:cNvPr id="15363" name="Rectangle 2">
            <a:extLst>
              <a:ext uri="{FF2B5EF4-FFF2-40B4-BE49-F238E27FC236}">
                <a16:creationId xmlns:a16="http://schemas.microsoft.com/office/drawing/2014/main" id="{D8A81AA8-514D-F38B-0018-32C3B460F2C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A5ED1279-580F-4A80-3C78-A56E2926C5B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98FFDC00-B1A9-52A9-DD8C-7746F508E4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5A566F9-F6B7-4734-862F-7D63C70B166A}" type="slidenum">
              <a:rPr lang="en-US" altLang="zh-CN"/>
              <a:pPr/>
              <a:t>50</a:t>
            </a:fld>
            <a:endParaRPr lang="en-US" altLang="zh-CN"/>
          </a:p>
        </p:txBody>
      </p:sp>
      <p:sp>
        <p:nvSpPr>
          <p:cNvPr id="107523" name="Rectangle 2">
            <a:extLst>
              <a:ext uri="{FF2B5EF4-FFF2-40B4-BE49-F238E27FC236}">
                <a16:creationId xmlns:a16="http://schemas.microsoft.com/office/drawing/2014/main" id="{92E2B493-504A-23E8-734C-AD8AD72B8A28}"/>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A0FDAA3D-9731-F1BD-9F85-D75FB7C395B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798221E5-4268-5155-8F6D-93EDCF3824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D0628FC-597A-4CF4-8814-BE118B536C71}" type="slidenum">
              <a:rPr lang="en-US" altLang="zh-CN"/>
              <a:pPr/>
              <a:t>51</a:t>
            </a:fld>
            <a:endParaRPr lang="en-US" altLang="zh-CN"/>
          </a:p>
        </p:txBody>
      </p:sp>
      <p:sp>
        <p:nvSpPr>
          <p:cNvPr id="109571" name="Rectangle 2">
            <a:extLst>
              <a:ext uri="{FF2B5EF4-FFF2-40B4-BE49-F238E27FC236}">
                <a16:creationId xmlns:a16="http://schemas.microsoft.com/office/drawing/2014/main" id="{E97A7A93-4A00-5E0A-281E-0B640F6C8E6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F23ECA6F-54BF-1413-95F6-BF2ADC80682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A1DF5716-376B-7791-D597-7B3CE080B7E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DA7B5909-9CB8-4E7E-BF39-9A87A1D7AB81}" type="slidenum">
              <a:rPr lang="en-US" altLang="zh-CN"/>
              <a:pPr/>
              <a:t>52</a:t>
            </a:fld>
            <a:endParaRPr lang="en-US" altLang="zh-CN"/>
          </a:p>
        </p:txBody>
      </p:sp>
      <p:sp>
        <p:nvSpPr>
          <p:cNvPr id="111619" name="Rectangle 2">
            <a:extLst>
              <a:ext uri="{FF2B5EF4-FFF2-40B4-BE49-F238E27FC236}">
                <a16:creationId xmlns:a16="http://schemas.microsoft.com/office/drawing/2014/main" id="{CDD2EFA4-F9E0-0DAE-3569-0C1C70E95EA1}"/>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45309859-A771-C533-66E4-1224B407BED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1E0486A8-FED7-DED1-0695-2A68B0BBFFC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D338826-DD9B-43B0-B9E4-231A90126F7F}" type="slidenum">
              <a:rPr lang="en-US" altLang="zh-CN"/>
              <a:pPr/>
              <a:t>53</a:t>
            </a:fld>
            <a:endParaRPr lang="en-US" altLang="zh-CN"/>
          </a:p>
        </p:txBody>
      </p:sp>
      <p:sp>
        <p:nvSpPr>
          <p:cNvPr id="113667" name="Rectangle 2">
            <a:extLst>
              <a:ext uri="{FF2B5EF4-FFF2-40B4-BE49-F238E27FC236}">
                <a16:creationId xmlns:a16="http://schemas.microsoft.com/office/drawing/2014/main" id="{D425542C-2A33-3C42-F6BF-82A3CB17F755}"/>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DD44A4FD-3AB1-2059-87A4-A73F764B37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D948CDE4-4C66-6645-88C0-331FBA2729C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D37DCE4-56C5-4FAA-B221-78E48D98FFA7}" type="slidenum">
              <a:rPr lang="en-US" altLang="zh-CN"/>
              <a:pPr/>
              <a:t>54</a:t>
            </a:fld>
            <a:endParaRPr lang="en-US" altLang="zh-CN"/>
          </a:p>
        </p:txBody>
      </p:sp>
      <p:sp>
        <p:nvSpPr>
          <p:cNvPr id="115715" name="Rectangle 2">
            <a:extLst>
              <a:ext uri="{FF2B5EF4-FFF2-40B4-BE49-F238E27FC236}">
                <a16:creationId xmlns:a16="http://schemas.microsoft.com/office/drawing/2014/main" id="{E0C0455B-744D-A060-133B-5A671ADFD908}"/>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F4500F81-2F95-C9F4-E288-AFBB8C0AE32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BADED18A-5536-3F70-5BFE-DD76379FB57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975488A-ECC1-42C5-9BAB-CF8C0FCC5AE0}" type="slidenum">
              <a:rPr lang="en-US" altLang="zh-CN"/>
              <a:pPr/>
              <a:t>55</a:t>
            </a:fld>
            <a:endParaRPr lang="en-US" altLang="zh-CN"/>
          </a:p>
        </p:txBody>
      </p:sp>
      <p:sp>
        <p:nvSpPr>
          <p:cNvPr id="117763" name="Rectangle 2">
            <a:extLst>
              <a:ext uri="{FF2B5EF4-FFF2-40B4-BE49-F238E27FC236}">
                <a16:creationId xmlns:a16="http://schemas.microsoft.com/office/drawing/2014/main" id="{06FAD5D7-0C82-AC2B-EB3A-639E2F520584}"/>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B66E3F97-AC74-EF55-F43D-6269CE2A6D4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9342169F-C402-5F8A-87DD-FFBDA09A74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0E9D52F-F21F-4B5A-B45D-CF76965FAFB2}" type="slidenum">
              <a:rPr lang="en-US" altLang="zh-CN"/>
              <a:pPr/>
              <a:t>56</a:t>
            </a:fld>
            <a:endParaRPr lang="en-US" altLang="zh-CN"/>
          </a:p>
        </p:txBody>
      </p:sp>
      <p:sp>
        <p:nvSpPr>
          <p:cNvPr id="119811" name="Rectangle 2">
            <a:extLst>
              <a:ext uri="{FF2B5EF4-FFF2-40B4-BE49-F238E27FC236}">
                <a16:creationId xmlns:a16="http://schemas.microsoft.com/office/drawing/2014/main" id="{E3B81381-DF4A-CDFB-9423-7F1972B455F9}"/>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7E5161BD-9F06-BDCD-2773-E052CB51337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1FFC3413-19C5-B279-3A5C-6187CDCE9E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113D442-E512-4727-9C7D-E3BA4F9174F4}" type="slidenum">
              <a:rPr lang="en-US" altLang="zh-CN"/>
              <a:pPr/>
              <a:t>57</a:t>
            </a:fld>
            <a:endParaRPr lang="en-US" altLang="zh-CN"/>
          </a:p>
        </p:txBody>
      </p:sp>
      <p:sp>
        <p:nvSpPr>
          <p:cNvPr id="121859" name="Rectangle 2">
            <a:extLst>
              <a:ext uri="{FF2B5EF4-FFF2-40B4-BE49-F238E27FC236}">
                <a16:creationId xmlns:a16="http://schemas.microsoft.com/office/drawing/2014/main" id="{4C32A493-8261-A929-3CC2-F2A0898FDA5C}"/>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2EAFD167-3E81-F344-D871-0379B50E939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7BDEEE94-6909-0B26-1070-8010A873545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36BDA8B-68A8-4466-9EA6-B1F03A6CB7E5}" type="slidenum">
              <a:rPr lang="en-US" altLang="zh-CN"/>
              <a:pPr/>
              <a:t>58</a:t>
            </a:fld>
            <a:endParaRPr lang="en-US" altLang="zh-CN"/>
          </a:p>
        </p:txBody>
      </p:sp>
      <p:sp>
        <p:nvSpPr>
          <p:cNvPr id="123907" name="Rectangle 2">
            <a:extLst>
              <a:ext uri="{FF2B5EF4-FFF2-40B4-BE49-F238E27FC236}">
                <a16:creationId xmlns:a16="http://schemas.microsoft.com/office/drawing/2014/main" id="{490A8A3A-E2D6-669D-3565-2B84F0C42A78}"/>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9B8229BA-895E-CD29-A583-BC9B6B8C9AE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6AA7EF4F-F8BE-F622-0FB3-10C1027F0A6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020669E5-8EB2-451D-8DD6-22F03590531E}" type="slidenum">
              <a:rPr lang="en-US" altLang="zh-CN"/>
              <a:pPr/>
              <a:t>59</a:t>
            </a:fld>
            <a:endParaRPr lang="en-US" altLang="zh-CN"/>
          </a:p>
        </p:txBody>
      </p:sp>
      <p:sp>
        <p:nvSpPr>
          <p:cNvPr id="125955" name="Rectangle 2">
            <a:extLst>
              <a:ext uri="{FF2B5EF4-FFF2-40B4-BE49-F238E27FC236}">
                <a16:creationId xmlns:a16="http://schemas.microsoft.com/office/drawing/2014/main" id="{9A92F5AA-75FE-7CCC-600A-FC7E4976AEBB}"/>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DE5BFF07-507B-3E31-6567-044CA986571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7348E9B4-4A91-DF7B-B8DB-58A49E33DF7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5D921F8-0B34-4D88-BA65-037648C19DC1}" type="slidenum">
              <a:rPr lang="en-US" altLang="zh-CN"/>
              <a:pPr/>
              <a:t>6</a:t>
            </a:fld>
            <a:endParaRPr lang="en-US" altLang="zh-CN"/>
          </a:p>
        </p:txBody>
      </p:sp>
      <p:sp>
        <p:nvSpPr>
          <p:cNvPr id="17411" name="Rectangle 2">
            <a:extLst>
              <a:ext uri="{FF2B5EF4-FFF2-40B4-BE49-F238E27FC236}">
                <a16:creationId xmlns:a16="http://schemas.microsoft.com/office/drawing/2014/main" id="{3935C435-CE97-C85A-597B-1107ECCED5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5EEF5C4-6D28-7318-C45F-7E400EC2ECA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61D109C7-3111-1747-8CC4-156AF409B67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1E97818-181F-4C63-A88B-2BE485732D5B}" type="slidenum">
              <a:rPr lang="en-US" altLang="zh-CN"/>
              <a:pPr/>
              <a:t>60</a:t>
            </a:fld>
            <a:endParaRPr lang="en-US" altLang="zh-CN"/>
          </a:p>
        </p:txBody>
      </p:sp>
      <p:sp>
        <p:nvSpPr>
          <p:cNvPr id="128003" name="Rectangle 2">
            <a:extLst>
              <a:ext uri="{FF2B5EF4-FFF2-40B4-BE49-F238E27FC236}">
                <a16:creationId xmlns:a16="http://schemas.microsoft.com/office/drawing/2014/main" id="{C8DB3DAC-2AB9-354E-7513-65CE71741D45}"/>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EFA6DB0B-AB1F-7E0D-41E0-82BCC8702D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6A5B0DC5-05FB-E377-4CFC-1C2BAAF165E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105AB41-D439-4E90-B49F-332ACDDEA9FF}" type="slidenum">
              <a:rPr lang="en-US" altLang="zh-CN"/>
              <a:pPr/>
              <a:t>61</a:t>
            </a:fld>
            <a:endParaRPr lang="en-US" altLang="zh-CN"/>
          </a:p>
        </p:txBody>
      </p:sp>
      <p:sp>
        <p:nvSpPr>
          <p:cNvPr id="130051" name="Rectangle 2">
            <a:extLst>
              <a:ext uri="{FF2B5EF4-FFF2-40B4-BE49-F238E27FC236}">
                <a16:creationId xmlns:a16="http://schemas.microsoft.com/office/drawing/2014/main" id="{3A8C8525-9918-F262-B8B4-6C3DE4B5329F}"/>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774A7776-251D-C75A-3CF0-9FEB802A04D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7FEAFFDC-C7E4-1111-7CFD-C818E32DA38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84020B3-223E-442C-B563-FA27A962D2F6}" type="slidenum">
              <a:rPr lang="en-US" altLang="zh-CN"/>
              <a:pPr/>
              <a:t>62</a:t>
            </a:fld>
            <a:endParaRPr lang="en-US" altLang="zh-CN"/>
          </a:p>
        </p:txBody>
      </p:sp>
      <p:sp>
        <p:nvSpPr>
          <p:cNvPr id="132099" name="Rectangle 2">
            <a:extLst>
              <a:ext uri="{FF2B5EF4-FFF2-40B4-BE49-F238E27FC236}">
                <a16:creationId xmlns:a16="http://schemas.microsoft.com/office/drawing/2014/main" id="{43F11B62-A616-435C-0EA3-CE13B4029AE9}"/>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8E1FBB77-F249-5E6A-8181-4BEF601A11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22C1873A-FC70-C068-F6F5-D7C6CB329ED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F57266E-CF04-4639-9933-CD8F98DDD1F4}" type="slidenum">
              <a:rPr lang="en-US" altLang="zh-CN"/>
              <a:pPr/>
              <a:t>63</a:t>
            </a:fld>
            <a:endParaRPr lang="en-US" altLang="zh-CN"/>
          </a:p>
        </p:txBody>
      </p:sp>
      <p:sp>
        <p:nvSpPr>
          <p:cNvPr id="134147" name="Rectangle 2">
            <a:extLst>
              <a:ext uri="{FF2B5EF4-FFF2-40B4-BE49-F238E27FC236}">
                <a16:creationId xmlns:a16="http://schemas.microsoft.com/office/drawing/2014/main" id="{C978FE75-9D64-346C-0078-67F7B7B62DE0}"/>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1294A721-7CBD-3B09-78E4-163D3F94AEE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6463E57B-F9A6-4B53-43F5-8A59F37C5C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BADD5AB6-1A7D-4E2F-A9C8-21E02BE84856}" type="slidenum">
              <a:rPr lang="en-US" altLang="zh-CN"/>
              <a:pPr/>
              <a:t>64</a:t>
            </a:fld>
            <a:endParaRPr lang="en-US" altLang="zh-CN"/>
          </a:p>
        </p:txBody>
      </p:sp>
      <p:sp>
        <p:nvSpPr>
          <p:cNvPr id="136195" name="Rectangle 2">
            <a:extLst>
              <a:ext uri="{FF2B5EF4-FFF2-40B4-BE49-F238E27FC236}">
                <a16:creationId xmlns:a16="http://schemas.microsoft.com/office/drawing/2014/main" id="{DE3D17AC-2F14-813F-A5C6-EF31DCDAE536}"/>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27EBA488-F32A-1A79-0CC3-4D7FAFB73A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A92D6ACE-B26B-E23F-7472-A4E952AC10D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C1F6021-7B8C-4FAC-ABB1-212FA0A30EA2}" type="slidenum">
              <a:rPr lang="en-US" altLang="zh-CN"/>
              <a:pPr/>
              <a:t>65</a:t>
            </a:fld>
            <a:endParaRPr lang="en-US" altLang="zh-CN"/>
          </a:p>
        </p:txBody>
      </p:sp>
      <p:sp>
        <p:nvSpPr>
          <p:cNvPr id="138243" name="Rectangle 2">
            <a:extLst>
              <a:ext uri="{FF2B5EF4-FFF2-40B4-BE49-F238E27FC236}">
                <a16:creationId xmlns:a16="http://schemas.microsoft.com/office/drawing/2014/main" id="{1B1A7DC0-E38B-0746-BE01-4DA24EB5C8AC}"/>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181E718E-67FD-9991-3A4F-877F6E3AED5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7D45B74F-78C0-5210-BD2F-5A39A1A201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3F9B19A-4953-48DD-8A4F-9DA71BEFF662}" type="slidenum">
              <a:rPr lang="en-US" altLang="zh-CN"/>
              <a:pPr/>
              <a:t>66</a:t>
            </a:fld>
            <a:endParaRPr lang="en-US" altLang="zh-CN"/>
          </a:p>
        </p:txBody>
      </p:sp>
      <p:sp>
        <p:nvSpPr>
          <p:cNvPr id="140291" name="Rectangle 2">
            <a:extLst>
              <a:ext uri="{FF2B5EF4-FFF2-40B4-BE49-F238E27FC236}">
                <a16:creationId xmlns:a16="http://schemas.microsoft.com/office/drawing/2014/main" id="{56495A42-C25A-900F-5E21-FDFD3039C32D}"/>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118E8B08-FD2F-E795-7D23-D9A52BB4D02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55661D09-F43F-F87F-4AC5-B2B0BBD91E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A706752-B29F-483E-8378-4454AD355A8A}" type="slidenum">
              <a:rPr lang="en-US" altLang="zh-CN"/>
              <a:pPr/>
              <a:t>67</a:t>
            </a:fld>
            <a:endParaRPr lang="en-US" altLang="zh-CN"/>
          </a:p>
        </p:txBody>
      </p:sp>
      <p:sp>
        <p:nvSpPr>
          <p:cNvPr id="142339" name="Rectangle 2">
            <a:extLst>
              <a:ext uri="{FF2B5EF4-FFF2-40B4-BE49-F238E27FC236}">
                <a16:creationId xmlns:a16="http://schemas.microsoft.com/office/drawing/2014/main" id="{F5BBCBE5-B264-FD7A-BB18-691E6E3FBF32}"/>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D2F24AB4-C5B4-5113-D1EA-E221516734A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FD991C15-96B9-AA94-1300-92BD0391257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67B2EFBD-7C92-4852-9FC3-A18261252118}" type="slidenum">
              <a:rPr lang="en-US" altLang="zh-CN"/>
              <a:pPr/>
              <a:t>68</a:t>
            </a:fld>
            <a:endParaRPr lang="en-US" altLang="zh-CN"/>
          </a:p>
        </p:txBody>
      </p:sp>
      <p:sp>
        <p:nvSpPr>
          <p:cNvPr id="144387" name="Rectangle 2">
            <a:extLst>
              <a:ext uri="{FF2B5EF4-FFF2-40B4-BE49-F238E27FC236}">
                <a16:creationId xmlns:a16="http://schemas.microsoft.com/office/drawing/2014/main" id="{376C3E67-1E94-C65F-1179-E474E72494AE}"/>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2FC5F905-55A9-782B-8CB9-E6CB3F5FDF4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0E880E78-4874-8CC7-9510-1A6217F8811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7C14924-C94C-45B2-84D1-F1829E27E718}" type="slidenum">
              <a:rPr lang="en-US" altLang="zh-CN"/>
              <a:pPr/>
              <a:t>69</a:t>
            </a:fld>
            <a:endParaRPr lang="en-US" altLang="zh-CN"/>
          </a:p>
        </p:txBody>
      </p:sp>
      <p:sp>
        <p:nvSpPr>
          <p:cNvPr id="146435" name="Rectangle 2">
            <a:extLst>
              <a:ext uri="{FF2B5EF4-FFF2-40B4-BE49-F238E27FC236}">
                <a16:creationId xmlns:a16="http://schemas.microsoft.com/office/drawing/2014/main" id="{C351F8BF-B064-F40C-06C8-B25001DA3501}"/>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C98561C3-E76C-3FB4-7715-3669383ABD2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87845105-59D2-3D11-3444-FF39055C30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4958D40-48EE-4BA3-8561-CDF1F1FA1973}" type="slidenum">
              <a:rPr lang="en-US" altLang="zh-CN"/>
              <a:pPr/>
              <a:t>7</a:t>
            </a:fld>
            <a:endParaRPr lang="en-US" altLang="zh-CN"/>
          </a:p>
        </p:txBody>
      </p:sp>
      <p:sp>
        <p:nvSpPr>
          <p:cNvPr id="19459" name="Rectangle 2">
            <a:extLst>
              <a:ext uri="{FF2B5EF4-FFF2-40B4-BE49-F238E27FC236}">
                <a16:creationId xmlns:a16="http://schemas.microsoft.com/office/drawing/2014/main" id="{40037568-D90C-F694-A885-04B5CA02FA97}"/>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07609005-AE07-C0D2-B00E-FEF843C029E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DB59ADAE-BB31-182F-7691-67C73E5C39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4C4613A-B465-4B88-8DDC-B245831ED6AC}" type="slidenum">
              <a:rPr lang="en-US" altLang="zh-CN"/>
              <a:pPr/>
              <a:t>70</a:t>
            </a:fld>
            <a:endParaRPr lang="en-US" altLang="zh-CN"/>
          </a:p>
        </p:txBody>
      </p:sp>
      <p:sp>
        <p:nvSpPr>
          <p:cNvPr id="148483" name="Rectangle 2">
            <a:extLst>
              <a:ext uri="{FF2B5EF4-FFF2-40B4-BE49-F238E27FC236}">
                <a16:creationId xmlns:a16="http://schemas.microsoft.com/office/drawing/2014/main" id="{76E17005-01C4-EA4B-781B-BCD3FEB476FE}"/>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1984155C-3863-E8D5-A458-233E57D427C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F52AD1B2-EFF2-42A3-5D2B-E2BFF70B70E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B445D2DB-76F5-484A-B7E0-AD51E05C8D67}" type="slidenum">
              <a:rPr lang="en-US" altLang="zh-CN"/>
              <a:pPr/>
              <a:t>71</a:t>
            </a:fld>
            <a:endParaRPr lang="en-US" altLang="zh-CN"/>
          </a:p>
        </p:txBody>
      </p:sp>
      <p:sp>
        <p:nvSpPr>
          <p:cNvPr id="150531" name="Rectangle 2">
            <a:extLst>
              <a:ext uri="{FF2B5EF4-FFF2-40B4-BE49-F238E27FC236}">
                <a16:creationId xmlns:a16="http://schemas.microsoft.com/office/drawing/2014/main" id="{BB7042C7-3C9C-EF71-1ABD-415679371203}"/>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AB519BC1-D57B-0A7C-00DB-F4B3625C75D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8937133A-F4C1-3FB8-50E7-5D4B1991488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C139FBDA-A7B3-4CFE-89BA-5FF7124A1AF0}" type="slidenum">
              <a:rPr lang="en-US" altLang="zh-CN"/>
              <a:pPr/>
              <a:t>72</a:t>
            </a:fld>
            <a:endParaRPr lang="en-US" altLang="zh-CN"/>
          </a:p>
        </p:txBody>
      </p:sp>
      <p:sp>
        <p:nvSpPr>
          <p:cNvPr id="152579" name="Rectangle 2">
            <a:extLst>
              <a:ext uri="{FF2B5EF4-FFF2-40B4-BE49-F238E27FC236}">
                <a16:creationId xmlns:a16="http://schemas.microsoft.com/office/drawing/2014/main" id="{447FD985-FBD3-C923-E413-73D6489E2676}"/>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8DCF69E7-D6CC-8D1D-E445-9CB828FFE5E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ADBE2F49-BA42-794F-5BE3-82622D6334F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F3CCF2A-E76E-43D3-B855-943959B84997}" type="slidenum">
              <a:rPr lang="en-US" altLang="zh-CN"/>
              <a:pPr/>
              <a:t>73</a:t>
            </a:fld>
            <a:endParaRPr lang="en-US" altLang="zh-CN"/>
          </a:p>
        </p:txBody>
      </p:sp>
      <p:sp>
        <p:nvSpPr>
          <p:cNvPr id="154627" name="Rectangle 2">
            <a:extLst>
              <a:ext uri="{FF2B5EF4-FFF2-40B4-BE49-F238E27FC236}">
                <a16:creationId xmlns:a16="http://schemas.microsoft.com/office/drawing/2014/main" id="{B99BC462-46B2-32EE-1C3F-59A1DC3FF296}"/>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B9FEBAEF-B79C-ABAC-17DF-AF9B5B986E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844E71E1-4FC9-CDFD-BDA8-E24D6B16F9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F53A569-4573-4B14-9D9C-665561C1114E}" type="slidenum">
              <a:rPr lang="en-US" altLang="zh-CN"/>
              <a:pPr/>
              <a:t>74</a:t>
            </a:fld>
            <a:endParaRPr lang="en-US" altLang="zh-CN"/>
          </a:p>
        </p:txBody>
      </p:sp>
      <p:sp>
        <p:nvSpPr>
          <p:cNvPr id="156675" name="Rectangle 2">
            <a:extLst>
              <a:ext uri="{FF2B5EF4-FFF2-40B4-BE49-F238E27FC236}">
                <a16:creationId xmlns:a16="http://schemas.microsoft.com/office/drawing/2014/main" id="{5EAE6806-9FED-80AE-7D47-07702A25E2BE}"/>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79E786D7-B8C8-AD27-6162-7FB620410E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BEB29B19-8F8D-0685-4AD9-DB8F024E02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D26E086F-499A-469E-9758-357F02EB415D}" type="slidenum">
              <a:rPr lang="en-US" altLang="zh-CN"/>
              <a:pPr/>
              <a:t>75</a:t>
            </a:fld>
            <a:endParaRPr lang="en-US" altLang="zh-CN"/>
          </a:p>
        </p:txBody>
      </p:sp>
      <p:sp>
        <p:nvSpPr>
          <p:cNvPr id="158723" name="Rectangle 2">
            <a:extLst>
              <a:ext uri="{FF2B5EF4-FFF2-40B4-BE49-F238E27FC236}">
                <a16:creationId xmlns:a16="http://schemas.microsoft.com/office/drawing/2014/main" id="{1BFF6520-F4B4-118E-FC0D-BA959F18FF02}"/>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664FB37A-C3AD-77A0-F71C-094433F7637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1BCBB799-3545-EA2E-3900-CC7B034738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B10B5993-9024-4F53-ABAB-03FEA60AF32C}" type="slidenum">
              <a:rPr lang="en-US" altLang="zh-CN"/>
              <a:pPr/>
              <a:t>76</a:t>
            </a:fld>
            <a:endParaRPr lang="en-US" altLang="zh-CN"/>
          </a:p>
        </p:txBody>
      </p:sp>
      <p:sp>
        <p:nvSpPr>
          <p:cNvPr id="160771" name="Rectangle 2">
            <a:extLst>
              <a:ext uri="{FF2B5EF4-FFF2-40B4-BE49-F238E27FC236}">
                <a16:creationId xmlns:a16="http://schemas.microsoft.com/office/drawing/2014/main" id="{809D316F-4AE4-4F5B-A1A4-5C6D7BCEDB75}"/>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0C4EF6A2-B56C-590F-AC0C-350A9CC22D8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E1383C9A-B2BB-36A1-D604-433DB896B08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5CB2BD6-6728-459E-97DE-88E207F08237}" type="slidenum">
              <a:rPr lang="en-US" altLang="zh-CN"/>
              <a:pPr/>
              <a:t>77</a:t>
            </a:fld>
            <a:endParaRPr lang="en-US" altLang="zh-CN"/>
          </a:p>
        </p:txBody>
      </p:sp>
      <p:sp>
        <p:nvSpPr>
          <p:cNvPr id="162819" name="Rectangle 2">
            <a:extLst>
              <a:ext uri="{FF2B5EF4-FFF2-40B4-BE49-F238E27FC236}">
                <a16:creationId xmlns:a16="http://schemas.microsoft.com/office/drawing/2014/main" id="{4699450D-52AB-A961-FDD1-8C3061D171DC}"/>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EB81264C-CCE5-1DCA-619A-8C700777E79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9500A36C-B02F-614C-160B-963283447DA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C4994C3-9895-42B9-8E17-4D20FC08A2B1}" type="slidenum">
              <a:rPr lang="en-US" altLang="zh-CN"/>
              <a:pPr/>
              <a:t>78</a:t>
            </a:fld>
            <a:endParaRPr lang="en-US" altLang="zh-CN"/>
          </a:p>
        </p:txBody>
      </p:sp>
      <p:sp>
        <p:nvSpPr>
          <p:cNvPr id="164867" name="Rectangle 2">
            <a:extLst>
              <a:ext uri="{FF2B5EF4-FFF2-40B4-BE49-F238E27FC236}">
                <a16:creationId xmlns:a16="http://schemas.microsoft.com/office/drawing/2014/main" id="{4F58D2E2-7571-28CF-1F0B-5448D0F2743C}"/>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C8AD9B93-DC3F-ACD3-6A69-355939F4591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15A32BDA-1467-8A1B-92F6-EEE82766D5B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77BF778-1AF7-4750-B775-04447279EEBB}" type="slidenum">
              <a:rPr lang="en-US" altLang="zh-CN"/>
              <a:pPr/>
              <a:t>79</a:t>
            </a:fld>
            <a:endParaRPr lang="en-US" altLang="zh-CN"/>
          </a:p>
        </p:txBody>
      </p:sp>
      <p:sp>
        <p:nvSpPr>
          <p:cNvPr id="166915" name="Rectangle 2">
            <a:extLst>
              <a:ext uri="{FF2B5EF4-FFF2-40B4-BE49-F238E27FC236}">
                <a16:creationId xmlns:a16="http://schemas.microsoft.com/office/drawing/2014/main" id="{C0DF99BB-9530-7BBD-A8BC-FA84745FB93F}"/>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AD176F46-9B41-E534-00CE-18A66EB3D74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CDD3A13-1787-4C5D-EDF3-377BBEC417A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D8FB92E1-0263-4FD8-B91F-27304B13BF39}" type="slidenum">
              <a:rPr lang="en-US" altLang="zh-CN"/>
              <a:pPr/>
              <a:t>8</a:t>
            </a:fld>
            <a:endParaRPr lang="en-US" altLang="zh-CN"/>
          </a:p>
        </p:txBody>
      </p:sp>
      <p:sp>
        <p:nvSpPr>
          <p:cNvPr id="21507" name="Rectangle 2">
            <a:extLst>
              <a:ext uri="{FF2B5EF4-FFF2-40B4-BE49-F238E27FC236}">
                <a16:creationId xmlns:a16="http://schemas.microsoft.com/office/drawing/2014/main" id="{5BD44689-B970-F83E-4AFD-D0093767CB35}"/>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CE635660-CBAE-9CBD-46BD-FAFD9AA9B95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D6F5BC7E-51A5-19B8-C223-7CDFA6B56F0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5C623C50-73CB-41A7-BA48-4780A48D4C3C}" type="slidenum">
              <a:rPr lang="en-US" altLang="zh-CN"/>
              <a:pPr/>
              <a:t>80</a:t>
            </a:fld>
            <a:endParaRPr lang="en-US" altLang="zh-CN"/>
          </a:p>
        </p:txBody>
      </p:sp>
      <p:sp>
        <p:nvSpPr>
          <p:cNvPr id="168963" name="Rectangle 2">
            <a:extLst>
              <a:ext uri="{FF2B5EF4-FFF2-40B4-BE49-F238E27FC236}">
                <a16:creationId xmlns:a16="http://schemas.microsoft.com/office/drawing/2014/main" id="{CD73F038-E62F-57AE-982E-AEB8DCC41C02}"/>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96238165-46C7-7371-EC92-EB25E56D25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AB6A32EC-E18D-17CB-FC9C-CA6565F1FF2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5CF12670-EF0E-495B-8F08-A67E931A96D2}" type="slidenum">
              <a:rPr lang="en-US" altLang="zh-CN"/>
              <a:pPr/>
              <a:t>81</a:t>
            </a:fld>
            <a:endParaRPr lang="en-US" altLang="zh-CN"/>
          </a:p>
        </p:txBody>
      </p:sp>
      <p:sp>
        <p:nvSpPr>
          <p:cNvPr id="171011" name="Rectangle 2">
            <a:extLst>
              <a:ext uri="{FF2B5EF4-FFF2-40B4-BE49-F238E27FC236}">
                <a16:creationId xmlns:a16="http://schemas.microsoft.com/office/drawing/2014/main" id="{F1966014-42A8-C410-6A95-B0833B357A0F}"/>
              </a:ext>
            </a:extLst>
          </p:cNvPr>
          <p:cNvSpPr>
            <a:spLocks noGrp="1" noRot="1" noChangeAspect="1" noChangeArrowheads="1" noTextEdit="1"/>
          </p:cNvSpPr>
          <p:nvPr>
            <p:ph type="sldImg"/>
          </p:nvPr>
        </p:nvSpPr>
        <p:spPr>
          <a:ln/>
        </p:spPr>
      </p:sp>
      <p:sp>
        <p:nvSpPr>
          <p:cNvPr id="171012" name="Rectangle 3">
            <a:extLst>
              <a:ext uri="{FF2B5EF4-FFF2-40B4-BE49-F238E27FC236}">
                <a16:creationId xmlns:a16="http://schemas.microsoft.com/office/drawing/2014/main" id="{86E83B8F-8E83-46B1-3FBB-8022A7CE5F4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BE79AFB7-4258-C4D3-68B2-AC7F9A0113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0496684C-878F-4FEF-A0E4-1B28587294AE}" type="slidenum">
              <a:rPr lang="en-US" altLang="zh-CN"/>
              <a:pPr/>
              <a:t>82</a:t>
            </a:fld>
            <a:endParaRPr lang="en-US" altLang="zh-CN"/>
          </a:p>
        </p:txBody>
      </p:sp>
      <p:sp>
        <p:nvSpPr>
          <p:cNvPr id="173059" name="Rectangle 2">
            <a:extLst>
              <a:ext uri="{FF2B5EF4-FFF2-40B4-BE49-F238E27FC236}">
                <a16:creationId xmlns:a16="http://schemas.microsoft.com/office/drawing/2014/main" id="{E6DA687A-25E0-A71C-00B9-F14000AE2DC5}"/>
              </a:ext>
            </a:extLst>
          </p:cNvPr>
          <p:cNvSpPr>
            <a:spLocks noGrp="1" noRot="1" noChangeAspect="1" noChangeArrowheads="1" noTextEdit="1"/>
          </p:cNvSpPr>
          <p:nvPr>
            <p:ph type="sldImg"/>
          </p:nvPr>
        </p:nvSpPr>
        <p:spPr>
          <a:ln/>
        </p:spPr>
      </p:sp>
      <p:sp>
        <p:nvSpPr>
          <p:cNvPr id="173060" name="Rectangle 3">
            <a:extLst>
              <a:ext uri="{FF2B5EF4-FFF2-40B4-BE49-F238E27FC236}">
                <a16:creationId xmlns:a16="http://schemas.microsoft.com/office/drawing/2014/main" id="{0C25523F-7618-501A-74FF-8A7E0766B5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B86A4DFB-4511-8AAC-4875-58089A7C590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1093F25-8B7F-45D3-82AD-A49095B9E0FB}" type="slidenum">
              <a:rPr lang="en-US" altLang="zh-CN"/>
              <a:pPr/>
              <a:t>83</a:t>
            </a:fld>
            <a:endParaRPr lang="en-US" altLang="zh-CN"/>
          </a:p>
        </p:txBody>
      </p:sp>
      <p:sp>
        <p:nvSpPr>
          <p:cNvPr id="175107" name="Rectangle 2">
            <a:extLst>
              <a:ext uri="{FF2B5EF4-FFF2-40B4-BE49-F238E27FC236}">
                <a16:creationId xmlns:a16="http://schemas.microsoft.com/office/drawing/2014/main" id="{56C672AC-3AE4-6128-F5BE-6191BF1A0E08}"/>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9F08772A-AF21-14DB-0524-F757A9BC9CA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EACFF84F-DB8A-8E74-7970-BA6F291E31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BB4E96ED-962E-4586-AA39-56149421C30D}" type="slidenum">
              <a:rPr lang="en-US" altLang="zh-CN"/>
              <a:pPr/>
              <a:t>84</a:t>
            </a:fld>
            <a:endParaRPr lang="en-US" altLang="zh-CN"/>
          </a:p>
        </p:txBody>
      </p:sp>
      <p:sp>
        <p:nvSpPr>
          <p:cNvPr id="177155" name="Rectangle 2">
            <a:extLst>
              <a:ext uri="{FF2B5EF4-FFF2-40B4-BE49-F238E27FC236}">
                <a16:creationId xmlns:a16="http://schemas.microsoft.com/office/drawing/2014/main" id="{F8F06782-6488-70CA-9347-02DDB334940C}"/>
              </a:ext>
            </a:extLst>
          </p:cNvPr>
          <p:cNvSpPr>
            <a:spLocks noGrp="1" noRot="1" noChangeAspect="1" noChangeArrowheads="1" noTextEdit="1"/>
          </p:cNvSpPr>
          <p:nvPr>
            <p:ph type="sldImg"/>
          </p:nvPr>
        </p:nvSpPr>
        <p:spPr>
          <a:ln/>
        </p:spPr>
      </p:sp>
      <p:sp>
        <p:nvSpPr>
          <p:cNvPr id="177156" name="Rectangle 3">
            <a:extLst>
              <a:ext uri="{FF2B5EF4-FFF2-40B4-BE49-F238E27FC236}">
                <a16:creationId xmlns:a16="http://schemas.microsoft.com/office/drawing/2014/main" id="{ACC4A41E-0269-5575-0841-14B38CDAD42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055F801A-3C99-EEAE-CB0B-CCD62CDDDEF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887C16AD-3207-4680-A6B8-A1F7286CD8D5}" type="slidenum">
              <a:rPr lang="en-US" altLang="zh-CN"/>
              <a:pPr/>
              <a:t>85</a:t>
            </a:fld>
            <a:endParaRPr lang="en-US" altLang="zh-CN"/>
          </a:p>
        </p:txBody>
      </p:sp>
      <p:sp>
        <p:nvSpPr>
          <p:cNvPr id="179203" name="Rectangle 2">
            <a:extLst>
              <a:ext uri="{FF2B5EF4-FFF2-40B4-BE49-F238E27FC236}">
                <a16:creationId xmlns:a16="http://schemas.microsoft.com/office/drawing/2014/main" id="{61088295-01B8-9E73-D327-0FA923A0FC12}"/>
              </a:ext>
            </a:extLst>
          </p:cNvPr>
          <p:cNvSpPr>
            <a:spLocks noGrp="1" noRot="1" noChangeAspect="1" noChangeArrowheads="1" noTextEdit="1"/>
          </p:cNvSpPr>
          <p:nvPr>
            <p:ph type="sldImg"/>
          </p:nvPr>
        </p:nvSpPr>
        <p:spPr>
          <a:ln/>
        </p:spPr>
      </p:sp>
      <p:sp>
        <p:nvSpPr>
          <p:cNvPr id="179204" name="Rectangle 3">
            <a:extLst>
              <a:ext uri="{FF2B5EF4-FFF2-40B4-BE49-F238E27FC236}">
                <a16:creationId xmlns:a16="http://schemas.microsoft.com/office/drawing/2014/main" id="{2CE0076B-6FCF-86B1-1850-8CB1831D0B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F1EAE728-A1DA-33FC-2A7F-D15C76623F0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C242DEC-6061-41D6-91AE-BEF0AE3065FA}" type="slidenum">
              <a:rPr lang="en-US" altLang="zh-CN"/>
              <a:pPr/>
              <a:t>86</a:t>
            </a:fld>
            <a:endParaRPr lang="en-US" altLang="zh-CN"/>
          </a:p>
        </p:txBody>
      </p:sp>
      <p:sp>
        <p:nvSpPr>
          <p:cNvPr id="181251" name="Rectangle 2">
            <a:extLst>
              <a:ext uri="{FF2B5EF4-FFF2-40B4-BE49-F238E27FC236}">
                <a16:creationId xmlns:a16="http://schemas.microsoft.com/office/drawing/2014/main" id="{8FD546E9-4B4B-017E-5558-A047DA4FED43}"/>
              </a:ext>
            </a:extLst>
          </p:cNvPr>
          <p:cNvSpPr>
            <a:spLocks noGrp="1" noRot="1" noChangeAspect="1" noChangeArrowheads="1" noTextEdit="1"/>
          </p:cNvSpPr>
          <p:nvPr>
            <p:ph type="sldImg"/>
          </p:nvPr>
        </p:nvSpPr>
        <p:spPr>
          <a:ln/>
        </p:spPr>
      </p:sp>
      <p:sp>
        <p:nvSpPr>
          <p:cNvPr id="181252" name="Rectangle 3">
            <a:extLst>
              <a:ext uri="{FF2B5EF4-FFF2-40B4-BE49-F238E27FC236}">
                <a16:creationId xmlns:a16="http://schemas.microsoft.com/office/drawing/2014/main" id="{2A130B13-4F6F-1319-BC5B-AC719D6E23C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B88E84F-3190-62D8-A192-080DB4B9DC2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BD184FC8-C8A1-4889-ADA3-82D861E287CD}" type="slidenum">
              <a:rPr lang="en-US" altLang="zh-CN"/>
              <a:pPr/>
              <a:t>9</a:t>
            </a:fld>
            <a:endParaRPr lang="en-US" altLang="zh-CN"/>
          </a:p>
        </p:txBody>
      </p:sp>
      <p:sp>
        <p:nvSpPr>
          <p:cNvPr id="23555" name="Rectangle 2">
            <a:extLst>
              <a:ext uri="{FF2B5EF4-FFF2-40B4-BE49-F238E27FC236}">
                <a16:creationId xmlns:a16="http://schemas.microsoft.com/office/drawing/2014/main" id="{5BA22546-301D-0061-A875-6C02DFD1418D}"/>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CA844E8-BE79-0492-5305-44D5F2D0FB3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7106"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47107" name="Rectangle 3"/>
          <p:cNvSpPr>
            <a:spLocks noGrp="1" noRot="1" noChangeArrowheads="1"/>
          </p:cNvSpPr>
          <p:nvPr>
            <p:ph type="subTitle" idx="1"/>
          </p:nvPr>
        </p:nvSpPr>
        <p:spPr>
          <a:xfrm>
            <a:off x="3962400" y="3657600"/>
            <a:ext cx="4572000" cy="1676400"/>
          </a:xfrm>
        </p:spPr>
        <p:txBody>
          <a:bodyPr/>
          <a:lstStyle>
            <a:lvl1pPr marL="0" indent="0" algn="ctr">
              <a:defRPr/>
            </a:lvl1pPr>
          </a:lstStyle>
          <a:p>
            <a:pPr lvl="0"/>
            <a:r>
              <a:rPr lang="zh-CN" altLang="en-US" noProof="0"/>
              <a:t>单击此处编辑母版副标题样式</a:t>
            </a:r>
          </a:p>
        </p:txBody>
      </p:sp>
      <p:sp>
        <p:nvSpPr>
          <p:cNvPr id="2" name="Rectangle 4">
            <a:extLst>
              <a:ext uri="{FF2B5EF4-FFF2-40B4-BE49-F238E27FC236}">
                <a16:creationId xmlns:a16="http://schemas.microsoft.com/office/drawing/2014/main" id="{1F141886-3F28-D361-648D-6EDF364B845C}"/>
              </a:ext>
            </a:extLst>
          </p:cNvPr>
          <p:cNvSpPr>
            <a:spLocks noGrp="1" noChangeArrowheads="1"/>
          </p:cNvSpPr>
          <p:nvPr>
            <p:ph type="dt" sz="half" idx="10"/>
          </p:nvPr>
        </p:nvSpPr>
        <p:spPr bwMode="auto">
          <a:xfrm>
            <a:off x="301625" y="6076950"/>
            <a:ext cx="2289175"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z="1400"/>
            </a:lvl1pPr>
          </a:lstStyle>
          <a:p>
            <a:r>
              <a:rPr lang="zh-CN" altLang="en-US"/>
              <a:t>2007年12月</a:t>
            </a:r>
            <a:endParaRPr lang="en-US" altLang="zh-CN"/>
          </a:p>
        </p:txBody>
      </p:sp>
      <p:sp>
        <p:nvSpPr>
          <p:cNvPr id="3" name="Rectangle 5">
            <a:extLst>
              <a:ext uri="{FF2B5EF4-FFF2-40B4-BE49-F238E27FC236}">
                <a16:creationId xmlns:a16="http://schemas.microsoft.com/office/drawing/2014/main" id="{74629408-79A3-222C-529C-E2C52A9EDA4C}"/>
              </a:ext>
            </a:extLst>
          </p:cNvPr>
          <p:cNvSpPr>
            <a:spLocks noGrp="1" noChangeArrowheads="1"/>
          </p:cNvSpPr>
          <p:nvPr>
            <p:ph type="ftr" sz="quarter" idx="11"/>
          </p:nvPr>
        </p:nvSpPr>
        <p:spPr>
          <a:xfrm>
            <a:off x="3124200" y="6076950"/>
            <a:ext cx="2895600" cy="476250"/>
          </a:xfrm>
        </p:spPr>
        <p:txBody>
          <a:bodyPr/>
          <a:lstStyle>
            <a:lvl1pPr>
              <a:defRPr/>
            </a:lvl1pPr>
          </a:lstStyle>
          <a:p>
            <a:endParaRPr lang="en-US" altLang="zh-CN"/>
          </a:p>
        </p:txBody>
      </p:sp>
      <p:sp>
        <p:nvSpPr>
          <p:cNvPr id="4" name="Rectangle 6">
            <a:extLst>
              <a:ext uri="{FF2B5EF4-FFF2-40B4-BE49-F238E27FC236}">
                <a16:creationId xmlns:a16="http://schemas.microsoft.com/office/drawing/2014/main" id="{6E90F8B5-4F83-371C-4855-60411455FC02}"/>
              </a:ext>
            </a:extLst>
          </p:cNvPr>
          <p:cNvSpPr>
            <a:spLocks noGrp="1" noChangeArrowheads="1"/>
          </p:cNvSpPr>
          <p:nvPr>
            <p:ph type="sldNum" sz="quarter" idx="12"/>
          </p:nvPr>
        </p:nvSpPr>
        <p:spPr bwMode="auto">
          <a:xfrm>
            <a:off x="6553200" y="6076950"/>
            <a:ext cx="2289175" cy="47625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400"/>
            </a:lvl1pPr>
          </a:lstStyle>
          <a:p>
            <a:fld id="{53695D7F-C059-4CA9-B2A5-B9A731D3BC00}" type="slidenum">
              <a:rPr lang="en-US" altLang="zh-CN"/>
              <a:pPr/>
              <a:t>‹#›</a:t>
            </a:fld>
            <a:endParaRPr lang="en-US" altLang="zh-CN"/>
          </a:p>
        </p:txBody>
      </p:sp>
    </p:spTree>
    <p:extLst>
      <p:ext uri="{BB962C8B-B14F-4D97-AF65-F5344CB8AC3E}">
        <p14:creationId xmlns:p14="http://schemas.microsoft.com/office/powerpoint/2010/main" val="229201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7968E3A-8D2F-9FCF-18D4-38502D3AFE13}"/>
              </a:ext>
            </a:extLst>
          </p:cNvPr>
          <p:cNvSpPr>
            <a:spLocks noGrp="1" noChangeArrowheads="1"/>
          </p:cNvSpPr>
          <p:nvPr>
            <p:ph type="ftr" sz="quarter" idx="10"/>
          </p:nvPr>
        </p:nvSpPr>
        <p:spPr>
          <a:ln/>
        </p:spPr>
        <p:txBody>
          <a:bodyPr/>
          <a:lstStyle>
            <a:lvl1pPr>
              <a:defRPr/>
            </a:lvl1pPr>
          </a:lstStyle>
          <a:p>
            <a:fld id="{1699083E-2AEA-4BC4-A9D5-B9F5DAE74B97}" type="slidenum">
              <a:rPr lang="en-US" altLang="zh-CN"/>
              <a:pPr/>
              <a:t>‹#›</a:t>
            </a:fld>
            <a:endParaRPr lang="en-US" altLang="zh-CN"/>
          </a:p>
        </p:txBody>
      </p:sp>
    </p:spTree>
    <p:extLst>
      <p:ext uri="{BB962C8B-B14F-4D97-AF65-F5344CB8AC3E}">
        <p14:creationId xmlns:p14="http://schemas.microsoft.com/office/powerpoint/2010/main" val="64142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45363" y="260350"/>
            <a:ext cx="2339975" cy="8208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3850" y="260350"/>
            <a:ext cx="6869113" cy="8208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13D18709-AC5E-4793-FECF-37AC67276BCD}"/>
              </a:ext>
            </a:extLst>
          </p:cNvPr>
          <p:cNvSpPr>
            <a:spLocks noGrp="1" noChangeArrowheads="1"/>
          </p:cNvSpPr>
          <p:nvPr>
            <p:ph type="ftr" sz="quarter" idx="10"/>
          </p:nvPr>
        </p:nvSpPr>
        <p:spPr>
          <a:ln/>
        </p:spPr>
        <p:txBody>
          <a:bodyPr/>
          <a:lstStyle>
            <a:lvl1pPr>
              <a:defRPr/>
            </a:lvl1pPr>
          </a:lstStyle>
          <a:p>
            <a:fld id="{0C697EF3-6362-40CC-8DBF-53B6D566ED83}" type="slidenum">
              <a:rPr lang="en-US" altLang="zh-CN"/>
              <a:pPr/>
              <a:t>‹#›</a:t>
            </a:fld>
            <a:endParaRPr lang="en-US" altLang="zh-CN"/>
          </a:p>
        </p:txBody>
      </p:sp>
    </p:spTree>
    <p:extLst>
      <p:ext uri="{BB962C8B-B14F-4D97-AF65-F5344CB8AC3E}">
        <p14:creationId xmlns:p14="http://schemas.microsoft.com/office/powerpoint/2010/main" val="3326491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260350"/>
            <a:ext cx="8540750" cy="1143000"/>
          </a:xfrm>
        </p:spPr>
        <p:txBody>
          <a:bodyPr/>
          <a:lstStyle/>
          <a:p>
            <a:r>
              <a:rPr lang="en-US"/>
              <a:t>Click to edit Master title style</a:t>
            </a:r>
          </a:p>
        </p:txBody>
      </p:sp>
      <p:sp>
        <p:nvSpPr>
          <p:cNvPr id="3" name="Text Placeholder 2"/>
          <p:cNvSpPr>
            <a:spLocks noGrp="1"/>
          </p:cNvSpPr>
          <p:nvPr>
            <p:ph type="body" sz="half" idx="1"/>
          </p:nvPr>
        </p:nvSpPr>
        <p:spPr>
          <a:xfrm>
            <a:off x="323850" y="1557338"/>
            <a:ext cx="4603750" cy="6911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0000" y="1557338"/>
            <a:ext cx="4605338" cy="6911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FCFC636-8E0E-B603-33CF-CBB960C99F64}"/>
              </a:ext>
            </a:extLst>
          </p:cNvPr>
          <p:cNvSpPr>
            <a:spLocks noGrp="1" noChangeArrowheads="1"/>
          </p:cNvSpPr>
          <p:nvPr>
            <p:ph type="ftr" sz="quarter" idx="10"/>
          </p:nvPr>
        </p:nvSpPr>
        <p:spPr>
          <a:ln/>
        </p:spPr>
        <p:txBody>
          <a:bodyPr/>
          <a:lstStyle>
            <a:lvl1pPr>
              <a:defRPr/>
            </a:lvl1pPr>
          </a:lstStyle>
          <a:p>
            <a:fld id="{C618D22D-C455-43F8-A5AB-81CEE17297C8}" type="slidenum">
              <a:rPr lang="en-US" altLang="zh-CN"/>
              <a:pPr/>
              <a:t>‹#›</a:t>
            </a:fld>
            <a:endParaRPr lang="en-US" altLang="zh-CN"/>
          </a:p>
        </p:txBody>
      </p:sp>
    </p:spTree>
    <p:extLst>
      <p:ext uri="{BB962C8B-B14F-4D97-AF65-F5344CB8AC3E}">
        <p14:creationId xmlns:p14="http://schemas.microsoft.com/office/powerpoint/2010/main" val="2737958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260350"/>
            <a:ext cx="8540750" cy="1143000"/>
          </a:xfrm>
        </p:spPr>
        <p:txBody>
          <a:bodyPr/>
          <a:lstStyle/>
          <a:p>
            <a:r>
              <a:rPr lang="en-US"/>
              <a:t>Click to edit Master title style</a:t>
            </a:r>
          </a:p>
        </p:txBody>
      </p:sp>
      <p:sp>
        <p:nvSpPr>
          <p:cNvPr id="3" name="Content Placeholder 2"/>
          <p:cNvSpPr>
            <a:spLocks noGrp="1"/>
          </p:cNvSpPr>
          <p:nvPr>
            <p:ph sz="half" idx="1"/>
          </p:nvPr>
        </p:nvSpPr>
        <p:spPr>
          <a:xfrm>
            <a:off x="323850" y="1557338"/>
            <a:ext cx="4603750" cy="6911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80000" y="1557338"/>
            <a:ext cx="4605338" cy="3379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80000" y="5089525"/>
            <a:ext cx="4605338" cy="3379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347E3C00-43DF-F21F-2B42-7BD45CC0AF06}"/>
              </a:ext>
            </a:extLst>
          </p:cNvPr>
          <p:cNvSpPr>
            <a:spLocks noGrp="1" noChangeArrowheads="1"/>
          </p:cNvSpPr>
          <p:nvPr>
            <p:ph type="ftr" sz="quarter" idx="10"/>
          </p:nvPr>
        </p:nvSpPr>
        <p:spPr>
          <a:ln/>
        </p:spPr>
        <p:txBody>
          <a:bodyPr/>
          <a:lstStyle>
            <a:lvl1pPr>
              <a:defRPr/>
            </a:lvl1pPr>
          </a:lstStyle>
          <a:p>
            <a:fld id="{FEE4829E-4415-4C7E-A1B9-66C2707A1E32}" type="slidenum">
              <a:rPr lang="en-US" altLang="zh-CN"/>
              <a:pPr/>
              <a:t>‹#›</a:t>
            </a:fld>
            <a:endParaRPr lang="en-US" altLang="zh-CN"/>
          </a:p>
        </p:txBody>
      </p:sp>
    </p:spTree>
    <p:extLst>
      <p:ext uri="{BB962C8B-B14F-4D97-AF65-F5344CB8AC3E}">
        <p14:creationId xmlns:p14="http://schemas.microsoft.com/office/powerpoint/2010/main" val="4089918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260350"/>
            <a:ext cx="8540750" cy="1143000"/>
          </a:xfrm>
        </p:spPr>
        <p:txBody>
          <a:bodyPr/>
          <a:lstStyle/>
          <a:p>
            <a:r>
              <a:rPr lang="en-US"/>
              <a:t>Click to edit Master title style</a:t>
            </a:r>
          </a:p>
        </p:txBody>
      </p:sp>
      <p:sp>
        <p:nvSpPr>
          <p:cNvPr id="3" name="Text Placeholder 2"/>
          <p:cNvSpPr>
            <a:spLocks noGrp="1"/>
          </p:cNvSpPr>
          <p:nvPr>
            <p:ph type="body" sz="half" idx="1"/>
          </p:nvPr>
        </p:nvSpPr>
        <p:spPr>
          <a:xfrm>
            <a:off x="323850" y="1557338"/>
            <a:ext cx="4603750" cy="6911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80000" y="1557338"/>
            <a:ext cx="4605338" cy="3379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80000" y="5089525"/>
            <a:ext cx="4605338" cy="3379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67E73499-58FB-6297-E8C9-B6A2A7ABC4A7}"/>
              </a:ext>
            </a:extLst>
          </p:cNvPr>
          <p:cNvSpPr>
            <a:spLocks noGrp="1" noChangeArrowheads="1"/>
          </p:cNvSpPr>
          <p:nvPr>
            <p:ph type="ftr" sz="quarter" idx="10"/>
          </p:nvPr>
        </p:nvSpPr>
        <p:spPr>
          <a:ln/>
        </p:spPr>
        <p:txBody>
          <a:bodyPr/>
          <a:lstStyle>
            <a:lvl1pPr>
              <a:defRPr/>
            </a:lvl1pPr>
          </a:lstStyle>
          <a:p>
            <a:fld id="{968FA2B8-5BD2-4036-A6E9-4ACFCF8EE81F}" type="slidenum">
              <a:rPr lang="en-US" altLang="zh-CN"/>
              <a:pPr/>
              <a:t>‹#›</a:t>
            </a:fld>
            <a:endParaRPr lang="en-US" altLang="zh-CN"/>
          </a:p>
        </p:txBody>
      </p:sp>
    </p:spTree>
    <p:extLst>
      <p:ext uri="{BB962C8B-B14F-4D97-AF65-F5344CB8AC3E}">
        <p14:creationId xmlns:p14="http://schemas.microsoft.com/office/powerpoint/2010/main" val="276179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01CA07C5-050B-EE58-96BB-12CC356E2AC0}"/>
              </a:ext>
            </a:extLst>
          </p:cNvPr>
          <p:cNvSpPr>
            <a:spLocks noGrp="1" noChangeArrowheads="1"/>
          </p:cNvSpPr>
          <p:nvPr>
            <p:ph type="dt" sz="half" idx="10"/>
          </p:nvPr>
        </p:nvSpPr>
        <p:spPr>
          <a:ln/>
        </p:spPr>
        <p:txBody>
          <a:bodyPr/>
          <a:lstStyle>
            <a:lvl1pPr>
              <a:defRPr/>
            </a:lvl1pPr>
          </a:lstStyle>
          <a:p>
            <a:r>
              <a:rPr lang="zh-CN" altLang="en-US"/>
              <a:t>2007年12月</a:t>
            </a:r>
            <a:endParaRPr lang="en-US" altLang="zh-CN"/>
          </a:p>
        </p:txBody>
      </p:sp>
      <p:sp>
        <p:nvSpPr>
          <p:cNvPr id="5" name="Rectangle 5">
            <a:extLst>
              <a:ext uri="{FF2B5EF4-FFF2-40B4-BE49-F238E27FC236}">
                <a16:creationId xmlns:a16="http://schemas.microsoft.com/office/drawing/2014/main" id="{2F1348DB-06B3-3AFA-0EC7-63DAB070F4AA}"/>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AB889F3E-E6C0-27D4-6A6B-11A7D329FAFD}"/>
              </a:ext>
            </a:extLst>
          </p:cNvPr>
          <p:cNvSpPr>
            <a:spLocks noGrp="1" noChangeArrowheads="1"/>
          </p:cNvSpPr>
          <p:nvPr>
            <p:ph type="sldNum" sz="quarter" idx="12"/>
          </p:nvPr>
        </p:nvSpPr>
        <p:spPr>
          <a:ln/>
        </p:spPr>
        <p:txBody>
          <a:bodyPr/>
          <a:lstStyle>
            <a:lvl1pPr>
              <a:defRPr/>
            </a:lvl1pPr>
          </a:lstStyle>
          <a:p>
            <a:fld id="{85840F64-2AFC-4AAE-8ED7-5628EDE81E87}" type="slidenum">
              <a:rPr lang="en-US" altLang="zh-CN"/>
              <a:pPr/>
              <a:t>‹#›</a:t>
            </a:fld>
            <a:endParaRPr lang="en-US" altLang="zh-CN"/>
          </a:p>
        </p:txBody>
      </p:sp>
    </p:spTree>
    <p:extLst>
      <p:ext uri="{BB962C8B-B14F-4D97-AF65-F5344CB8AC3E}">
        <p14:creationId xmlns:p14="http://schemas.microsoft.com/office/powerpoint/2010/main" val="127408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82963A0-9411-1359-D10F-32E43BB67644}"/>
              </a:ext>
            </a:extLst>
          </p:cNvPr>
          <p:cNvSpPr>
            <a:spLocks noGrp="1" noChangeArrowheads="1"/>
          </p:cNvSpPr>
          <p:nvPr>
            <p:ph type="dt" sz="half" idx="10"/>
          </p:nvPr>
        </p:nvSpPr>
        <p:spPr>
          <a:ln/>
        </p:spPr>
        <p:txBody>
          <a:bodyPr/>
          <a:lstStyle>
            <a:lvl1pPr>
              <a:defRPr/>
            </a:lvl1pPr>
          </a:lstStyle>
          <a:p>
            <a:r>
              <a:rPr lang="zh-CN" altLang="en-US"/>
              <a:t>2007年12月</a:t>
            </a:r>
            <a:endParaRPr lang="en-US" altLang="zh-CN"/>
          </a:p>
        </p:txBody>
      </p:sp>
      <p:sp>
        <p:nvSpPr>
          <p:cNvPr id="5" name="Rectangle 5">
            <a:extLst>
              <a:ext uri="{FF2B5EF4-FFF2-40B4-BE49-F238E27FC236}">
                <a16:creationId xmlns:a16="http://schemas.microsoft.com/office/drawing/2014/main" id="{E9D9B94C-B9CA-AE09-E50A-C2654A3A6B9B}"/>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8BF0DF39-F427-676D-9274-2BCD6AA37684}"/>
              </a:ext>
            </a:extLst>
          </p:cNvPr>
          <p:cNvSpPr>
            <a:spLocks noGrp="1" noChangeArrowheads="1"/>
          </p:cNvSpPr>
          <p:nvPr>
            <p:ph type="sldNum" sz="quarter" idx="12"/>
          </p:nvPr>
        </p:nvSpPr>
        <p:spPr>
          <a:ln/>
        </p:spPr>
        <p:txBody>
          <a:bodyPr/>
          <a:lstStyle>
            <a:lvl1pPr>
              <a:defRPr/>
            </a:lvl1pPr>
          </a:lstStyle>
          <a:p>
            <a:fld id="{D50BB4F8-7719-43DC-A6AA-402680D6E36D}" type="slidenum">
              <a:rPr lang="en-US" altLang="zh-CN"/>
              <a:pPr/>
              <a:t>‹#›</a:t>
            </a:fld>
            <a:endParaRPr lang="en-US" altLang="zh-CN"/>
          </a:p>
        </p:txBody>
      </p:sp>
    </p:spTree>
    <p:extLst>
      <p:ext uri="{BB962C8B-B14F-4D97-AF65-F5344CB8AC3E}">
        <p14:creationId xmlns:p14="http://schemas.microsoft.com/office/powerpoint/2010/main" val="2611246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33F61C1D-C1C1-715E-A335-BB5CAE131774}"/>
              </a:ext>
            </a:extLst>
          </p:cNvPr>
          <p:cNvSpPr>
            <a:spLocks noGrp="1" noChangeArrowheads="1"/>
          </p:cNvSpPr>
          <p:nvPr>
            <p:ph type="dt" sz="half" idx="10"/>
          </p:nvPr>
        </p:nvSpPr>
        <p:spPr>
          <a:ln/>
        </p:spPr>
        <p:txBody>
          <a:bodyPr/>
          <a:lstStyle>
            <a:lvl1pPr>
              <a:defRPr/>
            </a:lvl1pPr>
          </a:lstStyle>
          <a:p>
            <a:r>
              <a:rPr lang="zh-CN" altLang="en-US"/>
              <a:t>2007年12月</a:t>
            </a:r>
            <a:endParaRPr lang="en-US" altLang="zh-CN"/>
          </a:p>
        </p:txBody>
      </p:sp>
      <p:sp>
        <p:nvSpPr>
          <p:cNvPr id="5" name="Rectangle 5">
            <a:extLst>
              <a:ext uri="{FF2B5EF4-FFF2-40B4-BE49-F238E27FC236}">
                <a16:creationId xmlns:a16="http://schemas.microsoft.com/office/drawing/2014/main" id="{5FB87E45-A1D4-745C-8151-0C91EA2A2066}"/>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B101333E-133E-8DFC-DE60-93E115A97377}"/>
              </a:ext>
            </a:extLst>
          </p:cNvPr>
          <p:cNvSpPr>
            <a:spLocks noGrp="1" noChangeArrowheads="1"/>
          </p:cNvSpPr>
          <p:nvPr>
            <p:ph type="sldNum" sz="quarter" idx="12"/>
          </p:nvPr>
        </p:nvSpPr>
        <p:spPr>
          <a:ln/>
        </p:spPr>
        <p:txBody>
          <a:bodyPr/>
          <a:lstStyle>
            <a:lvl1pPr>
              <a:defRPr/>
            </a:lvl1pPr>
          </a:lstStyle>
          <a:p>
            <a:fld id="{DCBF3F7A-46C5-4665-9F89-EDE2844D6CC1}" type="slidenum">
              <a:rPr lang="en-US" altLang="zh-CN"/>
              <a:pPr/>
              <a:t>‹#›</a:t>
            </a:fld>
            <a:endParaRPr lang="en-US" altLang="zh-CN"/>
          </a:p>
        </p:txBody>
      </p:sp>
    </p:spTree>
    <p:extLst>
      <p:ext uri="{BB962C8B-B14F-4D97-AF65-F5344CB8AC3E}">
        <p14:creationId xmlns:p14="http://schemas.microsoft.com/office/powerpoint/2010/main" val="2568796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9EBC34B-9E55-AA13-117B-DE6A48950CFA}"/>
              </a:ext>
            </a:extLst>
          </p:cNvPr>
          <p:cNvSpPr>
            <a:spLocks noGrp="1" noChangeArrowheads="1"/>
          </p:cNvSpPr>
          <p:nvPr>
            <p:ph type="dt" sz="half" idx="10"/>
          </p:nvPr>
        </p:nvSpPr>
        <p:spPr>
          <a:ln/>
        </p:spPr>
        <p:txBody>
          <a:bodyPr/>
          <a:lstStyle>
            <a:lvl1pPr>
              <a:defRPr/>
            </a:lvl1pPr>
          </a:lstStyle>
          <a:p>
            <a:r>
              <a:rPr lang="zh-CN" altLang="en-US"/>
              <a:t>2007年12月</a:t>
            </a:r>
            <a:endParaRPr lang="en-US" altLang="zh-CN"/>
          </a:p>
        </p:txBody>
      </p:sp>
      <p:sp>
        <p:nvSpPr>
          <p:cNvPr id="6" name="Rectangle 5">
            <a:extLst>
              <a:ext uri="{FF2B5EF4-FFF2-40B4-BE49-F238E27FC236}">
                <a16:creationId xmlns:a16="http://schemas.microsoft.com/office/drawing/2014/main" id="{DB24513F-0BE2-424C-D99D-2405FE8F5EFA}"/>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6">
            <a:extLst>
              <a:ext uri="{FF2B5EF4-FFF2-40B4-BE49-F238E27FC236}">
                <a16:creationId xmlns:a16="http://schemas.microsoft.com/office/drawing/2014/main" id="{91B18C57-FE94-76AB-7942-FF584D05D192}"/>
              </a:ext>
            </a:extLst>
          </p:cNvPr>
          <p:cNvSpPr>
            <a:spLocks noGrp="1" noChangeArrowheads="1"/>
          </p:cNvSpPr>
          <p:nvPr>
            <p:ph type="sldNum" sz="quarter" idx="12"/>
          </p:nvPr>
        </p:nvSpPr>
        <p:spPr>
          <a:ln/>
        </p:spPr>
        <p:txBody>
          <a:bodyPr/>
          <a:lstStyle>
            <a:lvl1pPr>
              <a:defRPr/>
            </a:lvl1pPr>
          </a:lstStyle>
          <a:p>
            <a:fld id="{1C8C4178-2935-444D-B006-C94D58389426}" type="slidenum">
              <a:rPr lang="en-US" altLang="zh-CN"/>
              <a:pPr/>
              <a:t>‹#›</a:t>
            </a:fld>
            <a:endParaRPr lang="en-US" altLang="zh-CN"/>
          </a:p>
        </p:txBody>
      </p:sp>
    </p:spTree>
    <p:extLst>
      <p:ext uri="{BB962C8B-B14F-4D97-AF65-F5344CB8AC3E}">
        <p14:creationId xmlns:p14="http://schemas.microsoft.com/office/powerpoint/2010/main" val="3709165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4C2BE76-F6BD-E033-21FE-BA9E8B353E25}"/>
              </a:ext>
            </a:extLst>
          </p:cNvPr>
          <p:cNvSpPr>
            <a:spLocks noGrp="1" noChangeArrowheads="1"/>
          </p:cNvSpPr>
          <p:nvPr>
            <p:ph type="dt" sz="half" idx="10"/>
          </p:nvPr>
        </p:nvSpPr>
        <p:spPr>
          <a:ln/>
        </p:spPr>
        <p:txBody>
          <a:bodyPr/>
          <a:lstStyle>
            <a:lvl1pPr>
              <a:defRPr/>
            </a:lvl1pPr>
          </a:lstStyle>
          <a:p>
            <a:r>
              <a:rPr lang="zh-CN" altLang="en-US"/>
              <a:t>2007年12月</a:t>
            </a:r>
            <a:endParaRPr lang="en-US" altLang="zh-CN"/>
          </a:p>
        </p:txBody>
      </p:sp>
      <p:sp>
        <p:nvSpPr>
          <p:cNvPr id="8" name="Rectangle 5">
            <a:extLst>
              <a:ext uri="{FF2B5EF4-FFF2-40B4-BE49-F238E27FC236}">
                <a16:creationId xmlns:a16="http://schemas.microsoft.com/office/drawing/2014/main" id="{E5447E24-9CA1-03AA-05CE-FDBB3971E4DB}"/>
              </a:ext>
            </a:extLst>
          </p:cNvPr>
          <p:cNvSpPr>
            <a:spLocks noGrp="1" noChangeArrowheads="1"/>
          </p:cNvSpPr>
          <p:nvPr>
            <p:ph type="ftr" sz="quarter" idx="11"/>
          </p:nvPr>
        </p:nvSpPr>
        <p:spPr>
          <a:ln/>
        </p:spPr>
        <p:txBody>
          <a:bodyPr/>
          <a:lstStyle>
            <a:lvl1pPr>
              <a:defRPr/>
            </a:lvl1pPr>
          </a:lstStyle>
          <a:p>
            <a:endParaRPr lang="en-US" altLang="zh-CN"/>
          </a:p>
        </p:txBody>
      </p:sp>
      <p:sp>
        <p:nvSpPr>
          <p:cNvPr id="9" name="Rectangle 6">
            <a:extLst>
              <a:ext uri="{FF2B5EF4-FFF2-40B4-BE49-F238E27FC236}">
                <a16:creationId xmlns:a16="http://schemas.microsoft.com/office/drawing/2014/main" id="{9C7BBA63-B1E8-FB5B-2845-354CB5D6DFD7}"/>
              </a:ext>
            </a:extLst>
          </p:cNvPr>
          <p:cNvSpPr>
            <a:spLocks noGrp="1" noChangeArrowheads="1"/>
          </p:cNvSpPr>
          <p:nvPr>
            <p:ph type="sldNum" sz="quarter" idx="12"/>
          </p:nvPr>
        </p:nvSpPr>
        <p:spPr>
          <a:ln/>
        </p:spPr>
        <p:txBody>
          <a:bodyPr/>
          <a:lstStyle>
            <a:lvl1pPr>
              <a:defRPr/>
            </a:lvl1pPr>
          </a:lstStyle>
          <a:p>
            <a:fld id="{91CF7E2F-3745-45F9-B32D-DB971845614F}" type="slidenum">
              <a:rPr lang="en-US" altLang="zh-CN"/>
              <a:pPr/>
              <a:t>‹#›</a:t>
            </a:fld>
            <a:endParaRPr lang="en-US" altLang="zh-CN"/>
          </a:p>
        </p:txBody>
      </p:sp>
    </p:spTree>
    <p:extLst>
      <p:ext uri="{BB962C8B-B14F-4D97-AF65-F5344CB8AC3E}">
        <p14:creationId xmlns:p14="http://schemas.microsoft.com/office/powerpoint/2010/main" val="324652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9621EDA-F33F-AA54-6D33-8A2FB159BBD5}"/>
              </a:ext>
            </a:extLst>
          </p:cNvPr>
          <p:cNvSpPr>
            <a:spLocks noGrp="1" noChangeArrowheads="1"/>
          </p:cNvSpPr>
          <p:nvPr>
            <p:ph type="ftr" sz="quarter" idx="10"/>
          </p:nvPr>
        </p:nvSpPr>
        <p:spPr>
          <a:ln/>
        </p:spPr>
        <p:txBody>
          <a:bodyPr/>
          <a:lstStyle>
            <a:lvl1pPr>
              <a:defRPr/>
            </a:lvl1pPr>
          </a:lstStyle>
          <a:p>
            <a:fld id="{04380092-2246-4831-995E-1125BFBB7141}" type="slidenum">
              <a:rPr lang="en-US" altLang="zh-CN"/>
              <a:pPr/>
              <a:t>‹#›</a:t>
            </a:fld>
            <a:endParaRPr lang="en-US" altLang="zh-CN"/>
          </a:p>
        </p:txBody>
      </p:sp>
    </p:spTree>
    <p:extLst>
      <p:ext uri="{BB962C8B-B14F-4D97-AF65-F5344CB8AC3E}">
        <p14:creationId xmlns:p14="http://schemas.microsoft.com/office/powerpoint/2010/main" val="30770261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E34DA79-6BBF-E254-2281-11504357BFCD}"/>
              </a:ext>
            </a:extLst>
          </p:cNvPr>
          <p:cNvSpPr>
            <a:spLocks noGrp="1" noChangeArrowheads="1"/>
          </p:cNvSpPr>
          <p:nvPr>
            <p:ph type="dt" sz="half" idx="10"/>
          </p:nvPr>
        </p:nvSpPr>
        <p:spPr>
          <a:ln/>
        </p:spPr>
        <p:txBody>
          <a:bodyPr/>
          <a:lstStyle>
            <a:lvl1pPr>
              <a:defRPr/>
            </a:lvl1pPr>
          </a:lstStyle>
          <a:p>
            <a:r>
              <a:rPr lang="zh-CN" altLang="en-US"/>
              <a:t>2007年12月</a:t>
            </a:r>
            <a:endParaRPr lang="en-US" altLang="zh-CN"/>
          </a:p>
        </p:txBody>
      </p:sp>
      <p:sp>
        <p:nvSpPr>
          <p:cNvPr id="4" name="Rectangle 5">
            <a:extLst>
              <a:ext uri="{FF2B5EF4-FFF2-40B4-BE49-F238E27FC236}">
                <a16:creationId xmlns:a16="http://schemas.microsoft.com/office/drawing/2014/main" id="{E93AC63F-C4CA-06A1-9092-0EAF259DC82F}"/>
              </a:ext>
            </a:extLst>
          </p:cNvPr>
          <p:cNvSpPr>
            <a:spLocks noGrp="1" noChangeArrowheads="1"/>
          </p:cNvSpPr>
          <p:nvPr>
            <p:ph type="ftr" sz="quarter" idx="11"/>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851DEFFF-1F5A-D11E-B46F-95744FED6D04}"/>
              </a:ext>
            </a:extLst>
          </p:cNvPr>
          <p:cNvSpPr>
            <a:spLocks noGrp="1" noChangeArrowheads="1"/>
          </p:cNvSpPr>
          <p:nvPr>
            <p:ph type="sldNum" sz="quarter" idx="12"/>
          </p:nvPr>
        </p:nvSpPr>
        <p:spPr>
          <a:ln/>
        </p:spPr>
        <p:txBody>
          <a:bodyPr/>
          <a:lstStyle>
            <a:lvl1pPr>
              <a:defRPr/>
            </a:lvl1pPr>
          </a:lstStyle>
          <a:p>
            <a:fld id="{AA73C4AF-E4E7-440F-91F7-B6EF3357519D}" type="slidenum">
              <a:rPr lang="en-US" altLang="zh-CN"/>
              <a:pPr/>
              <a:t>‹#›</a:t>
            </a:fld>
            <a:endParaRPr lang="en-US" altLang="zh-CN"/>
          </a:p>
        </p:txBody>
      </p:sp>
    </p:spTree>
    <p:extLst>
      <p:ext uri="{BB962C8B-B14F-4D97-AF65-F5344CB8AC3E}">
        <p14:creationId xmlns:p14="http://schemas.microsoft.com/office/powerpoint/2010/main" val="1392420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28A4526-04AA-0892-118A-5F510BD4FB20}"/>
              </a:ext>
            </a:extLst>
          </p:cNvPr>
          <p:cNvSpPr>
            <a:spLocks noGrp="1" noChangeArrowheads="1"/>
          </p:cNvSpPr>
          <p:nvPr>
            <p:ph type="dt" sz="half" idx="10"/>
          </p:nvPr>
        </p:nvSpPr>
        <p:spPr>
          <a:ln/>
        </p:spPr>
        <p:txBody>
          <a:bodyPr/>
          <a:lstStyle>
            <a:lvl1pPr>
              <a:defRPr/>
            </a:lvl1pPr>
          </a:lstStyle>
          <a:p>
            <a:r>
              <a:rPr lang="zh-CN" altLang="en-US"/>
              <a:t>2007年12月</a:t>
            </a:r>
            <a:endParaRPr lang="en-US" altLang="zh-CN"/>
          </a:p>
        </p:txBody>
      </p:sp>
      <p:sp>
        <p:nvSpPr>
          <p:cNvPr id="3" name="Rectangle 5">
            <a:extLst>
              <a:ext uri="{FF2B5EF4-FFF2-40B4-BE49-F238E27FC236}">
                <a16:creationId xmlns:a16="http://schemas.microsoft.com/office/drawing/2014/main" id="{29ED2EAA-4101-484F-F553-A9E932F7B44B}"/>
              </a:ext>
            </a:extLst>
          </p:cNvPr>
          <p:cNvSpPr>
            <a:spLocks noGrp="1" noChangeArrowheads="1"/>
          </p:cNvSpPr>
          <p:nvPr>
            <p:ph type="ftr" sz="quarter" idx="11"/>
          </p:nvPr>
        </p:nvSpPr>
        <p:spPr>
          <a:ln/>
        </p:spPr>
        <p:txBody>
          <a:bodyPr/>
          <a:lstStyle>
            <a:lvl1pPr>
              <a:defRPr/>
            </a:lvl1pPr>
          </a:lstStyle>
          <a:p>
            <a:endParaRPr lang="en-US" altLang="zh-CN"/>
          </a:p>
        </p:txBody>
      </p:sp>
      <p:sp>
        <p:nvSpPr>
          <p:cNvPr id="4" name="Rectangle 6">
            <a:extLst>
              <a:ext uri="{FF2B5EF4-FFF2-40B4-BE49-F238E27FC236}">
                <a16:creationId xmlns:a16="http://schemas.microsoft.com/office/drawing/2014/main" id="{C2E31EE3-A0E7-AAED-B4AC-20F6EF0C287E}"/>
              </a:ext>
            </a:extLst>
          </p:cNvPr>
          <p:cNvSpPr>
            <a:spLocks noGrp="1" noChangeArrowheads="1"/>
          </p:cNvSpPr>
          <p:nvPr>
            <p:ph type="sldNum" sz="quarter" idx="12"/>
          </p:nvPr>
        </p:nvSpPr>
        <p:spPr>
          <a:ln/>
        </p:spPr>
        <p:txBody>
          <a:bodyPr/>
          <a:lstStyle>
            <a:lvl1pPr>
              <a:defRPr/>
            </a:lvl1pPr>
          </a:lstStyle>
          <a:p>
            <a:fld id="{B2787C84-5F23-42A2-8DA0-0C9DBDD90D1C}" type="slidenum">
              <a:rPr lang="en-US" altLang="zh-CN"/>
              <a:pPr/>
              <a:t>‹#›</a:t>
            </a:fld>
            <a:endParaRPr lang="en-US" altLang="zh-CN"/>
          </a:p>
        </p:txBody>
      </p:sp>
    </p:spTree>
    <p:extLst>
      <p:ext uri="{BB962C8B-B14F-4D97-AF65-F5344CB8AC3E}">
        <p14:creationId xmlns:p14="http://schemas.microsoft.com/office/powerpoint/2010/main" val="28968635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AA1ED7B9-6609-BDCC-F212-B8CC040E6739}"/>
              </a:ext>
            </a:extLst>
          </p:cNvPr>
          <p:cNvSpPr>
            <a:spLocks noGrp="1" noChangeArrowheads="1"/>
          </p:cNvSpPr>
          <p:nvPr>
            <p:ph type="dt" sz="half" idx="10"/>
          </p:nvPr>
        </p:nvSpPr>
        <p:spPr>
          <a:ln/>
        </p:spPr>
        <p:txBody>
          <a:bodyPr/>
          <a:lstStyle>
            <a:lvl1pPr>
              <a:defRPr/>
            </a:lvl1pPr>
          </a:lstStyle>
          <a:p>
            <a:r>
              <a:rPr lang="zh-CN" altLang="en-US"/>
              <a:t>2007年12月</a:t>
            </a:r>
            <a:endParaRPr lang="en-US" altLang="zh-CN"/>
          </a:p>
        </p:txBody>
      </p:sp>
      <p:sp>
        <p:nvSpPr>
          <p:cNvPr id="6" name="Rectangle 5">
            <a:extLst>
              <a:ext uri="{FF2B5EF4-FFF2-40B4-BE49-F238E27FC236}">
                <a16:creationId xmlns:a16="http://schemas.microsoft.com/office/drawing/2014/main" id="{E7FB988C-D37A-DB04-7D56-4E4D4991DA83}"/>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6">
            <a:extLst>
              <a:ext uri="{FF2B5EF4-FFF2-40B4-BE49-F238E27FC236}">
                <a16:creationId xmlns:a16="http://schemas.microsoft.com/office/drawing/2014/main" id="{79CDBF38-D60B-0477-5D67-BF5E71F83E58}"/>
              </a:ext>
            </a:extLst>
          </p:cNvPr>
          <p:cNvSpPr>
            <a:spLocks noGrp="1" noChangeArrowheads="1"/>
          </p:cNvSpPr>
          <p:nvPr>
            <p:ph type="sldNum" sz="quarter" idx="12"/>
          </p:nvPr>
        </p:nvSpPr>
        <p:spPr>
          <a:ln/>
        </p:spPr>
        <p:txBody>
          <a:bodyPr/>
          <a:lstStyle>
            <a:lvl1pPr>
              <a:defRPr/>
            </a:lvl1pPr>
          </a:lstStyle>
          <a:p>
            <a:fld id="{9D06902F-8FD7-4D08-95A9-8DB6A70FEA43}" type="slidenum">
              <a:rPr lang="en-US" altLang="zh-CN"/>
              <a:pPr/>
              <a:t>‹#›</a:t>
            </a:fld>
            <a:endParaRPr lang="en-US" altLang="zh-CN"/>
          </a:p>
        </p:txBody>
      </p:sp>
    </p:spTree>
    <p:extLst>
      <p:ext uri="{BB962C8B-B14F-4D97-AF65-F5344CB8AC3E}">
        <p14:creationId xmlns:p14="http://schemas.microsoft.com/office/powerpoint/2010/main" val="26627328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C39ADB7E-8390-8073-29AD-D3F6EB6A879B}"/>
              </a:ext>
            </a:extLst>
          </p:cNvPr>
          <p:cNvSpPr>
            <a:spLocks noGrp="1" noChangeArrowheads="1"/>
          </p:cNvSpPr>
          <p:nvPr>
            <p:ph type="dt" sz="half" idx="10"/>
          </p:nvPr>
        </p:nvSpPr>
        <p:spPr>
          <a:ln/>
        </p:spPr>
        <p:txBody>
          <a:bodyPr/>
          <a:lstStyle>
            <a:lvl1pPr>
              <a:defRPr/>
            </a:lvl1pPr>
          </a:lstStyle>
          <a:p>
            <a:r>
              <a:rPr lang="zh-CN" altLang="en-US"/>
              <a:t>2007年12月</a:t>
            </a:r>
            <a:endParaRPr lang="en-US" altLang="zh-CN"/>
          </a:p>
        </p:txBody>
      </p:sp>
      <p:sp>
        <p:nvSpPr>
          <p:cNvPr id="6" name="Rectangle 5">
            <a:extLst>
              <a:ext uri="{FF2B5EF4-FFF2-40B4-BE49-F238E27FC236}">
                <a16:creationId xmlns:a16="http://schemas.microsoft.com/office/drawing/2014/main" id="{531F1C7F-BA40-F1CB-A4D0-ACC21EA96041}"/>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6">
            <a:extLst>
              <a:ext uri="{FF2B5EF4-FFF2-40B4-BE49-F238E27FC236}">
                <a16:creationId xmlns:a16="http://schemas.microsoft.com/office/drawing/2014/main" id="{7DDBF7D1-9346-89F4-E1F7-ED12C7653816}"/>
              </a:ext>
            </a:extLst>
          </p:cNvPr>
          <p:cNvSpPr>
            <a:spLocks noGrp="1" noChangeArrowheads="1"/>
          </p:cNvSpPr>
          <p:nvPr>
            <p:ph type="sldNum" sz="quarter" idx="12"/>
          </p:nvPr>
        </p:nvSpPr>
        <p:spPr>
          <a:ln/>
        </p:spPr>
        <p:txBody>
          <a:bodyPr/>
          <a:lstStyle>
            <a:lvl1pPr>
              <a:defRPr/>
            </a:lvl1pPr>
          </a:lstStyle>
          <a:p>
            <a:fld id="{0CD36F6E-0637-4130-9E6E-DFE326864E4D}" type="slidenum">
              <a:rPr lang="en-US" altLang="zh-CN"/>
              <a:pPr/>
              <a:t>‹#›</a:t>
            </a:fld>
            <a:endParaRPr lang="en-US" altLang="zh-CN"/>
          </a:p>
        </p:txBody>
      </p:sp>
    </p:spTree>
    <p:extLst>
      <p:ext uri="{BB962C8B-B14F-4D97-AF65-F5344CB8AC3E}">
        <p14:creationId xmlns:p14="http://schemas.microsoft.com/office/powerpoint/2010/main" val="2167695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EA85553-019D-F45A-4AAC-47E99AFAB238}"/>
              </a:ext>
            </a:extLst>
          </p:cNvPr>
          <p:cNvSpPr>
            <a:spLocks noGrp="1" noChangeArrowheads="1"/>
          </p:cNvSpPr>
          <p:nvPr>
            <p:ph type="dt" sz="half" idx="10"/>
          </p:nvPr>
        </p:nvSpPr>
        <p:spPr>
          <a:ln/>
        </p:spPr>
        <p:txBody>
          <a:bodyPr/>
          <a:lstStyle>
            <a:lvl1pPr>
              <a:defRPr/>
            </a:lvl1pPr>
          </a:lstStyle>
          <a:p>
            <a:r>
              <a:rPr lang="zh-CN" altLang="en-US"/>
              <a:t>2007年12月</a:t>
            </a:r>
            <a:endParaRPr lang="en-US" altLang="zh-CN"/>
          </a:p>
        </p:txBody>
      </p:sp>
      <p:sp>
        <p:nvSpPr>
          <p:cNvPr id="5" name="Rectangle 5">
            <a:extLst>
              <a:ext uri="{FF2B5EF4-FFF2-40B4-BE49-F238E27FC236}">
                <a16:creationId xmlns:a16="http://schemas.microsoft.com/office/drawing/2014/main" id="{657C1F2B-2F98-96E0-966A-2B6C1E358EDF}"/>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AA1C778F-3961-3B5F-28ED-1333471C26EC}"/>
              </a:ext>
            </a:extLst>
          </p:cNvPr>
          <p:cNvSpPr>
            <a:spLocks noGrp="1" noChangeArrowheads="1"/>
          </p:cNvSpPr>
          <p:nvPr>
            <p:ph type="sldNum" sz="quarter" idx="12"/>
          </p:nvPr>
        </p:nvSpPr>
        <p:spPr>
          <a:ln/>
        </p:spPr>
        <p:txBody>
          <a:bodyPr/>
          <a:lstStyle>
            <a:lvl1pPr>
              <a:defRPr/>
            </a:lvl1pPr>
          </a:lstStyle>
          <a:p>
            <a:fld id="{A6F58359-8305-4BF0-BAF0-CC7637C69323}" type="slidenum">
              <a:rPr lang="en-US" altLang="zh-CN"/>
              <a:pPr/>
              <a:t>‹#›</a:t>
            </a:fld>
            <a:endParaRPr lang="en-US" altLang="zh-CN"/>
          </a:p>
        </p:txBody>
      </p:sp>
    </p:spTree>
    <p:extLst>
      <p:ext uri="{BB962C8B-B14F-4D97-AF65-F5344CB8AC3E}">
        <p14:creationId xmlns:p14="http://schemas.microsoft.com/office/powerpoint/2010/main" val="28318418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8C35D90-E01A-8BE2-E440-5DC7EC03E7F6}"/>
              </a:ext>
            </a:extLst>
          </p:cNvPr>
          <p:cNvSpPr>
            <a:spLocks noGrp="1" noChangeArrowheads="1"/>
          </p:cNvSpPr>
          <p:nvPr>
            <p:ph type="dt" sz="half" idx="10"/>
          </p:nvPr>
        </p:nvSpPr>
        <p:spPr>
          <a:ln/>
        </p:spPr>
        <p:txBody>
          <a:bodyPr/>
          <a:lstStyle>
            <a:lvl1pPr>
              <a:defRPr/>
            </a:lvl1pPr>
          </a:lstStyle>
          <a:p>
            <a:r>
              <a:rPr lang="zh-CN" altLang="en-US"/>
              <a:t>2007年12月</a:t>
            </a:r>
            <a:endParaRPr lang="en-US" altLang="zh-CN"/>
          </a:p>
        </p:txBody>
      </p:sp>
      <p:sp>
        <p:nvSpPr>
          <p:cNvPr id="5" name="Rectangle 5">
            <a:extLst>
              <a:ext uri="{FF2B5EF4-FFF2-40B4-BE49-F238E27FC236}">
                <a16:creationId xmlns:a16="http://schemas.microsoft.com/office/drawing/2014/main" id="{3ACC2B03-5B60-A41F-732C-E1B03D0E22A9}"/>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EAD04371-C1C3-34A3-44A3-EC045304A7A1}"/>
              </a:ext>
            </a:extLst>
          </p:cNvPr>
          <p:cNvSpPr>
            <a:spLocks noGrp="1" noChangeArrowheads="1"/>
          </p:cNvSpPr>
          <p:nvPr>
            <p:ph type="sldNum" sz="quarter" idx="12"/>
          </p:nvPr>
        </p:nvSpPr>
        <p:spPr>
          <a:ln/>
        </p:spPr>
        <p:txBody>
          <a:bodyPr/>
          <a:lstStyle>
            <a:lvl1pPr>
              <a:defRPr/>
            </a:lvl1pPr>
          </a:lstStyle>
          <a:p>
            <a:fld id="{42366400-711D-4838-A4F0-4211FC03ABB1}" type="slidenum">
              <a:rPr lang="en-US" altLang="zh-CN"/>
              <a:pPr/>
              <a:t>‹#›</a:t>
            </a:fld>
            <a:endParaRPr lang="en-US" altLang="zh-CN"/>
          </a:p>
        </p:txBody>
      </p:sp>
    </p:spTree>
    <p:extLst>
      <p:ext uri="{BB962C8B-B14F-4D97-AF65-F5344CB8AC3E}">
        <p14:creationId xmlns:p14="http://schemas.microsoft.com/office/powerpoint/2010/main" val="2669895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5F8D127A-E8E8-68D6-7D4C-95F7890E5D83}"/>
              </a:ext>
            </a:extLst>
          </p:cNvPr>
          <p:cNvSpPr>
            <a:spLocks noGrp="1" noChangeArrowheads="1"/>
          </p:cNvSpPr>
          <p:nvPr>
            <p:ph type="ftr" sz="quarter" idx="10"/>
          </p:nvPr>
        </p:nvSpPr>
        <p:spPr>
          <a:ln/>
        </p:spPr>
        <p:txBody>
          <a:bodyPr/>
          <a:lstStyle>
            <a:lvl1pPr>
              <a:defRPr/>
            </a:lvl1pPr>
          </a:lstStyle>
          <a:p>
            <a:fld id="{476742CD-4BA4-4FC2-AD58-D84A260BBFF8}" type="slidenum">
              <a:rPr lang="en-US" altLang="zh-CN"/>
              <a:pPr/>
              <a:t>‹#›</a:t>
            </a:fld>
            <a:endParaRPr lang="en-US" altLang="zh-CN"/>
          </a:p>
        </p:txBody>
      </p:sp>
    </p:spTree>
    <p:extLst>
      <p:ext uri="{BB962C8B-B14F-4D97-AF65-F5344CB8AC3E}">
        <p14:creationId xmlns:p14="http://schemas.microsoft.com/office/powerpoint/2010/main" val="403470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3850" y="1557338"/>
            <a:ext cx="4603750" cy="6911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0000" y="1557338"/>
            <a:ext cx="4605338" cy="6911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27624861-3B09-6FCB-948A-A61E12417E2D}"/>
              </a:ext>
            </a:extLst>
          </p:cNvPr>
          <p:cNvSpPr>
            <a:spLocks noGrp="1" noChangeArrowheads="1"/>
          </p:cNvSpPr>
          <p:nvPr>
            <p:ph type="ftr" sz="quarter" idx="10"/>
          </p:nvPr>
        </p:nvSpPr>
        <p:spPr>
          <a:ln/>
        </p:spPr>
        <p:txBody>
          <a:bodyPr/>
          <a:lstStyle>
            <a:lvl1pPr>
              <a:defRPr/>
            </a:lvl1pPr>
          </a:lstStyle>
          <a:p>
            <a:fld id="{057EBCF8-3362-4EF8-98E9-98ACEA4DFBDB}" type="slidenum">
              <a:rPr lang="en-US" altLang="zh-CN"/>
              <a:pPr/>
              <a:t>‹#›</a:t>
            </a:fld>
            <a:endParaRPr lang="en-US" altLang="zh-CN"/>
          </a:p>
        </p:txBody>
      </p:sp>
    </p:spTree>
    <p:extLst>
      <p:ext uri="{BB962C8B-B14F-4D97-AF65-F5344CB8AC3E}">
        <p14:creationId xmlns:p14="http://schemas.microsoft.com/office/powerpoint/2010/main" val="288788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E9528951-DE03-171B-3E64-5AD65EAAB066}"/>
              </a:ext>
            </a:extLst>
          </p:cNvPr>
          <p:cNvSpPr>
            <a:spLocks noGrp="1" noChangeArrowheads="1"/>
          </p:cNvSpPr>
          <p:nvPr>
            <p:ph type="ftr" sz="quarter" idx="10"/>
          </p:nvPr>
        </p:nvSpPr>
        <p:spPr>
          <a:ln/>
        </p:spPr>
        <p:txBody>
          <a:bodyPr/>
          <a:lstStyle>
            <a:lvl1pPr>
              <a:defRPr/>
            </a:lvl1pPr>
          </a:lstStyle>
          <a:p>
            <a:fld id="{4F2432AE-2C6D-4747-93AC-62C30833076D}" type="slidenum">
              <a:rPr lang="en-US" altLang="zh-CN"/>
              <a:pPr/>
              <a:t>‹#›</a:t>
            </a:fld>
            <a:endParaRPr lang="en-US" altLang="zh-CN"/>
          </a:p>
        </p:txBody>
      </p:sp>
    </p:spTree>
    <p:extLst>
      <p:ext uri="{BB962C8B-B14F-4D97-AF65-F5344CB8AC3E}">
        <p14:creationId xmlns:p14="http://schemas.microsoft.com/office/powerpoint/2010/main" val="71443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1B860013-1D1F-7946-199C-954E53445A26}"/>
              </a:ext>
            </a:extLst>
          </p:cNvPr>
          <p:cNvSpPr>
            <a:spLocks noGrp="1" noChangeArrowheads="1"/>
          </p:cNvSpPr>
          <p:nvPr>
            <p:ph type="ftr" sz="quarter" idx="10"/>
          </p:nvPr>
        </p:nvSpPr>
        <p:spPr>
          <a:ln/>
        </p:spPr>
        <p:txBody>
          <a:bodyPr/>
          <a:lstStyle>
            <a:lvl1pPr>
              <a:defRPr/>
            </a:lvl1pPr>
          </a:lstStyle>
          <a:p>
            <a:fld id="{1EBD1CE7-89E0-45EC-B6FD-E18B45C2E64F}" type="slidenum">
              <a:rPr lang="en-US" altLang="zh-CN"/>
              <a:pPr/>
              <a:t>‹#›</a:t>
            </a:fld>
            <a:endParaRPr lang="en-US" altLang="zh-CN"/>
          </a:p>
        </p:txBody>
      </p:sp>
    </p:spTree>
    <p:extLst>
      <p:ext uri="{BB962C8B-B14F-4D97-AF65-F5344CB8AC3E}">
        <p14:creationId xmlns:p14="http://schemas.microsoft.com/office/powerpoint/2010/main" val="402906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A7F4AFC-AF0F-DB85-655A-BC4E394E15C1}"/>
              </a:ext>
            </a:extLst>
          </p:cNvPr>
          <p:cNvSpPr>
            <a:spLocks noGrp="1" noChangeArrowheads="1"/>
          </p:cNvSpPr>
          <p:nvPr>
            <p:ph type="ftr" sz="quarter" idx="10"/>
          </p:nvPr>
        </p:nvSpPr>
        <p:spPr>
          <a:ln/>
        </p:spPr>
        <p:txBody>
          <a:bodyPr/>
          <a:lstStyle>
            <a:lvl1pPr>
              <a:defRPr/>
            </a:lvl1pPr>
          </a:lstStyle>
          <a:p>
            <a:fld id="{EF167E7B-1F1B-4717-AA01-2C92E068B684}" type="slidenum">
              <a:rPr lang="en-US" altLang="zh-CN"/>
              <a:pPr/>
              <a:t>‹#›</a:t>
            </a:fld>
            <a:endParaRPr lang="en-US" altLang="zh-CN"/>
          </a:p>
        </p:txBody>
      </p:sp>
    </p:spTree>
    <p:extLst>
      <p:ext uri="{BB962C8B-B14F-4D97-AF65-F5344CB8AC3E}">
        <p14:creationId xmlns:p14="http://schemas.microsoft.com/office/powerpoint/2010/main" val="303508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49285BBF-B6F4-068F-DB14-157077E192CA}"/>
              </a:ext>
            </a:extLst>
          </p:cNvPr>
          <p:cNvSpPr>
            <a:spLocks noGrp="1" noChangeArrowheads="1"/>
          </p:cNvSpPr>
          <p:nvPr>
            <p:ph type="ftr" sz="quarter" idx="10"/>
          </p:nvPr>
        </p:nvSpPr>
        <p:spPr>
          <a:ln/>
        </p:spPr>
        <p:txBody>
          <a:bodyPr/>
          <a:lstStyle>
            <a:lvl1pPr>
              <a:defRPr/>
            </a:lvl1pPr>
          </a:lstStyle>
          <a:p>
            <a:fld id="{6E610F91-763D-46CE-8CCF-B6CF73F69DC8}" type="slidenum">
              <a:rPr lang="en-US" altLang="zh-CN"/>
              <a:pPr/>
              <a:t>‹#›</a:t>
            </a:fld>
            <a:endParaRPr lang="en-US" altLang="zh-CN"/>
          </a:p>
        </p:txBody>
      </p:sp>
    </p:spTree>
    <p:extLst>
      <p:ext uri="{BB962C8B-B14F-4D97-AF65-F5344CB8AC3E}">
        <p14:creationId xmlns:p14="http://schemas.microsoft.com/office/powerpoint/2010/main" val="244051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30A8DDCB-DFD9-2949-06C7-9B9070E54838}"/>
              </a:ext>
            </a:extLst>
          </p:cNvPr>
          <p:cNvSpPr>
            <a:spLocks noGrp="1" noChangeArrowheads="1"/>
          </p:cNvSpPr>
          <p:nvPr>
            <p:ph type="ftr" sz="quarter" idx="10"/>
          </p:nvPr>
        </p:nvSpPr>
        <p:spPr>
          <a:ln/>
        </p:spPr>
        <p:txBody>
          <a:bodyPr/>
          <a:lstStyle>
            <a:lvl1pPr>
              <a:defRPr/>
            </a:lvl1pPr>
          </a:lstStyle>
          <a:p>
            <a:fld id="{9DC3950B-A124-4BDC-B286-09767A823B4B}" type="slidenum">
              <a:rPr lang="en-US" altLang="zh-CN"/>
              <a:pPr/>
              <a:t>‹#›</a:t>
            </a:fld>
            <a:endParaRPr lang="en-US" altLang="zh-CN"/>
          </a:p>
        </p:txBody>
      </p:sp>
    </p:spTree>
    <p:extLst>
      <p:ext uri="{BB962C8B-B14F-4D97-AF65-F5344CB8AC3E}">
        <p14:creationId xmlns:p14="http://schemas.microsoft.com/office/powerpoint/2010/main" val="267083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8729592-64FF-1E75-302B-4AF5FE412A7A}"/>
              </a:ext>
            </a:extLst>
          </p:cNvPr>
          <p:cNvSpPr>
            <a:spLocks noGrp="1" noRot="1" noChangeArrowheads="1"/>
          </p:cNvSpPr>
          <p:nvPr>
            <p:ph type="title"/>
          </p:nvPr>
        </p:nvSpPr>
        <p:spPr bwMode="auto">
          <a:xfrm>
            <a:off x="323850" y="26035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第</a:t>
            </a:r>
            <a:r>
              <a:rPr lang="en-US" altLang="zh-CN"/>
              <a:t>2</a:t>
            </a:r>
            <a:r>
              <a:rPr lang="zh-CN" altLang="en-US"/>
              <a:t>章 预备知识</a:t>
            </a:r>
          </a:p>
        </p:txBody>
      </p:sp>
      <p:sp>
        <p:nvSpPr>
          <p:cNvPr id="1027" name="Rectangle 3">
            <a:extLst>
              <a:ext uri="{FF2B5EF4-FFF2-40B4-BE49-F238E27FC236}">
                <a16:creationId xmlns:a16="http://schemas.microsoft.com/office/drawing/2014/main" id="{E7D3886C-1C81-F752-8DD0-BB800AA99407}"/>
              </a:ext>
            </a:extLst>
          </p:cNvPr>
          <p:cNvSpPr>
            <a:spLocks noGrp="1" noRot="1" noChangeArrowheads="1"/>
          </p:cNvSpPr>
          <p:nvPr>
            <p:ph type="body" idx="1"/>
          </p:nvPr>
        </p:nvSpPr>
        <p:spPr bwMode="auto">
          <a:xfrm>
            <a:off x="323850" y="1557338"/>
            <a:ext cx="9361488" cy="691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6085" name="Rectangle 5">
            <a:extLst>
              <a:ext uri="{FF2B5EF4-FFF2-40B4-BE49-F238E27FC236}">
                <a16:creationId xmlns:a16="http://schemas.microsoft.com/office/drawing/2014/main" id="{BAD04B99-EEA1-76F1-DCAC-96C7DD45F540}"/>
              </a:ext>
            </a:extLst>
          </p:cNvPr>
          <p:cNvSpPr>
            <a:spLocks noGrp="1" noChangeArrowheads="1"/>
          </p:cNvSpPr>
          <p:nvPr>
            <p:ph type="ftr" sz="quarter" idx="3"/>
          </p:nvPr>
        </p:nvSpPr>
        <p:spPr bwMode="auto">
          <a:xfrm>
            <a:off x="8532813" y="6308725"/>
            <a:ext cx="504825" cy="3317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fld id="{663E236E-371D-444E-81B0-349443C7C292}" type="slidenum">
              <a:rPr lang="en-US" altLang="zh-CN"/>
              <a:pPr/>
              <a:t>‹#›</a:t>
            </a:fld>
            <a:endParaRPr lang="en-US" altLang="zh-CN"/>
          </a:p>
        </p:txBody>
      </p:sp>
      <p:sp>
        <p:nvSpPr>
          <p:cNvPr id="1029" name="Text Box 7">
            <a:extLst>
              <a:ext uri="{FF2B5EF4-FFF2-40B4-BE49-F238E27FC236}">
                <a16:creationId xmlns:a16="http://schemas.microsoft.com/office/drawing/2014/main" id="{39ACC957-8414-640F-9D14-47A08748E186}"/>
              </a:ext>
            </a:extLst>
          </p:cNvPr>
          <p:cNvSpPr txBox="1">
            <a:spLocks noChangeArrowheads="1"/>
          </p:cNvSpPr>
          <p:nvPr userDrawn="1"/>
        </p:nvSpPr>
        <p:spPr bwMode="auto">
          <a:xfrm>
            <a:off x="179388" y="115888"/>
            <a:ext cx="3168650" cy="366712"/>
          </a:xfrm>
          <a:prstGeom prst="rect">
            <a:avLst/>
          </a:prstGeom>
          <a:noFill/>
          <a:ln>
            <a:noFill/>
          </a:ln>
          <a:effec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zh-CN" altLang="en-US" b="1"/>
              <a:t>通信原理简明教程（第</a:t>
            </a:r>
            <a:r>
              <a:rPr lang="en-US" altLang="zh-CN" b="1">
                <a:latin typeface="Times New Roman" panose="02020603050405020304" pitchFamily="18" charset="0"/>
              </a:rPr>
              <a:t>2</a:t>
            </a:r>
            <a:r>
              <a:rPr lang="zh-CN" altLang="en-US" b="1"/>
              <a:t>版）</a:t>
            </a:r>
          </a:p>
        </p:txBody>
      </p:sp>
      <p:sp>
        <p:nvSpPr>
          <p:cNvPr id="1030" name="Text Box 8">
            <a:extLst>
              <a:ext uri="{FF2B5EF4-FFF2-40B4-BE49-F238E27FC236}">
                <a16:creationId xmlns:a16="http://schemas.microsoft.com/office/drawing/2014/main" id="{30E17A3F-86E3-1728-458B-2BB28BDD87A5}"/>
              </a:ext>
            </a:extLst>
          </p:cNvPr>
          <p:cNvSpPr txBox="1">
            <a:spLocks noChangeArrowheads="1"/>
          </p:cNvSpPr>
          <p:nvPr userDrawn="1"/>
        </p:nvSpPr>
        <p:spPr bwMode="auto">
          <a:xfrm>
            <a:off x="179388" y="6381750"/>
            <a:ext cx="1296987" cy="304800"/>
          </a:xfrm>
          <a:prstGeom prst="rect">
            <a:avLst/>
          </a:prstGeom>
          <a:noFill/>
          <a:ln>
            <a:noFill/>
          </a:ln>
          <a:effec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spcBef>
                <a:spcPct val="50000"/>
              </a:spcBef>
            </a:pPr>
            <a:r>
              <a:rPr lang="en-US" altLang="zh-CN" sz="1400" dirty="0"/>
              <a:t>2023</a:t>
            </a:r>
            <a:r>
              <a:rPr lang="zh-CN" altLang="en-US" sz="1400" dirty="0"/>
              <a:t>年</a:t>
            </a:r>
            <a:r>
              <a:rPr lang="en-US" altLang="zh-CN" sz="1400" dirty="0"/>
              <a:t>9</a:t>
            </a:r>
            <a:r>
              <a:rPr lang="zh-CN" altLang="en-US" sz="1400" dirty="0"/>
              <a:t>月</a:t>
            </a:r>
          </a:p>
        </p:txBody>
      </p:sp>
    </p:spTree>
  </p:cSld>
  <p:clrMap bg1="lt1" tx1="dk1" bg2="lt2" tx2="dk2" accent1="accent1" accent2="accent2" accent3="accent3" accent4="accent4" accent5="accent5" accent6="accent6" hlink="hlink" folHlink="folHlink"/>
  <p:sldLayoutIdLst>
    <p:sldLayoutId id="2147483755"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hf sldNum="0" hd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隶书" panose="02010509060101010101" pitchFamily="49" charset="-122"/>
          <a:ea typeface="隶书" panose="02010509060101010101" pitchFamily="49" charset="-122"/>
        </a:defRPr>
      </a:lvl2pPr>
      <a:lvl3pPr algn="ctr" rtl="0" eaLnBrk="0" fontAlgn="base" hangingPunct="0">
        <a:spcBef>
          <a:spcPct val="0"/>
        </a:spcBef>
        <a:spcAft>
          <a:spcPct val="0"/>
        </a:spcAft>
        <a:defRPr sz="4400">
          <a:solidFill>
            <a:schemeClr val="tx2"/>
          </a:solidFill>
          <a:latin typeface="隶书" panose="02010509060101010101" pitchFamily="49" charset="-122"/>
          <a:ea typeface="隶书" panose="02010509060101010101" pitchFamily="49" charset="-122"/>
        </a:defRPr>
      </a:lvl3pPr>
      <a:lvl4pPr algn="ctr" rtl="0" eaLnBrk="0" fontAlgn="base" hangingPunct="0">
        <a:spcBef>
          <a:spcPct val="0"/>
        </a:spcBef>
        <a:spcAft>
          <a:spcPct val="0"/>
        </a:spcAft>
        <a:defRPr sz="4400">
          <a:solidFill>
            <a:schemeClr val="tx2"/>
          </a:solidFill>
          <a:latin typeface="隶书" panose="02010509060101010101" pitchFamily="49" charset="-122"/>
          <a:ea typeface="隶书" panose="02010509060101010101" pitchFamily="49" charset="-122"/>
        </a:defRPr>
      </a:lvl4pPr>
      <a:lvl5pPr algn="ctr" rtl="0" eaLnBrk="0" fontAlgn="base" hangingPunct="0">
        <a:spcBef>
          <a:spcPct val="0"/>
        </a:spcBef>
        <a:spcAft>
          <a:spcPct val="0"/>
        </a:spcAft>
        <a:defRPr sz="4400">
          <a:solidFill>
            <a:schemeClr val="tx2"/>
          </a:solidFill>
          <a:latin typeface="隶书" panose="02010509060101010101" pitchFamily="49" charset="-122"/>
          <a:ea typeface="隶书" panose="02010509060101010101" pitchFamily="49" charset="-122"/>
        </a:defRPr>
      </a:lvl5pPr>
      <a:lvl6pPr marL="457200" algn="ctr" rtl="0" fontAlgn="base">
        <a:spcBef>
          <a:spcPct val="0"/>
        </a:spcBef>
        <a:spcAft>
          <a:spcPct val="0"/>
        </a:spcAft>
        <a:defRPr sz="4400">
          <a:solidFill>
            <a:schemeClr val="tx2"/>
          </a:solidFill>
          <a:latin typeface="隶书" panose="02010509060101010101" pitchFamily="49" charset="-122"/>
          <a:ea typeface="隶书" panose="02010509060101010101" pitchFamily="49" charset="-122"/>
        </a:defRPr>
      </a:lvl6pPr>
      <a:lvl7pPr marL="914400" algn="ctr" rtl="0" fontAlgn="base">
        <a:spcBef>
          <a:spcPct val="0"/>
        </a:spcBef>
        <a:spcAft>
          <a:spcPct val="0"/>
        </a:spcAft>
        <a:defRPr sz="4400">
          <a:solidFill>
            <a:schemeClr val="tx2"/>
          </a:solidFill>
          <a:latin typeface="隶书" panose="02010509060101010101" pitchFamily="49" charset="-122"/>
          <a:ea typeface="隶书" panose="02010509060101010101" pitchFamily="49" charset="-122"/>
        </a:defRPr>
      </a:lvl7pPr>
      <a:lvl8pPr marL="1371600" algn="ctr" rtl="0" fontAlgn="base">
        <a:spcBef>
          <a:spcPct val="0"/>
        </a:spcBef>
        <a:spcAft>
          <a:spcPct val="0"/>
        </a:spcAft>
        <a:defRPr sz="4400">
          <a:solidFill>
            <a:schemeClr val="tx2"/>
          </a:solidFill>
          <a:latin typeface="隶书" panose="02010509060101010101" pitchFamily="49" charset="-122"/>
          <a:ea typeface="隶书" panose="02010509060101010101" pitchFamily="49" charset="-122"/>
        </a:defRPr>
      </a:lvl8pPr>
      <a:lvl9pPr marL="1828800" algn="ctr" rtl="0" fontAlgn="base">
        <a:spcBef>
          <a:spcPct val="0"/>
        </a:spcBef>
        <a:spcAft>
          <a:spcPct val="0"/>
        </a:spcAft>
        <a:defRPr sz="4400">
          <a:solidFill>
            <a:schemeClr val="tx2"/>
          </a:solidFill>
          <a:latin typeface="隶书" panose="02010509060101010101" pitchFamily="49" charset="-122"/>
          <a:ea typeface="隶书" panose="02010509060101010101" pitchFamily="49"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
        <a:defRPr sz="2400" b="1" kern="1200">
          <a:solidFill>
            <a:schemeClr val="hlink"/>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b="1" kern="1200">
          <a:solidFill>
            <a:srgbClr val="008000"/>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b="1" kern="1200">
          <a:solidFill>
            <a:schemeClr val="tx1"/>
          </a:solidFill>
          <a:latin typeface="+mn-lt"/>
          <a:ea typeface="SimSun"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066EEDE-574A-C98E-4DAA-9D5D230D7023}"/>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8DEC204A-67BA-8249-215E-927C9568F986}"/>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3732" name="Rectangle 4">
            <a:extLst>
              <a:ext uri="{FF2B5EF4-FFF2-40B4-BE49-F238E27FC236}">
                <a16:creationId xmlns:a16="http://schemas.microsoft.com/office/drawing/2014/main" id="{A0BE342C-25E4-C50D-20F5-DD743871F164}"/>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r>
              <a:rPr lang="zh-CN" altLang="en-US"/>
              <a:t>2007年12月</a:t>
            </a:r>
            <a:endParaRPr lang="en-US" altLang="zh-CN"/>
          </a:p>
        </p:txBody>
      </p:sp>
      <p:sp>
        <p:nvSpPr>
          <p:cNvPr id="73733" name="Rectangle 5">
            <a:extLst>
              <a:ext uri="{FF2B5EF4-FFF2-40B4-BE49-F238E27FC236}">
                <a16:creationId xmlns:a16="http://schemas.microsoft.com/office/drawing/2014/main" id="{58F9DDE4-0242-D51D-7DAA-EFDD07A36686}"/>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ltLang="zh-CN"/>
          </a:p>
        </p:txBody>
      </p:sp>
      <p:sp>
        <p:nvSpPr>
          <p:cNvPr id="73734" name="Rectangle 6">
            <a:extLst>
              <a:ext uri="{FF2B5EF4-FFF2-40B4-BE49-F238E27FC236}">
                <a16:creationId xmlns:a16="http://schemas.microsoft.com/office/drawing/2014/main" id="{5B41A3CF-6012-6FE3-20B3-6E18C8FA0FE8}"/>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5330AF8D-F585-4BCB-BBA4-A10C822C446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p:txStyles>
    <p:titleStyle>
      <a:lvl1pPr algn="ctr" rtl="0" eaLnBrk="0" fontAlgn="base" hangingPunct="0">
        <a:spcBef>
          <a:spcPct val="0"/>
        </a:spcBef>
        <a:spcAft>
          <a:spcPct val="0"/>
        </a:spcAft>
        <a:defRPr sz="4400" kern="12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SimSun" panose="02010600030101010101" pitchFamily="2" charset="-122"/>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SimSun" panose="02010600030101010101" pitchFamily="2"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SimSun"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SimSun"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SimSun"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9.wmf"/><Relationship Id="rId5" Type="http://schemas.openxmlformats.org/officeDocument/2006/relationships/oleObject" Target="../embeddings/oleObject10.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21.png"/><Relationship Id="rId7" Type="http://schemas.openxmlformats.org/officeDocument/2006/relationships/image" Target="../media/image23.wmf"/><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oleObject" Target="../embeddings/oleObject13.bin"/><Relationship Id="rId5" Type="http://schemas.openxmlformats.org/officeDocument/2006/relationships/image" Target="../media/image22.wmf"/><Relationship Id="rId4" Type="http://schemas.openxmlformats.org/officeDocument/2006/relationships/oleObject" Target="../embeddings/oleObject12.bin"/><Relationship Id="rId9" Type="http://schemas.openxmlformats.org/officeDocument/2006/relationships/image" Target="../media/image24.wmf"/></Relationships>
</file>

<file path=ppt/slides/_rels/slide1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26.wmf"/><Relationship Id="rId5" Type="http://schemas.openxmlformats.org/officeDocument/2006/relationships/oleObject" Target="../embeddings/oleObject16.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33.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35.wmf"/><Relationship Id="rId5" Type="http://schemas.openxmlformats.org/officeDocument/2006/relationships/oleObject" Target="../embeddings/oleObject25.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38.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oleObject" Target="../embeddings/oleObject29.bin"/><Relationship Id="rId7" Type="http://schemas.openxmlformats.org/officeDocument/2006/relationships/image" Target="../media/image40.wmf"/><Relationship Id="rId12" Type="http://schemas.openxmlformats.org/officeDocument/2006/relationships/image" Target="../media/image42.wmf"/><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oleObject" Target="../embeddings/oleObject31.bin"/><Relationship Id="rId11" Type="http://schemas.openxmlformats.org/officeDocument/2006/relationships/oleObject" Target="../embeddings/oleObject34.bin"/><Relationship Id="rId5" Type="http://schemas.openxmlformats.org/officeDocument/2006/relationships/oleObject" Target="../embeddings/oleObject30.bin"/><Relationship Id="rId10" Type="http://schemas.openxmlformats.org/officeDocument/2006/relationships/oleObject" Target="../embeddings/oleObject33.bin"/><Relationship Id="rId4" Type="http://schemas.openxmlformats.org/officeDocument/2006/relationships/image" Target="../media/image39.wmf"/><Relationship Id="rId9" Type="http://schemas.openxmlformats.org/officeDocument/2006/relationships/image" Target="../media/image41.wmf"/></Relationships>
</file>

<file path=ppt/slides/_rels/slide19.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48.png"/><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7.wmf"/><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44.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38.bin"/></Relationships>
</file>

<file path=ppt/slides/_rels/slide2.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xml"/><Relationship Id="rId7" Type="http://schemas.openxmlformats.org/officeDocument/2006/relationships/slide" Target="slide4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35.xml"/><Relationship Id="rId5" Type="http://schemas.openxmlformats.org/officeDocument/2006/relationships/slide" Target="slide19.xml"/><Relationship Id="rId4" Type="http://schemas.openxmlformats.org/officeDocument/2006/relationships/slide" Target="slide6.xml"/><Relationship Id="rId9" Type="http://schemas.openxmlformats.org/officeDocument/2006/relationships/slide" Target="slide71.xml"/></Relationships>
</file>

<file path=ppt/slides/_rels/slide20.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50.wmf"/><Relationship Id="rId5" Type="http://schemas.openxmlformats.org/officeDocument/2006/relationships/oleObject" Target="../embeddings/oleObject41.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4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53.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openxmlformats.org/officeDocument/2006/relationships/image" Target="../media/image55.wmf"/><Relationship Id="rId5" Type="http://schemas.openxmlformats.org/officeDocument/2006/relationships/oleObject" Target="../embeddings/oleObject46.bin"/><Relationship Id="rId4" Type="http://schemas.openxmlformats.org/officeDocument/2006/relationships/image" Target="../media/image54.wmf"/></Relationships>
</file>

<file path=ppt/slides/_rels/slide25.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57.wmf"/><Relationship Id="rId5" Type="http://schemas.openxmlformats.org/officeDocument/2006/relationships/oleObject" Target="../embeddings/oleObject48.bin"/><Relationship Id="rId4" Type="http://schemas.openxmlformats.org/officeDocument/2006/relationships/image" Target="../media/image5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5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image" Target="../media/image61.wmf"/><Relationship Id="rId5" Type="http://schemas.openxmlformats.org/officeDocument/2006/relationships/oleObject" Target="../embeddings/oleObject52.bin"/><Relationship Id="rId4" Type="http://schemas.openxmlformats.org/officeDocument/2006/relationships/image" Target="../media/image6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63.wmf"/><Relationship Id="rId5" Type="http://schemas.openxmlformats.org/officeDocument/2006/relationships/oleObject" Target="../embeddings/oleObject54.bin"/><Relationship Id="rId4" Type="http://schemas.openxmlformats.org/officeDocument/2006/relationships/image" Target="../media/image6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63.wmf"/><Relationship Id="rId5" Type="http://schemas.openxmlformats.org/officeDocument/2006/relationships/oleObject" Target="../embeddings/oleObject56.bin"/><Relationship Id="rId4" Type="http://schemas.openxmlformats.org/officeDocument/2006/relationships/image" Target="../media/image62.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notesSlide" Target="../notesSlides/notesSlide31.xml"/><Relationship Id="rId1" Type="http://schemas.openxmlformats.org/officeDocument/2006/relationships/slideLayout" Target="../slideLayouts/slideLayout14.xml"/><Relationship Id="rId6" Type="http://schemas.openxmlformats.org/officeDocument/2006/relationships/image" Target="../media/image65.wmf"/><Relationship Id="rId5" Type="http://schemas.openxmlformats.org/officeDocument/2006/relationships/oleObject" Target="../embeddings/oleObject58.bin"/><Relationship Id="rId4" Type="http://schemas.openxmlformats.org/officeDocument/2006/relationships/image" Target="../media/image64.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66.png"/><Relationship Id="rId7" Type="http://schemas.openxmlformats.org/officeDocument/2006/relationships/image" Target="../media/image68.wmf"/><Relationship Id="rId2" Type="http://schemas.openxmlformats.org/officeDocument/2006/relationships/notesSlide" Target="../notesSlides/notesSlide33.xml"/><Relationship Id="rId1" Type="http://schemas.openxmlformats.org/officeDocument/2006/relationships/slideLayout" Target="../slideLayouts/slideLayout14.xml"/><Relationship Id="rId6" Type="http://schemas.openxmlformats.org/officeDocument/2006/relationships/oleObject" Target="../embeddings/oleObject60.bin"/><Relationship Id="rId5" Type="http://schemas.openxmlformats.org/officeDocument/2006/relationships/image" Target="../media/image67.wmf"/><Relationship Id="rId4" Type="http://schemas.openxmlformats.org/officeDocument/2006/relationships/oleObject" Target="../embeddings/oleObject59.bin"/><Relationship Id="rId9" Type="http://schemas.openxmlformats.org/officeDocument/2006/relationships/image" Target="../media/image69.wmf"/></Relationships>
</file>

<file path=ppt/slides/_rels/slide34.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74.wmf"/><Relationship Id="rId2" Type="http://schemas.openxmlformats.org/officeDocument/2006/relationships/notesSlide" Target="../notesSlides/notesSlide34.xml"/><Relationship Id="rId1" Type="http://schemas.openxmlformats.org/officeDocument/2006/relationships/slideLayout" Target="../slideLayouts/slideLayout14.xml"/><Relationship Id="rId6" Type="http://schemas.openxmlformats.org/officeDocument/2006/relationships/image" Target="../media/image71.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65.bin"/></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36.xml"/><Relationship Id="rId1" Type="http://schemas.openxmlformats.org/officeDocument/2006/relationships/slideLayout" Target="../slideLayouts/slideLayout14.xml"/><Relationship Id="rId6" Type="http://schemas.openxmlformats.org/officeDocument/2006/relationships/image" Target="../media/image77.emf"/><Relationship Id="rId5" Type="http://schemas.openxmlformats.org/officeDocument/2006/relationships/oleObject" Target="../embeddings/oleObject68.bin"/><Relationship Id="rId4" Type="http://schemas.openxmlformats.org/officeDocument/2006/relationships/image" Target="../media/image76.wmf"/></Relationships>
</file>

<file path=ppt/slides/_rels/slide37.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82.wmf"/><Relationship Id="rId2" Type="http://schemas.openxmlformats.org/officeDocument/2006/relationships/notesSlide" Target="../notesSlides/notesSlide37.xml"/><Relationship Id="rId1" Type="http://schemas.openxmlformats.org/officeDocument/2006/relationships/slideLayout" Target="../slideLayouts/slideLayout14.xml"/><Relationship Id="rId6" Type="http://schemas.openxmlformats.org/officeDocument/2006/relationships/image" Target="../media/image79.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72.bin"/></Relationships>
</file>

<file path=ppt/slides/_rels/slide38.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87.wmf"/><Relationship Id="rId2" Type="http://schemas.openxmlformats.org/officeDocument/2006/relationships/notesSlide" Target="../notesSlides/notesSlide38.xml"/><Relationship Id="rId1" Type="http://schemas.openxmlformats.org/officeDocument/2006/relationships/slideLayout" Target="../slideLayouts/slideLayout14.xml"/><Relationship Id="rId6" Type="http://schemas.openxmlformats.org/officeDocument/2006/relationships/image" Target="../media/image84.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77.bin"/></Relationships>
</file>

<file path=ppt/slides/_rels/slide39.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89.wmf"/><Relationship Id="rId5" Type="http://schemas.openxmlformats.org/officeDocument/2006/relationships/oleObject" Target="../embeddings/oleObject80.bin"/><Relationship Id="rId4" Type="http://schemas.openxmlformats.org/officeDocument/2006/relationships/image" Target="../media/image88.wmf"/><Relationship Id="rId9" Type="http://schemas.openxmlformats.org/officeDocument/2006/relationships/image" Target="../media/image91.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notesSlide" Target="../notesSlides/notesSlide41.xml"/><Relationship Id="rId1" Type="http://schemas.openxmlformats.org/officeDocument/2006/relationships/slideLayout" Target="../slideLayouts/slideLayout14.xml"/><Relationship Id="rId6" Type="http://schemas.openxmlformats.org/officeDocument/2006/relationships/image" Target="../media/image93.wmf"/><Relationship Id="rId5" Type="http://schemas.openxmlformats.org/officeDocument/2006/relationships/oleObject" Target="../embeddings/oleObject83.bin"/><Relationship Id="rId4" Type="http://schemas.openxmlformats.org/officeDocument/2006/relationships/image" Target="../media/image92.wmf"/></Relationships>
</file>

<file path=ppt/slides/_rels/slide42.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notesSlide" Target="../notesSlides/notesSlide42.xml"/><Relationship Id="rId1" Type="http://schemas.openxmlformats.org/officeDocument/2006/relationships/slideLayout" Target="../slideLayouts/slideLayout14.xml"/><Relationship Id="rId6" Type="http://schemas.openxmlformats.org/officeDocument/2006/relationships/image" Target="../media/image95.wmf"/><Relationship Id="rId5" Type="http://schemas.openxmlformats.org/officeDocument/2006/relationships/oleObject" Target="../embeddings/oleObject85.bin"/><Relationship Id="rId4" Type="http://schemas.openxmlformats.org/officeDocument/2006/relationships/image" Target="../media/image94.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image" Target="../media/image100.wmf"/><Relationship Id="rId3" Type="http://schemas.openxmlformats.org/officeDocument/2006/relationships/image" Target="../media/image97.png"/><Relationship Id="rId7" Type="http://schemas.openxmlformats.org/officeDocument/2006/relationships/image" Target="../media/image97.wmf"/><Relationship Id="rId12" Type="http://schemas.openxmlformats.org/officeDocument/2006/relationships/oleObject" Target="../embeddings/oleObject90.bin"/><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oleObject" Target="../embeddings/oleObject87.bin"/><Relationship Id="rId11" Type="http://schemas.openxmlformats.org/officeDocument/2006/relationships/image" Target="../media/image99.wmf"/><Relationship Id="rId5" Type="http://schemas.openxmlformats.org/officeDocument/2006/relationships/image" Target="../media/image99.png"/><Relationship Id="rId10" Type="http://schemas.openxmlformats.org/officeDocument/2006/relationships/oleObject" Target="../embeddings/oleObject89.bin"/><Relationship Id="rId4" Type="http://schemas.openxmlformats.org/officeDocument/2006/relationships/image" Target="../media/image98.png"/><Relationship Id="rId9" Type="http://schemas.openxmlformats.org/officeDocument/2006/relationships/image" Target="../media/image98.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105.wmf"/><Relationship Id="rId3" Type="http://schemas.openxmlformats.org/officeDocument/2006/relationships/image" Target="../media/image104.png"/><Relationship Id="rId7" Type="http://schemas.openxmlformats.org/officeDocument/2006/relationships/image" Target="../media/image102.wmf"/><Relationship Id="rId12" Type="http://schemas.openxmlformats.org/officeDocument/2006/relationships/oleObject" Target="../embeddings/oleObject95.bin"/><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oleObject" Target="../embeddings/oleObject92.bin"/><Relationship Id="rId11" Type="http://schemas.openxmlformats.org/officeDocument/2006/relationships/image" Target="../media/image104.wmf"/><Relationship Id="rId5" Type="http://schemas.openxmlformats.org/officeDocument/2006/relationships/image" Target="../media/image101.wmf"/><Relationship Id="rId15" Type="http://schemas.openxmlformats.org/officeDocument/2006/relationships/image" Target="../media/image107.png"/><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103.wmf"/><Relationship Id="rId14" Type="http://schemas.openxmlformats.org/officeDocument/2006/relationships/image" Target="../media/image10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08.jpe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109.wmf"/></Relationships>
</file>

<file path=ppt/slides/_rels/slide48.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111.wmf"/><Relationship Id="rId5" Type="http://schemas.openxmlformats.org/officeDocument/2006/relationships/oleObject" Target="../embeddings/oleObject98.bin"/><Relationship Id="rId4" Type="http://schemas.openxmlformats.org/officeDocument/2006/relationships/image" Target="../media/image110.wmf"/></Relationships>
</file>

<file path=ppt/slides/_rels/slide49.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notesSlide" Target="../notesSlides/notesSlide49.xml"/><Relationship Id="rId1" Type="http://schemas.openxmlformats.org/officeDocument/2006/relationships/slideLayout" Target="../slideLayouts/slideLayout14.xml"/><Relationship Id="rId6" Type="http://schemas.openxmlformats.org/officeDocument/2006/relationships/image" Target="../media/image113.wmf"/><Relationship Id="rId5" Type="http://schemas.openxmlformats.org/officeDocument/2006/relationships/oleObject" Target="../embeddings/oleObject101.bin"/><Relationship Id="rId4" Type="http://schemas.openxmlformats.org/officeDocument/2006/relationships/image" Target="../media/image110.w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image" Target="../media/image116.wmf"/><Relationship Id="rId5" Type="http://schemas.openxmlformats.org/officeDocument/2006/relationships/oleObject" Target="../embeddings/oleObject104.bin"/><Relationship Id="rId4" Type="http://schemas.openxmlformats.org/officeDocument/2006/relationships/image" Target="../media/image115.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notesSlide" Target="../notesSlides/notesSlide51.xml"/><Relationship Id="rId1" Type="http://schemas.openxmlformats.org/officeDocument/2006/relationships/slideLayout" Target="../slideLayouts/slideLayout14.xml"/><Relationship Id="rId6" Type="http://schemas.openxmlformats.org/officeDocument/2006/relationships/image" Target="../media/image119.wmf"/><Relationship Id="rId5" Type="http://schemas.openxmlformats.org/officeDocument/2006/relationships/oleObject" Target="../embeddings/oleObject107.bin"/><Relationship Id="rId4" Type="http://schemas.openxmlformats.org/officeDocument/2006/relationships/image" Target="../media/image118.wmf"/></Relationships>
</file>

<file path=ppt/slides/_rels/slide52.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notesSlide" Target="../notesSlides/notesSlide52.xml"/><Relationship Id="rId1" Type="http://schemas.openxmlformats.org/officeDocument/2006/relationships/slideLayout" Target="../slideLayouts/slideLayout14.xml"/><Relationship Id="rId6" Type="http://schemas.openxmlformats.org/officeDocument/2006/relationships/image" Target="../media/image121.wmf"/><Relationship Id="rId5" Type="http://schemas.openxmlformats.org/officeDocument/2006/relationships/oleObject" Target="../embeddings/oleObject109.bin"/><Relationship Id="rId4" Type="http://schemas.openxmlformats.org/officeDocument/2006/relationships/image" Target="../media/image120.wmf"/></Relationships>
</file>

<file path=ppt/slides/_rels/slide53.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16.bin"/><Relationship Id="rId18" Type="http://schemas.openxmlformats.org/officeDocument/2006/relationships/image" Target="../media/image130.w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27.wmf"/><Relationship Id="rId17" Type="http://schemas.openxmlformats.org/officeDocument/2006/relationships/oleObject" Target="../embeddings/oleObject118.bin"/><Relationship Id="rId2" Type="http://schemas.openxmlformats.org/officeDocument/2006/relationships/notesSlide" Target="../notesSlides/notesSlide53.xml"/><Relationship Id="rId16" Type="http://schemas.openxmlformats.org/officeDocument/2006/relationships/image" Target="../media/image129.wmf"/><Relationship Id="rId1" Type="http://schemas.openxmlformats.org/officeDocument/2006/relationships/slideLayout" Target="../slideLayouts/slideLayout14.xml"/><Relationship Id="rId6" Type="http://schemas.openxmlformats.org/officeDocument/2006/relationships/image" Target="../media/image124.w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oleObject" Target="../embeddings/oleObject117.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14.bin"/><Relationship Id="rId14" Type="http://schemas.openxmlformats.org/officeDocument/2006/relationships/image" Target="../media/image128.wmf"/></Relationships>
</file>

<file path=ppt/slides/_rels/slide54.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24.bin"/><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25.wmf"/><Relationship Id="rId2" Type="http://schemas.openxmlformats.org/officeDocument/2006/relationships/notesSlide" Target="../notesSlides/notesSlide54.xml"/><Relationship Id="rId1" Type="http://schemas.openxmlformats.org/officeDocument/2006/relationships/slideLayout" Target="../slideLayouts/slideLayout14.xml"/><Relationship Id="rId6" Type="http://schemas.openxmlformats.org/officeDocument/2006/relationships/image" Target="../media/image129.w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24.wmf"/><Relationship Id="rId4" Type="http://schemas.openxmlformats.org/officeDocument/2006/relationships/image" Target="../media/image131.wmf"/><Relationship Id="rId9" Type="http://schemas.openxmlformats.org/officeDocument/2006/relationships/oleObject" Target="../embeddings/oleObject122.bin"/><Relationship Id="rId14" Type="http://schemas.openxmlformats.org/officeDocument/2006/relationships/image" Target="../media/image132.wmf"/></Relationships>
</file>

<file path=ppt/slides/_rels/slide55.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notesSlide" Target="../notesSlides/notesSlide55.xml"/><Relationship Id="rId1" Type="http://schemas.openxmlformats.org/officeDocument/2006/relationships/slideLayout" Target="../slideLayouts/slideLayout14.xml"/><Relationship Id="rId6" Type="http://schemas.openxmlformats.org/officeDocument/2006/relationships/image" Target="../media/image133.wmf"/><Relationship Id="rId5" Type="http://schemas.openxmlformats.org/officeDocument/2006/relationships/oleObject" Target="../embeddings/oleObject126.bin"/><Relationship Id="rId10" Type="http://schemas.openxmlformats.org/officeDocument/2006/relationships/image" Target="../media/image135.wmf"/><Relationship Id="rId4" Type="http://schemas.openxmlformats.org/officeDocument/2006/relationships/image" Target="../media/image124.wmf"/><Relationship Id="rId9" Type="http://schemas.openxmlformats.org/officeDocument/2006/relationships/oleObject" Target="../embeddings/oleObject128.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oleObject" Target="../embeddings/oleObject134.bin"/><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40.wmf"/><Relationship Id="rId2" Type="http://schemas.openxmlformats.org/officeDocument/2006/relationships/notesSlide" Target="../notesSlides/notesSlide57.xml"/><Relationship Id="rId1" Type="http://schemas.openxmlformats.org/officeDocument/2006/relationships/slideLayout" Target="../slideLayouts/slideLayout14.xml"/><Relationship Id="rId6" Type="http://schemas.openxmlformats.org/officeDocument/2006/relationships/image" Target="../media/image137.wmf"/><Relationship Id="rId11" Type="http://schemas.openxmlformats.org/officeDocument/2006/relationships/oleObject" Target="../embeddings/oleObject133.bin"/><Relationship Id="rId5" Type="http://schemas.openxmlformats.org/officeDocument/2006/relationships/oleObject" Target="../embeddings/oleObject130.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32.bin"/><Relationship Id="rId14" Type="http://schemas.openxmlformats.org/officeDocument/2006/relationships/image" Target="../media/image141.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notesSlide" Target="../notesSlides/notesSlide58.xml"/><Relationship Id="rId1" Type="http://schemas.openxmlformats.org/officeDocument/2006/relationships/slideLayout" Target="../slideLayouts/slideLayout14.xml"/><Relationship Id="rId6" Type="http://schemas.openxmlformats.org/officeDocument/2006/relationships/image" Target="../media/image143.wmf"/><Relationship Id="rId5" Type="http://schemas.openxmlformats.org/officeDocument/2006/relationships/oleObject" Target="../embeddings/oleObject136.bin"/><Relationship Id="rId4" Type="http://schemas.openxmlformats.org/officeDocument/2006/relationships/image" Target="../media/image142.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37.bin"/><Relationship Id="rId7" Type="http://schemas.openxmlformats.org/officeDocument/2006/relationships/image" Target="../media/image146.png"/><Relationship Id="rId2" Type="http://schemas.openxmlformats.org/officeDocument/2006/relationships/notesSlide" Target="../notesSlides/notesSlide59.xml"/><Relationship Id="rId1" Type="http://schemas.openxmlformats.org/officeDocument/2006/relationships/slideLayout" Target="../slideLayouts/slideLayout14.xml"/><Relationship Id="rId6" Type="http://schemas.openxmlformats.org/officeDocument/2006/relationships/image" Target="../media/image145.wmf"/><Relationship Id="rId5" Type="http://schemas.openxmlformats.org/officeDocument/2006/relationships/oleObject" Target="../embeddings/oleObject138.bin"/><Relationship Id="rId4" Type="http://schemas.openxmlformats.org/officeDocument/2006/relationships/image" Target="../media/image14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notesSlide" Target="../notesSlides/notesSlide60.xml"/><Relationship Id="rId1" Type="http://schemas.openxmlformats.org/officeDocument/2006/relationships/slideLayout" Target="../slideLayouts/slideLayout12.xml"/><Relationship Id="rId4" Type="http://schemas.openxmlformats.org/officeDocument/2006/relationships/image" Target="../media/image147.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notesSlide" Target="../notesSlides/notesSlide61.xml"/><Relationship Id="rId1" Type="http://schemas.openxmlformats.org/officeDocument/2006/relationships/slideLayout" Target="../slideLayouts/slideLayout12.xml"/><Relationship Id="rId4" Type="http://schemas.openxmlformats.org/officeDocument/2006/relationships/image" Target="../media/image148.wmf"/></Relationships>
</file>

<file path=ppt/slides/_rels/slide62.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notesSlide" Target="../notesSlides/notesSlide62.xml"/><Relationship Id="rId1" Type="http://schemas.openxmlformats.org/officeDocument/2006/relationships/slideLayout" Target="../slideLayouts/slideLayout14.xml"/><Relationship Id="rId6" Type="http://schemas.openxmlformats.org/officeDocument/2006/relationships/image" Target="../media/image150.wmf"/><Relationship Id="rId5" Type="http://schemas.openxmlformats.org/officeDocument/2006/relationships/oleObject" Target="../embeddings/oleObject142.bin"/><Relationship Id="rId4" Type="http://schemas.openxmlformats.org/officeDocument/2006/relationships/image" Target="../media/image149.wmf"/></Relationships>
</file>

<file path=ppt/slides/_rels/slide63.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notesSlide" Target="../notesSlides/notesSlide63.xml"/><Relationship Id="rId1" Type="http://schemas.openxmlformats.org/officeDocument/2006/relationships/slideLayout" Target="../slideLayouts/slideLayout14.xml"/><Relationship Id="rId6" Type="http://schemas.openxmlformats.org/officeDocument/2006/relationships/image" Target="../media/image153.wmf"/><Relationship Id="rId5" Type="http://schemas.openxmlformats.org/officeDocument/2006/relationships/oleObject" Target="../embeddings/oleObject145.bin"/><Relationship Id="rId4" Type="http://schemas.openxmlformats.org/officeDocument/2006/relationships/image" Target="../media/image152.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notesSlide" Target="../notesSlides/notesSlide64.xml"/><Relationship Id="rId1" Type="http://schemas.openxmlformats.org/officeDocument/2006/relationships/slideLayout" Target="../slideLayouts/slideLayout12.xml"/><Relationship Id="rId4" Type="http://schemas.openxmlformats.org/officeDocument/2006/relationships/image" Target="../media/image155.wmf"/></Relationships>
</file>

<file path=ppt/slides/_rels/slide65.xml.rels><?xml version="1.0" encoding="UTF-8" standalone="yes"?>
<Relationships xmlns="http://schemas.openxmlformats.org/package/2006/relationships"><Relationship Id="rId3" Type="http://schemas.openxmlformats.org/officeDocument/2006/relationships/image" Target="../media/image91.jpeg"/><Relationship Id="rId7" Type="http://schemas.openxmlformats.org/officeDocument/2006/relationships/image" Target="../media/image90.wmf"/><Relationship Id="rId2" Type="http://schemas.openxmlformats.org/officeDocument/2006/relationships/notesSlide" Target="../notesSlides/notesSlide65.xml"/><Relationship Id="rId1" Type="http://schemas.openxmlformats.org/officeDocument/2006/relationships/slideLayout" Target="../slideLayouts/slideLayout12.xml"/><Relationship Id="rId6" Type="http://schemas.openxmlformats.org/officeDocument/2006/relationships/oleObject" Target="../embeddings/oleObject149.bin"/><Relationship Id="rId5" Type="http://schemas.openxmlformats.org/officeDocument/2006/relationships/image" Target="../media/image156.wmf"/><Relationship Id="rId4" Type="http://schemas.openxmlformats.org/officeDocument/2006/relationships/oleObject" Target="../embeddings/oleObject148.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notesSlide" Target="../notesSlides/notesSlide66.xml"/><Relationship Id="rId1" Type="http://schemas.openxmlformats.org/officeDocument/2006/relationships/slideLayout" Target="../slideLayouts/slideLayout14.xml"/><Relationship Id="rId6" Type="http://schemas.openxmlformats.org/officeDocument/2006/relationships/image" Target="../media/image158.wmf"/><Relationship Id="rId5" Type="http://schemas.openxmlformats.org/officeDocument/2006/relationships/oleObject" Target="../embeddings/oleObject151.bin"/><Relationship Id="rId4" Type="http://schemas.openxmlformats.org/officeDocument/2006/relationships/image" Target="../media/image157.wmf"/></Relationships>
</file>

<file path=ppt/slides/_rels/slide67.xml.rels><?xml version="1.0" encoding="UTF-8" standalone="yes"?>
<Relationships xmlns="http://schemas.openxmlformats.org/package/2006/relationships"><Relationship Id="rId3" Type="http://schemas.openxmlformats.org/officeDocument/2006/relationships/image" Target="../media/image159.jpe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notesSlide" Target="../notesSlides/notesSlide68.xml"/><Relationship Id="rId1" Type="http://schemas.openxmlformats.org/officeDocument/2006/relationships/slideLayout" Target="../slideLayouts/slideLayout12.xml"/><Relationship Id="rId4" Type="http://schemas.openxmlformats.org/officeDocument/2006/relationships/image" Target="../media/image160.wmf"/></Relationships>
</file>

<file path=ppt/slides/_rels/slide69.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notesSlide" Target="../notesSlides/notesSlide69.xml"/><Relationship Id="rId1" Type="http://schemas.openxmlformats.org/officeDocument/2006/relationships/slideLayout" Target="../slideLayouts/slideLayout12.xml"/><Relationship Id="rId6" Type="http://schemas.openxmlformats.org/officeDocument/2006/relationships/image" Target="../media/image162.wmf"/><Relationship Id="rId5" Type="http://schemas.openxmlformats.org/officeDocument/2006/relationships/oleObject" Target="../embeddings/oleObject154.bin"/><Relationship Id="rId4" Type="http://schemas.openxmlformats.org/officeDocument/2006/relationships/image" Target="../media/image16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70.xml.rels><?xml version="1.0" encoding="UTF-8" standalone="yes"?>
<Relationships xmlns="http://schemas.openxmlformats.org/package/2006/relationships"><Relationship Id="rId3" Type="http://schemas.openxmlformats.org/officeDocument/2006/relationships/image" Target="../media/image164.jpe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161.bin"/><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70.wmf"/><Relationship Id="rId2" Type="http://schemas.openxmlformats.org/officeDocument/2006/relationships/notesSlide" Target="../notesSlides/notesSlide74.xml"/><Relationship Id="rId1" Type="http://schemas.openxmlformats.org/officeDocument/2006/relationships/slideLayout" Target="../slideLayouts/slideLayout14.xml"/><Relationship Id="rId6" Type="http://schemas.openxmlformats.org/officeDocument/2006/relationships/image" Target="../media/image167.wmf"/><Relationship Id="rId11" Type="http://schemas.openxmlformats.org/officeDocument/2006/relationships/oleObject" Target="../embeddings/oleObject160.bin"/><Relationship Id="rId5" Type="http://schemas.openxmlformats.org/officeDocument/2006/relationships/oleObject" Target="../embeddings/oleObject157.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159.bin"/><Relationship Id="rId14" Type="http://schemas.openxmlformats.org/officeDocument/2006/relationships/image" Target="../media/image171.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notesSlide" Target="../notesSlides/notesSlide75.xml"/><Relationship Id="rId1" Type="http://schemas.openxmlformats.org/officeDocument/2006/relationships/slideLayout" Target="../slideLayouts/slideLayout12.xml"/><Relationship Id="rId4" Type="http://schemas.openxmlformats.org/officeDocument/2006/relationships/image" Target="../media/image171.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72.jpe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5.wmf"/><Relationship Id="rId5" Type="http://schemas.openxmlformats.org/officeDocument/2006/relationships/oleObject" Target="../embeddings/oleObject6.bin"/><Relationship Id="rId4" Type="http://schemas.openxmlformats.org/officeDocument/2006/relationships/image" Target="../media/image14.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oleObject" Target="../embeddings/oleObject163.bin"/><Relationship Id="rId7" Type="http://schemas.openxmlformats.org/officeDocument/2006/relationships/oleObject" Target="../embeddings/oleObject165.bin"/><Relationship Id="rId2" Type="http://schemas.openxmlformats.org/officeDocument/2006/relationships/notesSlide" Target="../notesSlides/notesSlide81.xml"/><Relationship Id="rId1" Type="http://schemas.openxmlformats.org/officeDocument/2006/relationships/slideLayout" Target="../slideLayouts/slideLayout14.xml"/><Relationship Id="rId6" Type="http://schemas.openxmlformats.org/officeDocument/2006/relationships/image" Target="../media/image174.wmf"/><Relationship Id="rId5" Type="http://schemas.openxmlformats.org/officeDocument/2006/relationships/oleObject" Target="../embeddings/oleObject164.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166.bin"/></Relationships>
</file>

<file path=ppt/slides/_rels/slide82.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notesSlide" Target="../notesSlides/notesSlide82.xml"/><Relationship Id="rId1" Type="http://schemas.openxmlformats.org/officeDocument/2006/relationships/slideLayout" Target="../slideLayouts/slideLayout14.xml"/><Relationship Id="rId6" Type="http://schemas.openxmlformats.org/officeDocument/2006/relationships/image" Target="../media/image178.wmf"/><Relationship Id="rId5" Type="http://schemas.openxmlformats.org/officeDocument/2006/relationships/oleObject" Target="../embeddings/oleObject168.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170.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178.wmf"/></Relationships>
</file>

<file path=ppt/slides/_rels/slide84.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notesSlide" Target="../notesSlides/notesSlide85.xml"/><Relationship Id="rId1" Type="http://schemas.openxmlformats.org/officeDocument/2006/relationships/slideLayout" Target="../slideLayouts/slideLayout14.xml"/><Relationship Id="rId6" Type="http://schemas.openxmlformats.org/officeDocument/2006/relationships/image" Target="../media/image184.wmf"/><Relationship Id="rId5" Type="http://schemas.openxmlformats.org/officeDocument/2006/relationships/oleObject" Target="../embeddings/oleObject173.bin"/><Relationship Id="rId4" Type="http://schemas.openxmlformats.org/officeDocument/2006/relationships/image" Target="../media/image183.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notesSlide" Target="../notesSlides/notesSlide86.xml"/><Relationship Id="rId1" Type="http://schemas.openxmlformats.org/officeDocument/2006/relationships/slideLayout" Target="../slideLayouts/slideLayout14.xml"/><Relationship Id="rId6" Type="http://schemas.openxmlformats.org/officeDocument/2006/relationships/image" Target="../media/image185.wmf"/><Relationship Id="rId5" Type="http://schemas.openxmlformats.org/officeDocument/2006/relationships/oleObject" Target="../embeddings/oleObject175.bin"/><Relationship Id="rId4" Type="http://schemas.openxmlformats.org/officeDocument/2006/relationships/image" Target="../media/image18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D3BED64F-8C1B-632F-C952-33015A4CFFEC}"/>
              </a:ext>
            </a:extLst>
          </p:cNvPr>
          <p:cNvSpPr>
            <a:spLocks noGrp="1" noChangeArrowheads="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r>
              <a:rPr lang="zh-CN" altLang="en-US" sz="1400" b="0">
                <a:ea typeface="SimSun" panose="02010600030101010101" pitchFamily="2" charset="-122"/>
              </a:rPr>
              <a:t>2007年12月</a:t>
            </a:r>
            <a:endParaRPr lang="en-US" altLang="zh-CN" sz="1400" b="0">
              <a:ea typeface="SimSun" panose="02010600030101010101" pitchFamily="2" charset="-122"/>
            </a:endParaRPr>
          </a:p>
        </p:txBody>
      </p:sp>
      <p:sp>
        <p:nvSpPr>
          <p:cNvPr id="6147" name="Rectangle 6">
            <a:extLst>
              <a:ext uri="{FF2B5EF4-FFF2-40B4-BE49-F238E27FC236}">
                <a16:creationId xmlns:a16="http://schemas.microsoft.com/office/drawing/2014/main" id="{385B66C4-7987-4144-CC89-D16364982EE4}"/>
              </a:ext>
            </a:extLst>
          </p:cNvPr>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0F566CB7-4B56-43A9-B95A-DF381C0E9361}" type="slidenum">
              <a:rPr lang="en-US" altLang="zh-CN" sz="1400" b="0">
                <a:ea typeface="SimSun" panose="02010600030101010101" pitchFamily="2" charset="-122"/>
              </a:rPr>
              <a:pPr>
                <a:spcBef>
                  <a:spcPct val="0"/>
                </a:spcBef>
                <a:buClrTx/>
                <a:buSzTx/>
                <a:buFontTx/>
                <a:buNone/>
              </a:pPr>
              <a:t>1</a:t>
            </a:fld>
            <a:endParaRPr lang="en-US" altLang="zh-CN" sz="1400" b="0">
              <a:ea typeface="SimSun" panose="02010600030101010101" pitchFamily="2" charset="-122"/>
            </a:endParaRPr>
          </a:p>
        </p:txBody>
      </p:sp>
      <p:sp>
        <p:nvSpPr>
          <p:cNvPr id="6148" name="Rectangle 2">
            <a:extLst>
              <a:ext uri="{FF2B5EF4-FFF2-40B4-BE49-F238E27FC236}">
                <a16:creationId xmlns:a16="http://schemas.microsoft.com/office/drawing/2014/main" id="{CFC18E65-6C42-F747-EFDD-9EB468B64E0E}"/>
              </a:ext>
            </a:extLst>
          </p:cNvPr>
          <p:cNvSpPr>
            <a:spLocks noGrp="1" noRot="1" noChangeArrowheads="1"/>
          </p:cNvSpPr>
          <p:nvPr>
            <p:ph type="ctrTitle"/>
          </p:nvPr>
        </p:nvSpPr>
        <p:spPr/>
        <p:txBody>
          <a:bodyPr/>
          <a:lstStyle/>
          <a:p>
            <a:pPr eaLnBrk="1" hangingPunct="1"/>
            <a:r>
              <a:rPr lang="zh-CN" altLang="en-US"/>
              <a:t>通信原理</a:t>
            </a:r>
            <a:br>
              <a:rPr lang="zh-CN" altLang="en-US"/>
            </a:br>
            <a:r>
              <a:rPr lang="zh-CN" altLang="en-US"/>
              <a:t>简明教程</a:t>
            </a:r>
            <a:br>
              <a:rPr lang="zh-CN" altLang="en-US"/>
            </a:br>
            <a:r>
              <a:rPr lang="zh-CN" altLang="en-US" sz="3600"/>
              <a:t>（第</a:t>
            </a:r>
            <a:r>
              <a:rPr lang="en-US" altLang="zh-CN" sz="3600">
                <a:latin typeface="Times New Roman" panose="02020603050405020304" pitchFamily="18" charset="0"/>
              </a:rPr>
              <a:t>2</a:t>
            </a:r>
            <a:r>
              <a:rPr lang="zh-CN" altLang="en-US" sz="3600"/>
              <a:t>版）</a:t>
            </a:r>
          </a:p>
        </p:txBody>
      </p:sp>
      <p:sp>
        <p:nvSpPr>
          <p:cNvPr id="6149" name="Rectangle 3">
            <a:extLst>
              <a:ext uri="{FF2B5EF4-FFF2-40B4-BE49-F238E27FC236}">
                <a16:creationId xmlns:a16="http://schemas.microsoft.com/office/drawing/2014/main" id="{77E0B507-F47C-6667-4635-69F5269CF9A8}"/>
              </a:ext>
            </a:extLst>
          </p:cNvPr>
          <p:cNvSpPr>
            <a:spLocks noGrp="1" noRot="1" noChangeArrowheads="1"/>
          </p:cNvSpPr>
          <p:nvPr>
            <p:ph type="subTitle" idx="1"/>
          </p:nvPr>
        </p:nvSpPr>
        <p:spPr/>
        <p:txBody>
          <a:bodyPr/>
          <a:lstStyle/>
          <a:p>
            <a:pPr eaLnBrk="1" hangingPunct="1"/>
            <a:r>
              <a:rPr lang="zh-CN" altLang="en-US"/>
              <a:t>第</a:t>
            </a:r>
            <a:r>
              <a:rPr lang="en-US" altLang="zh-CN">
                <a:latin typeface="Times New Roman" panose="02020603050405020304" pitchFamily="18" charset="0"/>
              </a:rPr>
              <a:t>2</a:t>
            </a:r>
            <a:r>
              <a:rPr lang="zh-CN" altLang="en-US"/>
              <a:t>章 预备知识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5">
            <a:extLst>
              <a:ext uri="{FF2B5EF4-FFF2-40B4-BE49-F238E27FC236}">
                <a16:creationId xmlns:a16="http://schemas.microsoft.com/office/drawing/2014/main" id="{83C32296-9B9D-FFA5-E9A9-902FA29D669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B11773D1-4154-4BBE-B8DA-D66E90782D2E}" type="slidenum">
              <a:rPr lang="en-US" altLang="zh-CN" sz="1400" b="0">
                <a:ea typeface="SimSun" panose="02010600030101010101" pitchFamily="2" charset="-122"/>
              </a:rPr>
              <a:pPr>
                <a:spcBef>
                  <a:spcPct val="0"/>
                </a:spcBef>
                <a:buClrTx/>
                <a:buSzTx/>
                <a:buFontTx/>
                <a:buNone/>
              </a:pPr>
              <a:t>10</a:t>
            </a:fld>
            <a:endParaRPr lang="en-US" altLang="zh-CN" sz="1400" b="0">
              <a:ea typeface="SimSun" panose="02010600030101010101" pitchFamily="2" charset="-122"/>
            </a:endParaRPr>
          </a:p>
        </p:txBody>
      </p:sp>
      <p:sp>
        <p:nvSpPr>
          <p:cNvPr id="24579" name="Rectangle 2">
            <a:extLst>
              <a:ext uri="{FF2B5EF4-FFF2-40B4-BE49-F238E27FC236}">
                <a16:creationId xmlns:a16="http://schemas.microsoft.com/office/drawing/2014/main" id="{2A2FE6AA-17A9-2BB2-D351-B84F42EC46C0}"/>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24580" name="Rectangle 3">
            <a:extLst>
              <a:ext uri="{FF2B5EF4-FFF2-40B4-BE49-F238E27FC236}">
                <a16:creationId xmlns:a16="http://schemas.microsoft.com/office/drawing/2014/main" id="{86FBE461-A3CC-7A7A-9175-ACE3DC43AB36}"/>
              </a:ext>
            </a:extLst>
          </p:cNvPr>
          <p:cNvSpPr>
            <a:spLocks noGrp="1" noRot="1" noChangeArrowheads="1"/>
          </p:cNvSpPr>
          <p:nvPr>
            <p:ph type="body" sz="half" idx="1"/>
          </p:nvPr>
        </p:nvSpPr>
        <p:spPr>
          <a:xfrm>
            <a:off x="323850" y="1557338"/>
            <a:ext cx="8351838" cy="4608512"/>
          </a:xfrm>
        </p:spPr>
        <p:txBody>
          <a:bodyPr/>
          <a:lstStyle/>
          <a:p>
            <a:pPr lvl="1" eaLnBrk="1" hangingPunct="1"/>
            <a:r>
              <a:rPr lang="zh-CN" altLang="en-US" dirty="0"/>
              <a:t>信号的能量谱与功率谱</a:t>
            </a:r>
          </a:p>
          <a:p>
            <a:pPr lvl="2" eaLnBrk="1" hangingPunct="1"/>
            <a:r>
              <a:rPr lang="zh-CN" altLang="en-US" dirty="0"/>
              <a:t>信号（电压或电流）在</a:t>
            </a:r>
            <a:r>
              <a:rPr lang="en-US" altLang="zh-CN" dirty="0"/>
              <a:t>1Ω</a:t>
            </a:r>
            <a:r>
              <a:rPr lang="zh-CN" altLang="en-US" dirty="0"/>
              <a:t>电阻上消耗的能量定义为信号的归一化能量，简称能量，表示为</a:t>
            </a:r>
          </a:p>
          <a:p>
            <a:pPr lvl="2" eaLnBrk="1" hangingPunct="1"/>
            <a:endParaRPr lang="zh-CN" altLang="en-US" dirty="0"/>
          </a:p>
          <a:p>
            <a:pPr lvl="2" eaLnBrk="1" hangingPunct="1"/>
            <a:endParaRPr lang="zh-CN" altLang="en-US" dirty="0"/>
          </a:p>
          <a:p>
            <a:pPr lvl="2" eaLnBrk="1" hangingPunct="1"/>
            <a:r>
              <a:rPr lang="zh-CN" altLang="en-US" dirty="0"/>
              <a:t>信号（电压或电流）在</a:t>
            </a:r>
            <a:r>
              <a:rPr lang="en-US" altLang="zh-CN" dirty="0"/>
              <a:t>1Ω</a:t>
            </a:r>
            <a:r>
              <a:rPr lang="zh-CN" altLang="en-US" dirty="0"/>
              <a:t>电阻上消耗的平均功率，简称功率，表示为</a:t>
            </a:r>
          </a:p>
          <a:p>
            <a:pPr lvl="2" eaLnBrk="1" hangingPunct="1">
              <a:buFont typeface="Wingdings" panose="05000000000000000000" pitchFamily="2" charset="2"/>
              <a:buNone/>
            </a:pPr>
            <a:endParaRPr lang="zh-CN" altLang="en-US" sz="1600" dirty="0">
              <a:solidFill>
                <a:srgbClr val="000000"/>
              </a:solidFill>
            </a:endParaRPr>
          </a:p>
        </p:txBody>
      </p:sp>
      <p:graphicFrame>
        <p:nvGraphicFramePr>
          <p:cNvPr id="24581" name="Object 5">
            <a:extLst>
              <a:ext uri="{FF2B5EF4-FFF2-40B4-BE49-F238E27FC236}">
                <a16:creationId xmlns:a16="http://schemas.microsoft.com/office/drawing/2014/main" id="{A415BC57-A2DB-9BBC-257D-57571ADF76EF}"/>
              </a:ext>
            </a:extLst>
          </p:cNvPr>
          <p:cNvGraphicFramePr>
            <a:graphicFrameLocks noGrp="1" noChangeAspect="1"/>
          </p:cNvGraphicFramePr>
          <p:nvPr>
            <p:ph sz="half" idx="4294967295"/>
          </p:nvPr>
        </p:nvGraphicFramePr>
        <p:xfrm>
          <a:off x="3348038" y="2924175"/>
          <a:ext cx="2303462" cy="776288"/>
        </p:xfrm>
        <a:graphic>
          <a:graphicData uri="http://schemas.openxmlformats.org/presentationml/2006/ole">
            <mc:AlternateContent xmlns:mc="http://schemas.openxmlformats.org/markup-compatibility/2006">
              <mc:Choice xmlns:v="urn:schemas-microsoft-com:vml" Requires="v">
                <p:oleObj name="公式" r:id="rId3" imgW="977900" imgH="330200" progId="Equation.3">
                  <p:embed/>
                </p:oleObj>
              </mc:Choice>
              <mc:Fallback>
                <p:oleObj name="公式" r:id="rId3" imgW="977900" imgH="330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924175"/>
                        <a:ext cx="2303462"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9">
            <a:extLst>
              <a:ext uri="{FF2B5EF4-FFF2-40B4-BE49-F238E27FC236}">
                <a16:creationId xmlns:a16="http://schemas.microsoft.com/office/drawing/2014/main" id="{CEB294D6-945B-98BE-6589-5696F7DBE5C4}"/>
              </a:ext>
            </a:extLst>
          </p:cNvPr>
          <p:cNvGraphicFramePr>
            <a:graphicFrameLocks noGrp="1" noChangeAspect="1"/>
          </p:cNvGraphicFramePr>
          <p:nvPr>
            <p:ph sz="quarter" idx="2"/>
          </p:nvPr>
        </p:nvGraphicFramePr>
        <p:xfrm>
          <a:off x="3059113" y="4724400"/>
          <a:ext cx="3116262" cy="798513"/>
        </p:xfrm>
        <a:graphic>
          <a:graphicData uri="http://schemas.openxmlformats.org/presentationml/2006/ole">
            <mc:AlternateContent xmlns:mc="http://schemas.openxmlformats.org/markup-compatibility/2006">
              <mc:Choice xmlns:v="urn:schemas-microsoft-com:vml" Requires="v">
                <p:oleObj name="公式" r:id="rId5" imgW="1536033" imgH="393529" progId="Equation.3">
                  <p:embed/>
                </p:oleObj>
              </mc:Choice>
              <mc:Fallback>
                <p:oleObj name="公式" r:id="rId5" imgW="1536033" imgH="39352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4724400"/>
                        <a:ext cx="3116262"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5">
            <a:extLst>
              <a:ext uri="{FF2B5EF4-FFF2-40B4-BE49-F238E27FC236}">
                <a16:creationId xmlns:a16="http://schemas.microsoft.com/office/drawing/2014/main" id="{475CC403-48AE-D3CA-DC9D-AE4FA4A2767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BB27BFE8-6B2B-46E0-A615-38A9D2957DD5}" type="slidenum">
              <a:rPr lang="en-US" altLang="zh-CN" sz="1400" b="0">
                <a:ea typeface="SimSun" panose="02010600030101010101" pitchFamily="2" charset="-122"/>
              </a:rPr>
              <a:pPr>
                <a:spcBef>
                  <a:spcPct val="0"/>
                </a:spcBef>
                <a:buClrTx/>
                <a:buSzTx/>
                <a:buFontTx/>
                <a:buNone/>
              </a:pPr>
              <a:t>11</a:t>
            </a:fld>
            <a:endParaRPr lang="en-US" altLang="zh-CN" sz="1400" b="0">
              <a:ea typeface="SimSun" panose="02010600030101010101" pitchFamily="2" charset="-122"/>
            </a:endParaRPr>
          </a:p>
        </p:txBody>
      </p:sp>
      <p:sp>
        <p:nvSpPr>
          <p:cNvPr id="26627" name="Rectangle 2">
            <a:extLst>
              <a:ext uri="{FF2B5EF4-FFF2-40B4-BE49-F238E27FC236}">
                <a16:creationId xmlns:a16="http://schemas.microsoft.com/office/drawing/2014/main" id="{4887B6CD-0465-A88E-928A-085A634A573B}"/>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26628" name="Rectangle 3">
            <a:extLst>
              <a:ext uri="{FF2B5EF4-FFF2-40B4-BE49-F238E27FC236}">
                <a16:creationId xmlns:a16="http://schemas.microsoft.com/office/drawing/2014/main" id="{D2228731-4FCB-400C-9C8F-FEAAC243251B}"/>
              </a:ext>
            </a:extLst>
          </p:cNvPr>
          <p:cNvSpPr>
            <a:spLocks noGrp="1" noRot="1" noChangeArrowheads="1"/>
          </p:cNvSpPr>
          <p:nvPr>
            <p:ph type="body" sz="half" idx="1"/>
          </p:nvPr>
        </p:nvSpPr>
        <p:spPr>
          <a:xfrm>
            <a:off x="323850" y="1557338"/>
            <a:ext cx="8351838" cy="4608512"/>
          </a:xfrm>
        </p:spPr>
        <p:txBody>
          <a:bodyPr/>
          <a:lstStyle/>
          <a:p>
            <a:pPr marL="722313" lvl="1" eaLnBrk="1" hangingPunct="1"/>
            <a:r>
              <a:rPr lang="zh-CN" altLang="en-US" sz="2400" dirty="0"/>
              <a:t>帕塞瓦尔定理 </a:t>
            </a:r>
            <a:r>
              <a:rPr lang="en-US" altLang="zh-CN" sz="2400" dirty="0"/>
              <a:t>(Parseval's theorem)</a:t>
            </a:r>
            <a:r>
              <a:rPr lang="zh-CN" altLang="en-US" sz="2400" dirty="0"/>
              <a:t> </a:t>
            </a:r>
            <a:endParaRPr lang="zh-CN" altLang="en-US" dirty="0"/>
          </a:p>
          <a:p>
            <a:pPr marL="901700" lvl="2" indent="349250" eaLnBrk="1" hangingPunct="1"/>
            <a:r>
              <a:rPr lang="zh-CN" altLang="en-US" dirty="0"/>
              <a:t>若</a:t>
            </a:r>
            <a:r>
              <a:rPr lang="en-US" altLang="zh-CN" dirty="0"/>
              <a:t>f(t)</a:t>
            </a:r>
            <a:r>
              <a:rPr lang="zh-CN" altLang="en-US" dirty="0"/>
              <a:t>为能量信号，且其傅里叶变换为</a:t>
            </a:r>
            <a:r>
              <a:rPr lang="en-US" altLang="zh-CN" dirty="0"/>
              <a:t>F(ω)</a:t>
            </a:r>
            <a:r>
              <a:rPr lang="zh-CN" altLang="en-US" dirty="0"/>
              <a:t>，则有如下关系</a:t>
            </a:r>
            <a:r>
              <a:rPr lang="zh-CN" altLang="en-US" sz="2000" dirty="0"/>
              <a:t> </a:t>
            </a:r>
            <a:r>
              <a:rPr lang="en-US" altLang="zh-CN" sz="2000" dirty="0"/>
              <a:t>:</a:t>
            </a:r>
          </a:p>
          <a:p>
            <a:pPr marL="901700" lvl="2" indent="349250" eaLnBrk="1" hangingPunct="1"/>
            <a:endParaRPr lang="en-US" altLang="zh-CN" sz="2000" dirty="0"/>
          </a:p>
          <a:p>
            <a:pPr marL="901700" lvl="2" indent="349250" eaLnBrk="1" hangingPunct="1"/>
            <a:endParaRPr lang="en-US" altLang="zh-CN" sz="2000" dirty="0"/>
          </a:p>
          <a:p>
            <a:pPr marL="901700" lvl="2" indent="349250" eaLnBrk="1" hangingPunct="1"/>
            <a:endParaRPr lang="en-US" altLang="zh-CN" sz="2000" dirty="0"/>
          </a:p>
          <a:p>
            <a:pPr marL="901700" lvl="2" indent="349250" eaLnBrk="1" hangingPunct="1">
              <a:buFont typeface="Wingdings" panose="05000000000000000000" pitchFamily="2" charset="2"/>
              <a:buNone/>
            </a:pPr>
            <a:r>
              <a:rPr lang="zh-CN" altLang="en-US" dirty="0"/>
              <a:t>上式说明时域内能量信号的总能量等于频域内各个频率分量能量的连续和（积分）</a:t>
            </a:r>
          </a:p>
        </p:txBody>
      </p:sp>
      <p:sp>
        <p:nvSpPr>
          <p:cNvPr id="26629" name="Rectangle 7">
            <a:extLst>
              <a:ext uri="{FF2B5EF4-FFF2-40B4-BE49-F238E27FC236}">
                <a16:creationId xmlns:a16="http://schemas.microsoft.com/office/drawing/2014/main" id="{E5FC798A-8F75-B81B-FCE3-3B76261D3E94}"/>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aphicFrame>
        <p:nvGraphicFramePr>
          <p:cNvPr id="26630" name="Object 6">
            <a:extLst>
              <a:ext uri="{FF2B5EF4-FFF2-40B4-BE49-F238E27FC236}">
                <a16:creationId xmlns:a16="http://schemas.microsoft.com/office/drawing/2014/main" id="{CB9B495B-3945-0756-D4F0-4EA8C20B8075}"/>
              </a:ext>
            </a:extLst>
          </p:cNvPr>
          <p:cNvGraphicFramePr>
            <a:graphicFrameLocks noChangeAspect="1"/>
          </p:cNvGraphicFramePr>
          <p:nvPr/>
        </p:nvGraphicFramePr>
        <p:xfrm>
          <a:off x="2484438" y="2924175"/>
          <a:ext cx="4032250" cy="860425"/>
        </p:xfrm>
        <a:graphic>
          <a:graphicData uri="http://schemas.openxmlformats.org/presentationml/2006/ole">
            <mc:AlternateContent xmlns:mc="http://schemas.openxmlformats.org/markup-compatibility/2006">
              <mc:Choice xmlns:v="urn:schemas-microsoft-com:vml" Requires="v">
                <p:oleObj name="公式" r:id="rId3" imgW="1828800" imgH="393700" progId="Equation.3">
                  <p:embed/>
                </p:oleObj>
              </mc:Choice>
              <mc:Fallback>
                <p:oleObj name="公式" r:id="rId3" imgW="1828800" imgH="3937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924175"/>
                        <a:ext cx="40322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5">
            <a:extLst>
              <a:ext uri="{FF2B5EF4-FFF2-40B4-BE49-F238E27FC236}">
                <a16:creationId xmlns:a16="http://schemas.microsoft.com/office/drawing/2014/main" id="{C329C7C5-1AC8-90E3-D70D-9D0B8C362E1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1E3CF639-13D4-440C-83E9-8D9675F0288D}" type="slidenum">
              <a:rPr lang="en-US" altLang="zh-CN" sz="1400" b="0">
                <a:ea typeface="SimSun" panose="02010600030101010101" pitchFamily="2" charset="-122"/>
              </a:rPr>
              <a:pPr>
                <a:spcBef>
                  <a:spcPct val="0"/>
                </a:spcBef>
                <a:buClrTx/>
                <a:buSzTx/>
                <a:buFontTx/>
                <a:buNone/>
              </a:pPr>
              <a:t>12</a:t>
            </a:fld>
            <a:endParaRPr lang="en-US" altLang="zh-CN" sz="1400" b="0">
              <a:ea typeface="SimSun" panose="02010600030101010101" pitchFamily="2" charset="-122"/>
            </a:endParaRPr>
          </a:p>
        </p:txBody>
      </p:sp>
      <p:sp>
        <p:nvSpPr>
          <p:cNvPr id="28675" name="Rectangle 2">
            <a:extLst>
              <a:ext uri="{FF2B5EF4-FFF2-40B4-BE49-F238E27FC236}">
                <a16:creationId xmlns:a16="http://schemas.microsoft.com/office/drawing/2014/main" id="{47A47F1A-E9E5-BAEB-5E86-62363CE4F674}"/>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28676" name="Rectangle 3">
            <a:extLst>
              <a:ext uri="{FF2B5EF4-FFF2-40B4-BE49-F238E27FC236}">
                <a16:creationId xmlns:a16="http://schemas.microsoft.com/office/drawing/2014/main" id="{26BD455D-C852-40F3-6BDD-70FECDF564A2}"/>
              </a:ext>
            </a:extLst>
          </p:cNvPr>
          <p:cNvSpPr>
            <a:spLocks noGrp="1" noRot="1" noChangeAspect="1" noMove="1" noResize="1" noEditPoints="1" noAdjustHandles="1" noChangeArrowheads="1" noChangeShapeType="1" noTextEdit="1"/>
          </p:cNvSpPr>
          <p:nvPr>
            <p:ph type="body" sz="half" idx="1"/>
          </p:nvPr>
        </p:nvSpPr>
        <p:spPr>
          <a:xfrm>
            <a:off x="323850" y="1557338"/>
            <a:ext cx="8351838" cy="4608512"/>
          </a:xfrm>
          <a:blipFill>
            <a:blip r:embed="rId3"/>
            <a:stretch>
              <a:fillRect t="-1323"/>
            </a:stretch>
          </a:blipFill>
        </p:spPr>
        <p:txBody>
          <a:bodyPr/>
          <a:lstStyle/>
          <a:p>
            <a:r>
              <a:rPr lang="en-US">
                <a:noFill/>
              </a:rPr>
              <a:t> </a:t>
            </a:r>
          </a:p>
        </p:txBody>
      </p:sp>
      <p:graphicFrame>
        <p:nvGraphicFramePr>
          <p:cNvPr id="28677" name="Object 12">
            <a:extLst>
              <a:ext uri="{FF2B5EF4-FFF2-40B4-BE49-F238E27FC236}">
                <a16:creationId xmlns:a16="http://schemas.microsoft.com/office/drawing/2014/main" id="{1397EA47-D331-381D-111F-4F6C35027683}"/>
              </a:ext>
            </a:extLst>
          </p:cNvPr>
          <p:cNvGraphicFramePr>
            <a:graphicFrameLocks noGrp="1" noChangeAspect="1"/>
          </p:cNvGraphicFramePr>
          <p:nvPr>
            <p:ph sz="quarter" idx="2"/>
          </p:nvPr>
        </p:nvGraphicFramePr>
        <p:xfrm>
          <a:off x="1474788" y="4818063"/>
          <a:ext cx="2305050" cy="482600"/>
        </p:xfrm>
        <a:graphic>
          <a:graphicData uri="http://schemas.openxmlformats.org/presentationml/2006/ole">
            <mc:AlternateContent xmlns:mc="http://schemas.openxmlformats.org/markup-compatibility/2006">
              <mc:Choice xmlns:v="urn:schemas-microsoft-com:vml" Requires="v">
                <p:oleObj r:id="rId4" imgW="1091726" imgH="228501" progId="Equation.3">
                  <p:embed/>
                </p:oleObj>
              </mc:Choice>
              <mc:Fallback>
                <p:oleObj r:id="rId4" imgW="1091726" imgH="228501"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788" y="4818063"/>
                        <a:ext cx="230505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10">
            <a:extLst>
              <a:ext uri="{FF2B5EF4-FFF2-40B4-BE49-F238E27FC236}">
                <a16:creationId xmlns:a16="http://schemas.microsoft.com/office/drawing/2014/main" id="{5D377CCF-EC66-2411-925E-0C92DD9EA767}"/>
              </a:ext>
            </a:extLst>
          </p:cNvPr>
          <p:cNvGraphicFramePr>
            <a:graphicFrameLocks noGrp="1" noChangeAspect="1"/>
          </p:cNvGraphicFramePr>
          <p:nvPr>
            <p:ph sz="half" idx="4294967295"/>
          </p:nvPr>
        </p:nvGraphicFramePr>
        <p:xfrm>
          <a:off x="1619250" y="2636838"/>
          <a:ext cx="3889375" cy="1465262"/>
        </p:xfrm>
        <a:graphic>
          <a:graphicData uri="http://schemas.openxmlformats.org/presentationml/2006/ole">
            <mc:AlternateContent xmlns:mc="http://schemas.openxmlformats.org/markup-compatibility/2006">
              <mc:Choice xmlns:v="urn:schemas-microsoft-com:vml" Requires="v">
                <p:oleObj name="Equation" r:id="rId6" imgW="2159000" imgH="812800" progId="Equation.3">
                  <p:embed/>
                </p:oleObj>
              </mc:Choice>
              <mc:Fallback>
                <p:oleObj name="Equation" r:id="rId6" imgW="2159000" imgH="8128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2636838"/>
                        <a:ext cx="388937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9" name="Object 14">
            <a:extLst>
              <a:ext uri="{FF2B5EF4-FFF2-40B4-BE49-F238E27FC236}">
                <a16:creationId xmlns:a16="http://schemas.microsoft.com/office/drawing/2014/main" id="{D0C77A9D-C427-4935-E823-C9719E9A1409}"/>
              </a:ext>
            </a:extLst>
          </p:cNvPr>
          <p:cNvGraphicFramePr>
            <a:graphicFrameLocks noGrp="1" noChangeAspect="1"/>
          </p:cNvGraphicFramePr>
          <p:nvPr>
            <p:ph sz="quarter" idx="3"/>
          </p:nvPr>
        </p:nvGraphicFramePr>
        <p:xfrm>
          <a:off x="1835150" y="5586413"/>
          <a:ext cx="1584325" cy="431800"/>
        </p:xfrm>
        <a:graphic>
          <a:graphicData uri="http://schemas.openxmlformats.org/presentationml/2006/ole">
            <mc:AlternateContent xmlns:mc="http://schemas.openxmlformats.org/markup-compatibility/2006">
              <mc:Choice xmlns:v="urn:schemas-microsoft-com:vml" Requires="v">
                <p:oleObj r:id="rId8" imgW="838200" imgH="228600" progId="Equation.3">
                  <p:embed/>
                </p:oleObj>
              </mc:Choice>
              <mc:Fallback>
                <p:oleObj r:id="rId8" imgW="838200" imgH="2286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5586413"/>
                        <a:ext cx="15843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5">
            <a:extLst>
              <a:ext uri="{FF2B5EF4-FFF2-40B4-BE49-F238E27FC236}">
                <a16:creationId xmlns:a16="http://schemas.microsoft.com/office/drawing/2014/main" id="{E92527D2-4441-40A0-A4AB-A4B543BBA9C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57682AB6-CF10-441A-95F5-84CC5EE39FFC}" type="slidenum">
              <a:rPr lang="en-US" altLang="zh-CN" sz="1400" b="0">
                <a:ea typeface="SimSun" panose="02010600030101010101" pitchFamily="2" charset="-122"/>
              </a:rPr>
              <a:pPr>
                <a:spcBef>
                  <a:spcPct val="0"/>
                </a:spcBef>
                <a:buClrTx/>
                <a:buSzTx/>
                <a:buFontTx/>
                <a:buNone/>
              </a:pPr>
              <a:t>13</a:t>
            </a:fld>
            <a:endParaRPr lang="en-US" altLang="zh-CN" sz="1400" b="0">
              <a:ea typeface="SimSun" panose="02010600030101010101" pitchFamily="2" charset="-122"/>
            </a:endParaRPr>
          </a:p>
        </p:txBody>
      </p:sp>
      <p:sp>
        <p:nvSpPr>
          <p:cNvPr id="30723" name="Rectangle 2">
            <a:extLst>
              <a:ext uri="{FF2B5EF4-FFF2-40B4-BE49-F238E27FC236}">
                <a16:creationId xmlns:a16="http://schemas.microsoft.com/office/drawing/2014/main" id="{F55C4CF4-3BE4-0B8C-CABF-AA44A0125EC4}"/>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30724" name="Rectangle 3">
            <a:extLst>
              <a:ext uri="{FF2B5EF4-FFF2-40B4-BE49-F238E27FC236}">
                <a16:creationId xmlns:a16="http://schemas.microsoft.com/office/drawing/2014/main" id="{D966C1DB-725D-042F-A111-BC17D6DF0AB5}"/>
              </a:ext>
            </a:extLst>
          </p:cNvPr>
          <p:cNvSpPr>
            <a:spLocks noGrp="1" noRot="1" noChangeArrowheads="1"/>
          </p:cNvSpPr>
          <p:nvPr>
            <p:ph type="body" sz="half" idx="1"/>
          </p:nvPr>
        </p:nvSpPr>
        <p:spPr>
          <a:xfrm>
            <a:off x="323850" y="1412875"/>
            <a:ext cx="8569325" cy="5184775"/>
          </a:xfrm>
        </p:spPr>
        <p:txBody>
          <a:bodyPr/>
          <a:lstStyle/>
          <a:p>
            <a:pPr lvl="2" eaLnBrk="1" hangingPunct="1"/>
            <a:r>
              <a:rPr lang="zh-CN" altLang="en-US" dirty="0"/>
              <a:t>信号的功率谱</a:t>
            </a:r>
          </a:p>
          <a:p>
            <a:pPr lvl="2" eaLnBrk="1" hangingPunct="1"/>
            <a:endParaRPr lang="zh-CN" altLang="en-US" dirty="0"/>
          </a:p>
          <a:p>
            <a:pPr lvl="2" eaLnBrk="1" hangingPunct="1"/>
            <a:endParaRPr lang="zh-CN" altLang="en-US" sz="2000" dirty="0"/>
          </a:p>
          <a:p>
            <a:pPr lvl="2" eaLnBrk="1" hangingPunct="1"/>
            <a:endParaRPr lang="zh-CN" altLang="en-US" sz="2000" dirty="0"/>
          </a:p>
          <a:p>
            <a:pPr marL="0" indent="0" eaLnBrk="1" hangingPunct="1"/>
            <a:r>
              <a:rPr lang="zh-CN" altLang="en-US" sz="2000" dirty="0"/>
              <a:t>            </a:t>
            </a:r>
          </a:p>
          <a:p>
            <a:pPr marL="0" indent="0" eaLnBrk="1" hangingPunct="1"/>
            <a:r>
              <a:rPr lang="zh-CN" altLang="en-US" sz="2000" dirty="0"/>
              <a:t>           </a:t>
            </a:r>
          </a:p>
          <a:p>
            <a:pPr marL="0" indent="0" eaLnBrk="1" hangingPunct="1"/>
            <a:r>
              <a:rPr lang="zh-CN" altLang="en-US" sz="2000" dirty="0"/>
              <a:t>            </a:t>
            </a:r>
          </a:p>
          <a:p>
            <a:pPr marL="0" indent="0" eaLnBrk="1" hangingPunct="1"/>
            <a:r>
              <a:rPr lang="zh-CN" altLang="en-US" sz="2000" dirty="0">
                <a:solidFill>
                  <a:srgbClr val="000000"/>
                </a:solidFill>
              </a:rPr>
              <a:t>             上式中利用了帕塞瓦尔定理及</a:t>
            </a:r>
          </a:p>
          <a:p>
            <a:pPr marL="0" indent="0" eaLnBrk="1" hangingPunct="1"/>
            <a:endParaRPr lang="zh-CN" altLang="en-US" sz="2000" dirty="0">
              <a:solidFill>
                <a:srgbClr val="000000"/>
              </a:solidFill>
            </a:endParaRPr>
          </a:p>
          <a:p>
            <a:pPr marL="0" indent="0" eaLnBrk="1" hangingPunct="1"/>
            <a:r>
              <a:rPr lang="zh-CN" altLang="en-US" sz="2000" dirty="0">
                <a:solidFill>
                  <a:srgbClr val="000000"/>
                </a:solidFill>
              </a:rPr>
              <a:t>             式中                                         称之为功率谱密度（功率谱）。</a:t>
            </a:r>
          </a:p>
          <a:p>
            <a:pPr lvl="2" eaLnBrk="1" hangingPunct="1"/>
            <a:endParaRPr lang="zh-CN" altLang="en-US" sz="2000" dirty="0">
              <a:solidFill>
                <a:srgbClr val="000000"/>
              </a:solidFill>
            </a:endParaRPr>
          </a:p>
          <a:p>
            <a:pPr marL="0" indent="0" eaLnBrk="1" hangingPunct="1"/>
            <a:endParaRPr lang="zh-CN" altLang="en-US" sz="2000" dirty="0"/>
          </a:p>
        </p:txBody>
      </p:sp>
      <p:graphicFrame>
        <p:nvGraphicFramePr>
          <p:cNvPr id="30725" name="Object 4">
            <a:extLst>
              <a:ext uri="{FF2B5EF4-FFF2-40B4-BE49-F238E27FC236}">
                <a16:creationId xmlns:a16="http://schemas.microsoft.com/office/drawing/2014/main" id="{A228CBA7-94F1-673C-1C16-175618DA725D}"/>
              </a:ext>
            </a:extLst>
          </p:cNvPr>
          <p:cNvGraphicFramePr>
            <a:graphicFrameLocks noGrp="1" noChangeAspect="1"/>
          </p:cNvGraphicFramePr>
          <p:nvPr>
            <p:ph sz="quarter" idx="2"/>
          </p:nvPr>
        </p:nvGraphicFramePr>
        <p:xfrm>
          <a:off x="1403350" y="1989138"/>
          <a:ext cx="5761038" cy="798512"/>
        </p:xfrm>
        <a:graphic>
          <a:graphicData uri="http://schemas.openxmlformats.org/presentationml/2006/ole">
            <mc:AlternateContent xmlns:mc="http://schemas.openxmlformats.org/markup-compatibility/2006">
              <mc:Choice xmlns:v="urn:schemas-microsoft-com:vml" Requires="v">
                <p:oleObj r:id="rId3" imgW="2844800" imgH="393700" progId="Equation.3">
                  <p:embed/>
                </p:oleObj>
              </mc:Choice>
              <mc:Fallback>
                <p:oleObj r:id="rId3" imgW="28448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989138"/>
                        <a:ext cx="5761038"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8">
            <a:extLst>
              <a:ext uri="{FF2B5EF4-FFF2-40B4-BE49-F238E27FC236}">
                <a16:creationId xmlns:a16="http://schemas.microsoft.com/office/drawing/2014/main" id="{664E8444-86C2-1DB0-4789-7CA918FEAA85}"/>
              </a:ext>
            </a:extLst>
          </p:cNvPr>
          <p:cNvGraphicFramePr>
            <a:graphicFrameLocks noChangeAspect="1"/>
          </p:cNvGraphicFramePr>
          <p:nvPr/>
        </p:nvGraphicFramePr>
        <p:xfrm>
          <a:off x="1619250" y="2924175"/>
          <a:ext cx="3744913" cy="690563"/>
        </p:xfrm>
        <a:graphic>
          <a:graphicData uri="http://schemas.openxmlformats.org/presentationml/2006/ole">
            <mc:AlternateContent xmlns:mc="http://schemas.openxmlformats.org/markup-compatibility/2006">
              <mc:Choice xmlns:v="urn:schemas-microsoft-com:vml" Requires="v">
                <p:oleObj name="Equation" r:id="rId5" imgW="2082800" imgH="393700" progId="Equation.3">
                  <p:embed/>
                </p:oleObj>
              </mc:Choice>
              <mc:Fallback>
                <p:oleObj name="Equation" r:id="rId5" imgW="2082800" imgH="3937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924175"/>
                        <a:ext cx="3744913"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7" name="Object 9">
            <a:extLst>
              <a:ext uri="{FF2B5EF4-FFF2-40B4-BE49-F238E27FC236}">
                <a16:creationId xmlns:a16="http://schemas.microsoft.com/office/drawing/2014/main" id="{98F2FDD3-BE2D-5A5F-ACC2-700A7FDF0A3C}"/>
              </a:ext>
            </a:extLst>
          </p:cNvPr>
          <p:cNvGraphicFramePr>
            <a:graphicFrameLocks noChangeAspect="1"/>
          </p:cNvGraphicFramePr>
          <p:nvPr/>
        </p:nvGraphicFramePr>
        <p:xfrm>
          <a:off x="4716463" y="4076700"/>
          <a:ext cx="1655762" cy="427038"/>
        </p:xfrm>
        <a:graphic>
          <a:graphicData uri="http://schemas.openxmlformats.org/presentationml/2006/ole">
            <mc:AlternateContent xmlns:mc="http://schemas.openxmlformats.org/markup-compatibility/2006">
              <mc:Choice xmlns:v="urn:schemas-microsoft-com:vml" Requires="v">
                <p:oleObj r:id="rId7" imgW="812447" imgH="190417" progId="Equation.3">
                  <p:embed/>
                </p:oleObj>
              </mc:Choice>
              <mc:Fallback>
                <p:oleObj r:id="rId7" imgW="812447" imgH="190417"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4076700"/>
                        <a:ext cx="16557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8" name="Object 10">
            <a:extLst>
              <a:ext uri="{FF2B5EF4-FFF2-40B4-BE49-F238E27FC236}">
                <a16:creationId xmlns:a16="http://schemas.microsoft.com/office/drawing/2014/main" id="{40471C7A-7E25-7F7C-1A83-E8D08EA36D65}"/>
              </a:ext>
            </a:extLst>
          </p:cNvPr>
          <p:cNvGraphicFramePr>
            <a:graphicFrameLocks noChangeAspect="1"/>
          </p:cNvGraphicFramePr>
          <p:nvPr/>
        </p:nvGraphicFramePr>
        <p:xfrm>
          <a:off x="1835150" y="4581525"/>
          <a:ext cx="2592388" cy="782638"/>
        </p:xfrm>
        <a:graphic>
          <a:graphicData uri="http://schemas.openxmlformats.org/presentationml/2006/ole">
            <mc:AlternateContent xmlns:mc="http://schemas.openxmlformats.org/markup-compatibility/2006">
              <mc:Choice xmlns:v="urn:schemas-microsoft-com:vml" Requires="v">
                <p:oleObj r:id="rId9" imgW="1155700" imgH="393700" progId="Equation.3">
                  <p:embed/>
                </p:oleObj>
              </mc:Choice>
              <mc:Fallback>
                <p:oleObj r:id="rId9" imgW="1155700" imgH="3937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4581525"/>
                        <a:ext cx="2592388"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01C0FD26-9619-6DE6-1B4C-3BB9F8DA70D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B66AEF7F-AC96-406F-9E35-3B610A69C00B}" type="slidenum">
              <a:rPr lang="en-US" altLang="zh-CN" sz="1400" b="0">
                <a:ea typeface="SimSun" panose="02010600030101010101" pitchFamily="2" charset="-122"/>
              </a:rPr>
              <a:pPr>
                <a:spcBef>
                  <a:spcPct val="0"/>
                </a:spcBef>
                <a:buClrTx/>
                <a:buSzTx/>
                <a:buFontTx/>
                <a:buNone/>
              </a:pPr>
              <a:t>14</a:t>
            </a:fld>
            <a:endParaRPr lang="en-US" altLang="zh-CN" sz="1400" b="0">
              <a:ea typeface="SimSun" panose="02010600030101010101" pitchFamily="2" charset="-122"/>
            </a:endParaRPr>
          </a:p>
        </p:txBody>
      </p:sp>
      <p:sp>
        <p:nvSpPr>
          <p:cNvPr id="32771" name="Rectangle 2">
            <a:extLst>
              <a:ext uri="{FF2B5EF4-FFF2-40B4-BE49-F238E27FC236}">
                <a16:creationId xmlns:a16="http://schemas.microsoft.com/office/drawing/2014/main" id="{BE24DA0B-6034-9565-743E-B7329CA26CA6}"/>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32772" name="Rectangle 3">
            <a:extLst>
              <a:ext uri="{FF2B5EF4-FFF2-40B4-BE49-F238E27FC236}">
                <a16:creationId xmlns:a16="http://schemas.microsoft.com/office/drawing/2014/main" id="{F540FEFF-2CAB-20F9-0E02-3E9857F032E7}"/>
              </a:ext>
            </a:extLst>
          </p:cNvPr>
          <p:cNvSpPr>
            <a:spLocks noGrp="1" noRot="1" noChangeArrowheads="1"/>
          </p:cNvSpPr>
          <p:nvPr>
            <p:ph type="body" idx="1"/>
          </p:nvPr>
        </p:nvSpPr>
        <p:spPr>
          <a:xfrm>
            <a:off x="323850" y="1535634"/>
            <a:ext cx="8135938" cy="5133454"/>
          </a:xfrm>
        </p:spPr>
        <p:txBody>
          <a:bodyPr/>
          <a:lstStyle/>
          <a:p>
            <a:pPr lvl="1" eaLnBrk="1" hangingPunct="1"/>
            <a:r>
              <a:rPr lang="zh-CN" altLang="en-US" dirty="0"/>
              <a:t>波形的互相关和自相关</a:t>
            </a:r>
          </a:p>
          <a:p>
            <a:pPr lvl="2" eaLnBrk="1" hangingPunct="1"/>
            <a:r>
              <a:rPr lang="zh-CN" altLang="en-US" dirty="0"/>
              <a:t>能量信号的互相关</a:t>
            </a:r>
          </a:p>
          <a:p>
            <a:pPr lvl="2" eaLnBrk="1" hangingPunct="1">
              <a:buFont typeface="Wingdings" panose="05000000000000000000" pitchFamily="2" charset="2"/>
              <a:buNone/>
            </a:pPr>
            <a:endParaRPr lang="zh-CN" altLang="en-US" dirty="0"/>
          </a:p>
          <a:p>
            <a:pPr lvl="2" eaLnBrk="1" hangingPunct="1"/>
            <a:r>
              <a:rPr lang="zh-CN" altLang="en-US" dirty="0"/>
              <a:t>功率信号的互相关</a:t>
            </a:r>
          </a:p>
          <a:p>
            <a:pPr lvl="2" eaLnBrk="1" hangingPunct="1"/>
            <a:endParaRPr lang="zh-CN" altLang="en-US" dirty="0"/>
          </a:p>
          <a:p>
            <a:pPr lvl="2" eaLnBrk="1" hangingPunct="1"/>
            <a:r>
              <a:rPr lang="zh-CN" altLang="en-US" dirty="0"/>
              <a:t>若两个信号为周期信号，则互相关为</a:t>
            </a:r>
          </a:p>
          <a:p>
            <a:pPr lvl="2" eaLnBrk="1" hangingPunct="1">
              <a:buFont typeface="Wingdings" panose="05000000000000000000" pitchFamily="2" charset="2"/>
              <a:buNone/>
            </a:pPr>
            <a:endParaRPr lang="zh-CN" altLang="en-US" dirty="0"/>
          </a:p>
          <a:p>
            <a:pPr lvl="2" eaLnBrk="1" hangingPunct="1"/>
            <a:r>
              <a:rPr lang="zh-CN" altLang="en-US" dirty="0"/>
              <a:t>能量信号的自相关</a:t>
            </a:r>
          </a:p>
          <a:p>
            <a:pPr lvl="2" eaLnBrk="1" hangingPunct="1"/>
            <a:endParaRPr lang="zh-CN" altLang="en-US" dirty="0"/>
          </a:p>
          <a:p>
            <a:pPr lvl="2" eaLnBrk="1" hangingPunct="1"/>
            <a:r>
              <a:rPr lang="zh-CN" altLang="en-US" dirty="0"/>
              <a:t>功率信号的自相关</a:t>
            </a:r>
          </a:p>
        </p:txBody>
      </p:sp>
      <p:graphicFrame>
        <p:nvGraphicFramePr>
          <p:cNvPr id="32773" name="Object 4">
            <a:extLst>
              <a:ext uri="{FF2B5EF4-FFF2-40B4-BE49-F238E27FC236}">
                <a16:creationId xmlns:a16="http://schemas.microsoft.com/office/drawing/2014/main" id="{A5747083-6FDD-C670-6FCD-77124F312635}"/>
              </a:ext>
            </a:extLst>
          </p:cNvPr>
          <p:cNvGraphicFramePr>
            <a:graphicFrameLocks noGrp="1" noChangeAspect="1"/>
          </p:cNvGraphicFramePr>
          <p:nvPr>
            <p:ph sz="quarter" idx="4294967295"/>
          </p:nvPr>
        </p:nvGraphicFramePr>
        <p:xfrm>
          <a:off x="2195513" y="2349500"/>
          <a:ext cx="3384550" cy="720725"/>
        </p:xfrm>
        <a:graphic>
          <a:graphicData uri="http://schemas.openxmlformats.org/presentationml/2006/ole">
            <mc:AlternateContent xmlns:mc="http://schemas.openxmlformats.org/markup-compatibility/2006">
              <mc:Choice xmlns:v="urn:schemas-microsoft-com:vml" Requires="v">
                <p:oleObj r:id="rId3" imgW="1612900" imgH="342900" progId="Equation.3">
                  <p:embed/>
                </p:oleObj>
              </mc:Choice>
              <mc:Fallback>
                <p:oleObj r:id="rId3" imgW="16129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349500"/>
                        <a:ext cx="338455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8">
            <a:extLst>
              <a:ext uri="{FF2B5EF4-FFF2-40B4-BE49-F238E27FC236}">
                <a16:creationId xmlns:a16="http://schemas.microsoft.com/office/drawing/2014/main" id="{DEAC25C6-5416-B42C-3BA7-48211EA770C4}"/>
              </a:ext>
            </a:extLst>
          </p:cNvPr>
          <p:cNvGraphicFramePr>
            <a:graphicFrameLocks noChangeAspect="1"/>
          </p:cNvGraphicFramePr>
          <p:nvPr/>
        </p:nvGraphicFramePr>
        <p:xfrm>
          <a:off x="2195513" y="3213100"/>
          <a:ext cx="3960812" cy="738188"/>
        </p:xfrm>
        <a:graphic>
          <a:graphicData uri="http://schemas.openxmlformats.org/presentationml/2006/ole">
            <mc:AlternateContent xmlns:mc="http://schemas.openxmlformats.org/markup-compatibility/2006">
              <mc:Choice xmlns:v="urn:schemas-microsoft-com:vml" Requires="v">
                <p:oleObj r:id="rId5" imgW="2043813" imgH="355446" progId="Equation.3">
                  <p:embed/>
                </p:oleObj>
              </mc:Choice>
              <mc:Fallback>
                <p:oleObj r:id="rId5" imgW="2043813" imgH="35544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213100"/>
                        <a:ext cx="39608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5" name="Object 9">
            <a:extLst>
              <a:ext uri="{FF2B5EF4-FFF2-40B4-BE49-F238E27FC236}">
                <a16:creationId xmlns:a16="http://schemas.microsoft.com/office/drawing/2014/main" id="{4158D8E8-4BCF-4E61-725C-10515BEC5443}"/>
              </a:ext>
            </a:extLst>
          </p:cNvPr>
          <p:cNvGraphicFramePr>
            <a:graphicFrameLocks noChangeAspect="1"/>
          </p:cNvGraphicFramePr>
          <p:nvPr/>
        </p:nvGraphicFramePr>
        <p:xfrm>
          <a:off x="2195513" y="4076700"/>
          <a:ext cx="3887787" cy="755650"/>
        </p:xfrm>
        <a:graphic>
          <a:graphicData uri="http://schemas.openxmlformats.org/presentationml/2006/ole">
            <mc:AlternateContent xmlns:mc="http://schemas.openxmlformats.org/markup-compatibility/2006">
              <mc:Choice xmlns:v="urn:schemas-microsoft-com:vml" Requires="v">
                <p:oleObj r:id="rId7" imgW="1815312" imgH="355446" progId="Equation.3">
                  <p:embed/>
                </p:oleObj>
              </mc:Choice>
              <mc:Fallback>
                <p:oleObj r:id="rId7" imgW="1815312" imgH="355446"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4076700"/>
                        <a:ext cx="388778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6" name="Object 10">
            <a:extLst>
              <a:ext uri="{FF2B5EF4-FFF2-40B4-BE49-F238E27FC236}">
                <a16:creationId xmlns:a16="http://schemas.microsoft.com/office/drawing/2014/main" id="{30B95042-F012-DC81-BAED-F4F422C32430}"/>
              </a:ext>
            </a:extLst>
          </p:cNvPr>
          <p:cNvGraphicFramePr>
            <a:graphicFrameLocks noChangeAspect="1"/>
          </p:cNvGraphicFramePr>
          <p:nvPr/>
        </p:nvGraphicFramePr>
        <p:xfrm>
          <a:off x="2195513" y="4941888"/>
          <a:ext cx="3455987" cy="739775"/>
        </p:xfrm>
        <a:graphic>
          <a:graphicData uri="http://schemas.openxmlformats.org/presentationml/2006/ole">
            <mc:AlternateContent xmlns:mc="http://schemas.openxmlformats.org/markup-compatibility/2006">
              <mc:Choice xmlns:v="urn:schemas-microsoft-com:vml" Requires="v">
                <p:oleObj r:id="rId9" imgW="1459866" imgH="342751" progId="Equation.3">
                  <p:embed/>
                </p:oleObj>
              </mc:Choice>
              <mc:Fallback>
                <p:oleObj r:id="rId9" imgW="1459866" imgH="342751"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4941888"/>
                        <a:ext cx="34559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7" name="Object 11">
            <a:extLst>
              <a:ext uri="{FF2B5EF4-FFF2-40B4-BE49-F238E27FC236}">
                <a16:creationId xmlns:a16="http://schemas.microsoft.com/office/drawing/2014/main" id="{0954C07B-6C7F-56DE-50CD-0E364122E414}"/>
              </a:ext>
            </a:extLst>
          </p:cNvPr>
          <p:cNvGraphicFramePr>
            <a:graphicFrameLocks noChangeAspect="1"/>
          </p:cNvGraphicFramePr>
          <p:nvPr/>
        </p:nvGraphicFramePr>
        <p:xfrm>
          <a:off x="2124075" y="5876925"/>
          <a:ext cx="4176713" cy="754063"/>
        </p:xfrm>
        <a:graphic>
          <a:graphicData uri="http://schemas.openxmlformats.org/presentationml/2006/ole">
            <mc:AlternateContent xmlns:mc="http://schemas.openxmlformats.org/markup-compatibility/2006">
              <mc:Choice xmlns:v="urn:schemas-microsoft-com:vml" Requires="v">
                <p:oleObj r:id="rId11" imgW="1892300" imgH="355600" progId="Equation.3">
                  <p:embed/>
                </p:oleObj>
              </mc:Choice>
              <mc:Fallback>
                <p:oleObj r:id="rId11" imgW="1892300" imgH="355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5876925"/>
                        <a:ext cx="417671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8DA72D55-A528-B4AF-FA12-82DB9D21737B}"/>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F20B5407-A187-4362-9688-572D07BBEA30}" type="slidenum">
              <a:rPr lang="en-US" altLang="zh-CN" sz="1400" b="0">
                <a:ea typeface="SimSun" panose="02010600030101010101" pitchFamily="2" charset="-122"/>
              </a:rPr>
              <a:pPr>
                <a:spcBef>
                  <a:spcPct val="0"/>
                </a:spcBef>
                <a:buClrTx/>
                <a:buSzTx/>
                <a:buFontTx/>
                <a:buNone/>
              </a:pPr>
              <a:t>15</a:t>
            </a:fld>
            <a:endParaRPr lang="en-US" altLang="zh-CN" sz="1400" b="0">
              <a:ea typeface="SimSun" panose="02010600030101010101" pitchFamily="2" charset="-122"/>
            </a:endParaRPr>
          </a:p>
        </p:txBody>
      </p:sp>
      <p:sp>
        <p:nvSpPr>
          <p:cNvPr id="34819" name="Rectangle 2">
            <a:extLst>
              <a:ext uri="{FF2B5EF4-FFF2-40B4-BE49-F238E27FC236}">
                <a16:creationId xmlns:a16="http://schemas.microsoft.com/office/drawing/2014/main" id="{10F71372-560F-56D7-8259-8FCD39F0E7D7}"/>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34820" name="Rectangle 3">
            <a:extLst>
              <a:ext uri="{FF2B5EF4-FFF2-40B4-BE49-F238E27FC236}">
                <a16:creationId xmlns:a16="http://schemas.microsoft.com/office/drawing/2014/main" id="{1897CAD8-D618-CD29-EED6-57AD1A128BEE}"/>
              </a:ext>
            </a:extLst>
          </p:cNvPr>
          <p:cNvSpPr>
            <a:spLocks noGrp="1" noRot="1" noChangeArrowheads="1"/>
          </p:cNvSpPr>
          <p:nvPr>
            <p:ph type="body" idx="1"/>
          </p:nvPr>
        </p:nvSpPr>
        <p:spPr>
          <a:xfrm>
            <a:off x="323850" y="1557338"/>
            <a:ext cx="8640763" cy="4679950"/>
          </a:xfrm>
        </p:spPr>
        <p:txBody>
          <a:bodyPr/>
          <a:lstStyle/>
          <a:p>
            <a:pPr lvl="2" eaLnBrk="1" hangingPunct="1"/>
            <a:r>
              <a:rPr lang="zh-CN" altLang="en-US"/>
              <a:t>互相关函数性质</a:t>
            </a:r>
          </a:p>
          <a:p>
            <a:pPr lvl="3" eaLnBrk="1" hangingPunct="1"/>
            <a:r>
              <a:rPr lang="zh-CN" altLang="en-US" sz="2400">
                <a:solidFill>
                  <a:srgbClr val="000000"/>
                </a:solidFill>
              </a:rPr>
              <a:t>若对于所有</a:t>
            </a:r>
            <a:r>
              <a:rPr lang="en-US" altLang="zh-CN" sz="2400" i="1">
                <a:solidFill>
                  <a:srgbClr val="000000"/>
                </a:solidFill>
                <a:latin typeface="Times New Roman" panose="02020603050405020304" pitchFamily="18" charset="0"/>
              </a:rPr>
              <a:t>t</a:t>
            </a:r>
            <a:r>
              <a:rPr lang="zh-CN" altLang="en-US" sz="2400">
                <a:solidFill>
                  <a:srgbClr val="000000"/>
                </a:solidFill>
              </a:rPr>
              <a:t>，</a:t>
            </a:r>
            <a:r>
              <a:rPr lang="en-US" altLang="zh-CN" sz="2400" i="1">
                <a:solidFill>
                  <a:srgbClr val="000000"/>
                </a:solidFill>
                <a:latin typeface="Times New Roman" panose="02020603050405020304" pitchFamily="18" charset="0"/>
              </a:rPr>
              <a:t>R</a:t>
            </a:r>
            <a:r>
              <a:rPr lang="en-US" altLang="zh-CN" sz="2400" baseline="-25000">
                <a:solidFill>
                  <a:srgbClr val="000000"/>
                </a:solidFill>
                <a:latin typeface="Times New Roman" panose="02020603050405020304" pitchFamily="18" charset="0"/>
              </a:rPr>
              <a:t>12</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)=0</a:t>
            </a:r>
            <a:r>
              <a:rPr lang="zh-CN" altLang="en-US" sz="2400">
                <a:solidFill>
                  <a:srgbClr val="000000"/>
                </a:solidFill>
              </a:rPr>
              <a:t>，则两信号为互不相关</a:t>
            </a:r>
          </a:p>
          <a:p>
            <a:pPr lvl="3" eaLnBrk="1" hangingPunct="1"/>
            <a:r>
              <a:rPr lang="zh-CN" altLang="en-US" sz="2400">
                <a:solidFill>
                  <a:srgbClr val="000000"/>
                </a:solidFill>
              </a:rPr>
              <a:t>当</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≠0</a:t>
            </a:r>
            <a:r>
              <a:rPr lang="zh-CN" altLang="en-US" sz="2400">
                <a:solidFill>
                  <a:srgbClr val="000000"/>
                </a:solidFill>
              </a:rPr>
              <a:t>时，</a:t>
            </a:r>
            <a:r>
              <a:rPr lang="en-US" altLang="zh-CN" sz="2400" i="1">
                <a:solidFill>
                  <a:srgbClr val="000000"/>
                </a:solidFill>
                <a:latin typeface="Times New Roman" panose="02020603050405020304" pitchFamily="18" charset="0"/>
              </a:rPr>
              <a:t>R</a:t>
            </a:r>
            <a:r>
              <a:rPr lang="en-US" altLang="zh-CN" sz="2400" baseline="-25000">
                <a:solidFill>
                  <a:srgbClr val="000000"/>
                </a:solidFill>
                <a:latin typeface="Times New Roman" panose="02020603050405020304" pitchFamily="18" charset="0"/>
              </a:rPr>
              <a:t>12</a:t>
            </a:r>
            <a:r>
              <a:rPr lang="zh-CN" altLang="en-US"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zh-CN" altLang="en-US" sz="2400">
                <a:solidFill>
                  <a:srgbClr val="000000"/>
                </a:solidFill>
                <a:latin typeface="Times New Roman" panose="02020603050405020304" pitchFamily="18" charset="0"/>
              </a:rPr>
              <a:t>）≠ </a:t>
            </a:r>
            <a:r>
              <a:rPr lang="en-US" altLang="zh-CN" sz="2400" i="1">
                <a:solidFill>
                  <a:srgbClr val="000000"/>
                </a:solidFill>
                <a:latin typeface="Times New Roman" panose="02020603050405020304" pitchFamily="18" charset="0"/>
              </a:rPr>
              <a:t>R</a:t>
            </a:r>
            <a:r>
              <a:rPr lang="en-US" altLang="zh-CN" sz="2400" baseline="-25000">
                <a:solidFill>
                  <a:srgbClr val="000000"/>
                </a:solidFill>
                <a:latin typeface="Times New Roman" panose="02020603050405020304" pitchFamily="18" charset="0"/>
              </a:rPr>
              <a:t>21</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a:t>
            </a:r>
          </a:p>
          <a:p>
            <a:pPr lvl="3" eaLnBrk="1" hangingPunct="1">
              <a:buFont typeface="Wingdings" panose="05000000000000000000" pitchFamily="2" charset="2"/>
              <a:buNone/>
            </a:pPr>
            <a:r>
              <a:rPr lang="zh-CN" altLang="en-US" sz="2400">
                <a:solidFill>
                  <a:srgbClr val="000000"/>
                </a:solidFill>
              </a:rPr>
              <a:t>    而有</a:t>
            </a:r>
            <a:r>
              <a:rPr lang="en-US" altLang="zh-CN" sz="2400" i="1">
                <a:solidFill>
                  <a:srgbClr val="000000"/>
                </a:solidFill>
                <a:latin typeface="Times New Roman" panose="02020603050405020304" pitchFamily="18" charset="0"/>
              </a:rPr>
              <a:t>R</a:t>
            </a:r>
            <a:r>
              <a:rPr lang="en-US" altLang="zh-CN" sz="2400" baseline="-25000">
                <a:solidFill>
                  <a:srgbClr val="000000"/>
                </a:solidFill>
                <a:latin typeface="Times New Roman" panose="02020603050405020304" pitchFamily="18" charset="0"/>
              </a:rPr>
              <a:t>12</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 </a:t>
            </a:r>
            <a:r>
              <a:rPr lang="en-US" altLang="zh-CN" sz="2400" i="1">
                <a:solidFill>
                  <a:srgbClr val="000000"/>
                </a:solidFill>
                <a:latin typeface="Times New Roman" panose="02020603050405020304" pitchFamily="18" charset="0"/>
              </a:rPr>
              <a:t>R</a:t>
            </a:r>
            <a:r>
              <a:rPr lang="en-US" altLang="zh-CN" sz="2400" baseline="-25000">
                <a:solidFill>
                  <a:srgbClr val="000000"/>
                </a:solidFill>
                <a:latin typeface="Times New Roman" panose="02020603050405020304" pitchFamily="18" charset="0"/>
              </a:rPr>
              <a:t>21</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a:t>
            </a:r>
          </a:p>
          <a:p>
            <a:pPr lvl="3" eaLnBrk="1" hangingPunct="1"/>
            <a:r>
              <a:rPr lang="zh-CN" altLang="en-US" sz="2400">
                <a:solidFill>
                  <a:srgbClr val="000000"/>
                </a:solidFill>
              </a:rPr>
              <a:t>当</a:t>
            </a:r>
            <a:r>
              <a:rPr lang="en-US" altLang="zh-CN" sz="2400" i="1">
                <a:solidFill>
                  <a:srgbClr val="000000"/>
                </a:solidFill>
                <a:latin typeface="Times New Roman" panose="02020603050405020304" pitchFamily="18" charset="0"/>
              </a:rPr>
              <a:t>t</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0</a:t>
            </a:r>
            <a:r>
              <a:rPr lang="zh-CN" altLang="en-US" sz="2400">
                <a:solidFill>
                  <a:srgbClr val="000000"/>
                </a:solidFill>
              </a:rPr>
              <a:t>时， </a:t>
            </a:r>
            <a:r>
              <a:rPr lang="en-US" altLang="zh-CN" sz="2400" i="1">
                <a:solidFill>
                  <a:srgbClr val="000000"/>
                </a:solidFill>
                <a:latin typeface="Times New Roman" panose="02020603050405020304" pitchFamily="18" charset="0"/>
              </a:rPr>
              <a:t>R</a:t>
            </a:r>
            <a:r>
              <a:rPr lang="en-US" altLang="zh-CN" sz="2400" baseline="-25000">
                <a:solidFill>
                  <a:srgbClr val="000000"/>
                </a:solidFill>
                <a:latin typeface="Times New Roman" panose="02020603050405020304" pitchFamily="18" charset="0"/>
              </a:rPr>
              <a:t>12</a:t>
            </a:r>
            <a:r>
              <a:rPr lang="en-US" altLang="zh-CN" sz="2400">
                <a:solidFill>
                  <a:srgbClr val="000000"/>
                </a:solidFill>
                <a:latin typeface="Times New Roman" panose="02020603050405020304" pitchFamily="18" charset="0"/>
              </a:rPr>
              <a:t>(0)</a:t>
            </a:r>
            <a:r>
              <a:rPr lang="zh-CN" altLang="en-US" sz="2400">
                <a:solidFill>
                  <a:srgbClr val="000000"/>
                </a:solidFill>
              </a:rPr>
              <a:t>表示</a:t>
            </a:r>
            <a:r>
              <a:rPr lang="en-US" altLang="zh-CN" sz="2400" i="1">
                <a:solidFill>
                  <a:srgbClr val="000000"/>
                </a:solidFill>
                <a:latin typeface="Times New Roman" panose="02020603050405020304" pitchFamily="18" charset="0"/>
              </a:rPr>
              <a:t>f</a:t>
            </a:r>
            <a:r>
              <a:rPr lang="en-US" altLang="zh-CN" sz="2400" baseline="-25000">
                <a:solidFill>
                  <a:srgbClr val="000000"/>
                </a:solidFill>
                <a:latin typeface="Times New Roman" panose="02020603050405020304" pitchFamily="18" charset="0"/>
              </a:rPr>
              <a:t>1</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 </a:t>
            </a:r>
            <a:r>
              <a:rPr lang="en-US" altLang="zh-CN" sz="2400" i="1">
                <a:solidFill>
                  <a:srgbClr val="000000"/>
                </a:solidFill>
                <a:latin typeface="Times New Roman" panose="02020603050405020304" pitchFamily="18" charset="0"/>
              </a:rPr>
              <a:t>f</a:t>
            </a:r>
            <a:r>
              <a:rPr lang="en-US" altLang="zh-CN" sz="2400" baseline="-25000">
                <a:solidFill>
                  <a:srgbClr val="000000"/>
                </a:solidFill>
                <a:latin typeface="Times New Roman" panose="02020603050405020304" pitchFamily="18" charset="0"/>
              </a:rPr>
              <a:t>2</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a:t>
            </a:r>
            <a:r>
              <a:rPr lang="zh-CN" altLang="en-US" sz="2400">
                <a:solidFill>
                  <a:srgbClr val="000000"/>
                </a:solidFill>
              </a:rPr>
              <a:t>在无时差</a:t>
            </a:r>
          </a:p>
          <a:p>
            <a:pPr lvl="3" eaLnBrk="1" hangingPunct="1">
              <a:buFont typeface="Wingdings" panose="05000000000000000000" pitchFamily="2" charset="2"/>
              <a:buNone/>
            </a:pPr>
            <a:r>
              <a:rPr lang="zh-CN" altLang="en-US" sz="2400">
                <a:solidFill>
                  <a:srgbClr val="000000"/>
                </a:solidFill>
              </a:rPr>
              <a:t>    时的相关性</a:t>
            </a:r>
          </a:p>
          <a:p>
            <a:pPr lvl="2" eaLnBrk="1" hangingPunct="1"/>
            <a:r>
              <a:rPr lang="zh-CN" altLang="en-US"/>
              <a:t>自相关函数性质</a:t>
            </a:r>
          </a:p>
          <a:p>
            <a:pPr lvl="3" eaLnBrk="1" hangingPunct="1"/>
            <a:r>
              <a:rPr lang="en-US" altLang="zh-CN" sz="2400" i="1">
                <a:solidFill>
                  <a:srgbClr val="000000"/>
                </a:solidFill>
                <a:latin typeface="Times New Roman" panose="02020603050405020304" pitchFamily="18" charset="0"/>
              </a:rPr>
              <a:t>R</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R</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a:t>
            </a:r>
          </a:p>
          <a:p>
            <a:pPr lvl="3" eaLnBrk="1" hangingPunct="1"/>
            <a:r>
              <a:rPr lang="en-US" altLang="zh-CN" sz="2400" i="1">
                <a:solidFill>
                  <a:srgbClr val="000000"/>
                </a:solidFill>
                <a:latin typeface="Times New Roman" panose="02020603050405020304" pitchFamily="18" charset="0"/>
              </a:rPr>
              <a:t>R</a:t>
            </a:r>
            <a:r>
              <a:rPr lang="en-US" altLang="zh-CN" sz="2400">
                <a:solidFill>
                  <a:srgbClr val="000000"/>
                </a:solidFill>
                <a:latin typeface="Times New Roman" panose="02020603050405020304" pitchFamily="18" charset="0"/>
              </a:rPr>
              <a:t>(0)≥|</a:t>
            </a:r>
            <a:r>
              <a:rPr lang="en-US" altLang="zh-CN" sz="2400" i="1">
                <a:solidFill>
                  <a:srgbClr val="000000"/>
                </a:solidFill>
                <a:latin typeface="Times New Roman" panose="02020603050405020304" pitchFamily="18" charset="0"/>
              </a:rPr>
              <a:t>R</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a:t>
            </a:r>
          </a:p>
          <a:p>
            <a:pPr lvl="3" eaLnBrk="1" hangingPunct="1"/>
            <a:r>
              <a:rPr lang="en-US" altLang="zh-CN" sz="2400" i="1">
                <a:solidFill>
                  <a:srgbClr val="000000"/>
                </a:solidFill>
                <a:latin typeface="Times New Roman" panose="02020603050405020304" pitchFamily="18" charset="0"/>
              </a:rPr>
              <a:t>R</a:t>
            </a:r>
            <a:r>
              <a:rPr lang="en-US" altLang="zh-CN" sz="2400">
                <a:solidFill>
                  <a:srgbClr val="000000"/>
                </a:solidFill>
                <a:latin typeface="Times New Roman" panose="02020603050405020304" pitchFamily="18" charset="0"/>
              </a:rPr>
              <a:t>(0)</a:t>
            </a:r>
            <a:r>
              <a:rPr lang="zh-CN" altLang="en-US" sz="2400">
                <a:solidFill>
                  <a:srgbClr val="000000"/>
                </a:solidFill>
              </a:rPr>
              <a:t>表示能量或功率</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5">
            <a:extLst>
              <a:ext uri="{FF2B5EF4-FFF2-40B4-BE49-F238E27FC236}">
                <a16:creationId xmlns:a16="http://schemas.microsoft.com/office/drawing/2014/main" id="{3F0ECFE6-B9AE-4C0C-7D34-FCC28381628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F27D9469-5375-4CBC-BDBE-EFCEEA0BAEDB}" type="slidenum">
              <a:rPr lang="en-US" altLang="zh-CN" sz="1400" b="0">
                <a:ea typeface="SimSun" panose="02010600030101010101" pitchFamily="2" charset="-122"/>
              </a:rPr>
              <a:pPr>
                <a:spcBef>
                  <a:spcPct val="0"/>
                </a:spcBef>
                <a:buClrTx/>
                <a:buSzTx/>
                <a:buFontTx/>
                <a:buNone/>
              </a:pPr>
              <a:t>16</a:t>
            </a:fld>
            <a:endParaRPr lang="en-US" altLang="zh-CN" sz="1400" b="0">
              <a:ea typeface="SimSun" panose="02010600030101010101" pitchFamily="2" charset="-122"/>
            </a:endParaRPr>
          </a:p>
        </p:txBody>
      </p:sp>
      <p:sp>
        <p:nvSpPr>
          <p:cNvPr id="36867" name="Rectangle 2">
            <a:extLst>
              <a:ext uri="{FF2B5EF4-FFF2-40B4-BE49-F238E27FC236}">
                <a16:creationId xmlns:a16="http://schemas.microsoft.com/office/drawing/2014/main" id="{2437A59A-3DB0-E942-4536-556A77CE4BF4}"/>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36868" name="Rectangle 3">
            <a:extLst>
              <a:ext uri="{FF2B5EF4-FFF2-40B4-BE49-F238E27FC236}">
                <a16:creationId xmlns:a16="http://schemas.microsoft.com/office/drawing/2014/main" id="{0F953EF7-4574-2343-CA2D-93C640D4FAB7}"/>
              </a:ext>
            </a:extLst>
          </p:cNvPr>
          <p:cNvSpPr>
            <a:spLocks noGrp="1" noRot="1" noChangeArrowheads="1"/>
          </p:cNvSpPr>
          <p:nvPr>
            <p:ph type="body" sz="half" idx="1"/>
          </p:nvPr>
        </p:nvSpPr>
        <p:spPr>
          <a:xfrm>
            <a:off x="323850" y="1484313"/>
            <a:ext cx="8424863" cy="4968875"/>
          </a:xfrm>
        </p:spPr>
        <p:txBody>
          <a:bodyPr/>
          <a:lstStyle/>
          <a:p>
            <a:pPr lvl="2" eaLnBrk="1" hangingPunct="1">
              <a:lnSpc>
                <a:spcPct val="125000"/>
              </a:lnSpc>
            </a:pPr>
            <a:r>
              <a:rPr lang="zh-CN" altLang="en-US"/>
              <a:t>相关函数与能量谱密度或功率谱密度之间的关系</a:t>
            </a:r>
          </a:p>
          <a:p>
            <a:pPr marL="0" indent="0" eaLnBrk="1" hangingPunct="1">
              <a:lnSpc>
                <a:spcPct val="125000"/>
              </a:lnSpc>
            </a:pPr>
            <a:r>
              <a:rPr lang="zh-CN" altLang="en-US" sz="1800"/>
              <a:t>                </a:t>
            </a:r>
            <a:r>
              <a:rPr lang="zh-CN" altLang="en-US" sz="2000">
                <a:solidFill>
                  <a:srgbClr val="000000"/>
                </a:solidFill>
              </a:rPr>
              <a:t>对于互相关函数，有：</a:t>
            </a:r>
          </a:p>
          <a:p>
            <a:pPr marL="0" indent="0" eaLnBrk="1" hangingPunct="1">
              <a:lnSpc>
                <a:spcPct val="125000"/>
              </a:lnSpc>
            </a:pPr>
            <a:endParaRPr lang="zh-CN" altLang="en-US" sz="2000">
              <a:solidFill>
                <a:srgbClr val="000000"/>
              </a:solidFill>
            </a:endParaRPr>
          </a:p>
          <a:p>
            <a:pPr marL="0" indent="0" eaLnBrk="1" hangingPunct="1">
              <a:lnSpc>
                <a:spcPct val="125000"/>
              </a:lnSpc>
            </a:pPr>
            <a:r>
              <a:rPr lang="zh-CN" altLang="en-US" sz="2000">
                <a:solidFill>
                  <a:srgbClr val="000000"/>
                </a:solidFill>
              </a:rPr>
              <a:t>                对于自相关函数，有：</a:t>
            </a:r>
          </a:p>
          <a:p>
            <a:pPr marL="0" indent="0" eaLnBrk="1" hangingPunct="1">
              <a:lnSpc>
                <a:spcPct val="125000"/>
              </a:lnSpc>
            </a:pPr>
            <a:endParaRPr lang="zh-CN" altLang="en-US" sz="2000">
              <a:solidFill>
                <a:srgbClr val="000000"/>
              </a:solidFill>
            </a:endParaRPr>
          </a:p>
          <a:p>
            <a:pPr marL="0" indent="0" eaLnBrk="1" hangingPunct="1">
              <a:lnSpc>
                <a:spcPct val="125000"/>
              </a:lnSpc>
            </a:pPr>
            <a:r>
              <a:rPr lang="zh-CN" altLang="en-US" sz="2000">
                <a:solidFill>
                  <a:srgbClr val="000000"/>
                </a:solidFill>
              </a:rPr>
              <a:t>                所以，有：</a:t>
            </a:r>
          </a:p>
          <a:p>
            <a:pPr marL="0" indent="0" eaLnBrk="1" hangingPunct="1">
              <a:lnSpc>
                <a:spcPct val="125000"/>
              </a:lnSpc>
            </a:pPr>
            <a:endParaRPr lang="zh-CN" altLang="en-US" sz="2000">
              <a:solidFill>
                <a:srgbClr val="000000"/>
              </a:solidFill>
            </a:endParaRPr>
          </a:p>
          <a:p>
            <a:pPr marL="0" indent="0" eaLnBrk="1" hangingPunct="1">
              <a:lnSpc>
                <a:spcPct val="125000"/>
              </a:lnSpc>
            </a:pPr>
            <a:r>
              <a:rPr lang="zh-CN" altLang="en-US" sz="2000">
                <a:solidFill>
                  <a:srgbClr val="000000"/>
                </a:solidFill>
              </a:rPr>
              <a:t>                对于功率信号，有：</a:t>
            </a:r>
          </a:p>
          <a:p>
            <a:pPr marL="0" indent="0" eaLnBrk="1" hangingPunct="1">
              <a:lnSpc>
                <a:spcPct val="125000"/>
              </a:lnSpc>
            </a:pPr>
            <a:endParaRPr lang="zh-CN" altLang="en-US" sz="2000"/>
          </a:p>
          <a:p>
            <a:pPr marL="0" indent="0" eaLnBrk="1" hangingPunct="1">
              <a:lnSpc>
                <a:spcPct val="80000"/>
              </a:lnSpc>
            </a:pPr>
            <a:endParaRPr lang="zh-CN" altLang="en-US" sz="2000"/>
          </a:p>
          <a:p>
            <a:pPr marL="0" indent="0" eaLnBrk="1" hangingPunct="1">
              <a:lnSpc>
                <a:spcPct val="80000"/>
              </a:lnSpc>
            </a:pPr>
            <a:endParaRPr lang="zh-CN" altLang="en-US" sz="2000"/>
          </a:p>
        </p:txBody>
      </p:sp>
      <p:graphicFrame>
        <p:nvGraphicFramePr>
          <p:cNvPr id="36869" name="Object 4">
            <a:extLst>
              <a:ext uri="{FF2B5EF4-FFF2-40B4-BE49-F238E27FC236}">
                <a16:creationId xmlns:a16="http://schemas.microsoft.com/office/drawing/2014/main" id="{F905E976-7FFB-D404-810E-419572E80763}"/>
              </a:ext>
            </a:extLst>
          </p:cNvPr>
          <p:cNvGraphicFramePr>
            <a:graphicFrameLocks noGrp="1" noChangeAspect="1"/>
          </p:cNvGraphicFramePr>
          <p:nvPr>
            <p:ph sz="quarter" idx="2"/>
          </p:nvPr>
        </p:nvGraphicFramePr>
        <p:xfrm>
          <a:off x="2051050" y="2420938"/>
          <a:ext cx="2952750" cy="468312"/>
        </p:xfrm>
        <a:graphic>
          <a:graphicData uri="http://schemas.openxmlformats.org/presentationml/2006/ole">
            <mc:AlternateContent xmlns:mc="http://schemas.openxmlformats.org/markup-compatibility/2006">
              <mc:Choice xmlns:v="urn:schemas-microsoft-com:vml" Requires="v">
                <p:oleObj r:id="rId3" imgW="1282700" imgH="203200" progId="Equation.3">
                  <p:embed/>
                </p:oleObj>
              </mc:Choice>
              <mc:Fallback>
                <p:oleObj r:id="rId3" imgW="12827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420938"/>
                        <a:ext cx="295275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6">
            <a:extLst>
              <a:ext uri="{FF2B5EF4-FFF2-40B4-BE49-F238E27FC236}">
                <a16:creationId xmlns:a16="http://schemas.microsoft.com/office/drawing/2014/main" id="{17786CC0-F47D-8359-92B9-31C936912AC3}"/>
              </a:ext>
            </a:extLst>
          </p:cNvPr>
          <p:cNvGraphicFramePr>
            <a:graphicFrameLocks noGrp="1" noChangeAspect="1"/>
          </p:cNvGraphicFramePr>
          <p:nvPr>
            <p:ph sz="quarter" idx="3"/>
          </p:nvPr>
        </p:nvGraphicFramePr>
        <p:xfrm>
          <a:off x="1979613" y="3368675"/>
          <a:ext cx="3529012" cy="492125"/>
        </p:xfrm>
        <a:graphic>
          <a:graphicData uri="http://schemas.openxmlformats.org/presentationml/2006/ole">
            <mc:AlternateContent xmlns:mc="http://schemas.openxmlformats.org/markup-compatibility/2006">
              <mc:Choice xmlns:v="urn:schemas-microsoft-com:vml" Requires="v">
                <p:oleObj r:id="rId5" imgW="1638300" imgH="228600" progId="Equation.3">
                  <p:embed/>
                </p:oleObj>
              </mc:Choice>
              <mc:Fallback>
                <p:oleObj r:id="rId5" imgW="16383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3368675"/>
                        <a:ext cx="3529012"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8">
            <a:extLst>
              <a:ext uri="{FF2B5EF4-FFF2-40B4-BE49-F238E27FC236}">
                <a16:creationId xmlns:a16="http://schemas.microsoft.com/office/drawing/2014/main" id="{69E4F5A5-00E8-FEF8-03FB-C38411ED2C17}"/>
              </a:ext>
            </a:extLst>
          </p:cNvPr>
          <p:cNvGraphicFramePr>
            <a:graphicFrameLocks noChangeAspect="1"/>
          </p:cNvGraphicFramePr>
          <p:nvPr/>
        </p:nvGraphicFramePr>
        <p:xfrm>
          <a:off x="2051050" y="4229100"/>
          <a:ext cx="1944688" cy="423863"/>
        </p:xfrm>
        <a:graphic>
          <a:graphicData uri="http://schemas.openxmlformats.org/presentationml/2006/ole">
            <mc:AlternateContent xmlns:mc="http://schemas.openxmlformats.org/markup-compatibility/2006">
              <mc:Choice xmlns:v="urn:schemas-microsoft-com:vml" Requires="v">
                <p:oleObj r:id="rId7" imgW="761669" imgH="190417" progId="Equation.3">
                  <p:embed/>
                </p:oleObj>
              </mc:Choice>
              <mc:Fallback>
                <p:oleObj r:id="rId7" imgW="761669" imgH="190417"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4229100"/>
                        <a:ext cx="194468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2" name="Object 9">
            <a:extLst>
              <a:ext uri="{FF2B5EF4-FFF2-40B4-BE49-F238E27FC236}">
                <a16:creationId xmlns:a16="http://schemas.microsoft.com/office/drawing/2014/main" id="{19A26C5C-CB65-9B4F-53EF-02C731F3FAFA}"/>
              </a:ext>
            </a:extLst>
          </p:cNvPr>
          <p:cNvGraphicFramePr>
            <a:graphicFrameLocks noChangeAspect="1"/>
          </p:cNvGraphicFramePr>
          <p:nvPr/>
        </p:nvGraphicFramePr>
        <p:xfrm>
          <a:off x="1979613" y="4941888"/>
          <a:ext cx="4392612" cy="930275"/>
        </p:xfrm>
        <a:graphic>
          <a:graphicData uri="http://schemas.openxmlformats.org/presentationml/2006/ole">
            <mc:AlternateContent xmlns:mc="http://schemas.openxmlformats.org/markup-compatibility/2006">
              <mc:Choice xmlns:v="urn:schemas-microsoft-com:vml" Requires="v">
                <p:oleObj name="Equation" r:id="rId9" imgW="1739900" imgH="457200" progId="Equation.3">
                  <p:embed/>
                </p:oleObj>
              </mc:Choice>
              <mc:Fallback>
                <p:oleObj name="Equation" r:id="rId9" imgW="1739900" imgH="457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4941888"/>
                        <a:ext cx="4392612"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5">
            <a:extLst>
              <a:ext uri="{FF2B5EF4-FFF2-40B4-BE49-F238E27FC236}">
                <a16:creationId xmlns:a16="http://schemas.microsoft.com/office/drawing/2014/main" id="{315CC848-740C-50F9-52C1-9C525BF7742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741C330E-B615-4F51-A5D0-2682C53C46E1}" type="slidenum">
              <a:rPr lang="en-US" altLang="zh-CN" sz="1400" b="0">
                <a:ea typeface="SimSun" panose="02010600030101010101" pitchFamily="2" charset="-122"/>
              </a:rPr>
              <a:pPr>
                <a:spcBef>
                  <a:spcPct val="0"/>
                </a:spcBef>
                <a:buClrTx/>
                <a:buSzTx/>
                <a:buFontTx/>
                <a:buNone/>
              </a:pPr>
              <a:t>17</a:t>
            </a:fld>
            <a:endParaRPr lang="en-US" altLang="zh-CN" sz="1400" b="0">
              <a:ea typeface="SimSun" panose="02010600030101010101" pitchFamily="2" charset="-122"/>
            </a:endParaRPr>
          </a:p>
        </p:txBody>
      </p:sp>
      <p:sp>
        <p:nvSpPr>
          <p:cNvPr id="38915" name="Rectangle 2">
            <a:extLst>
              <a:ext uri="{FF2B5EF4-FFF2-40B4-BE49-F238E27FC236}">
                <a16:creationId xmlns:a16="http://schemas.microsoft.com/office/drawing/2014/main" id="{20270D3F-03B7-DF85-8823-6D26E7AB2C8D}"/>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38916" name="Rectangle 3">
            <a:extLst>
              <a:ext uri="{FF2B5EF4-FFF2-40B4-BE49-F238E27FC236}">
                <a16:creationId xmlns:a16="http://schemas.microsoft.com/office/drawing/2014/main" id="{493A7DDE-5F86-1B13-63EC-85157B7CBF2C}"/>
              </a:ext>
            </a:extLst>
          </p:cNvPr>
          <p:cNvSpPr>
            <a:spLocks noGrp="1" noRot="1" noChangeArrowheads="1"/>
          </p:cNvSpPr>
          <p:nvPr>
            <p:ph type="body" sz="half" idx="1"/>
          </p:nvPr>
        </p:nvSpPr>
        <p:spPr>
          <a:xfrm>
            <a:off x="323850" y="1484313"/>
            <a:ext cx="8280400" cy="5040312"/>
          </a:xfrm>
        </p:spPr>
        <p:txBody>
          <a:bodyPr/>
          <a:lstStyle/>
          <a:p>
            <a:pPr marL="488950" lvl="1" eaLnBrk="1" hangingPunct="1"/>
            <a:r>
              <a:rPr lang="zh-CN" altLang="en-US"/>
              <a:t>卷积</a:t>
            </a:r>
          </a:p>
          <a:p>
            <a:pPr marL="896938" lvl="2" eaLnBrk="1" hangingPunct="1"/>
            <a:r>
              <a:rPr lang="zh-CN" altLang="en-US"/>
              <a:t>卷积定义</a:t>
            </a:r>
          </a:p>
          <a:p>
            <a:pPr marL="896938" lvl="2" eaLnBrk="1" hangingPunct="1">
              <a:buFont typeface="Wingdings" panose="05000000000000000000" pitchFamily="2" charset="2"/>
              <a:buNone/>
            </a:pPr>
            <a:endParaRPr lang="zh-CN" altLang="en-US"/>
          </a:p>
          <a:p>
            <a:pPr marL="896938" lvl="2" eaLnBrk="1" hangingPunct="1">
              <a:buFont typeface="Wingdings" panose="05000000000000000000" pitchFamily="2" charset="2"/>
              <a:buNone/>
            </a:pPr>
            <a:endParaRPr lang="zh-CN" altLang="en-US"/>
          </a:p>
          <a:p>
            <a:pPr marL="896938" lvl="2" eaLnBrk="1" hangingPunct="1">
              <a:buFont typeface="Wingdings" panose="05000000000000000000" pitchFamily="2" charset="2"/>
              <a:buNone/>
            </a:pPr>
            <a:endParaRPr lang="zh-CN" altLang="en-US"/>
          </a:p>
          <a:p>
            <a:pPr marL="896938" lvl="2" eaLnBrk="1" hangingPunct="1">
              <a:buFont typeface="Wingdings" panose="05000000000000000000" pitchFamily="2" charset="2"/>
              <a:buNone/>
            </a:pPr>
            <a:r>
              <a:rPr lang="zh-CN" altLang="en-US"/>
              <a:t>         卷积是频域分析的重要工具。</a:t>
            </a:r>
          </a:p>
          <a:p>
            <a:pPr marL="1169988" lvl="3" indent="538163" eaLnBrk="1" hangingPunct="1">
              <a:buFont typeface="Wingdings" panose="05000000000000000000" pitchFamily="2" charset="2"/>
              <a:buNone/>
            </a:pPr>
            <a:endParaRPr lang="zh-CN" altLang="en-US" sz="1800">
              <a:solidFill>
                <a:srgbClr val="000000"/>
              </a:solidFill>
            </a:endParaRPr>
          </a:p>
        </p:txBody>
      </p:sp>
      <p:graphicFrame>
        <p:nvGraphicFramePr>
          <p:cNvPr id="38917" name="Object 4">
            <a:extLst>
              <a:ext uri="{FF2B5EF4-FFF2-40B4-BE49-F238E27FC236}">
                <a16:creationId xmlns:a16="http://schemas.microsoft.com/office/drawing/2014/main" id="{FEF21636-1C37-9568-E62F-1D5584C33217}"/>
              </a:ext>
            </a:extLst>
          </p:cNvPr>
          <p:cNvGraphicFramePr>
            <a:graphicFrameLocks noChangeAspect="1"/>
          </p:cNvGraphicFramePr>
          <p:nvPr/>
        </p:nvGraphicFramePr>
        <p:xfrm>
          <a:off x="2124075" y="2711450"/>
          <a:ext cx="3744913" cy="646113"/>
        </p:xfrm>
        <a:graphic>
          <a:graphicData uri="http://schemas.openxmlformats.org/presentationml/2006/ole">
            <mc:AlternateContent xmlns:mc="http://schemas.openxmlformats.org/markup-compatibility/2006">
              <mc:Choice xmlns:v="urn:schemas-microsoft-com:vml" Requires="v">
                <p:oleObj name="公式" r:id="rId3" imgW="1930400" imgH="330200" progId="Equation.3">
                  <p:embed/>
                </p:oleObj>
              </mc:Choice>
              <mc:Fallback>
                <p:oleObj name="公式" r:id="rId3" imgW="1930400" imgH="330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711450"/>
                        <a:ext cx="3744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8" name="Rectangle 7">
            <a:extLst>
              <a:ext uri="{FF2B5EF4-FFF2-40B4-BE49-F238E27FC236}">
                <a16:creationId xmlns:a16="http://schemas.microsoft.com/office/drawing/2014/main" id="{1A8A505C-CD27-A940-A2B9-3E20A38ACAD1}"/>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
        <p:nvSpPr>
          <p:cNvPr id="38919" name="Rectangle 9">
            <a:extLst>
              <a:ext uri="{FF2B5EF4-FFF2-40B4-BE49-F238E27FC236}">
                <a16:creationId xmlns:a16="http://schemas.microsoft.com/office/drawing/2014/main" id="{17AB6CA1-9575-8819-420B-04C8DD1D91EF}"/>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
        <p:nvSpPr>
          <p:cNvPr id="38920" name="Rectangle 11">
            <a:extLst>
              <a:ext uri="{FF2B5EF4-FFF2-40B4-BE49-F238E27FC236}">
                <a16:creationId xmlns:a16="http://schemas.microsoft.com/office/drawing/2014/main" id="{0DFA2BD5-9302-8D52-AEC1-270AF10A017C}"/>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
        <p:nvSpPr>
          <p:cNvPr id="38921" name="Rectangle 20">
            <a:extLst>
              <a:ext uri="{FF2B5EF4-FFF2-40B4-BE49-F238E27FC236}">
                <a16:creationId xmlns:a16="http://schemas.microsoft.com/office/drawing/2014/main" id="{7EB53186-0BCC-54E3-BB8E-17D50C496B6D}"/>
              </a:ext>
            </a:extLst>
          </p:cNvPr>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
        <p:nvSpPr>
          <p:cNvPr id="38922" name="Rectangle 22">
            <a:extLst>
              <a:ext uri="{FF2B5EF4-FFF2-40B4-BE49-F238E27FC236}">
                <a16:creationId xmlns:a16="http://schemas.microsoft.com/office/drawing/2014/main" id="{B884712F-96E4-C724-97C8-5A31BFC8FFE9}"/>
              </a:ext>
            </a:extLst>
          </p:cNvPr>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5">
            <a:extLst>
              <a:ext uri="{FF2B5EF4-FFF2-40B4-BE49-F238E27FC236}">
                <a16:creationId xmlns:a16="http://schemas.microsoft.com/office/drawing/2014/main" id="{E2976301-A283-51AA-1DAF-6E1BCFB215E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C6703015-7D96-4E51-B627-066FCDE5A0A6}" type="slidenum">
              <a:rPr lang="en-US" altLang="zh-CN" sz="1400" b="0">
                <a:ea typeface="SimSun" panose="02010600030101010101" pitchFamily="2" charset="-122"/>
              </a:rPr>
              <a:pPr>
                <a:spcBef>
                  <a:spcPct val="0"/>
                </a:spcBef>
                <a:buClrTx/>
                <a:buSzTx/>
                <a:buFontTx/>
                <a:buNone/>
              </a:pPr>
              <a:t>18</a:t>
            </a:fld>
            <a:endParaRPr lang="en-US" altLang="zh-CN" sz="1400" b="0">
              <a:ea typeface="SimSun" panose="02010600030101010101" pitchFamily="2" charset="-122"/>
            </a:endParaRPr>
          </a:p>
        </p:txBody>
      </p:sp>
      <p:sp>
        <p:nvSpPr>
          <p:cNvPr id="40963" name="Rectangle 2">
            <a:extLst>
              <a:ext uri="{FF2B5EF4-FFF2-40B4-BE49-F238E27FC236}">
                <a16:creationId xmlns:a16="http://schemas.microsoft.com/office/drawing/2014/main" id="{119450C1-F2F3-E181-9972-E70C8B8F19E1}"/>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40964" name="Rectangle 3">
            <a:extLst>
              <a:ext uri="{FF2B5EF4-FFF2-40B4-BE49-F238E27FC236}">
                <a16:creationId xmlns:a16="http://schemas.microsoft.com/office/drawing/2014/main" id="{2263C332-D461-006A-2E42-2A7E6D3F2700}"/>
              </a:ext>
            </a:extLst>
          </p:cNvPr>
          <p:cNvSpPr>
            <a:spLocks noGrp="1" noRot="1" noChangeArrowheads="1"/>
          </p:cNvSpPr>
          <p:nvPr>
            <p:ph type="body" sz="half" idx="1"/>
          </p:nvPr>
        </p:nvSpPr>
        <p:spPr>
          <a:xfrm>
            <a:off x="323850" y="1484313"/>
            <a:ext cx="8280400" cy="5040312"/>
          </a:xfrm>
        </p:spPr>
        <p:txBody>
          <a:bodyPr/>
          <a:lstStyle/>
          <a:p>
            <a:pPr lvl="1" eaLnBrk="1" hangingPunct="1"/>
            <a:r>
              <a:rPr lang="zh-CN" altLang="en-US"/>
              <a:t>卷积</a:t>
            </a:r>
          </a:p>
          <a:p>
            <a:pPr lvl="2" eaLnBrk="1" hangingPunct="1"/>
            <a:r>
              <a:rPr lang="zh-CN" altLang="en-US"/>
              <a:t>卷积定理</a:t>
            </a:r>
          </a:p>
          <a:p>
            <a:pPr lvl="3" eaLnBrk="1" hangingPunct="1"/>
            <a:r>
              <a:rPr lang="zh-CN" altLang="en-US"/>
              <a:t>时域卷积定理</a:t>
            </a:r>
          </a:p>
          <a:p>
            <a:pPr lvl="3" eaLnBrk="1" hangingPunct="1">
              <a:buFont typeface="Wingdings" panose="05000000000000000000" pitchFamily="2" charset="2"/>
              <a:buNone/>
            </a:pPr>
            <a:r>
              <a:rPr lang="zh-CN" altLang="en-US" sz="1800"/>
              <a:t>   </a:t>
            </a:r>
            <a:r>
              <a:rPr lang="zh-CN" altLang="en-US" sz="1800">
                <a:solidFill>
                  <a:srgbClr val="000000"/>
                </a:solidFill>
              </a:rPr>
              <a:t>令                        ，                       则有</a:t>
            </a:r>
          </a:p>
          <a:p>
            <a:pPr lvl="3" eaLnBrk="1" hangingPunct="1">
              <a:buFont typeface="Wingdings" panose="05000000000000000000" pitchFamily="2" charset="2"/>
              <a:buNone/>
            </a:pPr>
            <a:endParaRPr lang="zh-CN" altLang="en-US" sz="1800">
              <a:solidFill>
                <a:srgbClr val="000000"/>
              </a:solidFill>
            </a:endParaRPr>
          </a:p>
          <a:p>
            <a:pPr lvl="3" eaLnBrk="1" hangingPunct="1">
              <a:buFont typeface="Wingdings" panose="05000000000000000000" pitchFamily="2" charset="2"/>
              <a:buNone/>
            </a:pPr>
            <a:endParaRPr lang="en-US" altLang="zh-CN">
              <a:solidFill>
                <a:srgbClr val="000000"/>
              </a:solidFill>
            </a:endParaRPr>
          </a:p>
          <a:p>
            <a:pPr lvl="3" eaLnBrk="1" hangingPunct="1">
              <a:buFont typeface="Wingdings" panose="05000000000000000000" pitchFamily="2" charset="2"/>
              <a:buNone/>
            </a:pPr>
            <a:r>
              <a:rPr lang="en-US" altLang="zh-CN">
                <a:solidFill>
                  <a:srgbClr val="000000"/>
                </a:solidFill>
              </a:rPr>
              <a:t>    </a:t>
            </a:r>
            <a:r>
              <a:rPr lang="zh-CN" altLang="en-US">
                <a:solidFill>
                  <a:srgbClr val="000000"/>
                </a:solidFill>
              </a:rPr>
              <a:t>可由此推得自相关函数与功率谱之间的关系。</a:t>
            </a:r>
            <a:endParaRPr lang="en-US" altLang="zh-CN"/>
          </a:p>
          <a:p>
            <a:pPr lvl="3" eaLnBrk="1" hangingPunct="1"/>
            <a:r>
              <a:rPr lang="zh-CN" altLang="en-US"/>
              <a:t>频域卷积定理</a:t>
            </a:r>
          </a:p>
          <a:p>
            <a:pPr lvl="3" eaLnBrk="1" hangingPunct="1">
              <a:buFont typeface="Wingdings" panose="05000000000000000000" pitchFamily="2" charset="2"/>
              <a:buNone/>
            </a:pPr>
            <a:r>
              <a:rPr lang="zh-CN" altLang="en-US" sz="1800"/>
              <a:t>   </a:t>
            </a:r>
            <a:r>
              <a:rPr lang="zh-CN" altLang="en-US" sz="1800">
                <a:solidFill>
                  <a:srgbClr val="000000"/>
                </a:solidFill>
              </a:rPr>
              <a:t>令                        ，                        则有</a:t>
            </a:r>
          </a:p>
          <a:p>
            <a:pPr lvl="3" eaLnBrk="1" hangingPunct="1">
              <a:buFont typeface="Wingdings" panose="05000000000000000000" pitchFamily="2" charset="2"/>
              <a:buNone/>
            </a:pPr>
            <a:endParaRPr lang="zh-CN" altLang="en-US" sz="1800">
              <a:solidFill>
                <a:srgbClr val="000000"/>
              </a:solidFill>
            </a:endParaRPr>
          </a:p>
        </p:txBody>
      </p:sp>
      <p:graphicFrame>
        <p:nvGraphicFramePr>
          <p:cNvPr id="40965" name="Object 4">
            <a:extLst>
              <a:ext uri="{FF2B5EF4-FFF2-40B4-BE49-F238E27FC236}">
                <a16:creationId xmlns:a16="http://schemas.microsoft.com/office/drawing/2014/main" id="{686F1527-493F-77D5-C84A-A3753B9A2610}"/>
              </a:ext>
            </a:extLst>
          </p:cNvPr>
          <p:cNvGraphicFramePr>
            <a:graphicFrameLocks noGrp="1" noChangeAspect="1"/>
          </p:cNvGraphicFramePr>
          <p:nvPr>
            <p:ph sz="quarter" idx="2"/>
          </p:nvPr>
        </p:nvGraphicFramePr>
        <p:xfrm>
          <a:off x="2339975" y="4583113"/>
          <a:ext cx="1401763" cy="344487"/>
        </p:xfrm>
        <a:graphic>
          <a:graphicData uri="http://schemas.openxmlformats.org/presentationml/2006/ole">
            <mc:AlternateContent xmlns:mc="http://schemas.openxmlformats.org/markup-compatibility/2006">
              <mc:Choice xmlns:v="urn:schemas-microsoft-com:vml" Requires="v">
                <p:oleObj name="公式" r:id="rId3" imgW="825500" imgH="203200" progId="Equation.3">
                  <p:embed/>
                </p:oleObj>
              </mc:Choice>
              <mc:Fallback>
                <p:oleObj name="公式" r:id="rId3" imgW="8255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583113"/>
                        <a:ext cx="1401763"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6" name="Rectangle 5">
            <a:extLst>
              <a:ext uri="{FF2B5EF4-FFF2-40B4-BE49-F238E27FC236}">
                <a16:creationId xmlns:a16="http://schemas.microsoft.com/office/drawing/2014/main" id="{9C3D2348-B30B-9A5D-9C8F-D27745A9C39B}"/>
              </a:ext>
            </a:extLst>
          </p:cNvPr>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
        <p:nvSpPr>
          <p:cNvPr id="40967" name="Rectangle 7">
            <a:extLst>
              <a:ext uri="{FF2B5EF4-FFF2-40B4-BE49-F238E27FC236}">
                <a16:creationId xmlns:a16="http://schemas.microsoft.com/office/drawing/2014/main" id="{725D5EEA-BB31-B3CC-4428-802F7B0EDFD8}"/>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aphicFrame>
        <p:nvGraphicFramePr>
          <p:cNvPr id="40968" name="Object 8">
            <a:extLst>
              <a:ext uri="{FF2B5EF4-FFF2-40B4-BE49-F238E27FC236}">
                <a16:creationId xmlns:a16="http://schemas.microsoft.com/office/drawing/2014/main" id="{7CF8871B-B06B-2B78-E303-534016550E48}"/>
              </a:ext>
            </a:extLst>
          </p:cNvPr>
          <p:cNvGraphicFramePr>
            <a:graphicFrameLocks noChangeAspect="1"/>
          </p:cNvGraphicFramePr>
          <p:nvPr/>
        </p:nvGraphicFramePr>
        <p:xfrm>
          <a:off x="2268538" y="2781300"/>
          <a:ext cx="1439862" cy="347663"/>
        </p:xfrm>
        <a:graphic>
          <a:graphicData uri="http://schemas.openxmlformats.org/presentationml/2006/ole">
            <mc:AlternateContent xmlns:mc="http://schemas.openxmlformats.org/markup-compatibility/2006">
              <mc:Choice xmlns:v="urn:schemas-microsoft-com:vml" Requires="v">
                <p:oleObj name="公式" r:id="rId5" imgW="825500" imgH="203200" progId="Equation.3">
                  <p:embed/>
                </p:oleObj>
              </mc:Choice>
              <mc:Fallback>
                <p:oleObj name="公式" r:id="rId5" imgW="825500" imgH="203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781300"/>
                        <a:ext cx="143986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9" name="Rectangle 9">
            <a:extLst>
              <a:ext uri="{FF2B5EF4-FFF2-40B4-BE49-F238E27FC236}">
                <a16:creationId xmlns:a16="http://schemas.microsoft.com/office/drawing/2014/main" id="{91F672DD-CECC-6E3A-93A8-618DBED131F1}"/>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aphicFrame>
        <p:nvGraphicFramePr>
          <p:cNvPr id="40970" name="Object 10">
            <a:extLst>
              <a:ext uri="{FF2B5EF4-FFF2-40B4-BE49-F238E27FC236}">
                <a16:creationId xmlns:a16="http://schemas.microsoft.com/office/drawing/2014/main" id="{A10DC181-3613-4537-F6E4-6E03FD30A429}"/>
              </a:ext>
            </a:extLst>
          </p:cNvPr>
          <p:cNvGraphicFramePr>
            <a:graphicFrameLocks noChangeAspect="1"/>
          </p:cNvGraphicFramePr>
          <p:nvPr/>
        </p:nvGraphicFramePr>
        <p:xfrm>
          <a:off x="3851275" y="2781300"/>
          <a:ext cx="1439863" cy="328613"/>
        </p:xfrm>
        <a:graphic>
          <a:graphicData uri="http://schemas.openxmlformats.org/presentationml/2006/ole">
            <mc:AlternateContent xmlns:mc="http://schemas.openxmlformats.org/markup-compatibility/2006">
              <mc:Choice xmlns:v="urn:schemas-microsoft-com:vml" Requires="v">
                <p:oleObj name="公式" r:id="rId6" imgW="876300" imgH="203200" progId="Equation.3">
                  <p:embed/>
                </p:oleObj>
              </mc:Choice>
              <mc:Fallback>
                <p:oleObj name="公式" r:id="rId6" imgW="876300" imgH="2032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275" y="2781300"/>
                        <a:ext cx="14398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1" name="Rectangle 11">
            <a:extLst>
              <a:ext uri="{FF2B5EF4-FFF2-40B4-BE49-F238E27FC236}">
                <a16:creationId xmlns:a16="http://schemas.microsoft.com/office/drawing/2014/main" id="{ADD123D7-D3FE-43E0-FD56-2D41DD568F60}"/>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aphicFrame>
        <p:nvGraphicFramePr>
          <p:cNvPr id="40972" name="Object 12">
            <a:extLst>
              <a:ext uri="{FF2B5EF4-FFF2-40B4-BE49-F238E27FC236}">
                <a16:creationId xmlns:a16="http://schemas.microsoft.com/office/drawing/2014/main" id="{C04946C8-FD79-3FCB-42F4-701F6594E206}"/>
              </a:ext>
            </a:extLst>
          </p:cNvPr>
          <p:cNvGraphicFramePr>
            <a:graphicFrameLocks noChangeAspect="1"/>
          </p:cNvGraphicFramePr>
          <p:nvPr/>
        </p:nvGraphicFramePr>
        <p:xfrm>
          <a:off x="2268538" y="3284538"/>
          <a:ext cx="2879725" cy="371475"/>
        </p:xfrm>
        <a:graphic>
          <a:graphicData uri="http://schemas.openxmlformats.org/presentationml/2006/ole">
            <mc:AlternateContent xmlns:mc="http://schemas.openxmlformats.org/markup-compatibility/2006">
              <mc:Choice xmlns:v="urn:schemas-microsoft-com:vml" Requires="v">
                <p:oleObj name="公式" r:id="rId8" imgW="1548728" imgH="203112" progId="Equation.3">
                  <p:embed/>
                </p:oleObj>
              </mc:Choice>
              <mc:Fallback>
                <p:oleObj name="公式" r:id="rId8" imgW="1548728" imgH="203112"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3284538"/>
                        <a:ext cx="2879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3" name="Object 13">
            <a:extLst>
              <a:ext uri="{FF2B5EF4-FFF2-40B4-BE49-F238E27FC236}">
                <a16:creationId xmlns:a16="http://schemas.microsoft.com/office/drawing/2014/main" id="{AD84BE8D-BE5D-7408-85AB-8C903C9217F1}"/>
              </a:ext>
            </a:extLst>
          </p:cNvPr>
          <p:cNvGraphicFramePr>
            <a:graphicFrameLocks noChangeAspect="1"/>
          </p:cNvGraphicFramePr>
          <p:nvPr/>
        </p:nvGraphicFramePr>
        <p:xfrm>
          <a:off x="3924300" y="4583113"/>
          <a:ext cx="1439863" cy="328612"/>
        </p:xfrm>
        <a:graphic>
          <a:graphicData uri="http://schemas.openxmlformats.org/presentationml/2006/ole">
            <mc:AlternateContent xmlns:mc="http://schemas.openxmlformats.org/markup-compatibility/2006">
              <mc:Choice xmlns:v="urn:schemas-microsoft-com:vml" Requires="v">
                <p:oleObj name="公式" r:id="rId10" imgW="876300" imgH="203200" progId="Equation.3">
                  <p:embed/>
                </p:oleObj>
              </mc:Choice>
              <mc:Fallback>
                <p:oleObj name="公式" r:id="rId10" imgW="876300" imgH="2032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4300" y="4583113"/>
                        <a:ext cx="143986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4" name="Rectangle 14">
            <a:extLst>
              <a:ext uri="{FF2B5EF4-FFF2-40B4-BE49-F238E27FC236}">
                <a16:creationId xmlns:a16="http://schemas.microsoft.com/office/drawing/2014/main" id="{CC8EBCC4-6DED-6383-3E28-80C648C287C2}"/>
              </a:ext>
            </a:extLst>
          </p:cNvPr>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
        <p:nvSpPr>
          <p:cNvPr id="40975" name="Rectangle 15">
            <a:extLst>
              <a:ext uri="{FF2B5EF4-FFF2-40B4-BE49-F238E27FC236}">
                <a16:creationId xmlns:a16="http://schemas.microsoft.com/office/drawing/2014/main" id="{5096D694-3BD9-DE21-E9F6-D192A264EA2E}"/>
              </a:ext>
            </a:extLst>
          </p:cNvPr>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aphicFrame>
        <p:nvGraphicFramePr>
          <p:cNvPr id="40976" name="Object 16">
            <a:extLst>
              <a:ext uri="{FF2B5EF4-FFF2-40B4-BE49-F238E27FC236}">
                <a16:creationId xmlns:a16="http://schemas.microsoft.com/office/drawing/2014/main" id="{79CF934D-FE05-B87B-FED5-3BFA6FBC105C}"/>
              </a:ext>
            </a:extLst>
          </p:cNvPr>
          <p:cNvGraphicFramePr>
            <a:graphicFrameLocks noChangeAspect="1"/>
          </p:cNvGraphicFramePr>
          <p:nvPr/>
        </p:nvGraphicFramePr>
        <p:xfrm>
          <a:off x="2339975" y="4941888"/>
          <a:ext cx="3168650" cy="647700"/>
        </p:xfrm>
        <a:graphic>
          <a:graphicData uri="http://schemas.openxmlformats.org/presentationml/2006/ole">
            <mc:AlternateContent xmlns:mc="http://schemas.openxmlformats.org/markup-compatibility/2006">
              <mc:Choice xmlns:v="urn:schemas-microsoft-com:vml" Requires="v">
                <p:oleObj name="公式" r:id="rId11" imgW="1816100" imgH="368300" progId="Equation.3">
                  <p:embed/>
                </p:oleObj>
              </mc:Choice>
              <mc:Fallback>
                <p:oleObj name="公式" r:id="rId11" imgW="1816100" imgH="3683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975" y="4941888"/>
                        <a:ext cx="31686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5">
            <a:extLst>
              <a:ext uri="{FF2B5EF4-FFF2-40B4-BE49-F238E27FC236}">
                <a16:creationId xmlns:a16="http://schemas.microsoft.com/office/drawing/2014/main" id="{A6809B54-45D7-5F05-C282-7F9210C5380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32598B7B-85C8-4B2E-AA0C-A45B46B08CEA}" type="slidenum">
              <a:rPr lang="en-US" altLang="zh-CN" sz="1400" b="0">
                <a:ea typeface="SimSun" panose="02010600030101010101" pitchFamily="2" charset="-122"/>
              </a:rPr>
              <a:pPr>
                <a:spcBef>
                  <a:spcPct val="0"/>
                </a:spcBef>
                <a:buClrTx/>
                <a:buSzTx/>
                <a:buFontTx/>
                <a:buNone/>
              </a:pPr>
              <a:t>19</a:t>
            </a:fld>
            <a:endParaRPr lang="en-US" altLang="zh-CN" sz="1400" b="0">
              <a:ea typeface="SimSun" panose="02010600030101010101" pitchFamily="2" charset="-122"/>
            </a:endParaRPr>
          </a:p>
        </p:txBody>
      </p:sp>
      <p:sp>
        <p:nvSpPr>
          <p:cNvPr id="43011" name="Rectangle 2">
            <a:extLst>
              <a:ext uri="{FF2B5EF4-FFF2-40B4-BE49-F238E27FC236}">
                <a16:creationId xmlns:a16="http://schemas.microsoft.com/office/drawing/2014/main" id="{CF948BA2-7EE3-5B09-BAE6-0C86BEE188E7}"/>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43012" name="Rectangle 3">
            <a:extLst>
              <a:ext uri="{FF2B5EF4-FFF2-40B4-BE49-F238E27FC236}">
                <a16:creationId xmlns:a16="http://schemas.microsoft.com/office/drawing/2014/main" id="{35B45EC6-AED9-B955-91F6-0C9246A4880A}"/>
              </a:ext>
            </a:extLst>
          </p:cNvPr>
          <p:cNvSpPr>
            <a:spLocks noGrp="1" noRot="1" noChangeArrowheads="1"/>
          </p:cNvSpPr>
          <p:nvPr>
            <p:ph type="body" sz="half" idx="1"/>
          </p:nvPr>
        </p:nvSpPr>
        <p:spPr>
          <a:xfrm>
            <a:off x="323850" y="1484313"/>
            <a:ext cx="8351838" cy="4824412"/>
          </a:xfrm>
        </p:spPr>
        <p:txBody>
          <a:bodyPr/>
          <a:lstStyle/>
          <a:p>
            <a:pPr marL="0" indent="0" eaLnBrk="1" hangingPunct="1"/>
            <a:r>
              <a:rPr lang="en-US" altLang="zh-CN" sz="2800"/>
              <a:t>2.3</a:t>
            </a:r>
            <a:r>
              <a:rPr lang="zh-CN" altLang="en-US" sz="2800"/>
              <a:t>随机信号分析</a:t>
            </a:r>
          </a:p>
          <a:p>
            <a:pPr lvl="1" eaLnBrk="1" hangingPunct="1"/>
            <a:r>
              <a:rPr lang="zh-CN" altLang="en-US"/>
              <a:t>概率及随机变量</a:t>
            </a:r>
          </a:p>
          <a:p>
            <a:pPr lvl="2" eaLnBrk="1" hangingPunct="1"/>
            <a:r>
              <a:rPr lang="zh-CN" altLang="en-US"/>
              <a:t>概率分布函数</a:t>
            </a:r>
          </a:p>
          <a:p>
            <a:pPr lvl="2" eaLnBrk="1" hangingPunct="1">
              <a:buFont typeface="Wingdings" panose="05000000000000000000" pitchFamily="2" charset="2"/>
              <a:buNone/>
            </a:pPr>
            <a:endParaRPr lang="zh-CN" altLang="en-US" sz="2000"/>
          </a:p>
          <a:p>
            <a:pPr lvl="2" eaLnBrk="1" hangingPunct="1">
              <a:buFont typeface="Wingdings" panose="05000000000000000000" pitchFamily="2" charset="2"/>
              <a:buNone/>
            </a:pPr>
            <a:endParaRPr lang="zh-CN" altLang="en-US" sz="2000"/>
          </a:p>
          <a:p>
            <a:pPr lvl="2" eaLnBrk="1" hangingPunct="1"/>
            <a:r>
              <a:rPr lang="zh-CN" altLang="en-US"/>
              <a:t>分布函数属性</a:t>
            </a:r>
          </a:p>
          <a:p>
            <a:pPr lvl="3" eaLnBrk="1" hangingPunct="1"/>
            <a:r>
              <a:rPr lang="zh-CN" altLang="en-US" sz="1800"/>
              <a:t> </a:t>
            </a:r>
          </a:p>
          <a:p>
            <a:pPr lvl="3" eaLnBrk="1" hangingPunct="1">
              <a:buFont typeface="Wingdings" panose="05000000000000000000" pitchFamily="2" charset="2"/>
              <a:buNone/>
            </a:pPr>
            <a:endParaRPr lang="zh-CN" altLang="en-US" sz="1800"/>
          </a:p>
          <a:p>
            <a:pPr lvl="3" eaLnBrk="1" hangingPunct="1"/>
            <a:r>
              <a:rPr lang="zh-CN" altLang="en-US" sz="1800"/>
              <a:t> </a:t>
            </a:r>
          </a:p>
          <a:p>
            <a:pPr lvl="3" eaLnBrk="1" hangingPunct="1">
              <a:buFont typeface="Wingdings" panose="05000000000000000000" pitchFamily="2" charset="2"/>
              <a:buNone/>
            </a:pPr>
            <a:endParaRPr lang="zh-CN" altLang="en-US" sz="1800"/>
          </a:p>
          <a:p>
            <a:pPr lvl="3" eaLnBrk="1" hangingPunct="1"/>
            <a:r>
              <a:rPr lang="zh-CN" altLang="en-US" sz="1800"/>
              <a:t>                    </a:t>
            </a:r>
            <a:r>
              <a:rPr lang="zh-CN" altLang="en-US" sz="1800">
                <a:solidFill>
                  <a:srgbClr val="000000"/>
                </a:solidFill>
              </a:rPr>
              <a:t>是非降函数</a:t>
            </a:r>
          </a:p>
        </p:txBody>
      </p:sp>
      <p:graphicFrame>
        <p:nvGraphicFramePr>
          <p:cNvPr id="43013" name="Object 4">
            <a:extLst>
              <a:ext uri="{FF2B5EF4-FFF2-40B4-BE49-F238E27FC236}">
                <a16:creationId xmlns:a16="http://schemas.microsoft.com/office/drawing/2014/main" id="{C6EFDFEA-BFC0-18FB-E0FF-B38F544B4198}"/>
              </a:ext>
            </a:extLst>
          </p:cNvPr>
          <p:cNvGraphicFramePr>
            <a:graphicFrameLocks noGrp="1" noChangeAspect="1"/>
          </p:cNvGraphicFramePr>
          <p:nvPr>
            <p:ph sz="quarter" idx="2"/>
          </p:nvPr>
        </p:nvGraphicFramePr>
        <p:xfrm>
          <a:off x="1979613" y="3068638"/>
          <a:ext cx="2592387" cy="504825"/>
        </p:xfrm>
        <a:graphic>
          <a:graphicData uri="http://schemas.openxmlformats.org/presentationml/2006/ole">
            <mc:AlternateContent xmlns:mc="http://schemas.openxmlformats.org/markup-compatibility/2006">
              <mc:Choice xmlns:v="urn:schemas-microsoft-com:vml" Requires="v">
                <p:oleObj name="公式" r:id="rId3" imgW="977900" imgH="190500" progId="Equation.3">
                  <p:embed/>
                </p:oleObj>
              </mc:Choice>
              <mc:Fallback>
                <p:oleObj name="公式" r:id="rId3" imgW="977900" imgH="190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068638"/>
                        <a:ext cx="25923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8">
            <a:extLst>
              <a:ext uri="{FF2B5EF4-FFF2-40B4-BE49-F238E27FC236}">
                <a16:creationId xmlns:a16="http://schemas.microsoft.com/office/drawing/2014/main" id="{697D35E6-AE4F-6ABE-3B08-2A2C9AABDF55}"/>
              </a:ext>
            </a:extLst>
          </p:cNvPr>
          <p:cNvGraphicFramePr>
            <a:graphicFrameLocks noChangeAspect="1"/>
          </p:cNvGraphicFramePr>
          <p:nvPr/>
        </p:nvGraphicFramePr>
        <p:xfrm>
          <a:off x="2124075" y="4076700"/>
          <a:ext cx="2089150" cy="538163"/>
        </p:xfrm>
        <a:graphic>
          <a:graphicData uri="http://schemas.openxmlformats.org/presentationml/2006/ole">
            <mc:AlternateContent xmlns:mc="http://schemas.openxmlformats.org/markup-compatibility/2006">
              <mc:Choice xmlns:v="urn:schemas-microsoft-com:vml" Requires="v">
                <p:oleObj r:id="rId5" imgW="748975" imgH="203112" progId="Equation.3">
                  <p:embed/>
                </p:oleObj>
              </mc:Choice>
              <mc:Fallback>
                <p:oleObj r:id="rId5" imgW="748975" imgH="203112"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4076700"/>
                        <a:ext cx="20891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5" name="Object 9">
            <a:extLst>
              <a:ext uri="{FF2B5EF4-FFF2-40B4-BE49-F238E27FC236}">
                <a16:creationId xmlns:a16="http://schemas.microsoft.com/office/drawing/2014/main" id="{7B1C42F7-6431-36B0-814C-606B561012D4}"/>
              </a:ext>
            </a:extLst>
          </p:cNvPr>
          <p:cNvGraphicFramePr>
            <a:graphicFrameLocks noChangeAspect="1"/>
          </p:cNvGraphicFramePr>
          <p:nvPr/>
        </p:nvGraphicFramePr>
        <p:xfrm>
          <a:off x="2051050" y="4724400"/>
          <a:ext cx="2663825" cy="452438"/>
        </p:xfrm>
        <a:graphic>
          <a:graphicData uri="http://schemas.openxmlformats.org/presentationml/2006/ole">
            <mc:AlternateContent xmlns:mc="http://schemas.openxmlformats.org/markup-compatibility/2006">
              <mc:Choice xmlns:v="urn:schemas-microsoft-com:vml" Requires="v">
                <p:oleObj r:id="rId7" imgW="1307532" imgH="203112" progId="Equation.3">
                  <p:embed/>
                </p:oleObj>
              </mc:Choice>
              <mc:Fallback>
                <p:oleObj r:id="rId7" imgW="1307532" imgH="203112"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4724400"/>
                        <a:ext cx="26638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6" name="Object 10">
            <a:extLst>
              <a:ext uri="{FF2B5EF4-FFF2-40B4-BE49-F238E27FC236}">
                <a16:creationId xmlns:a16="http://schemas.microsoft.com/office/drawing/2014/main" id="{80E06F24-4435-FAE8-32C4-6242C00C3200}"/>
              </a:ext>
            </a:extLst>
          </p:cNvPr>
          <p:cNvGraphicFramePr>
            <a:graphicFrameLocks noChangeAspect="1"/>
          </p:cNvGraphicFramePr>
          <p:nvPr/>
        </p:nvGraphicFramePr>
        <p:xfrm>
          <a:off x="2195513" y="5300663"/>
          <a:ext cx="936625" cy="484187"/>
        </p:xfrm>
        <a:graphic>
          <a:graphicData uri="http://schemas.openxmlformats.org/presentationml/2006/ole">
            <mc:AlternateContent xmlns:mc="http://schemas.openxmlformats.org/markup-compatibility/2006">
              <mc:Choice xmlns:v="urn:schemas-microsoft-com:vml" Requires="v">
                <p:oleObj name="公式" r:id="rId9" imgW="368300" imgH="190500" progId="Equation.3">
                  <p:embed/>
                </p:oleObj>
              </mc:Choice>
              <mc:Fallback>
                <p:oleObj name="公式" r:id="rId9" imgW="368300" imgH="1905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5300663"/>
                        <a:ext cx="9366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7" name="Object 11">
            <a:extLst>
              <a:ext uri="{FF2B5EF4-FFF2-40B4-BE49-F238E27FC236}">
                <a16:creationId xmlns:a16="http://schemas.microsoft.com/office/drawing/2014/main" id="{6856444C-C7D7-4F8D-0A50-337CF2D86290}"/>
              </a:ext>
            </a:extLst>
          </p:cNvPr>
          <p:cNvGraphicFramePr>
            <a:graphicFrameLocks noChangeAspect="1"/>
          </p:cNvGraphicFramePr>
          <p:nvPr/>
        </p:nvGraphicFramePr>
        <p:xfrm>
          <a:off x="5292725" y="4868863"/>
          <a:ext cx="3529013" cy="792162"/>
        </p:xfrm>
        <a:graphic>
          <a:graphicData uri="http://schemas.openxmlformats.org/presentationml/2006/ole">
            <mc:AlternateContent xmlns:mc="http://schemas.openxmlformats.org/markup-compatibility/2006">
              <mc:Choice xmlns:v="urn:schemas-microsoft-com:vml" Requires="v">
                <p:oleObj r:id="rId11" imgW="1663700" imgH="355600" progId="Equation.3">
                  <p:embed/>
                </p:oleObj>
              </mc:Choice>
              <mc:Fallback>
                <p:oleObj r:id="rId11" imgW="1663700" imgH="355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4868863"/>
                        <a:ext cx="35290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3018" name="Picture 12">
            <a:extLst>
              <a:ext uri="{FF2B5EF4-FFF2-40B4-BE49-F238E27FC236}">
                <a16:creationId xmlns:a16="http://schemas.microsoft.com/office/drawing/2014/main" id="{DAB28971-D753-AAD4-EAD0-1FB3EE17290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87900" y="1844675"/>
            <a:ext cx="3962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4">
            <a:extLst>
              <a:ext uri="{FF2B5EF4-FFF2-40B4-BE49-F238E27FC236}">
                <a16:creationId xmlns:a16="http://schemas.microsoft.com/office/drawing/2014/main" id="{F6AEFF3F-F0ED-CDB2-5DE2-7808814BB4C1}"/>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BBA9CF11-BC79-441F-9317-84510AF9AC35}" type="slidenum">
              <a:rPr lang="en-US" altLang="zh-CN" sz="1400" b="0">
                <a:ea typeface="SimSun" panose="02010600030101010101" pitchFamily="2" charset="-122"/>
              </a:rPr>
              <a:pPr>
                <a:spcBef>
                  <a:spcPct val="0"/>
                </a:spcBef>
                <a:buClrTx/>
                <a:buSzTx/>
                <a:buFontTx/>
                <a:buNone/>
              </a:pPr>
              <a:t>2</a:t>
            </a:fld>
            <a:endParaRPr lang="en-US" altLang="zh-CN" sz="1400" b="0">
              <a:ea typeface="SimSun" panose="02010600030101010101" pitchFamily="2" charset="-122"/>
            </a:endParaRPr>
          </a:p>
        </p:txBody>
      </p:sp>
      <p:sp>
        <p:nvSpPr>
          <p:cNvPr id="8195" name="Rectangle 2">
            <a:extLst>
              <a:ext uri="{FF2B5EF4-FFF2-40B4-BE49-F238E27FC236}">
                <a16:creationId xmlns:a16="http://schemas.microsoft.com/office/drawing/2014/main" id="{79738824-4929-D8E4-6D74-10C23C10C303}"/>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8196" name="Rectangle 3">
            <a:extLst>
              <a:ext uri="{FF2B5EF4-FFF2-40B4-BE49-F238E27FC236}">
                <a16:creationId xmlns:a16="http://schemas.microsoft.com/office/drawing/2014/main" id="{21B003F1-B141-FC04-2B1D-11F1FB8996FB}"/>
              </a:ext>
            </a:extLst>
          </p:cNvPr>
          <p:cNvSpPr>
            <a:spLocks noGrp="1" noRot="1" noChangeArrowheads="1"/>
          </p:cNvSpPr>
          <p:nvPr>
            <p:ph type="body" sz="half" idx="1"/>
          </p:nvPr>
        </p:nvSpPr>
        <p:spPr>
          <a:xfrm>
            <a:off x="323850" y="1557338"/>
            <a:ext cx="8640763" cy="4751387"/>
          </a:xfrm>
        </p:spPr>
        <p:txBody>
          <a:bodyPr/>
          <a:lstStyle/>
          <a:p>
            <a:pPr marL="609600" indent="-609600" eaLnBrk="1" hangingPunct="1"/>
            <a:r>
              <a:rPr lang="en-US" altLang="zh-CN">
                <a:hlinkClick r:id="rId3" action="ppaction://hlinksldjump"/>
              </a:rPr>
              <a:t>2.1 </a:t>
            </a:r>
            <a:r>
              <a:rPr lang="zh-CN" altLang="en-US">
                <a:hlinkClick r:id="rId3" action="ppaction://hlinksldjump"/>
              </a:rPr>
              <a:t>信号和系统的分类</a:t>
            </a:r>
            <a:endParaRPr lang="zh-CN" altLang="en-US"/>
          </a:p>
          <a:p>
            <a:pPr marL="609600" indent="-609600" eaLnBrk="1" hangingPunct="1"/>
            <a:r>
              <a:rPr lang="en-US" altLang="zh-CN">
                <a:hlinkClick r:id="rId4" action="ppaction://hlinksldjump"/>
              </a:rPr>
              <a:t>2.2 </a:t>
            </a:r>
            <a:r>
              <a:rPr lang="zh-CN" altLang="en-US">
                <a:hlinkClick r:id="rId4" action="ppaction://hlinksldjump"/>
              </a:rPr>
              <a:t>确定信号的分析</a:t>
            </a:r>
            <a:endParaRPr lang="zh-CN" altLang="en-US"/>
          </a:p>
          <a:p>
            <a:pPr marL="609600" indent="-609600" eaLnBrk="1" hangingPunct="1"/>
            <a:r>
              <a:rPr lang="en-US" altLang="zh-CN">
                <a:hlinkClick r:id="rId5" action="ppaction://hlinksldjump"/>
              </a:rPr>
              <a:t>2.3 </a:t>
            </a:r>
            <a:r>
              <a:rPr lang="zh-CN" altLang="en-US">
                <a:hlinkClick r:id="rId5" action="ppaction://hlinksldjump"/>
              </a:rPr>
              <a:t>随机信号分析</a:t>
            </a:r>
            <a:endParaRPr lang="zh-CN" altLang="en-US"/>
          </a:p>
          <a:p>
            <a:pPr marL="609600" indent="-609600" eaLnBrk="1" hangingPunct="1"/>
            <a:r>
              <a:rPr lang="en-US" altLang="zh-CN">
                <a:hlinkClick r:id="rId6" action="ppaction://hlinksldjump"/>
              </a:rPr>
              <a:t>2.4 </a:t>
            </a:r>
            <a:r>
              <a:rPr lang="zh-CN" altLang="en-US">
                <a:hlinkClick r:id="rId6" action="ppaction://hlinksldjump"/>
              </a:rPr>
              <a:t>高斯随机过程</a:t>
            </a:r>
            <a:endParaRPr lang="zh-CN" altLang="en-US"/>
          </a:p>
          <a:p>
            <a:pPr marL="609600" indent="-609600" eaLnBrk="1" hangingPunct="1"/>
            <a:r>
              <a:rPr lang="en-US" altLang="zh-CN">
                <a:hlinkClick r:id="rId7" action="ppaction://hlinksldjump"/>
              </a:rPr>
              <a:t>2.5 </a:t>
            </a:r>
            <a:r>
              <a:rPr lang="zh-CN" altLang="en-US">
                <a:hlinkClick r:id="rId7" action="ppaction://hlinksldjump"/>
              </a:rPr>
              <a:t>平稳随机过程通过系统的分析</a:t>
            </a:r>
            <a:endParaRPr lang="zh-CN" altLang="en-US"/>
          </a:p>
          <a:p>
            <a:pPr marL="609600" indent="-609600" eaLnBrk="1" hangingPunct="1"/>
            <a:r>
              <a:rPr lang="en-US" altLang="zh-CN">
                <a:hlinkClick r:id="rId8" action="ppaction://hlinksldjump"/>
              </a:rPr>
              <a:t>2.6 </a:t>
            </a:r>
            <a:r>
              <a:rPr lang="zh-CN" altLang="en-US">
                <a:hlinkClick r:id="rId8" action="ppaction://hlinksldjump"/>
              </a:rPr>
              <a:t>窄带随机过程</a:t>
            </a:r>
            <a:endParaRPr lang="zh-CN" altLang="en-US"/>
          </a:p>
          <a:p>
            <a:pPr marL="609600" indent="-609600" eaLnBrk="1" hangingPunct="1"/>
            <a:r>
              <a:rPr lang="en-US" altLang="zh-CN">
                <a:hlinkClick r:id="rId9" action="ppaction://hlinksldjump"/>
              </a:rPr>
              <a:t>2.7 </a:t>
            </a:r>
            <a:r>
              <a:rPr lang="zh-CN" altLang="en-US">
                <a:hlinkClick r:id="rId9" action="ppaction://hlinksldjump"/>
              </a:rPr>
              <a:t>信道</a:t>
            </a:r>
            <a:endParaRPr lang="zh-CN" altLang="en-US"/>
          </a:p>
          <a:p>
            <a:pPr marL="609600" indent="-609600" eaLnBrk="1" hangingPunct="1"/>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5">
            <a:extLst>
              <a:ext uri="{FF2B5EF4-FFF2-40B4-BE49-F238E27FC236}">
                <a16:creationId xmlns:a16="http://schemas.microsoft.com/office/drawing/2014/main" id="{A5EA1D27-B97A-FF56-BB11-CEC8AE10CA1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60CC8D97-EC49-49DB-9CFD-AEF53776C133}" type="slidenum">
              <a:rPr lang="en-US" altLang="zh-CN" sz="1400" b="0">
                <a:ea typeface="SimSun" panose="02010600030101010101" pitchFamily="2" charset="-122"/>
              </a:rPr>
              <a:pPr>
                <a:spcBef>
                  <a:spcPct val="0"/>
                </a:spcBef>
                <a:buClrTx/>
                <a:buSzTx/>
                <a:buFontTx/>
                <a:buNone/>
              </a:pPr>
              <a:t>20</a:t>
            </a:fld>
            <a:endParaRPr lang="en-US" altLang="zh-CN" sz="1400" b="0">
              <a:ea typeface="SimSun" panose="02010600030101010101" pitchFamily="2" charset="-122"/>
            </a:endParaRPr>
          </a:p>
        </p:txBody>
      </p:sp>
      <p:sp>
        <p:nvSpPr>
          <p:cNvPr id="45059" name="Rectangle 2">
            <a:extLst>
              <a:ext uri="{FF2B5EF4-FFF2-40B4-BE49-F238E27FC236}">
                <a16:creationId xmlns:a16="http://schemas.microsoft.com/office/drawing/2014/main" id="{20EEB9DF-72BF-65C1-B26E-BF5085D24587}"/>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45060" name="Rectangle 3">
            <a:extLst>
              <a:ext uri="{FF2B5EF4-FFF2-40B4-BE49-F238E27FC236}">
                <a16:creationId xmlns:a16="http://schemas.microsoft.com/office/drawing/2014/main" id="{9C132F9E-F3A7-BC9D-1C6B-6FE0773D7BE1}"/>
              </a:ext>
            </a:extLst>
          </p:cNvPr>
          <p:cNvSpPr>
            <a:spLocks noGrp="1" noRot="1" noChangeArrowheads="1"/>
          </p:cNvSpPr>
          <p:nvPr>
            <p:ph type="body" sz="half" idx="1"/>
          </p:nvPr>
        </p:nvSpPr>
        <p:spPr>
          <a:xfrm>
            <a:off x="323850" y="1484313"/>
            <a:ext cx="8496300" cy="5257800"/>
          </a:xfrm>
        </p:spPr>
        <p:txBody>
          <a:bodyPr/>
          <a:lstStyle/>
          <a:p>
            <a:pPr lvl="2" eaLnBrk="1" hangingPunct="1"/>
            <a:r>
              <a:rPr lang="zh-CN" altLang="en-US"/>
              <a:t>随机变量的数字特征</a:t>
            </a:r>
          </a:p>
          <a:p>
            <a:pPr lvl="3" eaLnBrk="1" hangingPunct="1"/>
            <a:r>
              <a:rPr lang="zh-CN" altLang="en-US"/>
              <a:t>数学期望</a:t>
            </a:r>
          </a:p>
          <a:p>
            <a:pPr lvl="3" eaLnBrk="1" hangingPunct="1">
              <a:buFont typeface="Wingdings" panose="05000000000000000000" pitchFamily="2" charset="2"/>
              <a:buNone/>
            </a:pPr>
            <a:endParaRPr lang="zh-CN" altLang="en-US" sz="1800"/>
          </a:p>
          <a:p>
            <a:pPr lvl="3" eaLnBrk="1" hangingPunct="1"/>
            <a:endParaRPr lang="zh-CN" altLang="en-US" sz="1800"/>
          </a:p>
          <a:p>
            <a:pPr lvl="3" eaLnBrk="1" hangingPunct="1"/>
            <a:r>
              <a:rPr lang="zh-CN" altLang="en-US"/>
              <a:t>方差</a:t>
            </a:r>
          </a:p>
          <a:p>
            <a:pPr lvl="3" eaLnBrk="1" hangingPunct="1"/>
            <a:endParaRPr lang="zh-CN" altLang="en-US"/>
          </a:p>
          <a:p>
            <a:pPr lvl="3" eaLnBrk="1" hangingPunct="1"/>
            <a:endParaRPr lang="zh-CN" altLang="en-US" sz="1800"/>
          </a:p>
          <a:p>
            <a:pPr lvl="3" eaLnBrk="1" hangingPunct="1"/>
            <a:endParaRPr lang="zh-CN" altLang="en-US" sz="1800"/>
          </a:p>
          <a:p>
            <a:pPr lvl="3" eaLnBrk="1" hangingPunct="1"/>
            <a:endParaRPr lang="zh-CN" altLang="en-US" sz="1800"/>
          </a:p>
          <a:p>
            <a:pPr lvl="3" eaLnBrk="1" hangingPunct="1">
              <a:buFont typeface="Wingdings" panose="05000000000000000000" pitchFamily="2" charset="2"/>
              <a:buNone/>
            </a:pPr>
            <a:endParaRPr lang="zh-CN" altLang="en-US" sz="1800"/>
          </a:p>
          <a:p>
            <a:pPr lvl="3" eaLnBrk="1" hangingPunct="1"/>
            <a:r>
              <a:rPr lang="zh-CN" altLang="en-US"/>
              <a:t>协方差</a:t>
            </a:r>
          </a:p>
        </p:txBody>
      </p:sp>
      <p:graphicFrame>
        <p:nvGraphicFramePr>
          <p:cNvPr id="45061" name="Object 4">
            <a:extLst>
              <a:ext uri="{FF2B5EF4-FFF2-40B4-BE49-F238E27FC236}">
                <a16:creationId xmlns:a16="http://schemas.microsoft.com/office/drawing/2014/main" id="{880C3AF7-FE50-14A0-2043-C8CF51FC4290}"/>
              </a:ext>
            </a:extLst>
          </p:cNvPr>
          <p:cNvGraphicFramePr>
            <a:graphicFrameLocks noGrp="1" noChangeAspect="1"/>
          </p:cNvGraphicFramePr>
          <p:nvPr>
            <p:ph sz="quarter" idx="2"/>
          </p:nvPr>
        </p:nvGraphicFramePr>
        <p:xfrm>
          <a:off x="1979613" y="2205038"/>
          <a:ext cx="3167062" cy="719137"/>
        </p:xfrm>
        <a:graphic>
          <a:graphicData uri="http://schemas.openxmlformats.org/presentationml/2006/ole">
            <mc:AlternateContent xmlns:mc="http://schemas.openxmlformats.org/markup-compatibility/2006">
              <mc:Choice xmlns:v="urn:schemas-microsoft-com:vml" Requires="v">
                <p:oleObj r:id="rId3" imgW="1511300" imgH="342900" progId="Equation.3">
                  <p:embed/>
                </p:oleObj>
              </mc:Choice>
              <mc:Fallback>
                <p:oleObj r:id="rId3" imgW="15113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205038"/>
                        <a:ext cx="3167062"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2" name="Object 8">
            <a:extLst>
              <a:ext uri="{FF2B5EF4-FFF2-40B4-BE49-F238E27FC236}">
                <a16:creationId xmlns:a16="http://schemas.microsoft.com/office/drawing/2014/main" id="{A63AC312-74FE-852E-F06D-80FE7D493015}"/>
              </a:ext>
            </a:extLst>
          </p:cNvPr>
          <p:cNvGraphicFramePr>
            <a:graphicFrameLocks noChangeAspect="1"/>
          </p:cNvGraphicFramePr>
          <p:nvPr/>
        </p:nvGraphicFramePr>
        <p:xfrm>
          <a:off x="5580063" y="2205038"/>
          <a:ext cx="3097212" cy="774700"/>
        </p:xfrm>
        <a:graphic>
          <a:graphicData uri="http://schemas.openxmlformats.org/presentationml/2006/ole">
            <mc:AlternateContent xmlns:mc="http://schemas.openxmlformats.org/markup-compatibility/2006">
              <mc:Choice xmlns:v="urn:schemas-microsoft-com:vml" Requires="v">
                <p:oleObj r:id="rId5" imgW="1548728" imgH="342751" progId="Equation.3">
                  <p:embed/>
                </p:oleObj>
              </mc:Choice>
              <mc:Fallback>
                <p:oleObj r:id="rId5" imgW="1548728" imgH="34275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2205038"/>
                        <a:ext cx="309721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3" name="Object 9">
            <a:extLst>
              <a:ext uri="{FF2B5EF4-FFF2-40B4-BE49-F238E27FC236}">
                <a16:creationId xmlns:a16="http://schemas.microsoft.com/office/drawing/2014/main" id="{39DFAE1D-C0C4-0518-351B-1098C2FA32FB}"/>
              </a:ext>
            </a:extLst>
          </p:cNvPr>
          <p:cNvGraphicFramePr>
            <a:graphicFrameLocks noChangeAspect="1"/>
          </p:cNvGraphicFramePr>
          <p:nvPr/>
        </p:nvGraphicFramePr>
        <p:xfrm>
          <a:off x="2051050" y="3357563"/>
          <a:ext cx="4032250" cy="1344612"/>
        </p:xfrm>
        <a:graphic>
          <a:graphicData uri="http://schemas.openxmlformats.org/presentationml/2006/ole">
            <mc:AlternateContent xmlns:mc="http://schemas.openxmlformats.org/markup-compatibility/2006">
              <mc:Choice xmlns:v="urn:schemas-microsoft-com:vml" Requires="v">
                <p:oleObj r:id="rId7" imgW="1778000" imgH="596900" progId="Equation.3">
                  <p:embed/>
                </p:oleObj>
              </mc:Choice>
              <mc:Fallback>
                <p:oleObj r:id="rId7" imgW="1778000" imgH="5969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357563"/>
                        <a:ext cx="4032250"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4" name="Object 10">
            <a:extLst>
              <a:ext uri="{FF2B5EF4-FFF2-40B4-BE49-F238E27FC236}">
                <a16:creationId xmlns:a16="http://schemas.microsoft.com/office/drawing/2014/main" id="{0C72C267-F2C4-3A3C-DCCF-FB525BEE2515}"/>
              </a:ext>
            </a:extLst>
          </p:cNvPr>
          <p:cNvGraphicFramePr>
            <a:graphicFrameLocks noChangeAspect="1"/>
          </p:cNvGraphicFramePr>
          <p:nvPr/>
        </p:nvGraphicFramePr>
        <p:xfrm>
          <a:off x="2124075" y="5300663"/>
          <a:ext cx="4248150" cy="520700"/>
        </p:xfrm>
        <a:graphic>
          <a:graphicData uri="http://schemas.openxmlformats.org/presentationml/2006/ole">
            <mc:AlternateContent xmlns:mc="http://schemas.openxmlformats.org/markup-compatibility/2006">
              <mc:Choice xmlns:v="urn:schemas-microsoft-com:vml" Requires="v">
                <p:oleObj r:id="rId9" imgW="1435100" imgH="203200" progId="Equation.3">
                  <p:embed/>
                </p:oleObj>
              </mc:Choice>
              <mc:Fallback>
                <p:oleObj r:id="rId9" imgW="1435100" imgH="203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5300663"/>
                        <a:ext cx="42481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5">
            <a:extLst>
              <a:ext uri="{FF2B5EF4-FFF2-40B4-BE49-F238E27FC236}">
                <a16:creationId xmlns:a16="http://schemas.microsoft.com/office/drawing/2014/main" id="{8B7CE210-9C1D-8AC5-EA61-E5940B4643E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AA6641D8-C79B-4CD2-A535-974534F92416}" type="slidenum">
              <a:rPr lang="en-US" altLang="zh-CN" sz="1400" b="0">
                <a:ea typeface="SimSun" panose="02010600030101010101" pitchFamily="2" charset="-122"/>
              </a:rPr>
              <a:pPr>
                <a:spcBef>
                  <a:spcPct val="0"/>
                </a:spcBef>
                <a:buClrTx/>
                <a:buSzTx/>
                <a:buFontTx/>
                <a:buNone/>
              </a:pPr>
              <a:t>21</a:t>
            </a:fld>
            <a:endParaRPr lang="en-US" altLang="zh-CN" sz="1400" b="0">
              <a:ea typeface="SimSun" panose="02010600030101010101" pitchFamily="2" charset="-122"/>
            </a:endParaRPr>
          </a:p>
        </p:txBody>
      </p:sp>
      <p:sp>
        <p:nvSpPr>
          <p:cNvPr id="47107" name="Rectangle 2">
            <a:extLst>
              <a:ext uri="{FF2B5EF4-FFF2-40B4-BE49-F238E27FC236}">
                <a16:creationId xmlns:a16="http://schemas.microsoft.com/office/drawing/2014/main" id="{CCCA9ABF-D2BC-2D0F-7594-4A651D3DA035}"/>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47108" name="Rectangle 3">
            <a:extLst>
              <a:ext uri="{FF2B5EF4-FFF2-40B4-BE49-F238E27FC236}">
                <a16:creationId xmlns:a16="http://schemas.microsoft.com/office/drawing/2014/main" id="{369C304C-D9CB-8A00-C87C-6BA3B372AED1}"/>
              </a:ext>
            </a:extLst>
          </p:cNvPr>
          <p:cNvSpPr>
            <a:spLocks noGrp="1" noRot="1" noChangeArrowheads="1"/>
          </p:cNvSpPr>
          <p:nvPr>
            <p:ph type="body" sz="half" idx="1"/>
          </p:nvPr>
        </p:nvSpPr>
        <p:spPr>
          <a:xfrm>
            <a:off x="323850" y="1484313"/>
            <a:ext cx="8496300" cy="5040312"/>
          </a:xfrm>
        </p:spPr>
        <p:txBody>
          <a:bodyPr/>
          <a:lstStyle/>
          <a:p>
            <a:pPr lvl="1" eaLnBrk="1" hangingPunct="1"/>
            <a:r>
              <a:rPr lang="zh-CN" altLang="en-US" sz="2400"/>
              <a:t>随机过程</a:t>
            </a:r>
          </a:p>
          <a:p>
            <a:pPr lvl="2" eaLnBrk="1" hangingPunct="1"/>
            <a:r>
              <a:rPr lang="zh-CN" altLang="en-US"/>
              <a:t>随机过程的定义</a:t>
            </a:r>
          </a:p>
          <a:p>
            <a:pPr lvl="3" eaLnBrk="1" hangingPunct="1"/>
            <a:r>
              <a:rPr lang="zh-CN" altLang="en-US" sz="2400"/>
              <a:t>随机过程</a:t>
            </a:r>
            <a:r>
              <a:rPr lang="zh-CN" altLang="en-US" sz="2400">
                <a:solidFill>
                  <a:srgbClr val="000000"/>
                </a:solidFill>
              </a:rPr>
              <a:t>是一类随时间作随机变化的过程，它不能用确切的 时间函数描述。</a:t>
            </a:r>
          </a:p>
          <a:p>
            <a:pPr lvl="3" eaLnBrk="1" hangingPunct="1"/>
            <a:r>
              <a:rPr lang="zh-CN" altLang="en-US" sz="2400"/>
              <a:t>理解</a:t>
            </a:r>
            <a:r>
              <a:rPr lang="en-US" altLang="zh-CN" sz="2400"/>
              <a:t>1</a:t>
            </a:r>
            <a:r>
              <a:rPr lang="zh-CN" altLang="en-US" sz="2400"/>
              <a:t>：</a:t>
            </a:r>
            <a:r>
              <a:rPr lang="zh-CN" altLang="en-US" sz="2400">
                <a:solidFill>
                  <a:srgbClr val="000000"/>
                </a:solidFill>
              </a:rPr>
              <a:t>对应不同随机试验结果的时间过程的集合。</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a:extLst>
              <a:ext uri="{FF2B5EF4-FFF2-40B4-BE49-F238E27FC236}">
                <a16:creationId xmlns:a16="http://schemas.microsoft.com/office/drawing/2014/main" id="{558E7107-4DB6-8332-1244-BD706FEB6C1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52ACD5BA-E462-4019-8E55-4535C8D98606}" type="slidenum">
              <a:rPr lang="en-US" altLang="zh-CN" sz="1400" b="0">
                <a:ea typeface="SimSun" panose="02010600030101010101" pitchFamily="2" charset="-122"/>
              </a:rPr>
              <a:pPr>
                <a:spcBef>
                  <a:spcPct val="0"/>
                </a:spcBef>
                <a:buClrTx/>
                <a:buSzTx/>
                <a:buFontTx/>
                <a:buNone/>
              </a:pPr>
              <a:t>22</a:t>
            </a:fld>
            <a:endParaRPr lang="en-US" altLang="zh-CN" sz="1400" b="0">
              <a:ea typeface="SimSun" panose="02010600030101010101" pitchFamily="2" charset="-122"/>
            </a:endParaRPr>
          </a:p>
        </p:txBody>
      </p:sp>
      <p:sp>
        <p:nvSpPr>
          <p:cNvPr id="49155" name="Rectangle 2">
            <a:extLst>
              <a:ext uri="{FF2B5EF4-FFF2-40B4-BE49-F238E27FC236}">
                <a16:creationId xmlns:a16="http://schemas.microsoft.com/office/drawing/2014/main" id="{D6EC90C9-01B3-05C5-0033-7C6AE0B3603C}"/>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49156" name="Rectangle 3">
            <a:extLst>
              <a:ext uri="{FF2B5EF4-FFF2-40B4-BE49-F238E27FC236}">
                <a16:creationId xmlns:a16="http://schemas.microsoft.com/office/drawing/2014/main" id="{FF93481D-88A4-F23D-7FEA-5E08C13B97E2}"/>
              </a:ext>
            </a:extLst>
          </p:cNvPr>
          <p:cNvSpPr>
            <a:spLocks noGrp="1" noRot="1" noChangeArrowheads="1"/>
          </p:cNvSpPr>
          <p:nvPr>
            <p:ph type="body" sz="half" idx="1"/>
          </p:nvPr>
        </p:nvSpPr>
        <p:spPr>
          <a:xfrm>
            <a:off x="323850" y="1557338"/>
            <a:ext cx="8640763" cy="2159000"/>
          </a:xfrm>
        </p:spPr>
        <p:txBody>
          <a:bodyPr/>
          <a:lstStyle/>
          <a:p>
            <a:pPr lvl="1" eaLnBrk="1" hangingPunct="1"/>
            <a:r>
              <a:rPr lang="zh-CN" altLang="en-US" sz="2400"/>
              <a:t>随机过程</a:t>
            </a:r>
          </a:p>
          <a:p>
            <a:pPr lvl="2" eaLnBrk="1" hangingPunct="1">
              <a:buFont typeface="Wingdings" panose="05000000000000000000" pitchFamily="2" charset="2"/>
              <a:buNone/>
            </a:pPr>
            <a:r>
              <a:rPr lang="en-US" altLang="zh-CN" sz="2000"/>
              <a:t>【</a:t>
            </a:r>
            <a:r>
              <a:rPr lang="zh-CN" altLang="en-US" sz="2000"/>
              <a:t>例</a:t>
            </a:r>
            <a:r>
              <a:rPr lang="en-US" altLang="zh-CN" sz="2000"/>
              <a:t>】</a:t>
            </a:r>
            <a:r>
              <a:rPr lang="en-US" altLang="zh-CN" sz="2000" i="1"/>
              <a:t>n</a:t>
            </a:r>
            <a:r>
              <a:rPr lang="zh-CN" altLang="en-US" sz="2000"/>
              <a:t>台示波器同时观测并记录这</a:t>
            </a:r>
            <a:r>
              <a:rPr lang="en-US" altLang="zh-CN" sz="2000" i="1"/>
              <a:t>n</a:t>
            </a:r>
            <a:r>
              <a:rPr lang="zh-CN" altLang="en-US" sz="2000"/>
              <a:t>台接收机的输出噪声波形 </a:t>
            </a:r>
          </a:p>
          <a:p>
            <a:pPr lvl="3" eaLnBrk="1" hangingPunct="1"/>
            <a:r>
              <a:rPr lang="zh-CN" altLang="en-US"/>
              <a:t>样本函数</a:t>
            </a:r>
            <a:r>
              <a:rPr lang="zh-CN" altLang="en-US" i="1">
                <a:sym typeface="Symbol" panose="05050102010706020507" pitchFamily="18" charset="2"/>
              </a:rPr>
              <a:t></a:t>
            </a:r>
            <a:r>
              <a:rPr lang="en-US" altLang="zh-CN" i="1" baseline="-25000">
                <a:sym typeface="Symbol" panose="05050102010706020507" pitchFamily="18" charset="2"/>
              </a:rPr>
              <a:t>i </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t>：随机过程的一次</a:t>
            </a:r>
            <a:r>
              <a:rPr lang="zh-CN" altLang="en-US">
                <a:solidFill>
                  <a:schemeClr val="hlink"/>
                </a:solidFill>
              </a:rPr>
              <a:t>实现</a:t>
            </a:r>
            <a:r>
              <a:rPr lang="zh-CN" altLang="en-US"/>
              <a:t>，是确定的时间函数。</a:t>
            </a:r>
          </a:p>
          <a:p>
            <a:pPr lvl="3" eaLnBrk="1" hangingPunct="1">
              <a:lnSpc>
                <a:spcPct val="130000"/>
              </a:lnSpc>
            </a:pPr>
            <a:r>
              <a:rPr lang="zh-CN" altLang="en-US"/>
              <a:t>随机过程：</a:t>
            </a:r>
            <a:r>
              <a:rPr lang="zh-CN" altLang="en-US" i="1">
                <a:sym typeface="Symbol" panose="05050102010706020507" pitchFamily="18" charset="2"/>
              </a:rPr>
              <a:t></a:t>
            </a:r>
            <a:r>
              <a:rPr lang="zh-CN" altLang="en-US" i="1" baseline="-25000">
                <a:sym typeface="Symbol" panose="05050102010706020507" pitchFamily="18" charset="2"/>
              </a:rPr>
              <a:t> </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en-US" altLang="zh-CN"/>
              <a:t> ={</a:t>
            </a:r>
            <a:r>
              <a:rPr lang="en-US" altLang="zh-CN" i="1">
                <a:sym typeface="Symbol" panose="05050102010706020507" pitchFamily="18" charset="2"/>
              </a:rPr>
              <a:t></a:t>
            </a:r>
            <a:r>
              <a:rPr lang="en-US" altLang="zh-CN" i="1" baseline="-25000">
                <a:sym typeface="Symbol" panose="05050102010706020507" pitchFamily="18" charset="2"/>
              </a:rPr>
              <a:t>1 </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a:t>
            </a:r>
            <a:r>
              <a:rPr lang="en-US" altLang="zh-CN" i="1" baseline="-25000">
                <a:sym typeface="Symbol" panose="05050102010706020507" pitchFamily="18" charset="2"/>
              </a:rPr>
              <a:t>2 </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 </a:t>
            </a:r>
            <a:r>
              <a:rPr lang="en-US" altLang="zh-CN" i="1">
                <a:sym typeface="Symbol" panose="05050102010706020507" pitchFamily="18" charset="2"/>
              </a:rPr>
              <a:t></a:t>
            </a:r>
            <a:r>
              <a:rPr lang="en-US" altLang="zh-CN" i="1" baseline="-25000">
                <a:sym typeface="Symbol" panose="05050102010706020507" pitchFamily="18" charset="2"/>
              </a:rPr>
              <a:t>n </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en-US" altLang="zh-CN"/>
              <a:t>}</a:t>
            </a:r>
          </a:p>
          <a:p>
            <a:pPr lvl="3" eaLnBrk="1" hangingPunct="1">
              <a:lnSpc>
                <a:spcPct val="130000"/>
              </a:lnSpc>
              <a:buFont typeface="Wingdings" panose="05000000000000000000" pitchFamily="2" charset="2"/>
              <a:buNone/>
            </a:pPr>
            <a:r>
              <a:rPr lang="en-US" altLang="zh-CN"/>
              <a:t>			     </a:t>
            </a:r>
            <a:r>
              <a:rPr lang="zh-CN" altLang="en-US"/>
              <a:t>是全部样本函数的集合。</a:t>
            </a:r>
          </a:p>
        </p:txBody>
      </p:sp>
      <p:graphicFrame>
        <p:nvGraphicFramePr>
          <p:cNvPr id="49157" name="Object 4">
            <a:extLst>
              <a:ext uri="{FF2B5EF4-FFF2-40B4-BE49-F238E27FC236}">
                <a16:creationId xmlns:a16="http://schemas.microsoft.com/office/drawing/2014/main" id="{324EE428-9DE1-F7F4-E3DC-AF32602B2E1C}"/>
              </a:ext>
            </a:extLst>
          </p:cNvPr>
          <p:cNvGraphicFramePr>
            <a:graphicFrameLocks noGrp="1" noChangeAspect="1"/>
          </p:cNvGraphicFramePr>
          <p:nvPr>
            <p:ph sz="half" idx="2"/>
          </p:nvPr>
        </p:nvGraphicFramePr>
        <p:xfrm>
          <a:off x="2555875" y="3429000"/>
          <a:ext cx="4546600" cy="3136900"/>
        </p:xfrm>
        <a:graphic>
          <a:graphicData uri="http://schemas.openxmlformats.org/presentationml/2006/ole">
            <mc:AlternateContent xmlns:mc="http://schemas.openxmlformats.org/markup-compatibility/2006">
              <mc:Choice xmlns:v="urn:schemas-microsoft-com:vml" Requires="v">
                <p:oleObj name="Visio" r:id="rId3" imgW="4547006" imgH="3136697" progId="Visio.Drawing.11">
                  <p:embed/>
                </p:oleObj>
              </mc:Choice>
              <mc:Fallback>
                <p:oleObj name="Visio" r:id="rId3" imgW="4547006" imgH="3136697"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429000"/>
                        <a:ext cx="4546600" cy="313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5">
            <a:extLst>
              <a:ext uri="{FF2B5EF4-FFF2-40B4-BE49-F238E27FC236}">
                <a16:creationId xmlns:a16="http://schemas.microsoft.com/office/drawing/2014/main" id="{966A7BAE-2FF5-F47E-324C-74BCF5C7F66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60B5C533-9778-4737-97AA-1F724D554EC4}" type="slidenum">
              <a:rPr lang="en-US" altLang="zh-CN" sz="1400" b="0">
                <a:ea typeface="SimSun" panose="02010600030101010101" pitchFamily="2" charset="-122"/>
              </a:rPr>
              <a:pPr>
                <a:spcBef>
                  <a:spcPct val="0"/>
                </a:spcBef>
                <a:buClrTx/>
                <a:buSzTx/>
                <a:buFontTx/>
                <a:buNone/>
              </a:pPr>
              <a:t>23</a:t>
            </a:fld>
            <a:endParaRPr lang="en-US" altLang="zh-CN" sz="1400" b="0">
              <a:ea typeface="SimSun" panose="02010600030101010101" pitchFamily="2" charset="-122"/>
            </a:endParaRPr>
          </a:p>
        </p:txBody>
      </p:sp>
      <p:sp>
        <p:nvSpPr>
          <p:cNvPr id="51203" name="Rectangle 2">
            <a:extLst>
              <a:ext uri="{FF2B5EF4-FFF2-40B4-BE49-F238E27FC236}">
                <a16:creationId xmlns:a16="http://schemas.microsoft.com/office/drawing/2014/main" id="{E53A39E8-9FBE-D8CA-3B0E-071040E49C61}"/>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51204" name="Rectangle 3">
            <a:extLst>
              <a:ext uri="{FF2B5EF4-FFF2-40B4-BE49-F238E27FC236}">
                <a16:creationId xmlns:a16="http://schemas.microsoft.com/office/drawing/2014/main" id="{2FF6D642-DF02-6CD1-F603-2C61A410F890}"/>
              </a:ext>
            </a:extLst>
          </p:cNvPr>
          <p:cNvSpPr>
            <a:spLocks noGrp="1" noRot="1" noChangeArrowheads="1"/>
          </p:cNvSpPr>
          <p:nvPr>
            <p:ph type="body" sz="half" idx="1"/>
          </p:nvPr>
        </p:nvSpPr>
        <p:spPr>
          <a:xfrm>
            <a:off x="323850" y="1484313"/>
            <a:ext cx="8496300" cy="5040312"/>
          </a:xfrm>
        </p:spPr>
        <p:txBody>
          <a:bodyPr/>
          <a:lstStyle/>
          <a:p>
            <a:pPr lvl="1" eaLnBrk="1" hangingPunct="1"/>
            <a:r>
              <a:rPr lang="zh-CN" altLang="en-US" sz="2400"/>
              <a:t>随机过程</a:t>
            </a:r>
          </a:p>
          <a:p>
            <a:pPr lvl="2" eaLnBrk="1" hangingPunct="1"/>
            <a:r>
              <a:rPr lang="zh-CN" altLang="en-US"/>
              <a:t>随机过程的定义</a:t>
            </a:r>
          </a:p>
          <a:p>
            <a:pPr lvl="3" eaLnBrk="1" hangingPunct="1"/>
            <a:r>
              <a:rPr lang="zh-CN" altLang="en-US"/>
              <a:t>理解</a:t>
            </a:r>
            <a:r>
              <a:rPr lang="en-US" altLang="zh-CN"/>
              <a:t>2</a:t>
            </a:r>
            <a:r>
              <a:rPr lang="zh-CN" altLang="en-US"/>
              <a:t>：</a:t>
            </a:r>
            <a:r>
              <a:rPr lang="zh-CN" altLang="en-US">
                <a:solidFill>
                  <a:srgbClr val="000000"/>
                </a:solidFill>
                <a:sym typeface="Symbol" panose="05050102010706020507" pitchFamily="18" charset="2"/>
              </a:rPr>
              <a:t>看作是在时间进程中处于不同时刻的随机变量的集合（</a:t>
            </a:r>
            <a:r>
              <a:rPr lang="zh-CN" altLang="en-US">
                <a:solidFill>
                  <a:srgbClr val="000000"/>
                </a:solidFill>
              </a:rPr>
              <a:t>随机过程是随机变量概念的延伸</a:t>
            </a:r>
            <a:r>
              <a:rPr lang="zh-CN" altLang="en-US">
                <a:solidFill>
                  <a:srgbClr val="000000"/>
                </a:solidFill>
                <a:sym typeface="Symbol" panose="05050102010706020507" pitchFamily="18" charset="2"/>
              </a:rPr>
              <a:t>）。</a:t>
            </a:r>
            <a:r>
              <a:rPr lang="zh-CN" altLang="en-US"/>
              <a:t> </a:t>
            </a:r>
          </a:p>
          <a:p>
            <a:pPr lvl="3" eaLnBrk="1" hangingPunct="1">
              <a:lnSpc>
                <a:spcPct val="130000"/>
              </a:lnSpc>
            </a:pPr>
            <a:r>
              <a:rPr lang="zh-CN" altLang="en-US" sz="1800"/>
              <a:t>在任一给定时刻</a:t>
            </a:r>
            <a:r>
              <a:rPr lang="en-US" altLang="zh-CN" sz="1800" i="1"/>
              <a:t>t</a:t>
            </a:r>
            <a:r>
              <a:rPr lang="en-US" altLang="zh-CN" sz="1800" baseline="-25000"/>
              <a:t>1</a:t>
            </a:r>
            <a:r>
              <a:rPr lang="zh-CN" altLang="en-US" sz="1800"/>
              <a:t>上，每一个样本函数</a:t>
            </a:r>
            <a:r>
              <a:rPr lang="zh-CN" altLang="en-US" sz="1800" i="1">
                <a:sym typeface="Symbol" panose="05050102010706020507" pitchFamily="18" charset="2"/>
              </a:rPr>
              <a:t></a:t>
            </a:r>
            <a:r>
              <a:rPr lang="en-US" altLang="zh-CN" sz="1800" i="1" baseline="-25000">
                <a:sym typeface="Symbol" panose="05050102010706020507" pitchFamily="18" charset="2"/>
              </a:rPr>
              <a:t>i </a:t>
            </a:r>
            <a:r>
              <a:rPr lang="en-US" altLang="zh-CN" sz="1800">
                <a:sym typeface="Symbol" panose="05050102010706020507" pitchFamily="18" charset="2"/>
              </a:rPr>
              <a:t>(</a:t>
            </a:r>
            <a:r>
              <a:rPr lang="en-US" altLang="zh-CN" sz="1800" i="1">
                <a:sym typeface="Symbol" panose="05050102010706020507" pitchFamily="18" charset="2"/>
              </a:rPr>
              <a:t>t</a:t>
            </a:r>
            <a:r>
              <a:rPr lang="en-US" altLang="zh-CN" sz="1800">
                <a:sym typeface="Symbol" panose="05050102010706020507" pitchFamily="18" charset="2"/>
              </a:rPr>
              <a:t>)</a:t>
            </a:r>
            <a:r>
              <a:rPr lang="zh-CN" altLang="en-US" sz="1800"/>
              <a:t>都是一个确定的数值</a:t>
            </a:r>
            <a:r>
              <a:rPr lang="zh-CN" altLang="en-US" sz="1800" i="1">
                <a:sym typeface="Symbol" panose="05050102010706020507" pitchFamily="18" charset="2"/>
              </a:rPr>
              <a:t></a:t>
            </a:r>
            <a:r>
              <a:rPr lang="en-US" altLang="zh-CN" sz="1800" i="1" baseline="-25000">
                <a:sym typeface="Symbol" panose="05050102010706020507" pitchFamily="18" charset="2"/>
              </a:rPr>
              <a:t>i </a:t>
            </a:r>
            <a:r>
              <a:rPr lang="en-US" altLang="zh-CN" sz="1800">
                <a:sym typeface="Symbol" panose="05050102010706020507" pitchFamily="18" charset="2"/>
              </a:rPr>
              <a:t>(</a:t>
            </a:r>
            <a:r>
              <a:rPr lang="en-US" altLang="zh-CN" sz="1800" i="1">
                <a:sym typeface="Symbol" panose="05050102010706020507" pitchFamily="18" charset="2"/>
              </a:rPr>
              <a:t>t</a:t>
            </a:r>
            <a:r>
              <a:rPr lang="en-US" altLang="zh-CN" sz="1800" i="1" baseline="-25000">
                <a:sym typeface="Symbol" panose="05050102010706020507" pitchFamily="18" charset="2"/>
              </a:rPr>
              <a:t>1</a:t>
            </a:r>
            <a:r>
              <a:rPr lang="en-US" altLang="zh-CN" sz="1800">
                <a:sym typeface="Symbol" panose="05050102010706020507" pitchFamily="18" charset="2"/>
              </a:rPr>
              <a:t>)</a:t>
            </a:r>
            <a:r>
              <a:rPr lang="zh-CN" altLang="en-US" sz="1800">
                <a:sym typeface="Symbol" panose="05050102010706020507" pitchFamily="18" charset="2"/>
              </a:rPr>
              <a:t>，</a:t>
            </a:r>
            <a:r>
              <a:rPr lang="zh-CN" altLang="en-US" sz="1800"/>
              <a:t>但是每个</a:t>
            </a:r>
            <a:r>
              <a:rPr lang="zh-CN" altLang="en-US" sz="1800" i="1">
                <a:sym typeface="Symbol" panose="05050102010706020507" pitchFamily="18" charset="2"/>
              </a:rPr>
              <a:t></a:t>
            </a:r>
            <a:r>
              <a:rPr lang="en-US" altLang="zh-CN" sz="1800" i="1" baseline="-25000">
                <a:sym typeface="Symbol" panose="05050102010706020507" pitchFamily="18" charset="2"/>
              </a:rPr>
              <a:t>i </a:t>
            </a:r>
            <a:r>
              <a:rPr lang="en-US" altLang="zh-CN" sz="1800">
                <a:sym typeface="Symbol" panose="05050102010706020507" pitchFamily="18" charset="2"/>
              </a:rPr>
              <a:t>(</a:t>
            </a:r>
            <a:r>
              <a:rPr lang="en-US" altLang="zh-CN" sz="1800" i="1">
                <a:sym typeface="Symbol" panose="05050102010706020507" pitchFamily="18" charset="2"/>
              </a:rPr>
              <a:t>t</a:t>
            </a:r>
            <a:r>
              <a:rPr lang="en-US" altLang="zh-CN" sz="1800" i="1" baseline="-25000">
                <a:sym typeface="Symbol" panose="05050102010706020507" pitchFamily="18" charset="2"/>
              </a:rPr>
              <a:t>1</a:t>
            </a:r>
            <a:r>
              <a:rPr lang="en-US" altLang="zh-CN" sz="1800">
                <a:sym typeface="Symbol" panose="05050102010706020507" pitchFamily="18" charset="2"/>
              </a:rPr>
              <a:t>)</a:t>
            </a:r>
            <a:r>
              <a:rPr lang="zh-CN" altLang="en-US" sz="1800"/>
              <a:t>都是不可预知的。</a:t>
            </a:r>
          </a:p>
          <a:p>
            <a:pPr lvl="3" eaLnBrk="1" hangingPunct="1">
              <a:lnSpc>
                <a:spcPct val="130000"/>
              </a:lnSpc>
            </a:pPr>
            <a:r>
              <a:rPr lang="zh-CN" altLang="en-US" sz="1800"/>
              <a:t>在一个固定时刻</a:t>
            </a:r>
            <a:r>
              <a:rPr lang="en-US" altLang="zh-CN" sz="1800" i="1"/>
              <a:t>t</a:t>
            </a:r>
            <a:r>
              <a:rPr lang="en-US" altLang="zh-CN" sz="1800" baseline="-25000"/>
              <a:t>1</a:t>
            </a:r>
            <a:r>
              <a:rPr lang="zh-CN" altLang="en-US" sz="1800"/>
              <a:t>上，不同样本的取值</a:t>
            </a:r>
            <a:r>
              <a:rPr lang="en-US" altLang="zh-CN" sz="1800"/>
              <a:t>{</a:t>
            </a:r>
            <a:r>
              <a:rPr lang="en-US" altLang="zh-CN" sz="1800" i="1">
                <a:sym typeface="Symbol" panose="05050102010706020507" pitchFamily="18" charset="2"/>
              </a:rPr>
              <a:t></a:t>
            </a:r>
            <a:r>
              <a:rPr lang="en-US" altLang="zh-CN" sz="1800" i="1" baseline="-25000">
                <a:sym typeface="Symbol" panose="05050102010706020507" pitchFamily="18" charset="2"/>
              </a:rPr>
              <a:t>i </a:t>
            </a:r>
            <a:r>
              <a:rPr lang="en-US" altLang="zh-CN" sz="1800">
                <a:sym typeface="Symbol" panose="05050102010706020507" pitchFamily="18" charset="2"/>
              </a:rPr>
              <a:t>(</a:t>
            </a:r>
            <a:r>
              <a:rPr lang="en-US" altLang="zh-CN" sz="1800" i="1">
                <a:sym typeface="Symbol" panose="05050102010706020507" pitchFamily="18" charset="2"/>
              </a:rPr>
              <a:t>t</a:t>
            </a:r>
            <a:r>
              <a:rPr lang="en-US" altLang="zh-CN" sz="1800" i="1" baseline="-25000">
                <a:sym typeface="Symbol" panose="05050102010706020507" pitchFamily="18" charset="2"/>
              </a:rPr>
              <a:t>1</a:t>
            </a:r>
            <a:r>
              <a:rPr lang="en-US" altLang="zh-CN" sz="1800">
                <a:sym typeface="Symbol" panose="05050102010706020507" pitchFamily="18" charset="2"/>
              </a:rPr>
              <a:t>), i = 1, 2, …, n</a:t>
            </a:r>
            <a:r>
              <a:rPr lang="en-US" altLang="zh-CN" sz="1800"/>
              <a:t>}</a:t>
            </a:r>
            <a:r>
              <a:rPr lang="zh-CN" altLang="en-US" sz="1800"/>
              <a:t>是一个随机变量，记为</a:t>
            </a:r>
            <a:r>
              <a:rPr lang="zh-CN" altLang="en-US" sz="1800" i="1">
                <a:sym typeface="Symbol" panose="05050102010706020507" pitchFamily="18" charset="2"/>
              </a:rPr>
              <a:t></a:t>
            </a:r>
            <a:r>
              <a:rPr lang="zh-CN" altLang="en-US" sz="1800" i="1" baseline="-25000">
                <a:sym typeface="Symbol" panose="05050102010706020507" pitchFamily="18" charset="2"/>
              </a:rPr>
              <a:t> </a:t>
            </a:r>
            <a:r>
              <a:rPr lang="en-US" altLang="zh-CN" sz="1800">
                <a:sym typeface="Symbol" panose="05050102010706020507" pitchFamily="18" charset="2"/>
              </a:rPr>
              <a:t>(</a:t>
            </a:r>
            <a:r>
              <a:rPr lang="en-US" altLang="zh-CN" sz="1800" i="1">
                <a:sym typeface="Symbol" panose="05050102010706020507" pitchFamily="18" charset="2"/>
              </a:rPr>
              <a:t>t</a:t>
            </a:r>
            <a:r>
              <a:rPr lang="en-US" altLang="zh-CN" sz="1800" i="1" baseline="-25000">
                <a:sym typeface="Symbol" panose="05050102010706020507" pitchFamily="18" charset="2"/>
              </a:rPr>
              <a:t>1</a:t>
            </a:r>
            <a:r>
              <a:rPr lang="en-US" altLang="zh-CN" sz="1800">
                <a:sym typeface="Symbol" panose="05050102010706020507" pitchFamily="18" charset="2"/>
              </a:rPr>
              <a:t>)</a:t>
            </a:r>
            <a:r>
              <a:rPr lang="zh-CN" altLang="en-US" sz="1800">
                <a:sym typeface="Symbol" panose="05050102010706020507" pitchFamily="18" charset="2"/>
              </a:rPr>
              <a:t>。</a:t>
            </a:r>
          </a:p>
          <a:p>
            <a:pPr lvl="3" eaLnBrk="1" hangingPunct="1">
              <a:lnSpc>
                <a:spcPct val="130000"/>
              </a:lnSpc>
            </a:pPr>
            <a:r>
              <a:rPr lang="zh-CN" altLang="en-US" sz="1800">
                <a:sym typeface="Symbol" panose="05050102010706020507" pitchFamily="18" charset="2"/>
              </a:rPr>
              <a:t>换句话说，随机过程在任意时刻的值是一个随机变量。</a:t>
            </a:r>
          </a:p>
          <a:p>
            <a:pPr lvl="3" eaLnBrk="1" hangingPunct="1">
              <a:lnSpc>
                <a:spcPct val="130000"/>
              </a:lnSpc>
            </a:pPr>
            <a:r>
              <a:rPr lang="zh-CN" altLang="en-US" sz="1800">
                <a:sym typeface="Symbol" panose="05050102010706020507" pitchFamily="18" charset="2"/>
              </a:rPr>
              <a:t>因此，我们又可以把</a:t>
            </a:r>
            <a:r>
              <a:rPr lang="zh-CN" altLang="en-US" sz="1800">
                <a:solidFill>
                  <a:schemeClr val="hlink"/>
                </a:solidFill>
                <a:sym typeface="Symbol" panose="05050102010706020507" pitchFamily="18" charset="2"/>
              </a:rPr>
              <a:t>随机过程</a:t>
            </a:r>
            <a:r>
              <a:rPr lang="zh-CN" altLang="en-US" sz="1800">
                <a:sym typeface="Symbol" panose="05050102010706020507" pitchFamily="18" charset="2"/>
              </a:rPr>
              <a:t>看作</a:t>
            </a:r>
            <a:r>
              <a:rPr lang="zh-CN" altLang="en-US" sz="1800">
                <a:solidFill>
                  <a:schemeClr val="hlink"/>
                </a:solidFill>
                <a:sym typeface="Symbol" panose="05050102010706020507" pitchFamily="18" charset="2"/>
              </a:rPr>
              <a:t>是</a:t>
            </a:r>
            <a:r>
              <a:rPr lang="zh-CN" altLang="en-US" sz="1800">
                <a:sym typeface="Symbol" panose="05050102010706020507" pitchFamily="18" charset="2"/>
              </a:rPr>
              <a:t>在时间进程中处于不同时刻的</a:t>
            </a:r>
            <a:r>
              <a:rPr lang="zh-CN" altLang="en-US" sz="1800">
                <a:solidFill>
                  <a:schemeClr val="hlink"/>
                </a:solidFill>
                <a:sym typeface="Symbol" panose="05050102010706020507" pitchFamily="18" charset="2"/>
              </a:rPr>
              <a:t>随机变量的集合</a:t>
            </a:r>
            <a:r>
              <a:rPr lang="zh-CN" altLang="en-US" sz="1800">
                <a:sym typeface="Symbol" panose="05050102010706020507" pitchFamily="18" charset="2"/>
              </a:rPr>
              <a:t>。</a:t>
            </a:r>
          </a:p>
          <a:p>
            <a:pPr lvl="3" eaLnBrk="1" hangingPunct="1">
              <a:lnSpc>
                <a:spcPct val="130000"/>
              </a:lnSpc>
            </a:pPr>
            <a:r>
              <a:rPr lang="zh-CN" altLang="en-US" sz="1800">
                <a:sym typeface="Symbol" panose="05050102010706020507" pitchFamily="18" charset="2"/>
              </a:rPr>
              <a:t>这个角度更适合对随机过程理论进行精确的数学描述。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5">
            <a:extLst>
              <a:ext uri="{FF2B5EF4-FFF2-40B4-BE49-F238E27FC236}">
                <a16:creationId xmlns:a16="http://schemas.microsoft.com/office/drawing/2014/main" id="{5A4D95CB-1A19-71E4-785F-A3ACDB7D425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A21B4F6D-F985-42FB-A6CF-0FEB546A06C0}" type="slidenum">
              <a:rPr lang="en-US" altLang="zh-CN" sz="1400" b="0">
                <a:ea typeface="SimSun" panose="02010600030101010101" pitchFamily="2" charset="-122"/>
              </a:rPr>
              <a:pPr>
                <a:spcBef>
                  <a:spcPct val="0"/>
                </a:spcBef>
                <a:buClrTx/>
                <a:buSzTx/>
                <a:buFontTx/>
                <a:buNone/>
              </a:pPr>
              <a:t>24</a:t>
            </a:fld>
            <a:endParaRPr lang="en-US" altLang="zh-CN" sz="1400" b="0">
              <a:ea typeface="SimSun" panose="02010600030101010101" pitchFamily="2" charset="-122"/>
            </a:endParaRPr>
          </a:p>
        </p:txBody>
      </p:sp>
      <p:sp>
        <p:nvSpPr>
          <p:cNvPr id="53251" name="Rectangle 2">
            <a:extLst>
              <a:ext uri="{FF2B5EF4-FFF2-40B4-BE49-F238E27FC236}">
                <a16:creationId xmlns:a16="http://schemas.microsoft.com/office/drawing/2014/main" id="{C45E8659-2B3E-4CDA-4B92-ED2838D4B2FA}"/>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53252" name="Rectangle 3">
            <a:extLst>
              <a:ext uri="{FF2B5EF4-FFF2-40B4-BE49-F238E27FC236}">
                <a16:creationId xmlns:a16="http://schemas.microsoft.com/office/drawing/2014/main" id="{31CB3A1A-2DAC-D2E7-34E0-6DEDE4F2B35C}"/>
              </a:ext>
            </a:extLst>
          </p:cNvPr>
          <p:cNvSpPr>
            <a:spLocks noGrp="1" noRot="1" noChangeArrowheads="1"/>
          </p:cNvSpPr>
          <p:nvPr>
            <p:ph type="body" sz="half" idx="1"/>
          </p:nvPr>
        </p:nvSpPr>
        <p:spPr>
          <a:xfrm>
            <a:off x="323850" y="1484313"/>
            <a:ext cx="8496300" cy="5040312"/>
          </a:xfrm>
        </p:spPr>
        <p:txBody>
          <a:bodyPr/>
          <a:lstStyle/>
          <a:p>
            <a:pPr lvl="1" eaLnBrk="1" hangingPunct="1"/>
            <a:r>
              <a:rPr lang="zh-CN" altLang="en-US" sz="2400" dirty="0"/>
              <a:t>随机过程的统计特性</a:t>
            </a:r>
          </a:p>
          <a:p>
            <a:pPr lvl="2" eaLnBrk="1" hangingPunct="1"/>
            <a:r>
              <a:rPr lang="zh-CN" altLang="en-US" dirty="0"/>
              <a:t>随机过程的数学期望</a:t>
            </a:r>
          </a:p>
          <a:p>
            <a:pPr lvl="2" eaLnBrk="1" hangingPunct="1">
              <a:buFont typeface="Wingdings" panose="05000000000000000000" pitchFamily="2" charset="2"/>
              <a:buNone/>
            </a:pPr>
            <a:endParaRPr lang="zh-CN" altLang="en-US" dirty="0"/>
          </a:p>
          <a:p>
            <a:pPr lvl="2" eaLnBrk="1" hangingPunct="1">
              <a:buFont typeface="Wingdings" panose="05000000000000000000" pitchFamily="2" charset="2"/>
              <a:buNone/>
            </a:pPr>
            <a:endParaRPr lang="zh-CN" altLang="en-US" sz="2000" dirty="0"/>
          </a:p>
          <a:p>
            <a:pPr lvl="2" eaLnBrk="1" hangingPunct="1"/>
            <a:r>
              <a:rPr lang="zh-CN" altLang="en-US" sz="2000" dirty="0"/>
              <a:t> </a:t>
            </a:r>
            <a:r>
              <a:rPr lang="zh-CN" altLang="en-US" dirty="0"/>
              <a:t>方差</a:t>
            </a:r>
          </a:p>
          <a:p>
            <a:pPr lvl="2" eaLnBrk="1" hangingPunct="1">
              <a:buFont typeface="Wingdings" panose="05000000000000000000" pitchFamily="2" charset="2"/>
              <a:buNone/>
            </a:pPr>
            <a:r>
              <a:rPr lang="zh-CN" altLang="en-US" sz="2000" dirty="0"/>
              <a:t> </a:t>
            </a:r>
          </a:p>
        </p:txBody>
      </p:sp>
      <p:graphicFrame>
        <p:nvGraphicFramePr>
          <p:cNvPr id="53253" name="Object 4">
            <a:extLst>
              <a:ext uri="{FF2B5EF4-FFF2-40B4-BE49-F238E27FC236}">
                <a16:creationId xmlns:a16="http://schemas.microsoft.com/office/drawing/2014/main" id="{0365BAA3-4E18-42DA-388A-7DEAD966E9B0}"/>
              </a:ext>
            </a:extLst>
          </p:cNvPr>
          <p:cNvGraphicFramePr>
            <a:graphicFrameLocks noGrp="1" noChangeAspect="1"/>
          </p:cNvGraphicFramePr>
          <p:nvPr>
            <p:ph sz="quarter" idx="2"/>
            <p:extLst>
              <p:ext uri="{D42A27DB-BD31-4B8C-83A1-F6EECF244321}">
                <p14:modId xmlns:p14="http://schemas.microsoft.com/office/powerpoint/2010/main" val="1116824168"/>
              </p:ext>
            </p:extLst>
          </p:nvPr>
        </p:nvGraphicFramePr>
        <p:xfrm>
          <a:off x="2195513" y="2349500"/>
          <a:ext cx="3816350" cy="741363"/>
        </p:xfrm>
        <a:graphic>
          <a:graphicData uri="http://schemas.openxmlformats.org/presentationml/2006/ole">
            <mc:AlternateContent xmlns:mc="http://schemas.openxmlformats.org/markup-compatibility/2006">
              <mc:Choice xmlns:v="urn:schemas-microsoft-com:vml" Requires="v">
                <p:oleObj r:id="rId3" imgW="1765300" imgH="342900" progId="Equation.3">
                  <p:embed/>
                </p:oleObj>
              </mc:Choice>
              <mc:Fallback>
                <p:oleObj r:id="rId3" imgW="17653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349500"/>
                        <a:ext cx="3816350"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5">
            <a:extLst>
              <a:ext uri="{FF2B5EF4-FFF2-40B4-BE49-F238E27FC236}">
                <a16:creationId xmlns:a16="http://schemas.microsoft.com/office/drawing/2014/main" id="{217AC2D5-7870-B0B9-C104-106ADE32ED06}"/>
              </a:ext>
            </a:extLst>
          </p:cNvPr>
          <p:cNvGraphicFramePr>
            <a:graphicFrameLocks noChangeAspect="1"/>
          </p:cNvGraphicFramePr>
          <p:nvPr/>
        </p:nvGraphicFramePr>
        <p:xfrm>
          <a:off x="2195513" y="3644900"/>
          <a:ext cx="5689600" cy="1214438"/>
        </p:xfrm>
        <a:graphic>
          <a:graphicData uri="http://schemas.openxmlformats.org/presentationml/2006/ole">
            <mc:AlternateContent xmlns:mc="http://schemas.openxmlformats.org/markup-compatibility/2006">
              <mc:Choice xmlns:v="urn:schemas-microsoft-com:vml" Requires="v">
                <p:oleObj r:id="rId5" imgW="2743200" imgH="596900" progId="Equation.3">
                  <p:embed/>
                </p:oleObj>
              </mc:Choice>
              <mc:Fallback>
                <p:oleObj r:id="rId5" imgW="2743200" imgH="5969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644900"/>
                        <a:ext cx="56896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5">
            <a:extLst>
              <a:ext uri="{FF2B5EF4-FFF2-40B4-BE49-F238E27FC236}">
                <a16:creationId xmlns:a16="http://schemas.microsoft.com/office/drawing/2014/main" id="{E374E348-5759-180E-2392-DA3F43738EB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8F7241CD-A8DF-446D-B60F-A7A409B445BA}" type="slidenum">
              <a:rPr lang="en-US" altLang="zh-CN" sz="1400" b="0">
                <a:ea typeface="SimSun" panose="02010600030101010101" pitchFamily="2" charset="-122"/>
              </a:rPr>
              <a:pPr>
                <a:spcBef>
                  <a:spcPct val="0"/>
                </a:spcBef>
                <a:buClrTx/>
                <a:buSzTx/>
                <a:buFontTx/>
                <a:buNone/>
              </a:pPr>
              <a:t>25</a:t>
            </a:fld>
            <a:endParaRPr lang="en-US" altLang="zh-CN" sz="1400" b="0">
              <a:ea typeface="SimSun" panose="02010600030101010101" pitchFamily="2" charset="-122"/>
            </a:endParaRPr>
          </a:p>
        </p:txBody>
      </p:sp>
      <p:sp>
        <p:nvSpPr>
          <p:cNvPr id="55299" name="Rectangle 2">
            <a:extLst>
              <a:ext uri="{FF2B5EF4-FFF2-40B4-BE49-F238E27FC236}">
                <a16:creationId xmlns:a16="http://schemas.microsoft.com/office/drawing/2014/main" id="{6ED54A55-3C9A-0AA8-24E3-FCF9297971CD}"/>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55300" name="Rectangle 3">
            <a:extLst>
              <a:ext uri="{FF2B5EF4-FFF2-40B4-BE49-F238E27FC236}">
                <a16:creationId xmlns:a16="http://schemas.microsoft.com/office/drawing/2014/main" id="{B51F87D1-0C2F-9439-E331-55C7221304C3}"/>
              </a:ext>
            </a:extLst>
          </p:cNvPr>
          <p:cNvSpPr>
            <a:spLocks noGrp="1" noRot="1" noChangeArrowheads="1"/>
          </p:cNvSpPr>
          <p:nvPr>
            <p:ph type="body" sz="half" idx="1"/>
          </p:nvPr>
        </p:nvSpPr>
        <p:spPr>
          <a:xfrm>
            <a:off x="323850" y="1484313"/>
            <a:ext cx="8569325" cy="5040312"/>
          </a:xfrm>
        </p:spPr>
        <p:txBody>
          <a:bodyPr/>
          <a:lstStyle/>
          <a:p>
            <a:pPr lvl="2" eaLnBrk="1" hangingPunct="1"/>
            <a:r>
              <a:rPr lang="zh-CN" altLang="en-US"/>
              <a:t>随机过程的自协方差函数</a:t>
            </a:r>
          </a:p>
          <a:p>
            <a:pPr lvl="2" eaLnBrk="1" hangingPunct="1"/>
            <a:endParaRPr lang="zh-CN" altLang="en-US" sz="2000"/>
          </a:p>
          <a:p>
            <a:pPr lvl="2" eaLnBrk="1" hangingPunct="1"/>
            <a:endParaRPr lang="zh-CN" altLang="en-US" sz="2000"/>
          </a:p>
          <a:p>
            <a:pPr lvl="2" eaLnBrk="1" hangingPunct="1">
              <a:buFont typeface="Wingdings" panose="05000000000000000000" pitchFamily="2" charset="2"/>
              <a:buNone/>
            </a:pPr>
            <a:endParaRPr lang="zh-CN" altLang="en-US" sz="2000"/>
          </a:p>
          <a:p>
            <a:pPr lvl="2" eaLnBrk="1" hangingPunct="1">
              <a:buFont typeface="Wingdings" panose="05000000000000000000" pitchFamily="2" charset="2"/>
              <a:buNone/>
            </a:pPr>
            <a:endParaRPr lang="zh-CN" altLang="en-US" sz="2000"/>
          </a:p>
          <a:p>
            <a:pPr lvl="2" eaLnBrk="1" hangingPunct="1"/>
            <a:r>
              <a:rPr lang="zh-CN" altLang="en-US"/>
              <a:t>随机过程的自相关函数</a:t>
            </a:r>
          </a:p>
        </p:txBody>
      </p:sp>
      <p:graphicFrame>
        <p:nvGraphicFramePr>
          <p:cNvPr id="55301" name="Object 4">
            <a:extLst>
              <a:ext uri="{FF2B5EF4-FFF2-40B4-BE49-F238E27FC236}">
                <a16:creationId xmlns:a16="http://schemas.microsoft.com/office/drawing/2014/main" id="{88A40D9A-116D-8C45-336C-16F375F17533}"/>
              </a:ext>
            </a:extLst>
          </p:cNvPr>
          <p:cNvGraphicFramePr>
            <a:graphicFrameLocks noGrp="1" noChangeAspect="1"/>
          </p:cNvGraphicFramePr>
          <p:nvPr>
            <p:ph sz="quarter" idx="2"/>
          </p:nvPr>
        </p:nvGraphicFramePr>
        <p:xfrm>
          <a:off x="1979613" y="1989138"/>
          <a:ext cx="7164387" cy="1158875"/>
        </p:xfrm>
        <a:graphic>
          <a:graphicData uri="http://schemas.openxmlformats.org/presentationml/2006/ole">
            <mc:AlternateContent xmlns:mc="http://schemas.openxmlformats.org/markup-compatibility/2006">
              <mc:Choice xmlns:v="urn:schemas-microsoft-com:vml" Requires="v">
                <p:oleObj r:id="rId3" imgW="3378200" imgH="546100" progId="Equation.2">
                  <p:embed/>
                </p:oleObj>
              </mc:Choice>
              <mc:Fallback>
                <p:oleObj r:id="rId3" imgW="3378200" imgH="546100" progId="Equation.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989138"/>
                        <a:ext cx="7164387"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2" name="Object 6">
            <a:extLst>
              <a:ext uri="{FF2B5EF4-FFF2-40B4-BE49-F238E27FC236}">
                <a16:creationId xmlns:a16="http://schemas.microsoft.com/office/drawing/2014/main" id="{BCD3D25D-0CE5-E11F-F4BB-57558FB09896}"/>
              </a:ext>
            </a:extLst>
          </p:cNvPr>
          <p:cNvGraphicFramePr>
            <a:graphicFrameLocks noGrp="1" noChangeAspect="1"/>
          </p:cNvGraphicFramePr>
          <p:nvPr>
            <p:ph sz="quarter" idx="3"/>
          </p:nvPr>
        </p:nvGraphicFramePr>
        <p:xfrm>
          <a:off x="2124075" y="3860800"/>
          <a:ext cx="3743325" cy="528638"/>
        </p:xfrm>
        <a:graphic>
          <a:graphicData uri="http://schemas.openxmlformats.org/presentationml/2006/ole">
            <mc:AlternateContent xmlns:mc="http://schemas.openxmlformats.org/markup-compatibility/2006">
              <mc:Choice xmlns:v="urn:schemas-microsoft-com:vml" Requires="v">
                <p:oleObj r:id="rId5" imgW="1435100" imgH="203200" progId="Equation.3">
                  <p:embed/>
                </p:oleObj>
              </mc:Choice>
              <mc:Fallback>
                <p:oleObj r:id="rId5" imgW="1435100" imgH="203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3860800"/>
                        <a:ext cx="3743325"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3" name="Object 8">
            <a:extLst>
              <a:ext uri="{FF2B5EF4-FFF2-40B4-BE49-F238E27FC236}">
                <a16:creationId xmlns:a16="http://schemas.microsoft.com/office/drawing/2014/main" id="{700A505C-5DDC-5602-B396-8ADCC3CF68AB}"/>
              </a:ext>
            </a:extLst>
          </p:cNvPr>
          <p:cNvGraphicFramePr>
            <a:graphicFrameLocks noChangeAspect="1"/>
          </p:cNvGraphicFramePr>
          <p:nvPr/>
        </p:nvGraphicFramePr>
        <p:xfrm>
          <a:off x="3563938" y="4437063"/>
          <a:ext cx="3816350" cy="895350"/>
        </p:xfrm>
        <a:graphic>
          <a:graphicData uri="http://schemas.openxmlformats.org/presentationml/2006/ole">
            <mc:AlternateContent xmlns:mc="http://schemas.openxmlformats.org/markup-compatibility/2006">
              <mc:Choice xmlns:v="urn:schemas-microsoft-com:vml" Requires="v">
                <p:oleObj r:id="rId7" imgW="1943100" imgH="342900" progId="Equation.3">
                  <p:embed/>
                </p:oleObj>
              </mc:Choice>
              <mc:Fallback>
                <p:oleObj r:id="rId7" imgW="1943100" imgH="342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4437063"/>
                        <a:ext cx="38163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a:extLst>
              <a:ext uri="{FF2B5EF4-FFF2-40B4-BE49-F238E27FC236}">
                <a16:creationId xmlns:a16="http://schemas.microsoft.com/office/drawing/2014/main" id="{CFD07328-0AAE-9313-4AE7-5CADE8508F1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EE87C3FE-29A4-4E6F-89FD-B852B5A977A3}" type="slidenum">
              <a:rPr lang="en-US" altLang="zh-CN" sz="1400" b="0">
                <a:ea typeface="SimSun" panose="02010600030101010101" pitchFamily="2" charset="-122"/>
              </a:rPr>
              <a:pPr>
                <a:spcBef>
                  <a:spcPct val="0"/>
                </a:spcBef>
                <a:buClrTx/>
                <a:buSzTx/>
                <a:buFontTx/>
                <a:buNone/>
              </a:pPr>
              <a:t>26</a:t>
            </a:fld>
            <a:endParaRPr lang="en-US" altLang="zh-CN" sz="1400" b="0">
              <a:ea typeface="SimSun" panose="02010600030101010101" pitchFamily="2" charset="-122"/>
            </a:endParaRPr>
          </a:p>
        </p:txBody>
      </p:sp>
      <p:sp>
        <p:nvSpPr>
          <p:cNvPr id="57347" name="Rectangle 2">
            <a:extLst>
              <a:ext uri="{FF2B5EF4-FFF2-40B4-BE49-F238E27FC236}">
                <a16:creationId xmlns:a16="http://schemas.microsoft.com/office/drawing/2014/main" id="{24E8A8CE-A3F8-51DA-2928-952A31ED84A8}"/>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57348" name="Rectangle 3">
            <a:extLst>
              <a:ext uri="{FF2B5EF4-FFF2-40B4-BE49-F238E27FC236}">
                <a16:creationId xmlns:a16="http://schemas.microsoft.com/office/drawing/2014/main" id="{E928087F-20E8-545B-838F-C6FE80486F5E}"/>
              </a:ext>
            </a:extLst>
          </p:cNvPr>
          <p:cNvSpPr>
            <a:spLocks noGrp="1" noRot="1" noChangeArrowheads="1"/>
          </p:cNvSpPr>
          <p:nvPr>
            <p:ph type="body" sz="half" idx="1"/>
          </p:nvPr>
        </p:nvSpPr>
        <p:spPr>
          <a:xfrm>
            <a:off x="323850" y="1484313"/>
            <a:ext cx="8569325" cy="5040312"/>
          </a:xfrm>
        </p:spPr>
        <p:txBody>
          <a:bodyPr/>
          <a:lstStyle/>
          <a:p>
            <a:pPr lvl="1" eaLnBrk="1" hangingPunct="1"/>
            <a:r>
              <a:rPr lang="zh-CN" altLang="en-US"/>
              <a:t>平稳随机过程</a:t>
            </a:r>
          </a:p>
          <a:p>
            <a:pPr lvl="2" eaLnBrk="1" hangingPunct="1"/>
            <a:r>
              <a:rPr lang="zh-CN" altLang="en-US"/>
              <a:t>定义</a:t>
            </a:r>
          </a:p>
          <a:p>
            <a:pPr lvl="3" eaLnBrk="1" hangingPunct="1">
              <a:buFont typeface="Wingdings" panose="05000000000000000000" pitchFamily="2" charset="2"/>
              <a:buNone/>
            </a:pPr>
            <a:r>
              <a:rPr lang="zh-CN" altLang="en-US" sz="1800"/>
              <a:t>   </a:t>
            </a:r>
            <a:r>
              <a:rPr lang="zh-CN" altLang="en-US" sz="1800">
                <a:solidFill>
                  <a:srgbClr val="000000"/>
                </a:solidFill>
              </a:rPr>
              <a:t>若一个随机过程</a:t>
            </a:r>
            <a:r>
              <a:rPr lang="zh-CN" altLang="en-US" sz="1800" i="1">
                <a:solidFill>
                  <a:srgbClr val="000000"/>
                </a:solidFill>
                <a:sym typeface="Symbol" panose="05050102010706020507" pitchFamily="18" charset="2"/>
              </a:rPr>
              <a:t></a:t>
            </a:r>
            <a:r>
              <a:rPr lang="en-US" altLang="zh-CN" sz="1800">
                <a:solidFill>
                  <a:srgbClr val="000000"/>
                </a:solidFill>
                <a:sym typeface="Symbol" panose="05050102010706020507" pitchFamily="18" charset="2"/>
              </a:rPr>
              <a:t>(</a:t>
            </a:r>
            <a:r>
              <a:rPr lang="en-US" altLang="zh-CN" sz="1800" i="1">
                <a:solidFill>
                  <a:srgbClr val="000000"/>
                </a:solidFill>
                <a:sym typeface="Symbol" panose="05050102010706020507" pitchFamily="18" charset="2"/>
              </a:rPr>
              <a:t>t</a:t>
            </a:r>
            <a:r>
              <a:rPr lang="en-US" altLang="zh-CN" sz="1800">
                <a:solidFill>
                  <a:srgbClr val="000000"/>
                </a:solidFill>
                <a:sym typeface="Symbol" panose="05050102010706020507" pitchFamily="18" charset="2"/>
              </a:rPr>
              <a:t>)</a:t>
            </a:r>
            <a:r>
              <a:rPr lang="zh-CN" altLang="en-US" sz="1800">
                <a:solidFill>
                  <a:srgbClr val="000000"/>
                </a:solidFill>
              </a:rPr>
              <a:t>的任意有限维分布函数与时间起点无关，</a:t>
            </a:r>
          </a:p>
          <a:p>
            <a:pPr lvl="3" eaLnBrk="1" hangingPunct="1">
              <a:buFont typeface="Wingdings" panose="05000000000000000000" pitchFamily="2" charset="2"/>
              <a:buNone/>
            </a:pPr>
            <a:r>
              <a:rPr lang="zh-CN" altLang="en-US" sz="1800">
                <a:solidFill>
                  <a:srgbClr val="000000"/>
                </a:solidFill>
              </a:rPr>
              <a:t>   也就是说，对于任意的正整数</a:t>
            </a:r>
            <a:r>
              <a:rPr lang="en-US" altLang="zh-CN" sz="1800" i="1">
                <a:solidFill>
                  <a:srgbClr val="000000"/>
                </a:solidFill>
              </a:rPr>
              <a:t>n</a:t>
            </a:r>
            <a:r>
              <a:rPr lang="zh-CN" altLang="en-US" sz="1800">
                <a:solidFill>
                  <a:srgbClr val="000000"/>
                </a:solidFill>
              </a:rPr>
              <a:t>和所有实数</a:t>
            </a:r>
            <a:r>
              <a:rPr lang="zh-CN" altLang="en-US" sz="1800" i="1">
                <a:solidFill>
                  <a:srgbClr val="000000"/>
                </a:solidFill>
                <a:sym typeface="Symbol" panose="05050102010706020507" pitchFamily="18" charset="2"/>
              </a:rPr>
              <a:t></a:t>
            </a:r>
            <a:r>
              <a:rPr lang="zh-CN" altLang="en-US" sz="1800">
                <a:solidFill>
                  <a:srgbClr val="000000"/>
                </a:solidFill>
              </a:rPr>
              <a:t>，有</a:t>
            </a:r>
          </a:p>
          <a:p>
            <a:pPr lvl="3" eaLnBrk="1" hangingPunct="1">
              <a:buFont typeface="Wingdings" panose="05000000000000000000" pitchFamily="2" charset="2"/>
              <a:buNone/>
            </a:pPr>
            <a:endParaRPr lang="zh-CN" altLang="en-US" sz="1800">
              <a:solidFill>
                <a:srgbClr val="000000"/>
              </a:solidFill>
            </a:endParaRPr>
          </a:p>
          <a:p>
            <a:pPr lvl="3" eaLnBrk="1" hangingPunct="1">
              <a:buFont typeface="Wingdings" panose="05000000000000000000" pitchFamily="2" charset="2"/>
              <a:buNone/>
            </a:pPr>
            <a:endParaRPr lang="zh-CN" altLang="en-US" sz="1800">
              <a:solidFill>
                <a:srgbClr val="000000"/>
              </a:solidFill>
            </a:endParaRPr>
          </a:p>
          <a:p>
            <a:pPr lvl="3" eaLnBrk="1" hangingPunct="1">
              <a:buFont typeface="Wingdings" panose="05000000000000000000" pitchFamily="2" charset="2"/>
              <a:buNone/>
            </a:pPr>
            <a:endParaRPr lang="zh-CN" altLang="en-US" sz="1800">
              <a:solidFill>
                <a:srgbClr val="000000"/>
              </a:solidFill>
            </a:endParaRPr>
          </a:p>
          <a:p>
            <a:pPr lvl="3" eaLnBrk="1" hangingPunct="1">
              <a:buFont typeface="Wingdings" panose="05000000000000000000" pitchFamily="2" charset="2"/>
              <a:buNone/>
            </a:pPr>
            <a:endParaRPr lang="zh-CN" altLang="en-US" sz="1800">
              <a:solidFill>
                <a:srgbClr val="000000"/>
              </a:solidFill>
            </a:endParaRPr>
          </a:p>
          <a:p>
            <a:pPr lvl="3" eaLnBrk="1" hangingPunct="1">
              <a:buFont typeface="Wingdings" panose="05000000000000000000" pitchFamily="2" charset="2"/>
              <a:buNone/>
            </a:pPr>
            <a:r>
              <a:rPr lang="zh-CN" altLang="en-US" sz="1800">
                <a:solidFill>
                  <a:srgbClr val="000000"/>
                </a:solidFill>
              </a:rPr>
              <a:t>    则称该随机过程是平稳随机过程。</a:t>
            </a:r>
          </a:p>
        </p:txBody>
      </p:sp>
      <p:graphicFrame>
        <p:nvGraphicFramePr>
          <p:cNvPr id="57349" name="Object 4">
            <a:extLst>
              <a:ext uri="{FF2B5EF4-FFF2-40B4-BE49-F238E27FC236}">
                <a16:creationId xmlns:a16="http://schemas.microsoft.com/office/drawing/2014/main" id="{672ACC6D-1A9D-F0F4-CB99-1C21FCC42EB2}"/>
              </a:ext>
            </a:extLst>
          </p:cNvPr>
          <p:cNvGraphicFramePr>
            <a:graphicFrameLocks noGrp="1" noChangeAspect="1"/>
          </p:cNvGraphicFramePr>
          <p:nvPr>
            <p:ph sz="half" idx="2"/>
          </p:nvPr>
        </p:nvGraphicFramePr>
        <p:xfrm>
          <a:off x="2411413" y="3213100"/>
          <a:ext cx="5834062" cy="946150"/>
        </p:xfrm>
        <a:graphic>
          <a:graphicData uri="http://schemas.openxmlformats.org/presentationml/2006/ole">
            <mc:AlternateContent xmlns:mc="http://schemas.openxmlformats.org/markup-compatibility/2006">
              <mc:Choice xmlns:v="urn:schemas-microsoft-com:vml" Requires="v">
                <p:oleObj name="公式" r:id="rId3" imgW="2819400" imgH="457200" progId="Equation.3">
                  <p:embed/>
                </p:oleObj>
              </mc:Choice>
              <mc:Fallback>
                <p:oleObj name="公式" r:id="rId3" imgW="28194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213100"/>
                        <a:ext cx="583406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5">
            <a:extLst>
              <a:ext uri="{FF2B5EF4-FFF2-40B4-BE49-F238E27FC236}">
                <a16:creationId xmlns:a16="http://schemas.microsoft.com/office/drawing/2014/main" id="{F8EABAAD-EC9E-B6DD-F9DF-4E6BE6DEA23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3C1E9389-71E4-4982-AA1B-5F6AAB2BE770}" type="slidenum">
              <a:rPr lang="en-US" altLang="zh-CN" sz="1400" b="0">
                <a:ea typeface="SimSun" panose="02010600030101010101" pitchFamily="2" charset="-122"/>
              </a:rPr>
              <a:pPr>
                <a:spcBef>
                  <a:spcPct val="0"/>
                </a:spcBef>
                <a:buClrTx/>
                <a:buSzTx/>
                <a:buFontTx/>
                <a:buNone/>
              </a:pPr>
              <a:t>27</a:t>
            </a:fld>
            <a:endParaRPr lang="en-US" altLang="zh-CN" sz="1400" b="0">
              <a:ea typeface="SimSun" panose="02010600030101010101" pitchFamily="2" charset="-122"/>
            </a:endParaRPr>
          </a:p>
        </p:txBody>
      </p:sp>
      <p:sp>
        <p:nvSpPr>
          <p:cNvPr id="59395" name="Rectangle 2">
            <a:extLst>
              <a:ext uri="{FF2B5EF4-FFF2-40B4-BE49-F238E27FC236}">
                <a16:creationId xmlns:a16="http://schemas.microsoft.com/office/drawing/2014/main" id="{9E662766-6727-F977-408C-8156C17E6395}"/>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59396" name="Rectangle 3">
            <a:extLst>
              <a:ext uri="{FF2B5EF4-FFF2-40B4-BE49-F238E27FC236}">
                <a16:creationId xmlns:a16="http://schemas.microsoft.com/office/drawing/2014/main" id="{79E38D63-AF69-A53D-C8F8-EB999BF319B9}"/>
              </a:ext>
            </a:extLst>
          </p:cNvPr>
          <p:cNvSpPr>
            <a:spLocks noGrp="1" noRot="1" noChangeArrowheads="1"/>
          </p:cNvSpPr>
          <p:nvPr>
            <p:ph type="body" sz="half" idx="1"/>
          </p:nvPr>
        </p:nvSpPr>
        <p:spPr>
          <a:xfrm>
            <a:off x="323850" y="1557338"/>
            <a:ext cx="8208963" cy="2951162"/>
          </a:xfrm>
        </p:spPr>
        <p:txBody>
          <a:bodyPr/>
          <a:lstStyle/>
          <a:p>
            <a:pPr lvl="1" eaLnBrk="1" hangingPunct="1">
              <a:lnSpc>
                <a:spcPct val="90000"/>
              </a:lnSpc>
            </a:pPr>
            <a:r>
              <a:rPr lang="zh-CN" altLang="en-US"/>
              <a:t>平稳随机过程</a:t>
            </a:r>
          </a:p>
          <a:p>
            <a:pPr lvl="2" eaLnBrk="1" hangingPunct="1">
              <a:lnSpc>
                <a:spcPct val="90000"/>
              </a:lnSpc>
            </a:pPr>
            <a:r>
              <a:rPr lang="zh-CN" altLang="en-US"/>
              <a:t>性质</a:t>
            </a:r>
          </a:p>
          <a:p>
            <a:pPr lvl="2" eaLnBrk="1" hangingPunct="1">
              <a:lnSpc>
                <a:spcPct val="90000"/>
              </a:lnSpc>
              <a:buFont typeface="Wingdings" panose="05000000000000000000" pitchFamily="2" charset="2"/>
              <a:buNone/>
            </a:pPr>
            <a:r>
              <a:rPr lang="zh-CN" altLang="en-US" sz="2000"/>
              <a:t>	</a:t>
            </a:r>
            <a:r>
              <a:rPr lang="zh-CN" altLang="en-US"/>
              <a:t>该定义表明，平稳随机过程的统计特性不随时间的推移而改变，即它的一维分布函数与时间</a:t>
            </a:r>
            <a:r>
              <a:rPr lang="en-US" altLang="zh-CN" i="1"/>
              <a:t>t</a:t>
            </a:r>
            <a:r>
              <a:rPr lang="zh-CN" altLang="en-US"/>
              <a:t>无关：</a:t>
            </a:r>
          </a:p>
          <a:p>
            <a:pPr lvl="2" eaLnBrk="1" hangingPunct="1">
              <a:lnSpc>
                <a:spcPct val="90000"/>
              </a:lnSpc>
              <a:buFont typeface="Wingdings" panose="05000000000000000000" pitchFamily="2" charset="2"/>
              <a:buNone/>
            </a:pPr>
            <a:endParaRPr lang="zh-CN" altLang="en-US"/>
          </a:p>
          <a:p>
            <a:pPr lvl="2" eaLnBrk="1" hangingPunct="1">
              <a:lnSpc>
                <a:spcPct val="110000"/>
              </a:lnSpc>
              <a:buFont typeface="Wingdings" panose="05000000000000000000" pitchFamily="2" charset="2"/>
              <a:buNone/>
            </a:pPr>
            <a:r>
              <a:rPr lang="zh-CN" altLang="en-US"/>
              <a:t>	而二维分布函数只与时间间隔</a:t>
            </a:r>
            <a:r>
              <a:rPr lang="zh-CN" altLang="en-US">
                <a:sym typeface="Symbol" panose="05050102010706020507" pitchFamily="18" charset="2"/>
              </a:rPr>
              <a:t> </a:t>
            </a:r>
            <a:r>
              <a:rPr lang="en-US" altLang="zh-CN">
                <a:sym typeface="Symbol" panose="05050102010706020507" pitchFamily="18" charset="2"/>
              </a:rPr>
              <a:t>= t</a:t>
            </a:r>
            <a:r>
              <a:rPr lang="en-US" altLang="zh-CN" baseline="-25000">
                <a:sym typeface="Symbol" panose="05050102010706020507" pitchFamily="18" charset="2"/>
              </a:rPr>
              <a:t>2</a:t>
            </a:r>
            <a:r>
              <a:rPr lang="en-US" altLang="zh-CN">
                <a:sym typeface="Symbol" panose="05050102010706020507" pitchFamily="18" charset="2"/>
              </a:rPr>
              <a:t> – t</a:t>
            </a:r>
            <a:r>
              <a:rPr lang="en-US" altLang="zh-CN" baseline="-25000">
                <a:sym typeface="Symbol" panose="05050102010706020507" pitchFamily="18" charset="2"/>
              </a:rPr>
              <a:t>1</a:t>
            </a:r>
            <a:r>
              <a:rPr lang="zh-CN" altLang="en-US"/>
              <a:t>有关：</a:t>
            </a:r>
          </a:p>
          <a:p>
            <a:pPr lvl="3" eaLnBrk="1" hangingPunct="1">
              <a:lnSpc>
                <a:spcPct val="90000"/>
              </a:lnSpc>
              <a:buFont typeface="Wingdings" panose="05000000000000000000" pitchFamily="2" charset="2"/>
              <a:buNone/>
            </a:pPr>
            <a:r>
              <a:rPr lang="zh-CN" altLang="en-US" sz="1800"/>
              <a:t>   </a:t>
            </a:r>
          </a:p>
        </p:txBody>
      </p:sp>
      <p:graphicFrame>
        <p:nvGraphicFramePr>
          <p:cNvPr id="59397" name="Object 6">
            <a:extLst>
              <a:ext uri="{FF2B5EF4-FFF2-40B4-BE49-F238E27FC236}">
                <a16:creationId xmlns:a16="http://schemas.microsoft.com/office/drawing/2014/main" id="{47F84B10-25A0-5EFD-BA3A-7036EEA21D87}"/>
              </a:ext>
            </a:extLst>
          </p:cNvPr>
          <p:cNvGraphicFramePr>
            <a:graphicFrameLocks noGrp="1" noChangeAspect="1"/>
          </p:cNvGraphicFramePr>
          <p:nvPr>
            <p:ph sz="quarter" idx="2"/>
          </p:nvPr>
        </p:nvGraphicFramePr>
        <p:xfrm>
          <a:off x="3203575" y="3141663"/>
          <a:ext cx="2808288" cy="431800"/>
        </p:xfrm>
        <a:graphic>
          <a:graphicData uri="http://schemas.openxmlformats.org/presentationml/2006/ole">
            <mc:AlternateContent xmlns:mc="http://schemas.openxmlformats.org/markup-compatibility/2006">
              <mc:Choice xmlns:v="urn:schemas-microsoft-com:vml" Requires="v">
                <p:oleObj name="公式" r:id="rId3" imgW="1409088" imgH="215806" progId="Equation.3">
                  <p:embed/>
                </p:oleObj>
              </mc:Choice>
              <mc:Fallback>
                <p:oleObj name="公式" r:id="rId3" imgW="1409088" imgH="21580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3141663"/>
                        <a:ext cx="28082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8" name="Object 8">
            <a:extLst>
              <a:ext uri="{FF2B5EF4-FFF2-40B4-BE49-F238E27FC236}">
                <a16:creationId xmlns:a16="http://schemas.microsoft.com/office/drawing/2014/main" id="{D9AE373B-C6D7-2C24-B09B-F3F690A97B90}"/>
              </a:ext>
            </a:extLst>
          </p:cNvPr>
          <p:cNvGraphicFramePr>
            <a:graphicFrameLocks noGrp="1" noChangeAspect="1"/>
          </p:cNvGraphicFramePr>
          <p:nvPr>
            <p:ph sz="quarter" idx="3"/>
          </p:nvPr>
        </p:nvGraphicFramePr>
        <p:xfrm>
          <a:off x="2700338" y="4149725"/>
          <a:ext cx="4248150" cy="460375"/>
        </p:xfrm>
        <a:graphic>
          <a:graphicData uri="http://schemas.openxmlformats.org/presentationml/2006/ole">
            <mc:AlternateContent xmlns:mc="http://schemas.openxmlformats.org/markup-compatibility/2006">
              <mc:Choice xmlns:v="urn:schemas-microsoft-com:vml" Requires="v">
                <p:oleObj name="公式" r:id="rId5" imgW="1993035" imgH="215806" progId="Equation.3">
                  <p:embed/>
                </p:oleObj>
              </mc:Choice>
              <mc:Fallback>
                <p:oleObj name="公式" r:id="rId5" imgW="1993035" imgH="21580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4149725"/>
                        <a:ext cx="42481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5">
            <a:extLst>
              <a:ext uri="{FF2B5EF4-FFF2-40B4-BE49-F238E27FC236}">
                <a16:creationId xmlns:a16="http://schemas.microsoft.com/office/drawing/2014/main" id="{17197310-3793-291E-C66D-913F7A7CA41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58E391DC-52BC-4C5A-BA98-95DC4BCAF9AF}" type="slidenum">
              <a:rPr lang="en-US" altLang="zh-CN" sz="1400" b="0">
                <a:ea typeface="SimSun" panose="02010600030101010101" pitchFamily="2" charset="-122"/>
              </a:rPr>
              <a:pPr>
                <a:spcBef>
                  <a:spcPct val="0"/>
                </a:spcBef>
                <a:buClrTx/>
                <a:buSzTx/>
                <a:buFontTx/>
                <a:buNone/>
              </a:pPr>
              <a:t>28</a:t>
            </a:fld>
            <a:endParaRPr lang="en-US" altLang="zh-CN" sz="1400" b="0">
              <a:ea typeface="SimSun" panose="02010600030101010101" pitchFamily="2" charset="-122"/>
            </a:endParaRPr>
          </a:p>
        </p:txBody>
      </p:sp>
      <p:sp>
        <p:nvSpPr>
          <p:cNvPr id="61443" name="Rectangle 2">
            <a:extLst>
              <a:ext uri="{FF2B5EF4-FFF2-40B4-BE49-F238E27FC236}">
                <a16:creationId xmlns:a16="http://schemas.microsoft.com/office/drawing/2014/main" id="{765CD4C5-72CB-B81D-8D15-71482DD79E76}"/>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61444" name="Rectangle 3">
            <a:extLst>
              <a:ext uri="{FF2B5EF4-FFF2-40B4-BE49-F238E27FC236}">
                <a16:creationId xmlns:a16="http://schemas.microsoft.com/office/drawing/2014/main" id="{DAAD7180-DEE8-BC45-749F-426D2B700187}"/>
              </a:ext>
            </a:extLst>
          </p:cNvPr>
          <p:cNvSpPr>
            <a:spLocks noGrp="1" noRot="1" noChangeArrowheads="1"/>
          </p:cNvSpPr>
          <p:nvPr>
            <p:ph type="body" sz="half" idx="1"/>
          </p:nvPr>
        </p:nvSpPr>
        <p:spPr>
          <a:xfrm>
            <a:off x="323850" y="1557338"/>
            <a:ext cx="8208963" cy="4535487"/>
          </a:xfrm>
        </p:spPr>
        <p:txBody>
          <a:bodyPr/>
          <a:lstStyle/>
          <a:p>
            <a:pPr lvl="1" eaLnBrk="1" hangingPunct="1"/>
            <a:r>
              <a:rPr lang="zh-CN" altLang="en-US" dirty="0"/>
              <a:t>平稳随机过程</a:t>
            </a:r>
          </a:p>
          <a:p>
            <a:pPr lvl="2" eaLnBrk="1" hangingPunct="1"/>
            <a:r>
              <a:rPr lang="zh-CN" altLang="en-US" dirty="0"/>
              <a:t>数字特征</a:t>
            </a:r>
          </a:p>
          <a:p>
            <a:pPr lvl="2" eaLnBrk="1" hangingPunct="1">
              <a:buFont typeface="Wingdings" panose="05000000000000000000" pitchFamily="2" charset="2"/>
              <a:buNone/>
            </a:pPr>
            <a:r>
              <a:rPr lang="zh-CN" altLang="en-US" sz="2000" dirty="0"/>
              <a:t>	</a:t>
            </a:r>
          </a:p>
          <a:p>
            <a:pPr lvl="2" eaLnBrk="1" hangingPunct="1">
              <a:buFont typeface="Wingdings" panose="05000000000000000000" pitchFamily="2" charset="2"/>
              <a:buNone/>
            </a:pPr>
            <a:endParaRPr lang="zh-CN" altLang="en-US" sz="2000" dirty="0"/>
          </a:p>
          <a:p>
            <a:pPr lvl="2" eaLnBrk="1" hangingPunct="1">
              <a:buFont typeface="Wingdings" panose="05000000000000000000" pitchFamily="2" charset="2"/>
              <a:buNone/>
            </a:pPr>
            <a:endParaRPr lang="zh-CN" altLang="en-US" sz="2000" dirty="0"/>
          </a:p>
          <a:p>
            <a:pPr lvl="2" eaLnBrk="1" hangingPunct="1">
              <a:buFont typeface="Wingdings" panose="05000000000000000000" pitchFamily="2" charset="2"/>
              <a:buNone/>
            </a:pPr>
            <a:endParaRPr lang="zh-CN" altLang="en-US" sz="2000" dirty="0"/>
          </a:p>
          <a:p>
            <a:pPr lvl="2" eaLnBrk="1" hangingPunct="1">
              <a:buFont typeface="Wingdings" panose="05000000000000000000" pitchFamily="2" charset="2"/>
              <a:buNone/>
            </a:pPr>
            <a:endParaRPr lang="zh-CN" altLang="en-US" dirty="0"/>
          </a:p>
          <a:p>
            <a:pPr lvl="2" eaLnBrk="1" hangingPunct="1">
              <a:lnSpc>
                <a:spcPct val="110000"/>
              </a:lnSpc>
              <a:buFont typeface="Wingdings" panose="05000000000000000000" pitchFamily="2" charset="2"/>
              <a:buNone/>
            </a:pPr>
            <a:r>
              <a:rPr lang="zh-CN" altLang="en-US" sz="2000" dirty="0"/>
              <a:t>可见，（</a:t>
            </a:r>
            <a:r>
              <a:rPr lang="en-US" altLang="zh-CN" sz="2000" dirty="0"/>
              <a:t>1</a:t>
            </a:r>
            <a:r>
              <a:rPr lang="zh-CN" altLang="en-US" sz="2000" dirty="0"/>
              <a:t>）其均值与</a:t>
            </a:r>
            <a:r>
              <a:rPr lang="en-US" altLang="zh-CN" sz="2000" i="1" dirty="0"/>
              <a:t>t</a:t>
            </a:r>
            <a:r>
              <a:rPr lang="zh-CN" altLang="en-US" sz="2000" dirty="0"/>
              <a:t>无关，为常数</a:t>
            </a:r>
            <a:r>
              <a:rPr lang="en-US" altLang="zh-CN" sz="2000" i="1" dirty="0"/>
              <a:t>a</a:t>
            </a:r>
            <a:r>
              <a:rPr lang="zh-CN" altLang="en-US" sz="2000" dirty="0"/>
              <a:t>；</a:t>
            </a:r>
          </a:p>
          <a:p>
            <a:pPr lvl="2" eaLnBrk="1" hangingPunct="1">
              <a:lnSpc>
                <a:spcPct val="110000"/>
              </a:lnSpc>
              <a:buFont typeface="Wingdings" panose="05000000000000000000" pitchFamily="2" charset="2"/>
              <a:buNone/>
            </a:pPr>
            <a:r>
              <a:rPr lang="zh-CN" altLang="en-US" sz="2000" dirty="0"/>
              <a:t>           （</a:t>
            </a:r>
            <a:r>
              <a:rPr lang="en-US" altLang="zh-CN" sz="2000" dirty="0"/>
              <a:t>2</a:t>
            </a:r>
            <a:r>
              <a:rPr lang="zh-CN" altLang="en-US" sz="2000" dirty="0"/>
              <a:t>）自相关函数只与时间间隔</a:t>
            </a:r>
            <a:r>
              <a:rPr lang="zh-CN" altLang="en-US" sz="2000" i="1" dirty="0">
                <a:sym typeface="Symbol" panose="05050102010706020507" pitchFamily="18" charset="2"/>
              </a:rPr>
              <a:t> </a:t>
            </a:r>
            <a:r>
              <a:rPr lang="zh-CN" altLang="en-US" sz="2000" dirty="0"/>
              <a:t>有关。</a:t>
            </a:r>
            <a:endParaRPr lang="zh-CN" altLang="en-US" dirty="0"/>
          </a:p>
          <a:p>
            <a:pPr lvl="3" eaLnBrk="1" hangingPunct="1">
              <a:buFont typeface="Wingdings" panose="05000000000000000000" pitchFamily="2" charset="2"/>
              <a:buNone/>
            </a:pPr>
            <a:r>
              <a:rPr lang="zh-CN" altLang="en-US" sz="1800" dirty="0"/>
              <a:t>   </a:t>
            </a:r>
          </a:p>
        </p:txBody>
      </p:sp>
      <p:grpSp>
        <p:nvGrpSpPr>
          <p:cNvPr id="61445" name="Group 8">
            <a:extLst>
              <a:ext uri="{FF2B5EF4-FFF2-40B4-BE49-F238E27FC236}">
                <a16:creationId xmlns:a16="http://schemas.microsoft.com/office/drawing/2014/main" id="{9C4BDD18-B17F-CA08-4528-07C9D83A6107}"/>
              </a:ext>
            </a:extLst>
          </p:cNvPr>
          <p:cNvGrpSpPr>
            <a:grpSpLocks/>
          </p:cNvGrpSpPr>
          <p:nvPr/>
        </p:nvGrpSpPr>
        <p:grpSpPr bwMode="auto">
          <a:xfrm>
            <a:off x="1835150" y="2565400"/>
            <a:ext cx="5040313" cy="1524000"/>
            <a:chOff x="1491" y="2699"/>
            <a:chExt cx="3175" cy="960"/>
          </a:xfrm>
        </p:grpSpPr>
        <p:graphicFrame>
          <p:nvGraphicFramePr>
            <p:cNvPr id="61446" name="Object 9">
              <a:extLst>
                <a:ext uri="{FF2B5EF4-FFF2-40B4-BE49-F238E27FC236}">
                  <a16:creationId xmlns:a16="http://schemas.microsoft.com/office/drawing/2014/main" id="{6BC920E6-FF32-4433-B002-E9EA20645936}"/>
                </a:ext>
              </a:extLst>
            </p:cNvPr>
            <p:cNvGraphicFramePr>
              <a:graphicFrameLocks noChangeAspect="1"/>
            </p:cNvGraphicFramePr>
            <p:nvPr/>
          </p:nvGraphicFramePr>
          <p:xfrm>
            <a:off x="1519" y="2699"/>
            <a:ext cx="2012" cy="352"/>
          </p:xfrm>
          <a:graphic>
            <a:graphicData uri="http://schemas.openxmlformats.org/presentationml/2006/ole">
              <mc:AlternateContent xmlns:mc="http://schemas.openxmlformats.org/markup-compatibility/2006">
                <mc:Choice xmlns:v="urn:schemas-microsoft-com:vml" Requires="v">
                  <p:oleObj name="公式" r:id="rId3" imgW="1905000" imgH="330200" progId="Equation.3">
                    <p:embed/>
                  </p:oleObj>
                </mc:Choice>
                <mc:Fallback>
                  <p:oleObj name="公式" r:id="rId3" imgW="1905000" imgH="330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2699"/>
                          <a:ext cx="20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7" name="Object 10">
              <a:extLst>
                <a:ext uri="{FF2B5EF4-FFF2-40B4-BE49-F238E27FC236}">
                  <a16:creationId xmlns:a16="http://schemas.microsoft.com/office/drawing/2014/main" id="{38CD4622-0D5A-C8AE-70FE-19465B665396}"/>
                </a:ext>
              </a:extLst>
            </p:cNvPr>
            <p:cNvGraphicFramePr>
              <a:graphicFrameLocks noChangeAspect="1"/>
            </p:cNvGraphicFramePr>
            <p:nvPr/>
          </p:nvGraphicFramePr>
          <p:xfrm>
            <a:off x="1491" y="3061"/>
            <a:ext cx="3175" cy="598"/>
          </p:xfrm>
          <a:graphic>
            <a:graphicData uri="http://schemas.openxmlformats.org/presentationml/2006/ole">
              <mc:AlternateContent xmlns:mc="http://schemas.openxmlformats.org/markup-compatibility/2006">
                <mc:Choice xmlns:v="urn:schemas-microsoft-com:vml" Requires="v">
                  <p:oleObj name="公式" r:id="rId5" imgW="2984500" imgH="558800" progId="Equation.3">
                    <p:embed/>
                  </p:oleObj>
                </mc:Choice>
                <mc:Fallback>
                  <p:oleObj name="公式" r:id="rId5" imgW="2984500" imgH="558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1" y="3061"/>
                          <a:ext cx="3175"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5">
            <a:extLst>
              <a:ext uri="{FF2B5EF4-FFF2-40B4-BE49-F238E27FC236}">
                <a16:creationId xmlns:a16="http://schemas.microsoft.com/office/drawing/2014/main" id="{6BA6C14C-5A44-1E20-FEBE-1DFE2FC1DC7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799ED2F5-D9D5-42E3-B670-AA491D8DA876}" type="slidenum">
              <a:rPr lang="en-US" altLang="zh-CN" sz="1400" b="0">
                <a:ea typeface="SimSun" panose="02010600030101010101" pitchFamily="2" charset="-122"/>
              </a:rPr>
              <a:pPr>
                <a:spcBef>
                  <a:spcPct val="0"/>
                </a:spcBef>
                <a:buClrTx/>
                <a:buSzTx/>
                <a:buFontTx/>
                <a:buNone/>
              </a:pPr>
              <a:t>29</a:t>
            </a:fld>
            <a:endParaRPr lang="en-US" altLang="zh-CN" sz="1400" b="0">
              <a:ea typeface="SimSun" panose="02010600030101010101" pitchFamily="2" charset="-122"/>
            </a:endParaRPr>
          </a:p>
        </p:txBody>
      </p:sp>
      <p:sp>
        <p:nvSpPr>
          <p:cNvPr id="63491" name="Rectangle 2">
            <a:extLst>
              <a:ext uri="{FF2B5EF4-FFF2-40B4-BE49-F238E27FC236}">
                <a16:creationId xmlns:a16="http://schemas.microsoft.com/office/drawing/2014/main" id="{977D337D-E7E6-5A2C-17C6-D96308C5B2BC}"/>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63492" name="Rectangle 3">
            <a:extLst>
              <a:ext uri="{FF2B5EF4-FFF2-40B4-BE49-F238E27FC236}">
                <a16:creationId xmlns:a16="http://schemas.microsoft.com/office/drawing/2014/main" id="{1A996DC0-C78E-40BA-DD80-F62E90362F40}"/>
              </a:ext>
            </a:extLst>
          </p:cNvPr>
          <p:cNvSpPr>
            <a:spLocks noGrp="1" noRot="1" noChangeArrowheads="1"/>
          </p:cNvSpPr>
          <p:nvPr>
            <p:ph type="body" sz="half" idx="1"/>
          </p:nvPr>
        </p:nvSpPr>
        <p:spPr>
          <a:xfrm>
            <a:off x="323850" y="1557338"/>
            <a:ext cx="8208963" cy="4824412"/>
          </a:xfrm>
        </p:spPr>
        <p:txBody>
          <a:bodyPr/>
          <a:lstStyle/>
          <a:p>
            <a:pPr marL="722313" lvl="1" eaLnBrk="1" hangingPunct="1">
              <a:lnSpc>
                <a:spcPct val="90000"/>
              </a:lnSpc>
            </a:pPr>
            <a:r>
              <a:rPr lang="zh-CN" altLang="en-US" sz="3200" dirty="0"/>
              <a:t>平稳随机过程</a:t>
            </a:r>
          </a:p>
          <a:p>
            <a:pPr marL="901700" lvl="2" indent="12700" eaLnBrk="1" hangingPunct="1">
              <a:lnSpc>
                <a:spcPct val="90000"/>
              </a:lnSpc>
            </a:pPr>
            <a:r>
              <a:rPr lang="zh-CN" altLang="en-US" sz="2800" dirty="0"/>
              <a:t>数字特征</a:t>
            </a:r>
          </a:p>
          <a:p>
            <a:pPr marL="901700" lvl="2" indent="12700" eaLnBrk="1" hangingPunct="1">
              <a:lnSpc>
                <a:spcPct val="90000"/>
              </a:lnSpc>
              <a:buFont typeface="Wingdings" panose="05000000000000000000" pitchFamily="2" charset="2"/>
              <a:buNone/>
            </a:pPr>
            <a:r>
              <a:rPr lang="zh-CN" altLang="en-US" sz="1800" dirty="0"/>
              <a:t>	</a:t>
            </a:r>
          </a:p>
          <a:p>
            <a:pPr marL="901700" lvl="2" indent="12700" eaLnBrk="1" hangingPunct="1">
              <a:lnSpc>
                <a:spcPct val="90000"/>
              </a:lnSpc>
              <a:buFont typeface="Wingdings" panose="05000000000000000000" pitchFamily="2" charset="2"/>
              <a:buNone/>
            </a:pPr>
            <a:endParaRPr lang="zh-CN" altLang="en-US" sz="1800" dirty="0"/>
          </a:p>
          <a:p>
            <a:pPr marL="901700" lvl="2" indent="12700" eaLnBrk="1" hangingPunct="1">
              <a:lnSpc>
                <a:spcPct val="90000"/>
              </a:lnSpc>
              <a:buFont typeface="Wingdings" panose="05000000000000000000" pitchFamily="2" charset="2"/>
              <a:buNone/>
            </a:pPr>
            <a:endParaRPr lang="zh-CN" altLang="en-US" sz="1800" dirty="0"/>
          </a:p>
          <a:p>
            <a:pPr marL="901700" lvl="2" indent="12700" eaLnBrk="1" hangingPunct="1">
              <a:lnSpc>
                <a:spcPct val="90000"/>
              </a:lnSpc>
              <a:buFont typeface="Wingdings" panose="05000000000000000000" pitchFamily="2" charset="2"/>
              <a:buNone/>
            </a:pPr>
            <a:endParaRPr lang="zh-CN" altLang="en-US" sz="1800" dirty="0"/>
          </a:p>
          <a:p>
            <a:pPr marL="901700" lvl="2" indent="12700" eaLnBrk="1" hangingPunct="1">
              <a:lnSpc>
                <a:spcPct val="90000"/>
              </a:lnSpc>
              <a:buFont typeface="Wingdings" panose="05000000000000000000" pitchFamily="2" charset="2"/>
              <a:buNone/>
            </a:pPr>
            <a:endParaRPr lang="zh-CN" altLang="en-US" sz="2000" dirty="0"/>
          </a:p>
          <a:p>
            <a:pPr marL="901700" lvl="2" indent="12700" eaLnBrk="1" hangingPunct="1">
              <a:lnSpc>
                <a:spcPct val="90000"/>
              </a:lnSpc>
              <a:buFont typeface="Wingdings" panose="05000000000000000000" pitchFamily="2" charset="2"/>
              <a:buNone/>
            </a:pPr>
            <a:r>
              <a:rPr lang="zh-CN" altLang="en-US" sz="2000" dirty="0"/>
              <a:t>可见，（</a:t>
            </a:r>
            <a:r>
              <a:rPr lang="en-US" altLang="zh-CN" sz="2000" dirty="0"/>
              <a:t>1</a:t>
            </a:r>
            <a:r>
              <a:rPr lang="zh-CN" altLang="en-US" sz="2000" dirty="0"/>
              <a:t>）其均值与</a:t>
            </a:r>
            <a:r>
              <a:rPr lang="en-US" altLang="zh-CN" sz="2000" i="1" dirty="0"/>
              <a:t>t</a:t>
            </a:r>
            <a:r>
              <a:rPr lang="zh-CN" altLang="en-US" sz="2000" dirty="0"/>
              <a:t>无关，为常数</a:t>
            </a:r>
            <a:r>
              <a:rPr lang="en-US" altLang="zh-CN" sz="2000" i="1" dirty="0"/>
              <a:t>a</a:t>
            </a:r>
            <a:r>
              <a:rPr lang="zh-CN" altLang="en-US" sz="2000" dirty="0"/>
              <a:t>；</a:t>
            </a:r>
          </a:p>
          <a:p>
            <a:pPr marL="901700" lvl="2" indent="12700" eaLnBrk="1" hangingPunct="1">
              <a:lnSpc>
                <a:spcPct val="110000"/>
              </a:lnSpc>
              <a:buFont typeface="Wingdings" panose="05000000000000000000" pitchFamily="2" charset="2"/>
              <a:buNone/>
            </a:pPr>
            <a:r>
              <a:rPr lang="zh-CN" altLang="en-US" sz="2000" dirty="0"/>
              <a:t>           （</a:t>
            </a:r>
            <a:r>
              <a:rPr lang="en-US" altLang="zh-CN" sz="2000" dirty="0"/>
              <a:t>2</a:t>
            </a:r>
            <a:r>
              <a:rPr lang="zh-CN" altLang="en-US" sz="2000" dirty="0"/>
              <a:t>）自相关函数只与时间间隔</a:t>
            </a:r>
            <a:r>
              <a:rPr lang="zh-CN" altLang="en-US" sz="2000" i="1" dirty="0">
                <a:sym typeface="Symbol" panose="05050102010706020507" pitchFamily="18" charset="2"/>
              </a:rPr>
              <a:t> </a:t>
            </a:r>
            <a:r>
              <a:rPr lang="zh-CN" altLang="en-US" sz="2000" dirty="0"/>
              <a:t>有关。</a:t>
            </a:r>
          </a:p>
          <a:p>
            <a:pPr marL="901700" lvl="2" indent="12700" eaLnBrk="1" hangingPunct="1">
              <a:lnSpc>
                <a:spcPct val="90000"/>
              </a:lnSpc>
              <a:buFont typeface="Wingdings" panose="05000000000000000000" pitchFamily="2" charset="2"/>
              <a:buNone/>
            </a:pPr>
            <a:r>
              <a:rPr lang="zh-CN" altLang="en-US" sz="2000" dirty="0"/>
              <a:t>把同时满足（</a:t>
            </a:r>
            <a:r>
              <a:rPr lang="en-US" altLang="zh-CN" sz="2000" dirty="0"/>
              <a:t>1</a:t>
            </a:r>
            <a:r>
              <a:rPr lang="zh-CN" altLang="en-US" sz="2000" dirty="0"/>
              <a:t>）和（</a:t>
            </a:r>
            <a:r>
              <a:rPr lang="en-US" altLang="zh-CN" sz="2000" dirty="0"/>
              <a:t>2</a:t>
            </a:r>
            <a:r>
              <a:rPr lang="zh-CN" altLang="en-US" sz="2000" dirty="0"/>
              <a:t>）的过程定义为广义平稳随机过程。显然，严平稳随机过程必定是广义平稳的，反之不一定成立。 </a:t>
            </a:r>
          </a:p>
          <a:p>
            <a:pPr marL="901700" lvl="2" indent="12700" eaLnBrk="1" hangingPunct="1">
              <a:lnSpc>
                <a:spcPct val="90000"/>
              </a:lnSpc>
              <a:buFont typeface="Wingdings" panose="05000000000000000000" pitchFamily="2" charset="2"/>
              <a:buNone/>
            </a:pPr>
            <a:r>
              <a:rPr lang="zh-CN" altLang="en-US" sz="2000" dirty="0"/>
              <a:t>      在通信系统中所遇到的信号及噪声，大多数可视为平稳的随机过程。因此，研究平稳随机过程有着很大的实际意义。</a:t>
            </a:r>
            <a:r>
              <a:rPr lang="zh-CN" altLang="en-US" sz="1800" dirty="0"/>
              <a:t>   </a:t>
            </a:r>
          </a:p>
        </p:txBody>
      </p:sp>
      <p:grpSp>
        <p:nvGrpSpPr>
          <p:cNvPr id="63493" name="Group 4">
            <a:extLst>
              <a:ext uri="{FF2B5EF4-FFF2-40B4-BE49-F238E27FC236}">
                <a16:creationId xmlns:a16="http://schemas.microsoft.com/office/drawing/2014/main" id="{AD8DCF7A-E770-40AD-5BCE-DBE78BE9264E}"/>
              </a:ext>
            </a:extLst>
          </p:cNvPr>
          <p:cNvGrpSpPr>
            <a:grpSpLocks/>
          </p:cNvGrpSpPr>
          <p:nvPr/>
        </p:nvGrpSpPr>
        <p:grpSpPr bwMode="auto">
          <a:xfrm>
            <a:off x="1835150" y="2481263"/>
            <a:ext cx="5040313" cy="1524000"/>
            <a:chOff x="1491" y="2699"/>
            <a:chExt cx="3175" cy="960"/>
          </a:xfrm>
        </p:grpSpPr>
        <p:graphicFrame>
          <p:nvGraphicFramePr>
            <p:cNvPr id="63494" name="Object 5">
              <a:extLst>
                <a:ext uri="{FF2B5EF4-FFF2-40B4-BE49-F238E27FC236}">
                  <a16:creationId xmlns:a16="http://schemas.microsoft.com/office/drawing/2014/main" id="{067AE1AC-2BDB-015F-5FA5-89D3F9C68A24}"/>
                </a:ext>
              </a:extLst>
            </p:cNvPr>
            <p:cNvGraphicFramePr>
              <a:graphicFrameLocks noChangeAspect="1"/>
            </p:cNvGraphicFramePr>
            <p:nvPr/>
          </p:nvGraphicFramePr>
          <p:xfrm>
            <a:off x="1519" y="2699"/>
            <a:ext cx="2012" cy="352"/>
          </p:xfrm>
          <a:graphic>
            <a:graphicData uri="http://schemas.openxmlformats.org/presentationml/2006/ole">
              <mc:AlternateContent xmlns:mc="http://schemas.openxmlformats.org/markup-compatibility/2006">
                <mc:Choice xmlns:v="urn:schemas-microsoft-com:vml" Requires="v">
                  <p:oleObj name="公式" r:id="rId3" imgW="1905000" imgH="330200" progId="Equation.3">
                    <p:embed/>
                  </p:oleObj>
                </mc:Choice>
                <mc:Fallback>
                  <p:oleObj name="公式" r:id="rId3" imgW="1905000" imgH="330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2699"/>
                          <a:ext cx="20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5" name="Object 6">
              <a:extLst>
                <a:ext uri="{FF2B5EF4-FFF2-40B4-BE49-F238E27FC236}">
                  <a16:creationId xmlns:a16="http://schemas.microsoft.com/office/drawing/2014/main" id="{9A2F1F74-E6DA-C0BC-08B1-18EA41BF8768}"/>
                </a:ext>
              </a:extLst>
            </p:cNvPr>
            <p:cNvGraphicFramePr>
              <a:graphicFrameLocks noChangeAspect="1"/>
            </p:cNvGraphicFramePr>
            <p:nvPr/>
          </p:nvGraphicFramePr>
          <p:xfrm>
            <a:off x="1491" y="3061"/>
            <a:ext cx="3175" cy="598"/>
          </p:xfrm>
          <a:graphic>
            <a:graphicData uri="http://schemas.openxmlformats.org/presentationml/2006/ole">
              <mc:AlternateContent xmlns:mc="http://schemas.openxmlformats.org/markup-compatibility/2006">
                <mc:Choice xmlns:v="urn:schemas-microsoft-com:vml" Requires="v">
                  <p:oleObj name="公式" r:id="rId5" imgW="2984500" imgH="558800" progId="Equation.3">
                    <p:embed/>
                  </p:oleObj>
                </mc:Choice>
                <mc:Fallback>
                  <p:oleObj name="公式" r:id="rId5" imgW="2984500" imgH="558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1" y="3061"/>
                          <a:ext cx="3175"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D4D33CF4-025A-CC55-DDE3-E6D4C983005B}"/>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77E79509-F858-4C3A-A73D-38A2C1F0A61C}" type="slidenum">
              <a:rPr lang="en-US" altLang="zh-CN" sz="1400" b="0">
                <a:ea typeface="SimSun" panose="02010600030101010101" pitchFamily="2" charset="-122"/>
              </a:rPr>
              <a:pPr>
                <a:spcBef>
                  <a:spcPct val="0"/>
                </a:spcBef>
                <a:buClrTx/>
                <a:buSzTx/>
                <a:buFontTx/>
                <a:buNone/>
              </a:pPr>
              <a:t>3</a:t>
            </a:fld>
            <a:endParaRPr lang="en-US" altLang="zh-CN" sz="1400" b="0">
              <a:ea typeface="SimSun" panose="02010600030101010101" pitchFamily="2" charset="-122"/>
            </a:endParaRPr>
          </a:p>
        </p:txBody>
      </p:sp>
      <p:sp>
        <p:nvSpPr>
          <p:cNvPr id="10243" name="Rectangle 2">
            <a:extLst>
              <a:ext uri="{FF2B5EF4-FFF2-40B4-BE49-F238E27FC236}">
                <a16:creationId xmlns:a16="http://schemas.microsoft.com/office/drawing/2014/main" id="{2C28F184-D3FC-C2E2-1968-9AD43BACA737}"/>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0244" name="Rectangle 3">
            <a:extLst>
              <a:ext uri="{FF2B5EF4-FFF2-40B4-BE49-F238E27FC236}">
                <a16:creationId xmlns:a16="http://schemas.microsoft.com/office/drawing/2014/main" id="{58D6EC3F-59EC-DA62-763D-A3BC86395A8C}"/>
              </a:ext>
            </a:extLst>
          </p:cNvPr>
          <p:cNvSpPr>
            <a:spLocks noGrp="1" noRot="1" noChangeArrowheads="1"/>
          </p:cNvSpPr>
          <p:nvPr>
            <p:ph type="body" sz="half" idx="1"/>
          </p:nvPr>
        </p:nvSpPr>
        <p:spPr>
          <a:xfrm>
            <a:off x="323850" y="1557338"/>
            <a:ext cx="8640763" cy="4751387"/>
          </a:xfrm>
        </p:spPr>
        <p:txBody>
          <a:bodyPr/>
          <a:lstStyle/>
          <a:p>
            <a:pPr marL="609600" indent="-609600" eaLnBrk="1" hangingPunct="1">
              <a:lnSpc>
                <a:spcPct val="80000"/>
              </a:lnSpc>
            </a:pPr>
            <a:r>
              <a:rPr lang="en-US" altLang="zh-CN" sz="2800" dirty="0"/>
              <a:t>2.1</a:t>
            </a:r>
            <a:r>
              <a:rPr lang="zh-CN" altLang="en-US" sz="2800" dirty="0"/>
              <a:t>信号和系统的分类</a:t>
            </a:r>
          </a:p>
          <a:p>
            <a:pPr marL="990600" lvl="1" indent="-533400" eaLnBrk="1" hangingPunct="1">
              <a:lnSpc>
                <a:spcPct val="80000"/>
              </a:lnSpc>
            </a:pPr>
            <a:r>
              <a:rPr lang="zh-CN" altLang="en-US" sz="2400" dirty="0"/>
              <a:t>信号的分类</a:t>
            </a:r>
          </a:p>
          <a:p>
            <a:pPr marL="1371600" lvl="2" indent="-457200" eaLnBrk="1" hangingPunct="1">
              <a:lnSpc>
                <a:spcPct val="80000"/>
              </a:lnSpc>
            </a:pPr>
            <a:r>
              <a:rPr lang="zh-CN" altLang="en-US" sz="1800" dirty="0"/>
              <a:t>数字信号与模拟信号</a:t>
            </a:r>
          </a:p>
          <a:p>
            <a:pPr marL="1371600" lvl="2" indent="-457200" eaLnBrk="1" hangingPunct="1">
              <a:lnSpc>
                <a:spcPct val="80000"/>
              </a:lnSpc>
            </a:pPr>
            <a:r>
              <a:rPr lang="zh-CN" altLang="en-US" sz="1800" dirty="0"/>
              <a:t>周期信号与非周期信号</a:t>
            </a:r>
          </a:p>
          <a:p>
            <a:pPr marL="1371600" lvl="2" indent="-457200" eaLnBrk="1" hangingPunct="1">
              <a:lnSpc>
                <a:spcPct val="80000"/>
              </a:lnSpc>
            </a:pPr>
            <a:r>
              <a:rPr lang="zh-CN" altLang="en-US" sz="1800" dirty="0"/>
              <a:t>确定信号与随机信号</a:t>
            </a:r>
          </a:p>
          <a:p>
            <a:pPr marL="1371600" lvl="2" indent="-457200" eaLnBrk="1" hangingPunct="1">
              <a:lnSpc>
                <a:spcPct val="80000"/>
              </a:lnSpc>
            </a:pPr>
            <a:r>
              <a:rPr lang="zh-CN" altLang="en-US" sz="1800" dirty="0"/>
              <a:t>能量信号与功率信号</a:t>
            </a:r>
            <a:br>
              <a:rPr lang="zh-CN" altLang="en-US" sz="1800" dirty="0"/>
            </a:br>
            <a:endParaRPr lang="zh-CN" altLang="en-US" sz="1200" dirty="0"/>
          </a:p>
          <a:p>
            <a:pPr marL="1752600" lvl="3" indent="-381000" eaLnBrk="1" hangingPunct="1">
              <a:lnSpc>
                <a:spcPct val="80000"/>
              </a:lnSpc>
            </a:pPr>
            <a:r>
              <a:rPr lang="zh-CN" altLang="en-US" sz="1800" dirty="0"/>
              <a:t>能量信号</a:t>
            </a:r>
            <a:br>
              <a:rPr lang="zh-CN" altLang="en-US" sz="1800" dirty="0"/>
            </a:br>
            <a:endParaRPr lang="zh-CN" altLang="en-US" sz="1800" dirty="0"/>
          </a:p>
          <a:p>
            <a:pPr marL="1752600" lvl="3" indent="-381000" eaLnBrk="1" hangingPunct="1">
              <a:lnSpc>
                <a:spcPct val="80000"/>
              </a:lnSpc>
            </a:pPr>
            <a:r>
              <a:rPr lang="zh-CN" altLang="en-US" sz="1800" dirty="0"/>
              <a:t>功率信号</a:t>
            </a:r>
          </a:p>
          <a:p>
            <a:pPr marL="1752600" lvl="3" indent="-381000" eaLnBrk="1" hangingPunct="1">
              <a:lnSpc>
                <a:spcPct val="80000"/>
              </a:lnSpc>
              <a:buFont typeface="Wingdings" panose="05000000000000000000" pitchFamily="2" charset="2"/>
              <a:buNone/>
            </a:pPr>
            <a:endParaRPr lang="zh-CN" altLang="en-US" sz="900" dirty="0"/>
          </a:p>
          <a:p>
            <a:pPr marL="1752600" lvl="3" indent="-381000" eaLnBrk="1" hangingPunct="1">
              <a:lnSpc>
                <a:spcPct val="80000"/>
              </a:lnSpc>
              <a:buFont typeface="Wingdings" panose="05000000000000000000" pitchFamily="2" charset="2"/>
              <a:buNone/>
            </a:pPr>
            <a:endParaRPr lang="zh-CN" altLang="en-US" sz="900" dirty="0"/>
          </a:p>
          <a:p>
            <a:pPr marL="1752600" lvl="3" indent="-381000" eaLnBrk="1" hangingPunct="1">
              <a:lnSpc>
                <a:spcPct val="80000"/>
              </a:lnSpc>
              <a:buFont typeface="Wingdings" panose="05000000000000000000" pitchFamily="2" charset="2"/>
              <a:buNone/>
            </a:pPr>
            <a:endParaRPr lang="zh-CN" altLang="en-US" sz="900" dirty="0"/>
          </a:p>
          <a:p>
            <a:pPr marL="990600" lvl="1" indent="-533400" eaLnBrk="1" hangingPunct="1">
              <a:lnSpc>
                <a:spcPct val="80000"/>
              </a:lnSpc>
            </a:pPr>
            <a:r>
              <a:rPr lang="zh-CN" altLang="en-US" sz="2400" dirty="0"/>
              <a:t>系统的分类</a:t>
            </a:r>
          </a:p>
          <a:p>
            <a:pPr marL="1371600" lvl="2" indent="-457200" eaLnBrk="1" hangingPunct="1">
              <a:lnSpc>
                <a:spcPct val="80000"/>
              </a:lnSpc>
            </a:pPr>
            <a:r>
              <a:rPr lang="zh-CN" altLang="en-US" sz="1800" dirty="0"/>
              <a:t>线性系统和非线性系统</a:t>
            </a:r>
          </a:p>
          <a:p>
            <a:pPr marL="1371600" lvl="2" indent="-457200" eaLnBrk="1" hangingPunct="1">
              <a:lnSpc>
                <a:spcPct val="80000"/>
              </a:lnSpc>
            </a:pPr>
            <a:r>
              <a:rPr lang="zh-CN" altLang="en-US" sz="1800" dirty="0"/>
              <a:t>时不变和时变系统	</a:t>
            </a:r>
            <a:endParaRPr lang="zh-CN" altLang="en-US" sz="2000" dirty="0"/>
          </a:p>
          <a:p>
            <a:pPr marL="1752600" lvl="3" indent="-381000" eaLnBrk="1" hangingPunct="1">
              <a:lnSpc>
                <a:spcPct val="80000"/>
              </a:lnSpc>
              <a:buFont typeface="Wingdings" panose="05000000000000000000" pitchFamily="2" charset="2"/>
              <a:buNone/>
            </a:pPr>
            <a:endParaRPr lang="zh-CN" altLang="en-US" sz="1800" dirty="0"/>
          </a:p>
          <a:p>
            <a:pPr marL="990600" lvl="1" indent="-533400" eaLnBrk="1" hangingPunct="1">
              <a:lnSpc>
                <a:spcPct val="80000"/>
              </a:lnSpc>
            </a:pPr>
            <a:endParaRPr lang="zh-CN" altLang="en-US" sz="1000" dirty="0"/>
          </a:p>
          <a:p>
            <a:pPr marL="609600" indent="-609600" eaLnBrk="1" hangingPunct="1">
              <a:lnSpc>
                <a:spcPct val="80000"/>
              </a:lnSpc>
            </a:pPr>
            <a:r>
              <a:rPr lang="zh-CN" altLang="en-US" sz="1200" dirty="0"/>
              <a:t>				</a:t>
            </a:r>
          </a:p>
          <a:p>
            <a:pPr marL="609600" indent="-609600" eaLnBrk="1" hangingPunct="1">
              <a:lnSpc>
                <a:spcPct val="80000"/>
              </a:lnSpc>
            </a:pPr>
            <a:endParaRPr lang="zh-CN" altLang="en-US" sz="1200" dirty="0"/>
          </a:p>
        </p:txBody>
      </p:sp>
      <mc:AlternateContent xmlns:mc="http://schemas.openxmlformats.org/markup-compatibility/2006" xmlns:a14="http://schemas.microsoft.com/office/drawing/2010/main">
        <mc:Choice Requires="a14">
          <p:sp>
            <p:nvSpPr>
              <p:cNvPr id="10245" name="Object 27">
                <a:extLst>
                  <a:ext uri="{FF2B5EF4-FFF2-40B4-BE49-F238E27FC236}">
                    <a16:creationId xmlns:a16="http://schemas.microsoft.com/office/drawing/2014/main" id="{5203E0D4-EB2F-A3D6-C899-7879DAEFB407}"/>
                  </a:ext>
                </a:extLst>
              </p:cNvPr>
              <p:cNvSpPr txBox="1"/>
              <p:nvPr/>
            </p:nvSpPr>
            <p:spPr bwMode="auto">
              <a:xfrm>
                <a:off x="3419475" y="3284538"/>
                <a:ext cx="2952750" cy="665162"/>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/2</m:t>
                          </m:r>
                        </m:sup>
                        <m:e>
                          <m:sSup>
                            <m:sSupPr>
                              <m:ctrlPr>
                                <a:rPr lang="zh-CN" altLang="en-US" i="1" smtClean="0">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d>
                            </m:e>
                            <m:sup>
                              <m:r>
                                <a:rPr lang="zh-CN" altLang="en-US" i="1">
                                  <a:solidFill>
                                    <a:srgbClr val="000000"/>
                                  </a:solidFill>
                                  <a:latin typeface="Cambria Math" panose="02040503050406030204" pitchFamily="18" charset="0"/>
                                </a:rPr>
                                <m:t>2</m:t>
                              </m:r>
                            </m:sup>
                          </m:sSup>
                        </m:e>
                      </m:nary>
                      <m:r>
                        <m:rPr>
                          <m:sty m:val="p"/>
                        </m:rPr>
                        <a:rPr lang="zh-CN" altLang="en-US" i="0">
                          <a:solidFill>
                            <a:srgbClr val="000000"/>
                          </a:solidFill>
                          <a:latin typeface="Cambria Math" panose="02040503050406030204" pitchFamily="18" charset="0"/>
                        </a:rPr>
                        <m:t>d</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&lt;∞</m:t>
                      </m:r>
                    </m:oMath>
                  </m:oMathPara>
                </a14:m>
                <a:endParaRPr lang="zh-CN" altLang="en-US" dirty="0"/>
              </a:p>
            </p:txBody>
          </p:sp>
        </mc:Choice>
        <mc:Fallback xmlns="">
          <p:sp>
            <p:nvSpPr>
              <p:cNvPr id="10245" name="Object 27">
                <a:extLst>
                  <a:ext uri="{FF2B5EF4-FFF2-40B4-BE49-F238E27FC236}">
                    <a16:creationId xmlns:a16="http://schemas.microsoft.com/office/drawing/2014/main" id="{5203E0D4-EB2F-A3D6-C899-7879DAEFB407}"/>
                  </a:ext>
                </a:extLst>
              </p:cNvPr>
              <p:cNvSpPr txBox="1">
                <a:spLocks noRot="1" noChangeAspect="1" noMove="1" noResize="1" noEditPoints="1" noAdjustHandles="1" noChangeArrowheads="1" noChangeShapeType="1" noTextEdit="1"/>
              </p:cNvSpPr>
              <p:nvPr/>
            </p:nvSpPr>
            <p:spPr bwMode="auto">
              <a:xfrm>
                <a:off x="3419475" y="3284538"/>
                <a:ext cx="2952750" cy="665162"/>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46" name="Object 31">
                <a:extLst>
                  <a:ext uri="{FF2B5EF4-FFF2-40B4-BE49-F238E27FC236}">
                    <a16:creationId xmlns:a16="http://schemas.microsoft.com/office/drawing/2014/main" id="{BD281372-45F5-EA40-7A98-F4EE0C43BF21}"/>
                  </a:ext>
                </a:extLst>
              </p:cNvPr>
              <p:cNvSpPr txBox="1">
                <a:spLocks noGrp="1"/>
              </p:cNvSpPr>
              <p:nvPr>
                <p:ph sz="half" idx="2"/>
              </p:nvPr>
            </p:nvSpPr>
            <p:spPr bwMode="auto">
              <a:xfrm>
                <a:off x="3419475" y="3949701"/>
                <a:ext cx="2664693" cy="665162"/>
              </a:xfrm>
              <a:prstGeom prst="rect">
                <a:avLst/>
              </a:prstGeom>
              <a:noFill/>
              <a:ln>
                <a:noFill/>
              </a:ln>
              <a:effectLst/>
            </p:spPr>
            <p:txBody>
              <a:bodyPr>
                <a:normAutofit fontScale="40000" lnSpcReduction="20000"/>
              </a:bodyPr>
              <a:lstStyle/>
              <a:p>
                <a:pPr/>
                <a14:m>
                  <m:oMathPara xmlns:m="http://schemas.openxmlformats.org/officeDocument/2006/math">
                    <m:oMathParaPr>
                      <m:jc m:val="left"/>
                    </m:oMathParaPr>
                    <m:oMath xmlns:m="http://schemas.openxmlformats.org/officeDocument/2006/math">
                      <m:r>
                        <a:rPr lang="en-US" altLang="zh-CN" b="0" i="1" smtClean="0">
                          <a:solidFill>
                            <a:srgbClr val="000000"/>
                          </a:solidFill>
                          <a:latin typeface="Cambria Math" panose="02040503050406030204" pitchFamily="18" charset="0"/>
                        </a:rPr>
                        <m:t>0</m:t>
                      </m:r>
                      <m:r>
                        <a:rPr lang="zh-CN" altLang="en-US" i="1" smtClean="0">
                          <a:solidFill>
                            <a:srgbClr val="000000"/>
                          </a:solidFill>
                          <a:latin typeface="Cambria Math" panose="02040503050406030204" pitchFamily="18" charset="0"/>
                        </a:rPr>
                        <m:t>&lt;</m:t>
                      </m:r>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limLow>
                            <m:limLowPr>
                              <m:ctrlPr>
                                <a:rPr lang="zh-CN" altLang="en-US" i="1">
                                  <a:solidFill>
                                    <a:srgbClr val="000000"/>
                                  </a:solidFill>
                                  <a:latin typeface="Cambria Math" panose="02040503050406030204" pitchFamily="18" charset="0"/>
                                </a:rPr>
                              </m:ctrlPr>
                            </m:limLowPr>
                            <m:e>
                              <m:r>
                                <m:rPr>
                                  <m:nor/>
                                </m:rPr>
                                <a:rPr lang="zh-CN" altLang="en-US" i="0">
                                  <a:solidFill>
                                    <a:srgbClr val="000000"/>
                                  </a:solidFill>
                                  <a:latin typeface="Cambria Math" panose="02040503050406030204" pitchFamily="18" charset="0"/>
                                </a:rPr>
                                <m:t>lim</m:t>
                              </m:r>
                            </m:e>
                            <m:lim>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lim>
                          </m:limLow>
                        </m:fName>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𝑇</m:t>
                              </m:r>
                            </m:den>
                          </m:f>
                        </m:e>
                      </m:func>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/2</m:t>
                          </m:r>
                        </m:sup>
                        <m:e>
                          <m:sSup>
                            <m:sSupPr>
                              <m:ctrlPr>
                                <a:rPr lang="zh-CN" altLang="en-US" i="1" smtClean="0">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d>
                            </m:e>
                            <m:sup>
                              <m:r>
                                <a:rPr lang="zh-CN" altLang="en-US" i="1">
                                  <a:solidFill>
                                    <a:srgbClr val="000000"/>
                                  </a:solidFill>
                                  <a:latin typeface="Cambria Math" panose="02040503050406030204" pitchFamily="18" charset="0"/>
                                </a:rPr>
                                <m:t>2</m:t>
                              </m:r>
                            </m:sup>
                          </m:sSup>
                        </m:e>
                      </m:nary>
                      <m:r>
                        <m:rPr>
                          <m:sty m:val="p"/>
                        </m:rPr>
                        <a:rPr lang="zh-CN" altLang="en-US" i="0">
                          <a:solidFill>
                            <a:srgbClr val="000000"/>
                          </a:solidFill>
                          <a:latin typeface="Cambria Math" panose="02040503050406030204" pitchFamily="18" charset="0"/>
                        </a:rPr>
                        <m:t>d</m:t>
                      </m:r>
                      <m:r>
                        <a:rPr lang="zh-CN" altLang="en-US" i="1">
                          <a:solidFill>
                            <a:srgbClr val="000000"/>
                          </a:solidFill>
                          <a:latin typeface="Cambria Math" panose="02040503050406030204" pitchFamily="18" charset="0"/>
                        </a:rPr>
                        <m:t>𝑡</m:t>
                      </m:r>
                      <m:r>
                        <a:rPr lang="zh-CN" altLang="en-US" i="1" smtClean="0">
                          <a:solidFill>
                            <a:srgbClr val="000000"/>
                          </a:solidFill>
                          <a:latin typeface="Cambria Math" panose="02040503050406030204" pitchFamily="18" charset="0"/>
                        </a:rPr>
                        <m:t>&lt;∞</m:t>
                      </m:r>
                    </m:oMath>
                  </m:oMathPara>
                </a14:m>
                <a:endParaRPr lang="zh-CN" altLang="en-US" dirty="0"/>
              </a:p>
            </p:txBody>
          </p:sp>
        </mc:Choice>
        <mc:Fallback xmlns="">
          <p:sp>
            <p:nvSpPr>
              <p:cNvPr id="10246" name="Object 31">
                <a:extLst>
                  <a:ext uri="{FF2B5EF4-FFF2-40B4-BE49-F238E27FC236}">
                    <a16:creationId xmlns:a16="http://schemas.microsoft.com/office/drawing/2014/main" id="{BD281372-45F5-EA40-7A98-F4EE0C43BF21}"/>
                  </a:ext>
                </a:extLst>
              </p:cNvPr>
              <p:cNvSpPr txBox="1">
                <a:spLocks noRot="1" noChangeAspect="1" noMove="1" noResize="1" noEditPoints="1" noAdjustHandles="1" noChangeArrowheads="1" noChangeShapeType="1" noTextEdit="1"/>
              </p:cNvSpPr>
              <p:nvPr>
                <p:ph sz="half" idx="2"/>
              </p:nvPr>
            </p:nvSpPr>
            <p:spPr bwMode="auto">
              <a:xfrm>
                <a:off x="3419475" y="3949701"/>
                <a:ext cx="2664693" cy="665162"/>
              </a:xfrm>
              <a:prstGeom prst="rect">
                <a:avLst/>
              </a:prstGeom>
              <a:blipFill>
                <a:blip r:embed="rId4"/>
                <a:stretch>
                  <a:fillRect t="-115596" b="-157798"/>
                </a:stretch>
              </a:blipFill>
              <a:ln>
                <a:noFill/>
              </a:ln>
              <a:effectLst/>
            </p:spPr>
            <p:txBody>
              <a:bodyPr/>
              <a:lstStyle/>
              <a:p>
                <a:r>
                  <a:rPr lang="zh-CN" altLang="en-US">
                    <a:noFill/>
                  </a:rPr>
                  <a:t> </a:t>
                </a:r>
              </a:p>
            </p:txBody>
          </p:sp>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5">
            <a:extLst>
              <a:ext uri="{FF2B5EF4-FFF2-40B4-BE49-F238E27FC236}">
                <a16:creationId xmlns:a16="http://schemas.microsoft.com/office/drawing/2014/main" id="{71C477C3-8178-B171-95A9-13A6E9ED17C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BFF9C6E7-6833-4E5D-ACB9-ED611FF45E22}" type="slidenum">
              <a:rPr lang="en-US" altLang="zh-CN" sz="1400" b="0">
                <a:ea typeface="SimSun" panose="02010600030101010101" pitchFamily="2" charset="-122"/>
              </a:rPr>
              <a:pPr>
                <a:spcBef>
                  <a:spcPct val="0"/>
                </a:spcBef>
                <a:buClrTx/>
                <a:buSzTx/>
                <a:buFontTx/>
                <a:buNone/>
              </a:pPr>
              <a:t>30</a:t>
            </a:fld>
            <a:endParaRPr lang="en-US" altLang="zh-CN" sz="1400" b="0">
              <a:ea typeface="SimSun" panose="02010600030101010101" pitchFamily="2" charset="-122"/>
            </a:endParaRPr>
          </a:p>
        </p:txBody>
      </p:sp>
      <p:sp>
        <p:nvSpPr>
          <p:cNvPr id="65539" name="Rectangle 2">
            <a:extLst>
              <a:ext uri="{FF2B5EF4-FFF2-40B4-BE49-F238E27FC236}">
                <a16:creationId xmlns:a16="http://schemas.microsoft.com/office/drawing/2014/main" id="{4E1D48DF-A896-42AB-B1F9-0FE7EAA24494}"/>
              </a:ext>
            </a:extLst>
          </p:cNvPr>
          <p:cNvSpPr>
            <a:spLocks noGrp="1" noRot="1" noChangeArrowheads="1"/>
          </p:cNvSpPr>
          <p:nvPr>
            <p:ph type="title"/>
          </p:nvPr>
        </p:nvSpPr>
        <p:spPr/>
        <p:txBody>
          <a:bodyPr/>
          <a:lstStyle/>
          <a:p>
            <a:pPr eaLnBrk="1" hangingPunct="1"/>
            <a:r>
              <a:rPr lang="zh-CN" altLang="en-US" dirty="0"/>
              <a:t>第</a:t>
            </a:r>
            <a:r>
              <a:rPr lang="en-US" altLang="zh-CN" dirty="0"/>
              <a:t>2</a:t>
            </a:r>
            <a:r>
              <a:rPr lang="zh-CN" altLang="en-US" dirty="0"/>
              <a:t>章 预备知识</a:t>
            </a:r>
          </a:p>
        </p:txBody>
      </p:sp>
      <p:sp>
        <p:nvSpPr>
          <p:cNvPr id="65540" name="Rectangle 3">
            <a:extLst>
              <a:ext uri="{FF2B5EF4-FFF2-40B4-BE49-F238E27FC236}">
                <a16:creationId xmlns:a16="http://schemas.microsoft.com/office/drawing/2014/main" id="{F1584429-2029-979B-10D2-E9FAB8CB2944}"/>
              </a:ext>
            </a:extLst>
          </p:cNvPr>
          <p:cNvSpPr>
            <a:spLocks noGrp="1" noRot="1" noChangeArrowheads="1"/>
          </p:cNvSpPr>
          <p:nvPr>
            <p:ph type="body" sz="half" idx="1"/>
          </p:nvPr>
        </p:nvSpPr>
        <p:spPr>
          <a:xfrm>
            <a:off x="323850" y="1557338"/>
            <a:ext cx="8208963" cy="4824412"/>
          </a:xfrm>
        </p:spPr>
        <p:txBody>
          <a:bodyPr/>
          <a:lstStyle/>
          <a:p>
            <a:pPr marL="722313" lvl="1" eaLnBrk="1" hangingPunct="1"/>
            <a:r>
              <a:rPr lang="zh-CN" altLang="en-US" dirty="0"/>
              <a:t>平稳随机过程</a:t>
            </a:r>
          </a:p>
          <a:p>
            <a:pPr marL="901700" lvl="2" indent="12700" eaLnBrk="1" hangingPunct="1"/>
            <a:r>
              <a:rPr lang="zh-CN" altLang="en-US" dirty="0"/>
              <a:t>各态历经性</a:t>
            </a:r>
          </a:p>
          <a:p>
            <a:pPr marL="901700" lvl="2" indent="12700" eaLnBrk="1" hangingPunct="1"/>
            <a:r>
              <a:rPr lang="zh-CN" altLang="en-US" dirty="0"/>
              <a:t>问题的提出</a:t>
            </a:r>
            <a:r>
              <a:rPr lang="zh-CN" altLang="en-US" dirty="0">
                <a:solidFill>
                  <a:srgbClr val="000000"/>
                </a:solidFill>
              </a:rPr>
              <a:t>：我们知道，随机过程的数字特征（均值、相关函数）是对随机过程的所有样本函数的统计平均，但在实际中常常很难测得大量的样本，这样，我们自然会提出这样一个问题：能否从一次试验而得到的一个样本函数</a:t>
            </a:r>
            <a:r>
              <a:rPr lang="en-US" altLang="zh-CN" i="1" dirty="0">
                <a:solidFill>
                  <a:srgbClr val="000000"/>
                </a:solidFill>
              </a:rPr>
              <a:t>x</a:t>
            </a:r>
            <a:r>
              <a:rPr lang="en-US" altLang="zh-CN" dirty="0">
                <a:solidFill>
                  <a:srgbClr val="000000"/>
                </a:solidFill>
              </a:rPr>
              <a:t>(</a:t>
            </a:r>
            <a:r>
              <a:rPr lang="en-US" altLang="zh-CN" i="1" dirty="0">
                <a:solidFill>
                  <a:srgbClr val="000000"/>
                </a:solidFill>
              </a:rPr>
              <a:t>t</a:t>
            </a:r>
            <a:r>
              <a:rPr lang="en-US" altLang="zh-CN" dirty="0">
                <a:solidFill>
                  <a:srgbClr val="000000"/>
                </a:solidFill>
              </a:rPr>
              <a:t>)</a:t>
            </a:r>
            <a:r>
              <a:rPr lang="zh-CN" altLang="en-US" dirty="0">
                <a:solidFill>
                  <a:srgbClr val="000000"/>
                </a:solidFill>
              </a:rPr>
              <a:t>来决定平稳过程的数字特征呢</a:t>
            </a:r>
            <a:r>
              <a:rPr lang="en-US" altLang="zh-CN" dirty="0">
                <a:solidFill>
                  <a:srgbClr val="000000"/>
                </a:solidFill>
              </a:rPr>
              <a:t>?</a:t>
            </a:r>
          </a:p>
          <a:p>
            <a:pPr marL="901700" lvl="2" indent="12700" eaLnBrk="1" hangingPunct="1"/>
            <a:r>
              <a:rPr lang="zh-CN" altLang="en-US" dirty="0"/>
              <a:t>回答是肯定的</a:t>
            </a:r>
            <a:r>
              <a:rPr lang="zh-CN" altLang="en-US" dirty="0">
                <a:solidFill>
                  <a:srgbClr val="000000"/>
                </a:solidFill>
              </a:rPr>
              <a:t>。平稳过程在满足一定的条件下具有一个有趣而又非常有用的特性，称为“</a:t>
            </a:r>
            <a:r>
              <a:rPr lang="zh-CN" altLang="en-US" dirty="0"/>
              <a:t>各态历经性</a:t>
            </a:r>
            <a:r>
              <a:rPr lang="zh-CN" altLang="en-US" dirty="0">
                <a:solidFill>
                  <a:srgbClr val="000000"/>
                </a:solidFill>
              </a:rPr>
              <a:t>”（又称“遍历性”）。具有各态历经性的过程，其数字特征（均为统计平均）完全可由随机过程中的任一实现的时间平均值来代替。</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5">
            <a:extLst>
              <a:ext uri="{FF2B5EF4-FFF2-40B4-BE49-F238E27FC236}">
                <a16:creationId xmlns:a16="http://schemas.microsoft.com/office/drawing/2014/main" id="{36B91B31-FB54-C2F2-FCAC-DC67DE441E2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76FD5A8D-24F2-4837-9065-DADDF9D1F50C}" type="slidenum">
              <a:rPr lang="en-US" altLang="zh-CN" sz="1400" b="0">
                <a:ea typeface="SimSun" panose="02010600030101010101" pitchFamily="2" charset="-122"/>
              </a:rPr>
              <a:pPr>
                <a:spcBef>
                  <a:spcPct val="0"/>
                </a:spcBef>
                <a:buClrTx/>
                <a:buSzTx/>
                <a:buFontTx/>
                <a:buNone/>
              </a:pPr>
              <a:t>31</a:t>
            </a:fld>
            <a:endParaRPr lang="en-US" altLang="zh-CN" sz="1400" b="0">
              <a:ea typeface="SimSun" panose="02010600030101010101" pitchFamily="2" charset="-122"/>
            </a:endParaRPr>
          </a:p>
        </p:txBody>
      </p:sp>
      <p:sp>
        <p:nvSpPr>
          <p:cNvPr id="67587" name="Rectangle 2">
            <a:extLst>
              <a:ext uri="{FF2B5EF4-FFF2-40B4-BE49-F238E27FC236}">
                <a16:creationId xmlns:a16="http://schemas.microsoft.com/office/drawing/2014/main" id="{3D50E024-6324-8920-CC8E-BF59C86D5EE3}"/>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67588" name="Rectangle 3">
            <a:extLst>
              <a:ext uri="{FF2B5EF4-FFF2-40B4-BE49-F238E27FC236}">
                <a16:creationId xmlns:a16="http://schemas.microsoft.com/office/drawing/2014/main" id="{7AB103ED-CFDF-E380-98E5-14EA0F89026D}"/>
              </a:ext>
            </a:extLst>
          </p:cNvPr>
          <p:cNvSpPr>
            <a:spLocks noGrp="1" noRot="1" noChangeArrowheads="1"/>
          </p:cNvSpPr>
          <p:nvPr>
            <p:ph type="body" sz="half" idx="1"/>
          </p:nvPr>
        </p:nvSpPr>
        <p:spPr>
          <a:xfrm>
            <a:off x="323850" y="1557338"/>
            <a:ext cx="8424863" cy="4967287"/>
          </a:xfrm>
        </p:spPr>
        <p:txBody>
          <a:bodyPr/>
          <a:lstStyle/>
          <a:p>
            <a:pPr marL="722313" lvl="1" eaLnBrk="1" hangingPunct="1"/>
            <a:r>
              <a:rPr lang="zh-CN" altLang="en-US" dirty="0"/>
              <a:t>平稳随机过程</a:t>
            </a:r>
          </a:p>
          <a:p>
            <a:pPr marL="901700" lvl="2" indent="12700" eaLnBrk="1" hangingPunct="1"/>
            <a:r>
              <a:rPr lang="zh-CN" altLang="en-US" dirty="0"/>
              <a:t>各态历经性条件</a:t>
            </a:r>
          </a:p>
          <a:p>
            <a:pPr marL="901700" lvl="2" indent="12700" eaLnBrk="1" hangingPunct="1">
              <a:buFont typeface="Wingdings" panose="05000000000000000000" pitchFamily="2" charset="2"/>
              <a:buNone/>
            </a:pPr>
            <a:r>
              <a:rPr lang="zh-CN" altLang="en-US" dirty="0"/>
              <a:t>	设：</a:t>
            </a:r>
            <a:r>
              <a:rPr lang="en-US" altLang="zh-CN" i="1" dirty="0"/>
              <a:t>x</a:t>
            </a:r>
            <a:r>
              <a:rPr lang="en-US" altLang="zh-CN" dirty="0"/>
              <a:t>(</a:t>
            </a:r>
            <a:r>
              <a:rPr lang="en-US" altLang="zh-CN" i="1" dirty="0"/>
              <a:t>t</a:t>
            </a:r>
            <a:r>
              <a:rPr lang="en-US" altLang="zh-CN" dirty="0"/>
              <a:t>)</a:t>
            </a:r>
            <a:r>
              <a:rPr lang="zh-CN" altLang="en-US" dirty="0"/>
              <a:t>是平稳过程</a:t>
            </a:r>
            <a:r>
              <a:rPr lang="zh-CN" altLang="en-US" i="1"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的任意一次实现（样本），	则其时间均值和时间相关函数分别定义为： </a:t>
            </a:r>
          </a:p>
          <a:p>
            <a:pPr marL="901700" lvl="2" indent="12700" eaLnBrk="1" hangingPunct="1">
              <a:buFont typeface="Wingdings" panose="05000000000000000000" pitchFamily="2" charset="2"/>
              <a:buNone/>
            </a:pPr>
            <a:endParaRPr lang="zh-CN" altLang="en-US" dirty="0"/>
          </a:p>
          <a:p>
            <a:pPr marL="901700" lvl="2" indent="12700" eaLnBrk="1" hangingPunct="1">
              <a:buFont typeface="Wingdings" panose="05000000000000000000" pitchFamily="2" charset="2"/>
              <a:buNone/>
            </a:pPr>
            <a:endParaRPr lang="zh-CN" altLang="en-US" dirty="0"/>
          </a:p>
          <a:p>
            <a:pPr marL="901700" lvl="2" indent="12700" eaLnBrk="1" hangingPunct="1">
              <a:buFont typeface="Wingdings" panose="05000000000000000000" pitchFamily="2" charset="2"/>
              <a:buNone/>
            </a:pPr>
            <a:endParaRPr lang="zh-CN" altLang="en-US" dirty="0"/>
          </a:p>
          <a:p>
            <a:pPr marL="901700" lvl="2" indent="12700" eaLnBrk="1" hangingPunct="1">
              <a:buFont typeface="Wingdings" panose="05000000000000000000" pitchFamily="2" charset="2"/>
              <a:buNone/>
            </a:pPr>
            <a:r>
              <a:rPr lang="zh-CN" altLang="en-US" dirty="0"/>
              <a:t>	如果平稳过程使下式成立</a:t>
            </a:r>
          </a:p>
          <a:p>
            <a:pPr marL="901700" lvl="2" indent="12700" eaLnBrk="1" hangingPunct="1">
              <a:buFont typeface="Wingdings" panose="05000000000000000000" pitchFamily="2" charset="2"/>
              <a:buNone/>
            </a:pPr>
            <a:endParaRPr lang="zh-CN" altLang="en-US" dirty="0"/>
          </a:p>
          <a:p>
            <a:pPr marL="901700" lvl="2" indent="12700" eaLnBrk="1" hangingPunct="1">
              <a:buFont typeface="Wingdings" panose="05000000000000000000" pitchFamily="2" charset="2"/>
              <a:buNone/>
            </a:pPr>
            <a:endParaRPr lang="zh-CN" altLang="en-US" dirty="0"/>
          </a:p>
          <a:p>
            <a:pPr marL="901700" lvl="2" indent="12700" eaLnBrk="1" hangingPunct="1">
              <a:buFont typeface="Wingdings" panose="05000000000000000000" pitchFamily="2" charset="2"/>
              <a:buNone/>
            </a:pPr>
            <a:r>
              <a:rPr lang="zh-CN" altLang="en-US" dirty="0"/>
              <a:t>	则称该平稳过程具有各态历经性。</a:t>
            </a:r>
          </a:p>
        </p:txBody>
      </p:sp>
      <p:graphicFrame>
        <p:nvGraphicFramePr>
          <p:cNvPr id="67589" name="Object 4">
            <a:extLst>
              <a:ext uri="{FF2B5EF4-FFF2-40B4-BE49-F238E27FC236}">
                <a16:creationId xmlns:a16="http://schemas.microsoft.com/office/drawing/2014/main" id="{1150F41E-6F8A-FC13-B8BD-07EB7288013A}"/>
              </a:ext>
            </a:extLst>
          </p:cNvPr>
          <p:cNvGraphicFramePr>
            <a:graphicFrameLocks noGrp="1" noChangeAspect="1"/>
          </p:cNvGraphicFramePr>
          <p:nvPr>
            <p:ph sz="quarter" idx="2"/>
          </p:nvPr>
        </p:nvGraphicFramePr>
        <p:xfrm>
          <a:off x="2555875" y="3357563"/>
          <a:ext cx="4103688" cy="1182687"/>
        </p:xfrm>
        <a:graphic>
          <a:graphicData uri="http://schemas.openxmlformats.org/presentationml/2006/ole">
            <mc:AlternateContent xmlns:mc="http://schemas.openxmlformats.org/markup-compatibility/2006">
              <mc:Choice xmlns:v="urn:schemas-microsoft-com:vml" Requires="v">
                <p:oleObj name="公式" r:id="rId3" imgW="2819400" imgH="812800" progId="Equation.3">
                  <p:embed/>
                </p:oleObj>
              </mc:Choice>
              <mc:Fallback>
                <p:oleObj name="公式" r:id="rId3" imgW="2819400" imgH="812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357563"/>
                        <a:ext cx="4103688" cy="1182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5622EA7F-530B-32E1-714A-A0BDC9341CCC}"/>
              </a:ext>
            </a:extLst>
          </p:cNvPr>
          <p:cNvGraphicFramePr>
            <a:graphicFrameLocks noGrp="1" noChangeAspect="1"/>
          </p:cNvGraphicFramePr>
          <p:nvPr>
            <p:ph sz="quarter" idx="3"/>
          </p:nvPr>
        </p:nvGraphicFramePr>
        <p:xfrm>
          <a:off x="3203575" y="5084763"/>
          <a:ext cx="1439863" cy="811212"/>
        </p:xfrm>
        <a:graphic>
          <a:graphicData uri="http://schemas.openxmlformats.org/presentationml/2006/ole">
            <mc:AlternateContent xmlns:mc="http://schemas.openxmlformats.org/markup-compatibility/2006">
              <mc:Choice xmlns:v="urn:schemas-microsoft-com:vml" Requires="v">
                <p:oleObj name="公式" r:id="rId5" imgW="901700" imgH="508000" progId="Equation.3">
                  <p:embed/>
                </p:oleObj>
              </mc:Choice>
              <mc:Fallback>
                <p:oleObj name="公式" r:id="rId5" imgW="901700" imgH="508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5084763"/>
                        <a:ext cx="1439863"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5">
            <a:extLst>
              <a:ext uri="{FF2B5EF4-FFF2-40B4-BE49-F238E27FC236}">
                <a16:creationId xmlns:a16="http://schemas.microsoft.com/office/drawing/2014/main" id="{29C5A31F-C731-5A79-541C-12C4D443823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552A6F03-3283-4F19-9290-B8B735C7890A}" type="slidenum">
              <a:rPr lang="en-US" altLang="zh-CN" sz="1400" b="0">
                <a:ea typeface="SimSun" panose="02010600030101010101" pitchFamily="2" charset="-122"/>
              </a:rPr>
              <a:pPr>
                <a:spcBef>
                  <a:spcPct val="0"/>
                </a:spcBef>
                <a:buClrTx/>
                <a:buSzTx/>
                <a:buFontTx/>
                <a:buNone/>
              </a:pPr>
              <a:t>32</a:t>
            </a:fld>
            <a:endParaRPr lang="en-US" altLang="zh-CN" sz="1400" b="0">
              <a:ea typeface="SimSun" panose="02010600030101010101" pitchFamily="2" charset="-122"/>
            </a:endParaRPr>
          </a:p>
        </p:txBody>
      </p:sp>
      <p:sp>
        <p:nvSpPr>
          <p:cNvPr id="69635" name="Rectangle 2">
            <a:extLst>
              <a:ext uri="{FF2B5EF4-FFF2-40B4-BE49-F238E27FC236}">
                <a16:creationId xmlns:a16="http://schemas.microsoft.com/office/drawing/2014/main" id="{5DEA0AB5-6824-2ED3-6866-5644436230B4}"/>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69636" name="Rectangle 3">
            <a:extLst>
              <a:ext uri="{FF2B5EF4-FFF2-40B4-BE49-F238E27FC236}">
                <a16:creationId xmlns:a16="http://schemas.microsoft.com/office/drawing/2014/main" id="{DC568FFF-1E6C-5B2B-EA68-11D87F4417AF}"/>
              </a:ext>
            </a:extLst>
          </p:cNvPr>
          <p:cNvSpPr>
            <a:spLocks noGrp="1" noRot="1" noChangeArrowheads="1"/>
          </p:cNvSpPr>
          <p:nvPr>
            <p:ph type="body" sz="half" idx="1"/>
          </p:nvPr>
        </p:nvSpPr>
        <p:spPr>
          <a:xfrm>
            <a:off x="323850" y="1557338"/>
            <a:ext cx="8424863" cy="4967287"/>
          </a:xfrm>
        </p:spPr>
        <p:txBody>
          <a:bodyPr/>
          <a:lstStyle/>
          <a:p>
            <a:pPr marL="722313" lvl="1" eaLnBrk="1" hangingPunct="1"/>
            <a:r>
              <a:rPr lang="zh-CN" altLang="en-US" sz="3200" dirty="0"/>
              <a:t>平稳随机过程</a:t>
            </a:r>
          </a:p>
          <a:p>
            <a:pPr marL="901700" lvl="2" indent="12700" eaLnBrk="1" hangingPunct="1"/>
            <a:r>
              <a:rPr lang="zh-CN" altLang="en-US" dirty="0"/>
              <a:t>“各态历经”的含义是：随机过程中的任一次实现都经历了随机过程的所有可能状态。因此，在求解各种统计平均（均值或自相关函数等）时，无需作无限多次的考察，只要获得一次考察，用一次实现的“时间平均”值代替过程的“统计平均”值即可，从而使测量和计算的问题大为简化。</a:t>
            </a:r>
          </a:p>
          <a:p>
            <a:pPr marL="901700" lvl="2" indent="12700" eaLnBrk="1" hangingPunct="1"/>
            <a:r>
              <a:rPr lang="zh-CN" altLang="en-US" dirty="0"/>
              <a:t>具有各态历经的随机过程一定是平稳过程，反之不一定成立。在通信系统中所遇到的随机信号和噪声，一般均能满足各态历经条件。</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5">
            <a:extLst>
              <a:ext uri="{FF2B5EF4-FFF2-40B4-BE49-F238E27FC236}">
                <a16:creationId xmlns:a16="http://schemas.microsoft.com/office/drawing/2014/main" id="{8E724360-2B65-3525-3596-ABD7A0E80BC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4C25C535-89A4-462B-993F-3CBA849C5D8B}" type="slidenum">
              <a:rPr lang="en-US" altLang="zh-CN" sz="1400" b="0">
                <a:ea typeface="SimSun" panose="02010600030101010101" pitchFamily="2" charset="-122"/>
              </a:rPr>
              <a:pPr>
                <a:spcBef>
                  <a:spcPct val="0"/>
                </a:spcBef>
                <a:buClrTx/>
                <a:buSzTx/>
                <a:buFontTx/>
                <a:buNone/>
              </a:pPr>
              <a:t>33</a:t>
            </a:fld>
            <a:endParaRPr lang="en-US" altLang="zh-CN" sz="1400" b="0">
              <a:ea typeface="SimSun" panose="02010600030101010101" pitchFamily="2" charset="-122"/>
            </a:endParaRPr>
          </a:p>
        </p:txBody>
      </p:sp>
      <p:sp>
        <p:nvSpPr>
          <p:cNvPr id="71683" name="Rectangle 2">
            <a:extLst>
              <a:ext uri="{FF2B5EF4-FFF2-40B4-BE49-F238E27FC236}">
                <a16:creationId xmlns:a16="http://schemas.microsoft.com/office/drawing/2014/main" id="{235BA1E5-1383-9B1B-43BF-620CD5AA23A4}"/>
              </a:ext>
            </a:extLst>
          </p:cNvPr>
          <p:cNvSpPr>
            <a:spLocks noGrp="1" noRot="1" noChangeArrowheads="1"/>
          </p:cNvSpPr>
          <p:nvPr>
            <p:ph type="title"/>
          </p:nvPr>
        </p:nvSpPr>
        <p:spPr/>
        <p:txBody>
          <a:bodyPr/>
          <a:lstStyle/>
          <a:p>
            <a:pPr eaLnBrk="1" hangingPunct="1"/>
            <a:r>
              <a:rPr lang="zh-CN" altLang="en-US" dirty="0"/>
              <a:t>第</a:t>
            </a:r>
            <a:r>
              <a:rPr lang="en-US" altLang="zh-CN" dirty="0"/>
              <a:t>2</a:t>
            </a:r>
            <a:r>
              <a:rPr lang="zh-CN" altLang="en-US" dirty="0"/>
              <a:t>章 预备知识</a:t>
            </a:r>
          </a:p>
        </p:txBody>
      </p:sp>
      <p:sp>
        <p:nvSpPr>
          <p:cNvPr id="71684" name="Rectangle 3">
            <a:extLst>
              <a:ext uri="{FF2B5EF4-FFF2-40B4-BE49-F238E27FC236}">
                <a16:creationId xmlns:a16="http://schemas.microsoft.com/office/drawing/2014/main" id="{1C039DD9-BEF3-B4D0-D559-2466495BB508}"/>
              </a:ext>
            </a:extLst>
          </p:cNvPr>
          <p:cNvSpPr>
            <a:spLocks noGrp="1" noRot="1" noChangeAspect="1" noMove="1" noResize="1" noEditPoints="1" noAdjustHandles="1" noChangeArrowheads="1" noChangeShapeType="1" noTextEdit="1"/>
          </p:cNvSpPr>
          <p:nvPr>
            <p:ph type="body" sz="half" idx="1"/>
          </p:nvPr>
        </p:nvSpPr>
        <p:spPr>
          <a:xfrm>
            <a:off x="323850" y="1557338"/>
            <a:ext cx="8424863" cy="4967287"/>
          </a:xfrm>
          <a:blipFill>
            <a:blip r:embed="rId3"/>
            <a:stretch>
              <a:fillRect t="-1595"/>
            </a:stretch>
          </a:blipFill>
        </p:spPr>
        <p:txBody>
          <a:bodyPr/>
          <a:lstStyle/>
          <a:p>
            <a:r>
              <a:rPr lang="en-US" dirty="0">
                <a:noFill/>
              </a:rPr>
              <a:t> </a:t>
            </a:r>
          </a:p>
        </p:txBody>
      </p:sp>
      <p:graphicFrame>
        <p:nvGraphicFramePr>
          <p:cNvPr id="71685" name="Object 5">
            <a:extLst>
              <a:ext uri="{FF2B5EF4-FFF2-40B4-BE49-F238E27FC236}">
                <a16:creationId xmlns:a16="http://schemas.microsoft.com/office/drawing/2014/main" id="{F3F9E5AD-3A7C-B171-4412-67B9CE500624}"/>
              </a:ext>
            </a:extLst>
          </p:cNvPr>
          <p:cNvGraphicFramePr>
            <a:graphicFrameLocks noChangeAspect="1"/>
          </p:cNvGraphicFramePr>
          <p:nvPr>
            <p:extLst>
              <p:ext uri="{D42A27DB-BD31-4B8C-83A1-F6EECF244321}">
                <p14:modId xmlns:p14="http://schemas.microsoft.com/office/powerpoint/2010/main" val="2310028466"/>
              </p:ext>
            </p:extLst>
          </p:nvPr>
        </p:nvGraphicFramePr>
        <p:xfrm>
          <a:off x="2051050" y="2636838"/>
          <a:ext cx="1755775" cy="401637"/>
        </p:xfrm>
        <a:graphic>
          <a:graphicData uri="http://schemas.openxmlformats.org/presentationml/2006/ole">
            <mc:AlternateContent xmlns:mc="http://schemas.openxmlformats.org/markup-compatibility/2006">
              <mc:Choice xmlns:v="urn:schemas-microsoft-com:vml" Requires="v">
                <p:oleObj name="公式" r:id="rId4" imgW="1002865" imgH="228501" progId="Equation.3">
                  <p:embed/>
                </p:oleObj>
              </mc:Choice>
              <mc:Fallback>
                <p:oleObj name="公式" r:id="rId4" imgW="1002865" imgH="22850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2636838"/>
                        <a:ext cx="17557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6" name="Object 6">
            <a:extLst>
              <a:ext uri="{FF2B5EF4-FFF2-40B4-BE49-F238E27FC236}">
                <a16:creationId xmlns:a16="http://schemas.microsoft.com/office/drawing/2014/main" id="{7D4961BF-76A9-55E8-DE95-4136B575B1CA}"/>
              </a:ext>
            </a:extLst>
          </p:cNvPr>
          <p:cNvGraphicFramePr>
            <a:graphicFrameLocks noChangeAspect="1"/>
          </p:cNvGraphicFramePr>
          <p:nvPr/>
        </p:nvGraphicFramePr>
        <p:xfrm>
          <a:off x="2051050" y="3213100"/>
          <a:ext cx="1485900" cy="342900"/>
        </p:xfrm>
        <a:graphic>
          <a:graphicData uri="http://schemas.openxmlformats.org/presentationml/2006/ole">
            <mc:AlternateContent xmlns:mc="http://schemas.openxmlformats.org/markup-compatibility/2006">
              <mc:Choice xmlns:v="urn:schemas-microsoft-com:vml" Requires="v">
                <p:oleObj name="公式" r:id="rId6" imgW="863225" imgH="203112" progId="Equation.3">
                  <p:embed/>
                </p:oleObj>
              </mc:Choice>
              <mc:Fallback>
                <p:oleObj name="公式" r:id="rId6" imgW="863225" imgH="20311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3213100"/>
                        <a:ext cx="1485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7" name="Object 7">
            <a:extLst>
              <a:ext uri="{FF2B5EF4-FFF2-40B4-BE49-F238E27FC236}">
                <a16:creationId xmlns:a16="http://schemas.microsoft.com/office/drawing/2014/main" id="{CD8927F9-2AF4-5046-1D98-6523691E300F}"/>
              </a:ext>
            </a:extLst>
          </p:cNvPr>
          <p:cNvGraphicFramePr>
            <a:graphicFrameLocks noChangeAspect="1"/>
          </p:cNvGraphicFramePr>
          <p:nvPr/>
        </p:nvGraphicFramePr>
        <p:xfrm>
          <a:off x="1835150" y="3644900"/>
          <a:ext cx="1636713" cy="438150"/>
        </p:xfrm>
        <a:graphic>
          <a:graphicData uri="http://schemas.openxmlformats.org/presentationml/2006/ole">
            <mc:AlternateContent xmlns:mc="http://schemas.openxmlformats.org/markup-compatibility/2006">
              <mc:Choice xmlns:v="urn:schemas-microsoft-com:vml" Requires="v">
                <p:oleObj name="公式" r:id="rId8" imgW="965200" imgH="254000" progId="Equation.3">
                  <p:embed/>
                </p:oleObj>
              </mc:Choice>
              <mc:Fallback>
                <p:oleObj name="公式" r:id="rId8" imgW="965200" imgH="2540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3644900"/>
                        <a:ext cx="16367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5">
            <a:extLst>
              <a:ext uri="{FF2B5EF4-FFF2-40B4-BE49-F238E27FC236}">
                <a16:creationId xmlns:a16="http://schemas.microsoft.com/office/drawing/2014/main" id="{14438CCE-B301-49E1-C2FD-967672FA95E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79043708-D8E8-49D2-8AC4-31ED12420ECF}" type="slidenum">
              <a:rPr lang="en-US" altLang="zh-CN" sz="1400" b="0">
                <a:ea typeface="SimSun" panose="02010600030101010101" pitchFamily="2" charset="-122"/>
              </a:rPr>
              <a:pPr>
                <a:spcBef>
                  <a:spcPct val="0"/>
                </a:spcBef>
                <a:buClrTx/>
                <a:buSzTx/>
                <a:buFontTx/>
                <a:buNone/>
              </a:pPr>
              <a:t>34</a:t>
            </a:fld>
            <a:endParaRPr lang="en-US" altLang="zh-CN" sz="1400" b="0">
              <a:ea typeface="SimSun" panose="02010600030101010101" pitchFamily="2" charset="-122"/>
            </a:endParaRPr>
          </a:p>
        </p:txBody>
      </p:sp>
      <p:sp>
        <p:nvSpPr>
          <p:cNvPr id="73731" name="Rectangle 2">
            <a:extLst>
              <a:ext uri="{FF2B5EF4-FFF2-40B4-BE49-F238E27FC236}">
                <a16:creationId xmlns:a16="http://schemas.microsoft.com/office/drawing/2014/main" id="{FB408A1C-1C38-1B15-FD73-9B998D23EB32}"/>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73732" name="Rectangle 3">
            <a:extLst>
              <a:ext uri="{FF2B5EF4-FFF2-40B4-BE49-F238E27FC236}">
                <a16:creationId xmlns:a16="http://schemas.microsoft.com/office/drawing/2014/main" id="{3D56A137-98F2-25EE-7FDA-8EEE2FE82112}"/>
              </a:ext>
            </a:extLst>
          </p:cNvPr>
          <p:cNvSpPr>
            <a:spLocks noGrp="1" noRot="1" noChangeArrowheads="1"/>
          </p:cNvSpPr>
          <p:nvPr>
            <p:ph type="body" sz="half" idx="1"/>
          </p:nvPr>
        </p:nvSpPr>
        <p:spPr>
          <a:xfrm>
            <a:off x="323850" y="1484313"/>
            <a:ext cx="8424863" cy="5040312"/>
          </a:xfrm>
        </p:spPr>
        <p:txBody>
          <a:bodyPr/>
          <a:lstStyle/>
          <a:p>
            <a:pPr lvl="2" eaLnBrk="1" hangingPunct="1"/>
            <a:r>
              <a:rPr lang="zh-CN" altLang="en-US" dirty="0"/>
              <a:t>平稳随机过程的功率谱密度</a:t>
            </a:r>
          </a:p>
          <a:p>
            <a:pPr lvl="3" eaLnBrk="1" hangingPunct="1">
              <a:buFont typeface="Wingdings" panose="05000000000000000000" pitchFamily="2" charset="2"/>
              <a:buNone/>
            </a:pPr>
            <a:r>
              <a:rPr lang="zh-CN" altLang="en-US" sz="1800" dirty="0">
                <a:solidFill>
                  <a:srgbClr val="000000"/>
                </a:solidFill>
              </a:rPr>
              <a:t>平稳随机过程的功率谱密度可以写为</a:t>
            </a:r>
          </a:p>
          <a:p>
            <a:pPr lvl="3" eaLnBrk="1" hangingPunct="1">
              <a:buFont typeface="Wingdings" panose="05000000000000000000" pitchFamily="2" charset="2"/>
              <a:buNone/>
            </a:pPr>
            <a:endParaRPr lang="zh-CN" altLang="en-US" sz="1800" dirty="0">
              <a:solidFill>
                <a:srgbClr val="000000"/>
              </a:solidFill>
            </a:endParaRPr>
          </a:p>
          <a:p>
            <a:pPr lvl="3" eaLnBrk="1" hangingPunct="1">
              <a:buFont typeface="Wingdings" panose="05000000000000000000" pitchFamily="2" charset="2"/>
              <a:buNone/>
            </a:pPr>
            <a:endParaRPr lang="zh-CN" altLang="en-US" sz="1800" dirty="0">
              <a:solidFill>
                <a:srgbClr val="000000"/>
              </a:solidFill>
            </a:endParaRPr>
          </a:p>
          <a:p>
            <a:pPr lvl="3" eaLnBrk="1" hangingPunct="1">
              <a:buFont typeface="Wingdings" panose="05000000000000000000" pitchFamily="2" charset="2"/>
              <a:buNone/>
            </a:pPr>
            <a:endParaRPr lang="zh-CN" altLang="en-US" sz="1800" dirty="0">
              <a:solidFill>
                <a:srgbClr val="000000"/>
              </a:solidFill>
            </a:endParaRPr>
          </a:p>
          <a:p>
            <a:pPr lvl="3" eaLnBrk="1" hangingPunct="1">
              <a:buFont typeface="Wingdings" panose="05000000000000000000" pitchFamily="2" charset="2"/>
              <a:buNone/>
            </a:pPr>
            <a:r>
              <a:rPr lang="zh-CN" altLang="en-US" sz="1800" dirty="0">
                <a:solidFill>
                  <a:srgbClr val="000000"/>
                </a:solidFill>
              </a:rPr>
              <a:t>随机过程         的平均功率可表示为</a:t>
            </a:r>
          </a:p>
          <a:p>
            <a:pPr lvl="3" eaLnBrk="1" hangingPunct="1">
              <a:buFont typeface="Wingdings" panose="05000000000000000000" pitchFamily="2" charset="2"/>
              <a:buNone/>
            </a:pPr>
            <a:endParaRPr lang="zh-CN" altLang="en-US" sz="1800" dirty="0">
              <a:solidFill>
                <a:srgbClr val="000000"/>
              </a:solidFill>
            </a:endParaRPr>
          </a:p>
          <a:p>
            <a:pPr lvl="3" eaLnBrk="1" hangingPunct="1">
              <a:buFont typeface="Wingdings" panose="05000000000000000000" pitchFamily="2" charset="2"/>
              <a:buNone/>
            </a:pPr>
            <a:endParaRPr lang="zh-CN" altLang="en-US" sz="1800" dirty="0">
              <a:solidFill>
                <a:srgbClr val="000000"/>
              </a:solidFill>
            </a:endParaRPr>
          </a:p>
          <a:p>
            <a:pPr lvl="3" eaLnBrk="1" hangingPunct="1">
              <a:buFont typeface="Wingdings" panose="05000000000000000000" pitchFamily="2" charset="2"/>
              <a:buNone/>
            </a:pPr>
            <a:r>
              <a:rPr lang="zh-CN" altLang="en-US" sz="1800" dirty="0">
                <a:solidFill>
                  <a:srgbClr val="000000"/>
                </a:solidFill>
              </a:rPr>
              <a:t>广义平稳随机过程的自相关函数和功率谱密度服从维纳</a:t>
            </a:r>
            <a:r>
              <a:rPr lang="en-US" altLang="zh-CN" sz="1800" dirty="0">
                <a:solidFill>
                  <a:srgbClr val="000000"/>
                </a:solidFill>
              </a:rPr>
              <a:t>-</a:t>
            </a:r>
            <a:r>
              <a:rPr lang="zh-CN" altLang="en-US" sz="1800" dirty="0">
                <a:solidFill>
                  <a:srgbClr val="000000"/>
                </a:solidFill>
              </a:rPr>
              <a:t>辛钦定理（</a:t>
            </a:r>
            <a:r>
              <a:rPr lang="en-US" altLang="zh-CN" sz="1800" dirty="0">
                <a:solidFill>
                  <a:srgbClr val="000000"/>
                </a:solidFill>
              </a:rPr>
              <a:t>Wiener–</a:t>
            </a:r>
            <a:r>
              <a:rPr lang="en-US" altLang="zh-CN" sz="1800" dirty="0" err="1">
                <a:solidFill>
                  <a:srgbClr val="000000"/>
                </a:solidFill>
              </a:rPr>
              <a:t>Khinchin</a:t>
            </a:r>
            <a:r>
              <a:rPr lang="en-US" altLang="zh-CN" sz="1800" dirty="0">
                <a:solidFill>
                  <a:srgbClr val="000000"/>
                </a:solidFill>
              </a:rPr>
              <a:t> theorem</a:t>
            </a:r>
            <a:r>
              <a:rPr lang="zh-CN" altLang="en-US" sz="1800" dirty="0">
                <a:solidFill>
                  <a:srgbClr val="000000"/>
                </a:solidFill>
              </a:rPr>
              <a:t>）</a:t>
            </a:r>
          </a:p>
          <a:p>
            <a:pPr lvl="3" eaLnBrk="1" hangingPunct="1">
              <a:buFont typeface="Wingdings" panose="05000000000000000000" pitchFamily="2" charset="2"/>
              <a:buNone/>
            </a:pPr>
            <a:endParaRPr lang="zh-CN" altLang="en-US" sz="1800" dirty="0">
              <a:solidFill>
                <a:srgbClr val="000000"/>
              </a:solidFill>
            </a:endParaRPr>
          </a:p>
        </p:txBody>
      </p:sp>
      <p:graphicFrame>
        <p:nvGraphicFramePr>
          <p:cNvPr id="73733" name="Object 4">
            <a:extLst>
              <a:ext uri="{FF2B5EF4-FFF2-40B4-BE49-F238E27FC236}">
                <a16:creationId xmlns:a16="http://schemas.microsoft.com/office/drawing/2014/main" id="{BDC2E304-1032-0C31-1F69-5CC267C46D2E}"/>
              </a:ext>
            </a:extLst>
          </p:cNvPr>
          <p:cNvGraphicFramePr>
            <a:graphicFrameLocks noGrp="1" noChangeAspect="1"/>
          </p:cNvGraphicFramePr>
          <p:nvPr>
            <p:ph sz="quarter" idx="2"/>
          </p:nvPr>
        </p:nvGraphicFramePr>
        <p:xfrm>
          <a:off x="2268538" y="2133600"/>
          <a:ext cx="5976937" cy="973138"/>
        </p:xfrm>
        <a:graphic>
          <a:graphicData uri="http://schemas.openxmlformats.org/presentationml/2006/ole">
            <mc:AlternateContent xmlns:mc="http://schemas.openxmlformats.org/markup-compatibility/2006">
              <mc:Choice xmlns:v="urn:schemas-microsoft-com:vml" Requires="v">
                <p:oleObj name="Equation" r:id="rId3" imgW="3429000" imgH="558800" progId="Equation.3">
                  <p:embed/>
                </p:oleObj>
              </mc:Choice>
              <mc:Fallback>
                <p:oleObj name="Equation" r:id="rId3" imgW="3429000" imgH="558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133600"/>
                        <a:ext cx="5976937"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4" name="Object 6">
            <a:extLst>
              <a:ext uri="{FF2B5EF4-FFF2-40B4-BE49-F238E27FC236}">
                <a16:creationId xmlns:a16="http://schemas.microsoft.com/office/drawing/2014/main" id="{89B90838-6B80-8CA6-77CC-0A582672777D}"/>
              </a:ext>
            </a:extLst>
          </p:cNvPr>
          <p:cNvGraphicFramePr>
            <a:graphicFrameLocks noGrp="1" noChangeAspect="1"/>
          </p:cNvGraphicFramePr>
          <p:nvPr>
            <p:ph sz="quarter" idx="3"/>
          </p:nvPr>
        </p:nvGraphicFramePr>
        <p:xfrm>
          <a:off x="2268538" y="3500438"/>
          <a:ext cx="2376487" cy="693737"/>
        </p:xfrm>
        <a:graphic>
          <a:graphicData uri="http://schemas.openxmlformats.org/presentationml/2006/ole">
            <mc:AlternateContent xmlns:mc="http://schemas.openxmlformats.org/markup-compatibility/2006">
              <mc:Choice xmlns:v="urn:schemas-microsoft-com:vml" Requires="v">
                <p:oleObj r:id="rId5" imgW="1218671" imgH="355446" progId="Equation.3">
                  <p:embed/>
                </p:oleObj>
              </mc:Choice>
              <mc:Fallback>
                <p:oleObj r:id="rId5" imgW="1218671" imgH="35544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3500438"/>
                        <a:ext cx="2376487"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5" name="Object 8">
            <a:extLst>
              <a:ext uri="{FF2B5EF4-FFF2-40B4-BE49-F238E27FC236}">
                <a16:creationId xmlns:a16="http://schemas.microsoft.com/office/drawing/2014/main" id="{95C018D2-DE59-AB8B-95B6-D3D96CF272FE}"/>
              </a:ext>
            </a:extLst>
          </p:cNvPr>
          <p:cNvGraphicFramePr>
            <a:graphicFrameLocks noChangeAspect="1"/>
          </p:cNvGraphicFramePr>
          <p:nvPr/>
        </p:nvGraphicFramePr>
        <p:xfrm>
          <a:off x="2268538" y="4797425"/>
          <a:ext cx="4786312" cy="863600"/>
        </p:xfrm>
        <a:graphic>
          <a:graphicData uri="http://schemas.openxmlformats.org/presentationml/2006/ole">
            <mc:AlternateContent xmlns:mc="http://schemas.openxmlformats.org/markup-compatibility/2006">
              <mc:Choice xmlns:v="urn:schemas-microsoft-com:vml" Requires="v">
                <p:oleObj name="公式" r:id="rId7" imgW="1905000" imgH="342900" progId="Equation.3">
                  <p:embed/>
                </p:oleObj>
              </mc:Choice>
              <mc:Fallback>
                <p:oleObj name="公式" r:id="rId7" imgW="1905000" imgH="342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4797425"/>
                        <a:ext cx="47863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6" name="Object 9">
            <a:extLst>
              <a:ext uri="{FF2B5EF4-FFF2-40B4-BE49-F238E27FC236}">
                <a16:creationId xmlns:a16="http://schemas.microsoft.com/office/drawing/2014/main" id="{0489B3A8-4424-79FC-26A5-A851AB97CB0B}"/>
              </a:ext>
            </a:extLst>
          </p:cNvPr>
          <p:cNvGraphicFramePr>
            <a:graphicFrameLocks noChangeAspect="1"/>
          </p:cNvGraphicFramePr>
          <p:nvPr/>
        </p:nvGraphicFramePr>
        <p:xfrm>
          <a:off x="2268538" y="5516563"/>
          <a:ext cx="5221287" cy="817562"/>
        </p:xfrm>
        <a:graphic>
          <a:graphicData uri="http://schemas.openxmlformats.org/presentationml/2006/ole">
            <mc:AlternateContent xmlns:mc="http://schemas.openxmlformats.org/markup-compatibility/2006">
              <mc:Choice xmlns:v="urn:schemas-microsoft-com:vml" Requires="v">
                <p:oleObj name="公式" r:id="rId9" imgW="2247900" imgH="355600" progId="Equation.3">
                  <p:embed/>
                </p:oleObj>
              </mc:Choice>
              <mc:Fallback>
                <p:oleObj name="公式" r:id="rId9" imgW="2247900" imgH="355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5516563"/>
                        <a:ext cx="5221287"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7" name="Object 10">
            <a:extLst>
              <a:ext uri="{FF2B5EF4-FFF2-40B4-BE49-F238E27FC236}">
                <a16:creationId xmlns:a16="http://schemas.microsoft.com/office/drawing/2014/main" id="{6323D12A-D2AF-D0F1-0488-288D2F2D0012}"/>
              </a:ext>
            </a:extLst>
          </p:cNvPr>
          <p:cNvGraphicFramePr>
            <a:graphicFrameLocks noChangeAspect="1"/>
          </p:cNvGraphicFramePr>
          <p:nvPr/>
        </p:nvGraphicFramePr>
        <p:xfrm>
          <a:off x="2700338" y="3141663"/>
          <a:ext cx="633412" cy="420687"/>
        </p:xfrm>
        <a:graphic>
          <a:graphicData uri="http://schemas.openxmlformats.org/presentationml/2006/ole">
            <mc:AlternateContent xmlns:mc="http://schemas.openxmlformats.org/markup-compatibility/2006">
              <mc:Choice xmlns:v="urn:schemas-microsoft-com:vml" Requires="v">
                <p:oleObj name="公式" r:id="rId11" imgW="291973" imgH="190417" progId="Equation.3">
                  <p:embed/>
                </p:oleObj>
              </mc:Choice>
              <mc:Fallback>
                <p:oleObj name="公式" r:id="rId11" imgW="291973" imgH="190417"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3141663"/>
                        <a:ext cx="633412"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a:extLst>
              <a:ext uri="{FF2B5EF4-FFF2-40B4-BE49-F238E27FC236}">
                <a16:creationId xmlns:a16="http://schemas.microsoft.com/office/drawing/2014/main" id="{1A388940-F797-D403-6E35-3382ABC57C8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AAD8B450-6EFE-41AD-8A2C-A79FA45BFD60}" type="slidenum">
              <a:rPr lang="en-US" altLang="zh-CN" sz="1400" b="0">
                <a:ea typeface="SimSun" panose="02010600030101010101" pitchFamily="2" charset="-122"/>
              </a:rPr>
              <a:pPr>
                <a:spcBef>
                  <a:spcPct val="0"/>
                </a:spcBef>
                <a:buClrTx/>
                <a:buSzTx/>
                <a:buFontTx/>
                <a:buNone/>
              </a:pPr>
              <a:t>35</a:t>
            </a:fld>
            <a:endParaRPr lang="en-US" altLang="zh-CN" sz="1400" b="0">
              <a:ea typeface="SimSun" panose="02010600030101010101" pitchFamily="2" charset="-122"/>
            </a:endParaRPr>
          </a:p>
        </p:txBody>
      </p:sp>
      <p:sp>
        <p:nvSpPr>
          <p:cNvPr id="75779" name="Rectangle 2">
            <a:extLst>
              <a:ext uri="{FF2B5EF4-FFF2-40B4-BE49-F238E27FC236}">
                <a16:creationId xmlns:a16="http://schemas.microsoft.com/office/drawing/2014/main" id="{7AC03B71-FF21-CCE5-0201-97B46A3EBAFB}"/>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75780" name="Rectangle 3">
            <a:extLst>
              <a:ext uri="{FF2B5EF4-FFF2-40B4-BE49-F238E27FC236}">
                <a16:creationId xmlns:a16="http://schemas.microsoft.com/office/drawing/2014/main" id="{AE898DB9-9CBA-5463-1CE3-A837D83ADA0A}"/>
              </a:ext>
            </a:extLst>
          </p:cNvPr>
          <p:cNvSpPr>
            <a:spLocks noGrp="1" noRot="1" noChangeAspect="1" noMove="1" noResize="1" noEditPoints="1" noAdjustHandles="1" noChangeArrowheads="1" noChangeShapeType="1" noTextEdit="1"/>
          </p:cNvSpPr>
          <p:nvPr>
            <p:ph type="body" idx="1"/>
          </p:nvPr>
        </p:nvSpPr>
        <p:spPr>
          <a:xfrm>
            <a:off x="323850" y="1557338"/>
            <a:ext cx="8640763" cy="5111750"/>
          </a:xfrm>
          <a:blipFill>
            <a:blip r:embed="rId3"/>
            <a:stretch>
              <a:fillRect l="-1410" t="-1311"/>
            </a:stretch>
          </a:blipFill>
        </p:spPr>
        <p:txBody>
          <a:bodyPr/>
          <a:lstStyle/>
          <a:p>
            <a:r>
              <a:rPr lang="en-US">
                <a:noFill/>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5">
            <a:extLst>
              <a:ext uri="{FF2B5EF4-FFF2-40B4-BE49-F238E27FC236}">
                <a16:creationId xmlns:a16="http://schemas.microsoft.com/office/drawing/2014/main" id="{95290B34-6668-E663-42B4-B13FA7FB73E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0B0DF35E-C280-404D-9D52-49CB6CB7D479}" type="slidenum">
              <a:rPr lang="en-US" altLang="zh-CN" sz="1400" b="0">
                <a:ea typeface="SimSun" panose="02010600030101010101" pitchFamily="2" charset="-122"/>
              </a:rPr>
              <a:pPr>
                <a:spcBef>
                  <a:spcPct val="0"/>
                </a:spcBef>
                <a:buClrTx/>
                <a:buSzTx/>
                <a:buFontTx/>
                <a:buNone/>
              </a:pPr>
              <a:t>36</a:t>
            </a:fld>
            <a:endParaRPr lang="en-US" altLang="zh-CN" sz="1400" b="0">
              <a:ea typeface="SimSun" panose="02010600030101010101" pitchFamily="2" charset="-122"/>
            </a:endParaRPr>
          </a:p>
        </p:txBody>
      </p:sp>
      <p:sp>
        <p:nvSpPr>
          <p:cNvPr id="77827" name="Rectangle 2">
            <a:extLst>
              <a:ext uri="{FF2B5EF4-FFF2-40B4-BE49-F238E27FC236}">
                <a16:creationId xmlns:a16="http://schemas.microsoft.com/office/drawing/2014/main" id="{AAB9E4F1-AD07-E696-9365-C0770CA7DEB8}"/>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77828" name="Rectangle 3">
            <a:extLst>
              <a:ext uri="{FF2B5EF4-FFF2-40B4-BE49-F238E27FC236}">
                <a16:creationId xmlns:a16="http://schemas.microsoft.com/office/drawing/2014/main" id="{8D49B93F-2DF0-5F70-E73A-2B47C6876BA0}"/>
              </a:ext>
            </a:extLst>
          </p:cNvPr>
          <p:cNvSpPr>
            <a:spLocks noGrp="1" noRot="1" noChangeArrowheads="1"/>
          </p:cNvSpPr>
          <p:nvPr>
            <p:ph type="body" sz="half" idx="1"/>
          </p:nvPr>
        </p:nvSpPr>
        <p:spPr>
          <a:xfrm>
            <a:off x="323850" y="1484313"/>
            <a:ext cx="8496300" cy="5040312"/>
          </a:xfrm>
        </p:spPr>
        <p:txBody>
          <a:bodyPr/>
          <a:lstStyle/>
          <a:p>
            <a:pPr lvl="1" eaLnBrk="1" hangingPunct="1"/>
            <a:r>
              <a:rPr lang="zh-CN" altLang="en-US" sz="2400"/>
              <a:t>一维高斯分布</a:t>
            </a:r>
          </a:p>
          <a:p>
            <a:pPr lvl="2" eaLnBrk="1" hangingPunct="1"/>
            <a:r>
              <a:rPr lang="zh-CN" altLang="en-US" sz="2000"/>
              <a:t>高斯过程在任一时刻上的取值是一个正态分布的随机</a:t>
            </a:r>
          </a:p>
          <a:p>
            <a:pPr lvl="2" eaLnBrk="1" hangingPunct="1">
              <a:buFont typeface="Wingdings" panose="05000000000000000000" pitchFamily="2" charset="2"/>
              <a:buNone/>
            </a:pPr>
            <a:r>
              <a:rPr lang="zh-CN" altLang="en-US" sz="2000"/>
              <a:t>   变量，也称高斯随机变量，其一维概率密度函数为</a:t>
            </a:r>
          </a:p>
          <a:p>
            <a:pPr lvl="2" eaLnBrk="1" hangingPunct="1">
              <a:buFont typeface="Wingdings" panose="05000000000000000000" pitchFamily="2" charset="2"/>
              <a:buNone/>
            </a:pPr>
            <a:endParaRPr lang="zh-CN" altLang="en-US" sz="2000"/>
          </a:p>
          <a:p>
            <a:pPr lvl="2" eaLnBrk="1" hangingPunct="1">
              <a:buFont typeface="Wingdings" panose="05000000000000000000" pitchFamily="2" charset="2"/>
              <a:buNone/>
            </a:pPr>
            <a:endParaRPr lang="zh-CN" altLang="en-US" sz="2000"/>
          </a:p>
          <a:p>
            <a:pPr lvl="2" eaLnBrk="1" hangingPunct="1">
              <a:buFont typeface="Wingdings" panose="05000000000000000000" pitchFamily="2" charset="2"/>
              <a:buNone/>
            </a:pPr>
            <a:r>
              <a:rPr lang="zh-CN" altLang="en-US" sz="2000"/>
              <a:t>   </a:t>
            </a:r>
          </a:p>
          <a:p>
            <a:pPr lvl="2" eaLnBrk="1" hangingPunct="1">
              <a:buFont typeface="Wingdings" panose="05000000000000000000" pitchFamily="2" charset="2"/>
              <a:buNone/>
            </a:pPr>
            <a:r>
              <a:rPr lang="zh-CN" altLang="en-US" sz="2000"/>
              <a:t>   </a:t>
            </a:r>
            <a:r>
              <a:rPr lang="zh-CN" altLang="en-US" sz="2000">
                <a:solidFill>
                  <a:srgbClr val="000000"/>
                </a:solidFill>
              </a:rPr>
              <a:t>式中： </a:t>
            </a:r>
            <a:r>
              <a:rPr lang="en-US" altLang="zh-CN" sz="2000" i="1">
                <a:solidFill>
                  <a:srgbClr val="000000"/>
                </a:solidFill>
                <a:latin typeface="Times New Roman" panose="02020603050405020304" pitchFamily="18" charset="0"/>
              </a:rPr>
              <a:t>a</a:t>
            </a:r>
            <a:r>
              <a:rPr lang="en-US" altLang="zh-CN" sz="2000">
                <a:solidFill>
                  <a:srgbClr val="000000"/>
                </a:solidFill>
              </a:rPr>
              <a:t> </a:t>
            </a:r>
            <a:r>
              <a:rPr lang="zh-CN" altLang="en-US" sz="2000">
                <a:solidFill>
                  <a:srgbClr val="000000"/>
                </a:solidFill>
              </a:rPr>
              <a:t>－ 均值</a:t>
            </a:r>
          </a:p>
          <a:p>
            <a:pPr lvl="2" eaLnBrk="1" hangingPunct="1">
              <a:buFont typeface="Wingdings" panose="05000000000000000000" pitchFamily="2" charset="2"/>
              <a:buNone/>
            </a:pPr>
            <a:r>
              <a:rPr lang="zh-CN" altLang="en-US" sz="2000">
                <a:solidFill>
                  <a:srgbClr val="000000"/>
                </a:solidFill>
              </a:rPr>
              <a:t>	           </a:t>
            </a:r>
            <a:r>
              <a:rPr lang="zh-CN" altLang="en-US" sz="2000" i="1">
                <a:solidFill>
                  <a:srgbClr val="000000"/>
                </a:solidFill>
                <a:latin typeface="Times New Roman" panose="02020603050405020304" pitchFamily="18" charset="0"/>
                <a:sym typeface="Symbol" panose="05050102010706020507" pitchFamily="18" charset="2"/>
              </a:rPr>
              <a:t> </a:t>
            </a:r>
            <a:r>
              <a:rPr lang="en-US" altLang="zh-CN" sz="2000" baseline="30000">
                <a:solidFill>
                  <a:srgbClr val="000000"/>
                </a:solidFill>
                <a:sym typeface="Symbol" panose="05050102010706020507" pitchFamily="18" charset="2"/>
              </a:rPr>
              <a:t>2</a:t>
            </a:r>
            <a:r>
              <a:rPr lang="en-US" altLang="zh-CN" sz="2000">
                <a:solidFill>
                  <a:srgbClr val="000000"/>
                </a:solidFill>
                <a:sym typeface="Symbol" panose="05050102010706020507" pitchFamily="18" charset="2"/>
              </a:rPr>
              <a:t> </a:t>
            </a:r>
            <a:r>
              <a:rPr lang="zh-CN" altLang="en-US" sz="2000">
                <a:solidFill>
                  <a:srgbClr val="000000"/>
                </a:solidFill>
                <a:sym typeface="Symbol" panose="05050102010706020507" pitchFamily="18" charset="2"/>
              </a:rPr>
              <a:t>－ 方差</a:t>
            </a:r>
          </a:p>
          <a:p>
            <a:pPr lvl="2" eaLnBrk="1" hangingPunct="1">
              <a:buFont typeface="Wingdings" panose="05000000000000000000" pitchFamily="2" charset="2"/>
              <a:buNone/>
            </a:pPr>
            <a:r>
              <a:rPr lang="zh-CN" altLang="en-US" sz="2000">
                <a:solidFill>
                  <a:srgbClr val="000000"/>
                </a:solidFill>
                <a:sym typeface="Symbol" panose="05050102010706020507" pitchFamily="18" charset="2"/>
              </a:rPr>
              <a:t>   曲线如右图</a:t>
            </a:r>
          </a:p>
          <a:p>
            <a:pPr lvl="2" eaLnBrk="1" hangingPunct="1">
              <a:buFont typeface="Wingdings" panose="05000000000000000000" pitchFamily="2" charset="2"/>
              <a:buNone/>
            </a:pPr>
            <a:endParaRPr lang="zh-CN" altLang="en-US" sz="2000">
              <a:solidFill>
                <a:srgbClr val="000000"/>
              </a:solidFill>
            </a:endParaRPr>
          </a:p>
        </p:txBody>
      </p:sp>
      <p:graphicFrame>
        <p:nvGraphicFramePr>
          <p:cNvPr id="77829" name="Object 4">
            <a:extLst>
              <a:ext uri="{FF2B5EF4-FFF2-40B4-BE49-F238E27FC236}">
                <a16:creationId xmlns:a16="http://schemas.microsoft.com/office/drawing/2014/main" id="{A0AC45CD-0A6E-2C6F-39B5-85983FCE6208}"/>
              </a:ext>
            </a:extLst>
          </p:cNvPr>
          <p:cNvGraphicFramePr>
            <a:graphicFrameLocks noGrp="1" noChangeAspect="1"/>
          </p:cNvGraphicFramePr>
          <p:nvPr>
            <p:ph sz="quarter" idx="2"/>
          </p:nvPr>
        </p:nvGraphicFramePr>
        <p:xfrm>
          <a:off x="2195513" y="2708275"/>
          <a:ext cx="3454400" cy="857250"/>
        </p:xfrm>
        <a:graphic>
          <a:graphicData uri="http://schemas.openxmlformats.org/presentationml/2006/ole">
            <mc:AlternateContent xmlns:mc="http://schemas.openxmlformats.org/markup-compatibility/2006">
              <mc:Choice xmlns:v="urn:schemas-microsoft-com:vml" Requires="v">
                <p:oleObj name="Equation" r:id="rId3" imgW="1943100" imgH="482600" progId="Equation.DSMT4">
                  <p:embed/>
                </p:oleObj>
              </mc:Choice>
              <mc:Fallback>
                <p:oleObj name="Equation" r:id="rId3" imgW="1943100" imgH="482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708275"/>
                        <a:ext cx="34544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0" name="Object 6">
            <a:extLst>
              <a:ext uri="{FF2B5EF4-FFF2-40B4-BE49-F238E27FC236}">
                <a16:creationId xmlns:a16="http://schemas.microsoft.com/office/drawing/2014/main" id="{10959D38-6FC7-3113-0FC6-F809501B9BED}"/>
              </a:ext>
            </a:extLst>
          </p:cNvPr>
          <p:cNvGraphicFramePr>
            <a:graphicFrameLocks noGrp="1" noChangeAspect="1"/>
          </p:cNvGraphicFramePr>
          <p:nvPr>
            <p:ph sz="quarter" idx="3"/>
          </p:nvPr>
        </p:nvGraphicFramePr>
        <p:xfrm>
          <a:off x="3851275" y="3933825"/>
          <a:ext cx="4824413" cy="2574925"/>
        </p:xfrm>
        <a:graphic>
          <a:graphicData uri="http://schemas.openxmlformats.org/presentationml/2006/ole">
            <mc:AlternateContent xmlns:mc="http://schemas.openxmlformats.org/markup-compatibility/2006">
              <mc:Choice xmlns:v="urn:schemas-microsoft-com:vml" Requires="v">
                <p:oleObj name="Visio" r:id="rId5" imgW="4324457" imgH="2308432" progId="Visio.Drawing.11">
                  <p:embed/>
                </p:oleObj>
              </mc:Choice>
              <mc:Fallback>
                <p:oleObj name="Visio" r:id="rId5" imgW="4324457" imgH="2308432" progId="Visio.Drawing.11">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3933825"/>
                        <a:ext cx="4824413" cy="257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5">
            <a:extLst>
              <a:ext uri="{FF2B5EF4-FFF2-40B4-BE49-F238E27FC236}">
                <a16:creationId xmlns:a16="http://schemas.microsoft.com/office/drawing/2014/main" id="{56DE91DC-BB6D-822F-9000-50A49B34740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65117C9E-1BBF-4AA1-8F9A-580E35AF7C71}" type="slidenum">
              <a:rPr lang="en-US" altLang="zh-CN" sz="1400" b="0">
                <a:ea typeface="SimSun" panose="02010600030101010101" pitchFamily="2" charset="-122"/>
              </a:rPr>
              <a:pPr>
                <a:spcBef>
                  <a:spcPct val="0"/>
                </a:spcBef>
                <a:buClrTx/>
                <a:buSzTx/>
                <a:buFontTx/>
                <a:buNone/>
              </a:pPr>
              <a:t>37</a:t>
            </a:fld>
            <a:endParaRPr lang="en-US" altLang="zh-CN" sz="1400" b="0">
              <a:ea typeface="SimSun" panose="02010600030101010101" pitchFamily="2" charset="-122"/>
            </a:endParaRPr>
          </a:p>
        </p:txBody>
      </p:sp>
      <p:sp>
        <p:nvSpPr>
          <p:cNvPr id="79875" name="Rectangle 2">
            <a:extLst>
              <a:ext uri="{FF2B5EF4-FFF2-40B4-BE49-F238E27FC236}">
                <a16:creationId xmlns:a16="http://schemas.microsoft.com/office/drawing/2014/main" id="{081EAAE7-2A6E-AFB4-43D0-C94A6477D06C}"/>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79876" name="Rectangle 3">
            <a:extLst>
              <a:ext uri="{FF2B5EF4-FFF2-40B4-BE49-F238E27FC236}">
                <a16:creationId xmlns:a16="http://schemas.microsoft.com/office/drawing/2014/main" id="{0086FFC1-F1D5-4081-CDE5-DA9454C7B49C}"/>
              </a:ext>
            </a:extLst>
          </p:cNvPr>
          <p:cNvSpPr>
            <a:spLocks noGrp="1" noRot="1" noChangeArrowheads="1"/>
          </p:cNvSpPr>
          <p:nvPr>
            <p:ph type="body" sz="half" idx="1"/>
          </p:nvPr>
        </p:nvSpPr>
        <p:spPr>
          <a:xfrm>
            <a:off x="323850" y="1484313"/>
            <a:ext cx="8496300" cy="5040312"/>
          </a:xfrm>
        </p:spPr>
        <p:txBody>
          <a:bodyPr/>
          <a:lstStyle/>
          <a:p>
            <a:pPr lvl="2" eaLnBrk="1" hangingPunct="1"/>
            <a:r>
              <a:rPr lang="zh-CN" altLang="en-US" sz="2000"/>
              <a:t>在通信系统中，通常要计算高斯随机变量</a:t>
            </a:r>
            <a:r>
              <a:rPr lang="en-US" altLang="zh-CN" sz="2000"/>
              <a:t>X</a:t>
            </a:r>
            <a:r>
              <a:rPr lang="zh-CN" altLang="en-US" sz="2000"/>
              <a:t>大于某常数</a:t>
            </a:r>
          </a:p>
          <a:p>
            <a:pPr lvl="2" eaLnBrk="1" hangingPunct="1">
              <a:buFont typeface="Wingdings" panose="05000000000000000000" pitchFamily="2" charset="2"/>
              <a:buNone/>
            </a:pPr>
            <a:r>
              <a:rPr lang="zh-CN" altLang="en-US" sz="2000"/>
              <a:t>   </a:t>
            </a:r>
            <a:r>
              <a:rPr lang="en-US" altLang="zh-CN" sz="2000"/>
              <a:t>C</a:t>
            </a:r>
            <a:r>
              <a:rPr lang="zh-CN" altLang="en-US" sz="2000"/>
              <a:t>的概率</a:t>
            </a:r>
            <a:r>
              <a:rPr lang="en-US" altLang="zh-CN" sz="2000"/>
              <a:t>P</a:t>
            </a:r>
            <a:r>
              <a:rPr lang="zh-CN" altLang="en-US" sz="2000"/>
              <a:t>（</a:t>
            </a:r>
            <a:r>
              <a:rPr lang="en-US" altLang="zh-CN" sz="2000"/>
              <a:t>X&gt;C</a:t>
            </a:r>
            <a:r>
              <a:rPr lang="zh-CN" altLang="en-US" sz="2000"/>
              <a:t>）</a:t>
            </a:r>
          </a:p>
          <a:p>
            <a:pPr lvl="2" eaLnBrk="1" hangingPunct="1">
              <a:buFont typeface="Wingdings" panose="05000000000000000000" pitchFamily="2" charset="2"/>
              <a:buNone/>
            </a:pPr>
            <a:endParaRPr lang="zh-CN" altLang="en-US" sz="2000"/>
          </a:p>
          <a:p>
            <a:pPr lvl="2" eaLnBrk="1" hangingPunct="1">
              <a:buFont typeface="Wingdings" panose="05000000000000000000" pitchFamily="2" charset="2"/>
              <a:buNone/>
            </a:pPr>
            <a:endParaRPr lang="zh-CN" altLang="en-US" sz="2000"/>
          </a:p>
          <a:p>
            <a:pPr lvl="2" eaLnBrk="1" hangingPunct="1">
              <a:buFont typeface="Wingdings" panose="05000000000000000000" pitchFamily="2" charset="2"/>
              <a:buNone/>
            </a:pPr>
            <a:endParaRPr lang="zh-CN" altLang="en-US" sz="2000"/>
          </a:p>
          <a:p>
            <a:pPr lvl="2" eaLnBrk="1" hangingPunct="1">
              <a:buFont typeface="Wingdings" panose="05000000000000000000" pitchFamily="2" charset="2"/>
              <a:buNone/>
            </a:pPr>
            <a:r>
              <a:rPr lang="zh-CN" altLang="en-US" sz="2000"/>
              <a:t>  </a:t>
            </a:r>
          </a:p>
          <a:p>
            <a:pPr lvl="2" eaLnBrk="1" hangingPunct="1">
              <a:buFont typeface="Wingdings" panose="05000000000000000000" pitchFamily="2" charset="2"/>
              <a:buNone/>
            </a:pPr>
            <a:r>
              <a:rPr lang="zh-CN" altLang="en-US" sz="2000"/>
              <a:t>   </a:t>
            </a:r>
            <a:r>
              <a:rPr lang="zh-CN" altLang="en-US" sz="2000">
                <a:solidFill>
                  <a:srgbClr val="000000"/>
                </a:solidFill>
              </a:rPr>
              <a:t>令                           又由于</a:t>
            </a:r>
          </a:p>
          <a:p>
            <a:pPr lvl="2" eaLnBrk="1" hangingPunct="1">
              <a:buFont typeface="Wingdings" panose="05000000000000000000" pitchFamily="2" charset="2"/>
              <a:buNone/>
            </a:pPr>
            <a:endParaRPr lang="zh-CN" altLang="en-US" sz="2000">
              <a:solidFill>
                <a:srgbClr val="000000"/>
              </a:solidFill>
            </a:endParaRPr>
          </a:p>
          <a:p>
            <a:pPr lvl="2" eaLnBrk="1" hangingPunct="1">
              <a:buFont typeface="Wingdings" panose="05000000000000000000" pitchFamily="2" charset="2"/>
              <a:buNone/>
            </a:pPr>
            <a:endParaRPr lang="zh-CN" altLang="en-US" sz="2000">
              <a:solidFill>
                <a:srgbClr val="000000"/>
              </a:solidFill>
            </a:endParaRPr>
          </a:p>
          <a:p>
            <a:pPr lvl="2" eaLnBrk="1" hangingPunct="1">
              <a:buFont typeface="Wingdings" panose="05000000000000000000" pitchFamily="2" charset="2"/>
              <a:buNone/>
            </a:pPr>
            <a:r>
              <a:rPr lang="zh-CN" altLang="en-US" sz="2000">
                <a:solidFill>
                  <a:srgbClr val="000000"/>
                </a:solidFill>
              </a:rPr>
              <a:t>   所以</a:t>
            </a:r>
          </a:p>
        </p:txBody>
      </p:sp>
      <p:graphicFrame>
        <p:nvGraphicFramePr>
          <p:cNvPr id="79877" name="Object 4">
            <a:extLst>
              <a:ext uri="{FF2B5EF4-FFF2-40B4-BE49-F238E27FC236}">
                <a16:creationId xmlns:a16="http://schemas.microsoft.com/office/drawing/2014/main" id="{EBD150BE-964F-7C60-69A8-7E7B4DA565DB}"/>
              </a:ext>
            </a:extLst>
          </p:cNvPr>
          <p:cNvGraphicFramePr>
            <a:graphicFrameLocks noGrp="1" noChangeAspect="1"/>
          </p:cNvGraphicFramePr>
          <p:nvPr>
            <p:ph sz="quarter" idx="2"/>
          </p:nvPr>
        </p:nvGraphicFramePr>
        <p:xfrm>
          <a:off x="1979613" y="2276475"/>
          <a:ext cx="4103687" cy="787400"/>
        </p:xfrm>
        <a:graphic>
          <a:graphicData uri="http://schemas.openxmlformats.org/presentationml/2006/ole">
            <mc:AlternateContent xmlns:mc="http://schemas.openxmlformats.org/markup-compatibility/2006">
              <mc:Choice xmlns:v="urn:schemas-microsoft-com:vml" Requires="v">
                <p:oleObj r:id="rId3" imgW="2260600" imgH="419100" progId="Equation.3">
                  <p:embed/>
                </p:oleObj>
              </mc:Choice>
              <mc:Fallback>
                <p:oleObj r:id="rId3" imgW="22606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276475"/>
                        <a:ext cx="4103687"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6">
            <a:extLst>
              <a:ext uri="{FF2B5EF4-FFF2-40B4-BE49-F238E27FC236}">
                <a16:creationId xmlns:a16="http://schemas.microsoft.com/office/drawing/2014/main" id="{D88F85C5-2E67-E6AC-D93E-DE9F2A0B8B1F}"/>
              </a:ext>
            </a:extLst>
          </p:cNvPr>
          <p:cNvGraphicFramePr>
            <a:graphicFrameLocks noGrp="1" noChangeAspect="1"/>
          </p:cNvGraphicFramePr>
          <p:nvPr>
            <p:ph sz="quarter" idx="3"/>
          </p:nvPr>
        </p:nvGraphicFramePr>
        <p:xfrm>
          <a:off x="6011863" y="2205038"/>
          <a:ext cx="2951162" cy="890587"/>
        </p:xfrm>
        <a:graphic>
          <a:graphicData uri="http://schemas.openxmlformats.org/presentationml/2006/ole">
            <mc:AlternateContent xmlns:mc="http://schemas.openxmlformats.org/markup-compatibility/2006">
              <mc:Choice xmlns:v="urn:schemas-microsoft-com:vml" Requires="v">
                <p:oleObj name="Equation" r:id="rId5" imgW="1600200" imgH="482600" progId="Equation.3">
                  <p:embed/>
                </p:oleObj>
              </mc:Choice>
              <mc:Fallback>
                <p:oleObj name="Equation" r:id="rId5" imgW="1600200" imgH="482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2205038"/>
                        <a:ext cx="2951162"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9" name="Object 8">
            <a:extLst>
              <a:ext uri="{FF2B5EF4-FFF2-40B4-BE49-F238E27FC236}">
                <a16:creationId xmlns:a16="http://schemas.microsoft.com/office/drawing/2014/main" id="{C6509C46-5A8F-D61F-F81C-7021459EA77E}"/>
              </a:ext>
            </a:extLst>
          </p:cNvPr>
          <p:cNvGraphicFramePr>
            <a:graphicFrameLocks noChangeAspect="1"/>
          </p:cNvGraphicFramePr>
          <p:nvPr/>
        </p:nvGraphicFramePr>
        <p:xfrm>
          <a:off x="1979613" y="3429000"/>
          <a:ext cx="1296987" cy="842963"/>
        </p:xfrm>
        <a:graphic>
          <a:graphicData uri="http://schemas.openxmlformats.org/presentationml/2006/ole">
            <mc:AlternateContent xmlns:mc="http://schemas.openxmlformats.org/markup-compatibility/2006">
              <mc:Choice xmlns:v="urn:schemas-microsoft-com:vml" Requires="v">
                <p:oleObj r:id="rId7" imgW="545626" imgH="355292" progId="Equation.3">
                  <p:embed/>
                </p:oleObj>
              </mc:Choice>
              <mc:Fallback>
                <p:oleObj r:id="rId7" imgW="545626" imgH="35529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3429000"/>
                        <a:ext cx="1296987"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0" name="Object 9">
            <a:extLst>
              <a:ext uri="{FF2B5EF4-FFF2-40B4-BE49-F238E27FC236}">
                <a16:creationId xmlns:a16="http://schemas.microsoft.com/office/drawing/2014/main" id="{32CC0284-2CAA-C96B-EF2F-EA9B41B01ED7}"/>
              </a:ext>
            </a:extLst>
          </p:cNvPr>
          <p:cNvGraphicFramePr>
            <a:graphicFrameLocks noChangeAspect="1"/>
          </p:cNvGraphicFramePr>
          <p:nvPr/>
        </p:nvGraphicFramePr>
        <p:xfrm>
          <a:off x="4643438" y="3429000"/>
          <a:ext cx="3581400" cy="885825"/>
        </p:xfrm>
        <a:graphic>
          <a:graphicData uri="http://schemas.openxmlformats.org/presentationml/2006/ole">
            <mc:AlternateContent xmlns:mc="http://schemas.openxmlformats.org/markup-compatibility/2006">
              <mc:Choice xmlns:v="urn:schemas-microsoft-com:vml" Requires="v">
                <p:oleObj r:id="rId9" imgW="1371600" imgH="368300" progId="Equation.3">
                  <p:embed/>
                </p:oleObj>
              </mc:Choice>
              <mc:Fallback>
                <p:oleObj r:id="rId9" imgW="1371600" imgH="368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3429000"/>
                        <a:ext cx="3581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1" name="Object 10">
            <a:extLst>
              <a:ext uri="{FF2B5EF4-FFF2-40B4-BE49-F238E27FC236}">
                <a16:creationId xmlns:a16="http://schemas.microsoft.com/office/drawing/2014/main" id="{C80D1FB8-E2FA-E3CA-261E-C58C08ED6C9D}"/>
              </a:ext>
            </a:extLst>
          </p:cNvPr>
          <p:cNvGraphicFramePr>
            <a:graphicFrameLocks noChangeAspect="1"/>
          </p:cNvGraphicFramePr>
          <p:nvPr/>
        </p:nvGraphicFramePr>
        <p:xfrm>
          <a:off x="2339975" y="4581525"/>
          <a:ext cx="2895600" cy="817563"/>
        </p:xfrm>
        <a:graphic>
          <a:graphicData uri="http://schemas.openxmlformats.org/presentationml/2006/ole">
            <mc:AlternateContent xmlns:mc="http://schemas.openxmlformats.org/markup-compatibility/2006">
              <mc:Choice xmlns:v="urn:schemas-microsoft-com:vml" Requires="v">
                <p:oleObj r:id="rId11" imgW="1244060" imgH="355446" progId="Equation.3">
                  <p:embed/>
                </p:oleObj>
              </mc:Choice>
              <mc:Fallback>
                <p:oleObj r:id="rId11" imgW="1244060" imgH="355446"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975" y="4581525"/>
                        <a:ext cx="28956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5">
            <a:extLst>
              <a:ext uri="{FF2B5EF4-FFF2-40B4-BE49-F238E27FC236}">
                <a16:creationId xmlns:a16="http://schemas.microsoft.com/office/drawing/2014/main" id="{E0064ABF-99C1-5113-1246-0298EBEE14D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8B71D139-3FBA-4DC6-9A96-039CC067CBF8}" type="slidenum">
              <a:rPr lang="en-US" altLang="zh-CN" sz="1400" b="0">
                <a:ea typeface="SimSun" panose="02010600030101010101" pitchFamily="2" charset="-122"/>
              </a:rPr>
              <a:pPr>
                <a:spcBef>
                  <a:spcPct val="0"/>
                </a:spcBef>
                <a:buClrTx/>
                <a:buSzTx/>
                <a:buFontTx/>
                <a:buNone/>
              </a:pPr>
              <a:t>38</a:t>
            </a:fld>
            <a:endParaRPr lang="en-US" altLang="zh-CN" sz="1400" b="0">
              <a:ea typeface="SimSun" panose="02010600030101010101" pitchFamily="2" charset="-122"/>
            </a:endParaRPr>
          </a:p>
        </p:txBody>
      </p:sp>
      <p:sp>
        <p:nvSpPr>
          <p:cNvPr id="81923" name="Rectangle 2">
            <a:extLst>
              <a:ext uri="{FF2B5EF4-FFF2-40B4-BE49-F238E27FC236}">
                <a16:creationId xmlns:a16="http://schemas.microsoft.com/office/drawing/2014/main" id="{5CFA3741-4C37-1605-1F16-B533C2AEA3A2}"/>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81924" name="Rectangle 3">
            <a:extLst>
              <a:ext uri="{FF2B5EF4-FFF2-40B4-BE49-F238E27FC236}">
                <a16:creationId xmlns:a16="http://schemas.microsoft.com/office/drawing/2014/main" id="{9910A568-873A-6982-A0E3-6912326516FF}"/>
              </a:ext>
            </a:extLst>
          </p:cNvPr>
          <p:cNvSpPr>
            <a:spLocks noGrp="1" noRot="1" noChangeArrowheads="1"/>
          </p:cNvSpPr>
          <p:nvPr>
            <p:ph type="body" sz="half" idx="1"/>
          </p:nvPr>
        </p:nvSpPr>
        <p:spPr>
          <a:xfrm>
            <a:off x="323850" y="1557338"/>
            <a:ext cx="8569325" cy="5040312"/>
          </a:xfrm>
        </p:spPr>
        <p:txBody>
          <a:bodyPr/>
          <a:lstStyle/>
          <a:p>
            <a:pPr lvl="2" eaLnBrk="1" hangingPunct="1"/>
            <a:r>
              <a:rPr lang="en-US" altLang="zh-CN"/>
              <a:t>Q</a:t>
            </a:r>
            <a:r>
              <a:rPr lang="zh-CN" altLang="en-US"/>
              <a:t>函数与误差函数的关系（方便查表）</a:t>
            </a:r>
          </a:p>
          <a:p>
            <a:pPr lvl="3" eaLnBrk="1" hangingPunct="1"/>
            <a:r>
              <a:rPr lang="zh-CN" altLang="en-US"/>
              <a:t>误差函数的定义</a:t>
            </a:r>
          </a:p>
          <a:p>
            <a:pPr lvl="3" eaLnBrk="1" hangingPunct="1">
              <a:buFont typeface="Wingdings" panose="05000000000000000000" pitchFamily="2" charset="2"/>
              <a:buNone/>
            </a:pPr>
            <a:endParaRPr lang="zh-CN" altLang="en-US" sz="1800"/>
          </a:p>
          <a:p>
            <a:pPr lvl="3" eaLnBrk="1" hangingPunct="1"/>
            <a:r>
              <a:rPr lang="zh-CN" altLang="en-US"/>
              <a:t>互补误差函数的定义</a:t>
            </a:r>
          </a:p>
          <a:p>
            <a:pPr lvl="3" eaLnBrk="1" hangingPunct="1"/>
            <a:endParaRPr lang="zh-CN" altLang="en-US" sz="1800"/>
          </a:p>
          <a:p>
            <a:pPr lvl="3" eaLnBrk="1" hangingPunct="1"/>
            <a:r>
              <a:rPr lang="zh-CN" altLang="en-US"/>
              <a:t>互补误差函数的近似计算</a:t>
            </a:r>
          </a:p>
          <a:p>
            <a:pPr lvl="3" eaLnBrk="1" hangingPunct="1"/>
            <a:endParaRPr lang="zh-CN" altLang="en-US"/>
          </a:p>
          <a:p>
            <a:pPr lvl="3" eaLnBrk="1" hangingPunct="1"/>
            <a:endParaRPr lang="zh-CN" altLang="en-US" sz="1800"/>
          </a:p>
          <a:p>
            <a:pPr lvl="3" eaLnBrk="1" hangingPunct="1">
              <a:buFont typeface="Wingdings" panose="05000000000000000000" pitchFamily="2" charset="2"/>
              <a:buNone/>
            </a:pPr>
            <a:r>
              <a:rPr lang="zh-CN" altLang="en-US" sz="1800"/>
              <a:t>   </a:t>
            </a:r>
          </a:p>
          <a:p>
            <a:pPr lvl="3" eaLnBrk="1" hangingPunct="1">
              <a:buFont typeface="Wingdings" panose="05000000000000000000" pitchFamily="2" charset="2"/>
              <a:buNone/>
            </a:pPr>
            <a:r>
              <a:rPr lang="zh-CN" altLang="en-US" sz="1800"/>
              <a:t>      </a:t>
            </a:r>
            <a:r>
              <a:rPr lang="zh-CN" altLang="en-US" sz="1800">
                <a:solidFill>
                  <a:srgbClr val="000000"/>
                </a:solidFill>
              </a:rPr>
              <a:t>所以有</a:t>
            </a:r>
          </a:p>
          <a:p>
            <a:pPr lvl="3" eaLnBrk="1" hangingPunct="1"/>
            <a:endParaRPr lang="zh-CN" altLang="en-US" sz="1800"/>
          </a:p>
        </p:txBody>
      </p:sp>
      <p:graphicFrame>
        <p:nvGraphicFramePr>
          <p:cNvPr id="81925" name="Object 4">
            <a:extLst>
              <a:ext uri="{FF2B5EF4-FFF2-40B4-BE49-F238E27FC236}">
                <a16:creationId xmlns:a16="http://schemas.microsoft.com/office/drawing/2014/main" id="{CCF0B2CD-B568-FDE3-7F55-6D68C106301F}"/>
              </a:ext>
            </a:extLst>
          </p:cNvPr>
          <p:cNvGraphicFramePr>
            <a:graphicFrameLocks noGrp="1" noChangeAspect="1"/>
          </p:cNvGraphicFramePr>
          <p:nvPr>
            <p:ph sz="quarter" idx="2"/>
          </p:nvPr>
        </p:nvGraphicFramePr>
        <p:xfrm>
          <a:off x="4284663" y="1916113"/>
          <a:ext cx="2592387" cy="722312"/>
        </p:xfrm>
        <a:graphic>
          <a:graphicData uri="http://schemas.openxmlformats.org/presentationml/2006/ole">
            <mc:AlternateContent xmlns:mc="http://schemas.openxmlformats.org/markup-compatibility/2006">
              <mc:Choice xmlns:v="urn:schemas-microsoft-com:vml" Requires="v">
                <p:oleObj r:id="rId3" imgW="1320800" imgH="368300" progId="Equation.3">
                  <p:embed/>
                </p:oleObj>
              </mc:Choice>
              <mc:Fallback>
                <p:oleObj r:id="rId3" imgW="13208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1916113"/>
                        <a:ext cx="2592387" cy="722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6" name="Object 6">
            <a:extLst>
              <a:ext uri="{FF2B5EF4-FFF2-40B4-BE49-F238E27FC236}">
                <a16:creationId xmlns:a16="http://schemas.microsoft.com/office/drawing/2014/main" id="{32D7E6A0-8C3D-317A-27E1-31C3ABB2F338}"/>
              </a:ext>
            </a:extLst>
          </p:cNvPr>
          <p:cNvGraphicFramePr>
            <a:graphicFrameLocks noGrp="1" noChangeAspect="1"/>
          </p:cNvGraphicFramePr>
          <p:nvPr>
            <p:ph sz="quarter" idx="3"/>
          </p:nvPr>
        </p:nvGraphicFramePr>
        <p:xfrm>
          <a:off x="4356100" y="2565400"/>
          <a:ext cx="3744913" cy="709613"/>
        </p:xfrm>
        <a:graphic>
          <a:graphicData uri="http://schemas.openxmlformats.org/presentationml/2006/ole">
            <mc:AlternateContent xmlns:mc="http://schemas.openxmlformats.org/markup-compatibility/2006">
              <mc:Choice xmlns:v="urn:schemas-microsoft-com:vml" Requires="v">
                <p:oleObj r:id="rId5" imgW="1943100" imgH="368300" progId="Equation.3">
                  <p:embed/>
                </p:oleObj>
              </mc:Choice>
              <mc:Fallback>
                <p:oleObj r:id="rId5" imgW="1943100" imgH="368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2565400"/>
                        <a:ext cx="3744913"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7" name="Object 8">
            <a:extLst>
              <a:ext uri="{FF2B5EF4-FFF2-40B4-BE49-F238E27FC236}">
                <a16:creationId xmlns:a16="http://schemas.microsoft.com/office/drawing/2014/main" id="{CDCE8B08-D96B-0B73-23BB-CB8DE5E34DA8}"/>
              </a:ext>
            </a:extLst>
          </p:cNvPr>
          <p:cNvGraphicFramePr>
            <a:graphicFrameLocks noChangeAspect="1"/>
          </p:cNvGraphicFramePr>
          <p:nvPr/>
        </p:nvGraphicFramePr>
        <p:xfrm>
          <a:off x="4211638" y="3573463"/>
          <a:ext cx="3960812" cy="835025"/>
        </p:xfrm>
        <a:graphic>
          <a:graphicData uri="http://schemas.openxmlformats.org/presentationml/2006/ole">
            <mc:AlternateContent xmlns:mc="http://schemas.openxmlformats.org/markup-compatibility/2006">
              <mc:Choice xmlns:v="urn:schemas-microsoft-com:vml" Requires="v">
                <p:oleObj r:id="rId7" imgW="1612900" imgH="393700" progId="Equation.3">
                  <p:embed/>
                </p:oleObj>
              </mc:Choice>
              <mc:Fallback>
                <p:oleObj r:id="rId7" imgW="1612900" imgH="393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3573463"/>
                        <a:ext cx="3960812"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8" name="Object 9">
            <a:extLst>
              <a:ext uri="{FF2B5EF4-FFF2-40B4-BE49-F238E27FC236}">
                <a16:creationId xmlns:a16="http://schemas.microsoft.com/office/drawing/2014/main" id="{7601FFFE-99F6-A02A-2E36-5E373689833D}"/>
              </a:ext>
            </a:extLst>
          </p:cNvPr>
          <p:cNvGraphicFramePr>
            <a:graphicFrameLocks noChangeAspect="1"/>
          </p:cNvGraphicFramePr>
          <p:nvPr/>
        </p:nvGraphicFramePr>
        <p:xfrm>
          <a:off x="4211638" y="4365625"/>
          <a:ext cx="2447925" cy="779463"/>
        </p:xfrm>
        <a:graphic>
          <a:graphicData uri="http://schemas.openxmlformats.org/presentationml/2006/ole">
            <mc:AlternateContent xmlns:mc="http://schemas.openxmlformats.org/markup-compatibility/2006">
              <mc:Choice xmlns:v="urn:schemas-microsoft-com:vml" Requires="v">
                <p:oleObj r:id="rId9" imgW="1104421" imgH="355446" progId="Equation.3">
                  <p:embed/>
                </p:oleObj>
              </mc:Choice>
              <mc:Fallback>
                <p:oleObj r:id="rId9" imgW="1104421" imgH="355446"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1638" y="4365625"/>
                        <a:ext cx="24479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9" name="Object 10">
            <a:extLst>
              <a:ext uri="{FF2B5EF4-FFF2-40B4-BE49-F238E27FC236}">
                <a16:creationId xmlns:a16="http://schemas.microsoft.com/office/drawing/2014/main" id="{19DCAA52-6CBA-8325-3E5C-E88367D197FA}"/>
              </a:ext>
            </a:extLst>
          </p:cNvPr>
          <p:cNvGraphicFramePr>
            <a:graphicFrameLocks noChangeAspect="1"/>
          </p:cNvGraphicFramePr>
          <p:nvPr/>
        </p:nvGraphicFramePr>
        <p:xfrm>
          <a:off x="4140200" y="5229225"/>
          <a:ext cx="1800225" cy="765175"/>
        </p:xfrm>
        <a:graphic>
          <a:graphicData uri="http://schemas.openxmlformats.org/presentationml/2006/ole">
            <mc:AlternateContent xmlns:mc="http://schemas.openxmlformats.org/markup-compatibility/2006">
              <mc:Choice xmlns:v="urn:schemas-microsoft-com:vml" Requires="v">
                <p:oleObj r:id="rId11" imgW="825142" imgH="355446" progId="Equation.3">
                  <p:embed/>
                </p:oleObj>
              </mc:Choice>
              <mc:Fallback>
                <p:oleObj r:id="rId11" imgW="825142" imgH="355446"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0200" y="5229225"/>
                        <a:ext cx="18002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a:extLst>
              <a:ext uri="{FF2B5EF4-FFF2-40B4-BE49-F238E27FC236}">
                <a16:creationId xmlns:a16="http://schemas.microsoft.com/office/drawing/2014/main" id="{0011864A-D19D-7417-2A47-0ECE1FC280B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DF5F8F4F-C150-4D6C-B397-0B403FC1B5FC}" type="slidenum">
              <a:rPr lang="en-US" altLang="zh-CN" sz="1400" b="0">
                <a:ea typeface="SimSun" panose="02010600030101010101" pitchFamily="2" charset="-122"/>
              </a:rPr>
              <a:pPr>
                <a:spcBef>
                  <a:spcPct val="0"/>
                </a:spcBef>
                <a:buClrTx/>
                <a:buSzTx/>
                <a:buFontTx/>
                <a:buNone/>
              </a:pPr>
              <a:t>39</a:t>
            </a:fld>
            <a:endParaRPr lang="en-US" altLang="zh-CN" sz="1400" b="0">
              <a:ea typeface="SimSun" panose="02010600030101010101" pitchFamily="2" charset="-122"/>
            </a:endParaRPr>
          </a:p>
        </p:txBody>
      </p:sp>
      <p:sp>
        <p:nvSpPr>
          <p:cNvPr id="83971" name="Rectangle 2">
            <a:extLst>
              <a:ext uri="{FF2B5EF4-FFF2-40B4-BE49-F238E27FC236}">
                <a16:creationId xmlns:a16="http://schemas.microsoft.com/office/drawing/2014/main" id="{79E73505-9FC5-2D71-2C50-18173D4C4476}"/>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83972" name="Rectangle 3">
            <a:extLst>
              <a:ext uri="{FF2B5EF4-FFF2-40B4-BE49-F238E27FC236}">
                <a16:creationId xmlns:a16="http://schemas.microsoft.com/office/drawing/2014/main" id="{1FE1343E-B479-BAF8-2F7B-8DD0A3D262E1}"/>
              </a:ext>
            </a:extLst>
          </p:cNvPr>
          <p:cNvSpPr>
            <a:spLocks noGrp="1" noRot="1" noChangeArrowheads="1"/>
          </p:cNvSpPr>
          <p:nvPr>
            <p:ph type="body" sz="half" idx="1"/>
          </p:nvPr>
        </p:nvSpPr>
        <p:spPr>
          <a:xfrm>
            <a:off x="323850" y="1484313"/>
            <a:ext cx="8569325" cy="5040312"/>
          </a:xfrm>
        </p:spPr>
        <p:txBody>
          <a:bodyPr/>
          <a:lstStyle/>
          <a:p>
            <a:pPr lvl="1" eaLnBrk="1" hangingPunct="1"/>
            <a:r>
              <a:rPr lang="zh-CN" altLang="en-US"/>
              <a:t>高斯白噪声</a:t>
            </a:r>
          </a:p>
          <a:p>
            <a:pPr lvl="2" eaLnBrk="1" hangingPunct="1"/>
            <a:r>
              <a:rPr lang="zh-CN" altLang="en-US"/>
              <a:t>定义</a:t>
            </a:r>
          </a:p>
          <a:p>
            <a:pPr lvl="3" eaLnBrk="1" hangingPunct="1"/>
            <a:r>
              <a:rPr lang="zh-CN" altLang="en-US" sz="1800">
                <a:solidFill>
                  <a:srgbClr val="000000"/>
                </a:solidFill>
              </a:rPr>
              <a:t>一维概率密度函数为，</a:t>
            </a:r>
          </a:p>
          <a:p>
            <a:pPr lvl="3" eaLnBrk="1" hangingPunct="1">
              <a:buFont typeface="Wingdings" panose="05000000000000000000" pitchFamily="2" charset="2"/>
              <a:buNone/>
            </a:pPr>
            <a:r>
              <a:rPr lang="zh-CN" altLang="en-US" sz="1800">
                <a:solidFill>
                  <a:srgbClr val="000000"/>
                </a:solidFill>
              </a:rPr>
              <a:t>   </a:t>
            </a:r>
          </a:p>
          <a:p>
            <a:pPr lvl="3" eaLnBrk="1" hangingPunct="1">
              <a:buFont typeface="Wingdings" panose="05000000000000000000" pitchFamily="2" charset="2"/>
              <a:buNone/>
            </a:pPr>
            <a:r>
              <a:rPr lang="zh-CN" altLang="en-US" sz="1800">
                <a:solidFill>
                  <a:srgbClr val="000000"/>
                </a:solidFill>
              </a:rPr>
              <a:t>  且其功率谱密度在所有频率上均为常数的噪声，即</a:t>
            </a:r>
          </a:p>
          <a:p>
            <a:pPr lvl="3" eaLnBrk="1" hangingPunct="1">
              <a:buFont typeface="Wingdings" panose="05000000000000000000" pitchFamily="2" charset="2"/>
              <a:buNone/>
            </a:pPr>
            <a:endParaRPr lang="zh-CN" altLang="en-US" sz="1800">
              <a:solidFill>
                <a:srgbClr val="000000"/>
              </a:solidFill>
            </a:endParaRPr>
          </a:p>
          <a:p>
            <a:pPr lvl="3" eaLnBrk="1" hangingPunct="1">
              <a:buFont typeface="Wingdings" panose="05000000000000000000" pitchFamily="2" charset="2"/>
              <a:buNone/>
            </a:pPr>
            <a:endParaRPr lang="zh-CN" altLang="en-US" sz="1800">
              <a:solidFill>
                <a:srgbClr val="000000"/>
              </a:solidFill>
            </a:endParaRPr>
          </a:p>
          <a:p>
            <a:pPr lvl="3" eaLnBrk="1" hangingPunct="1">
              <a:buFont typeface="Wingdings" panose="05000000000000000000" pitchFamily="2" charset="2"/>
              <a:buNone/>
            </a:pPr>
            <a:r>
              <a:rPr lang="zh-CN" altLang="en-US" sz="1800">
                <a:solidFill>
                  <a:srgbClr val="000000"/>
                </a:solidFill>
              </a:rPr>
              <a:t>  白噪声的功率谱密度及其自相关函数如下图</a:t>
            </a:r>
          </a:p>
        </p:txBody>
      </p:sp>
      <p:graphicFrame>
        <p:nvGraphicFramePr>
          <p:cNvPr id="83973" name="Object 4">
            <a:extLst>
              <a:ext uri="{FF2B5EF4-FFF2-40B4-BE49-F238E27FC236}">
                <a16:creationId xmlns:a16="http://schemas.microsoft.com/office/drawing/2014/main" id="{C3D08A72-A63F-AD93-56EF-3F67C279B8DB}"/>
              </a:ext>
            </a:extLst>
          </p:cNvPr>
          <p:cNvGraphicFramePr>
            <a:graphicFrameLocks noGrp="1" noChangeAspect="1"/>
          </p:cNvGraphicFramePr>
          <p:nvPr>
            <p:ph sz="half" idx="2"/>
          </p:nvPr>
        </p:nvGraphicFramePr>
        <p:xfrm>
          <a:off x="4284663" y="2133600"/>
          <a:ext cx="2663825" cy="708025"/>
        </p:xfrm>
        <a:graphic>
          <a:graphicData uri="http://schemas.openxmlformats.org/presentationml/2006/ole">
            <mc:AlternateContent xmlns:mc="http://schemas.openxmlformats.org/markup-compatibility/2006">
              <mc:Choice xmlns:v="urn:schemas-microsoft-com:vml" Requires="v">
                <p:oleObj r:id="rId3" imgW="1384300" imgH="368300" progId="Equation.3">
                  <p:embed/>
                </p:oleObj>
              </mc:Choice>
              <mc:Fallback>
                <p:oleObj r:id="rId3" imgW="13843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2133600"/>
                        <a:ext cx="2663825"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3974" name="Group 6">
            <a:extLst>
              <a:ext uri="{FF2B5EF4-FFF2-40B4-BE49-F238E27FC236}">
                <a16:creationId xmlns:a16="http://schemas.microsoft.com/office/drawing/2014/main" id="{BB685FCB-45ED-BE1B-B2AA-A1AAA9162282}"/>
              </a:ext>
            </a:extLst>
          </p:cNvPr>
          <p:cNvGrpSpPr>
            <a:grpSpLocks/>
          </p:cNvGrpSpPr>
          <p:nvPr/>
        </p:nvGrpSpPr>
        <p:grpSpPr bwMode="auto">
          <a:xfrm>
            <a:off x="2411413" y="3357563"/>
            <a:ext cx="3384550" cy="636587"/>
            <a:chOff x="2001" y="1989"/>
            <a:chExt cx="1928" cy="401"/>
          </a:xfrm>
        </p:grpSpPr>
        <p:graphicFrame>
          <p:nvGraphicFramePr>
            <p:cNvPr id="83978" name="Object 7">
              <a:extLst>
                <a:ext uri="{FF2B5EF4-FFF2-40B4-BE49-F238E27FC236}">
                  <a16:creationId xmlns:a16="http://schemas.microsoft.com/office/drawing/2014/main" id="{2980DC18-F1B8-5EEB-06D4-29F4A2DBB2A5}"/>
                </a:ext>
              </a:extLst>
            </p:cNvPr>
            <p:cNvGraphicFramePr>
              <a:graphicFrameLocks noChangeAspect="1"/>
            </p:cNvGraphicFramePr>
            <p:nvPr/>
          </p:nvGraphicFramePr>
          <p:xfrm>
            <a:off x="2001" y="1989"/>
            <a:ext cx="737" cy="401"/>
          </p:xfrm>
          <a:graphic>
            <a:graphicData uri="http://schemas.openxmlformats.org/presentationml/2006/ole">
              <mc:AlternateContent xmlns:mc="http://schemas.openxmlformats.org/markup-compatibility/2006">
                <mc:Choice xmlns:v="urn:schemas-microsoft-com:vml" Requires="v">
                  <p:oleObj name="公式" r:id="rId5" imgW="748975" imgH="406224" progId="Equation.3">
                    <p:embed/>
                  </p:oleObj>
                </mc:Choice>
                <mc:Fallback>
                  <p:oleObj name="公式" r:id="rId5" imgW="748975" imgH="40622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1" y="1989"/>
                          <a:ext cx="737"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9" name="Object 8">
              <a:extLst>
                <a:ext uri="{FF2B5EF4-FFF2-40B4-BE49-F238E27FC236}">
                  <a16:creationId xmlns:a16="http://schemas.microsoft.com/office/drawing/2014/main" id="{BA56A9E2-7747-5BB1-5C76-2C7A3B6A2D9E}"/>
                </a:ext>
              </a:extLst>
            </p:cNvPr>
            <p:cNvGraphicFramePr>
              <a:graphicFrameLocks noChangeAspect="1"/>
            </p:cNvGraphicFramePr>
            <p:nvPr/>
          </p:nvGraphicFramePr>
          <p:xfrm>
            <a:off x="2880" y="2075"/>
            <a:ext cx="1049" cy="218"/>
          </p:xfrm>
          <a:graphic>
            <a:graphicData uri="http://schemas.openxmlformats.org/presentationml/2006/ole">
              <mc:AlternateContent xmlns:mc="http://schemas.openxmlformats.org/markup-compatibility/2006">
                <mc:Choice xmlns:v="urn:schemas-microsoft-com:vml" Requires="v">
                  <p:oleObj name="公式" r:id="rId7" imgW="965200" imgH="203200" progId="Equation.3">
                    <p:embed/>
                  </p:oleObj>
                </mc:Choice>
                <mc:Fallback>
                  <p:oleObj name="公式" r:id="rId7" imgW="965200" imgH="203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 y="2075"/>
                          <a:ext cx="104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3975" name="Group 9">
            <a:extLst>
              <a:ext uri="{FF2B5EF4-FFF2-40B4-BE49-F238E27FC236}">
                <a16:creationId xmlns:a16="http://schemas.microsoft.com/office/drawing/2014/main" id="{12B70113-44BF-9FE0-4B79-5B9FD1BEC9E5}"/>
              </a:ext>
            </a:extLst>
          </p:cNvPr>
          <p:cNvGrpSpPr>
            <a:grpSpLocks/>
          </p:cNvGrpSpPr>
          <p:nvPr/>
        </p:nvGrpSpPr>
        <p:grpSpPr bwMode="auto">
          <a:xfrm>
            <a:off x="2339975" y="4508500"/>
            <a:ext cx="4752975" cy="1944688"/>
            <a:chOff x="1797" y="5964"/>
            <a:chExt cx="8280" cy="3588"/>
          </a:xfrm>
        </p:grpSpPr>
        <p:pic>
          <p:nvPicPr>
            <p:cNvPr id="83976" name="Picture 10">
              <a:extLst>
                <a:ext uri="{FF2B5EF4-FFF2-40B4-BE49-F238E27FC236}">
                  <a16:creationId xmlns:a16="http://schemas.microsoft.com/office/drawing/2014/main" id="{AAD2AB4F-F594-9181-25E4-9E57E58F63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7" y="5964"/>
              <a:ext cx="8280" cy="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7" name="Rectangle 11">
              <a:extLst>
                <a:ext uri="{FF2B5EF4-FFF2-40B4-BE49-F238E27FC236}">
                  <a16:creationId xmlns:a16="http://schemas.microsoft.com/office/drawing/2014/main" id="{9C2BA290-1896-1126-6590-03BA083A0F27}"/>
                </a:ext>
              </a:extLst>
            </p:cNvPr>
            <p:cNvSpPr>
              <a:spLocks noChangeArrowheads="1"/>
            </p:cNvSpPr>
            <p:nvPr/>
          </p:nvSpPr>
          <p:spPr bwMode="auto">
            <a:xfrm>
              <a:off x="3597" y="9084"/>
              <a:ext cx="52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5">
            <a:extLst>
              <a:ext uri="{FF2B5EF4-FFF2-40B4-BE49-F238E27FC236}">
                <a16:creationId xmlns:a16="http://schemas.microsoft.com/office/drawing/2014/main" id="{B5C71635-486A-6B7B-F706-BB21DFE077D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19E19F60-1946-48BB-87BF-277F7B75740E}" type="slidenum">
              <a:rPr lang="en-US" altLang="zh-CN" sz="1400" b="0">
                <a:ea typeface="SimSun" panose="02010600030101010101" pitchFamily="2" charset="-122"/>
              </a:rPr>
              <a:pPr>
                <a:spcBef>
                  <a:spcPct val="0"/>
                </a:spcBef>
                <a:buClrTx/>
                <a:buSzTx/>
                <a:buFontTx/>
                <a:buNone/>
              </a:pPr>
              <a:t>4</a:t>
            </a:fld>
            <a:endParaRPr lang="en-US" altLang="zh-CN" sz="1400" b="0">
              <a:ea typeface="SimSun" panose="02010600030101010101" pitchFamily="2" charset="-122"/>
            </a:endParaRPr>
          </a:p>
        </p:txBody>
      </p:sp>
      <p:sp>
        <p:nvSpPr>
          <p:cNvPr id="12291" name="Rectangle 2">
            <a:extLst>
              <a:ext uri="{FF2B5EF4-FFF2-40B4-BE49-F238E27FC236}">
                <a16:creationId xmlns:a16="http://schemas.microsoft.com/office/drawing/2014/main" id="{D8773AB3-E8ED-A494-BE9C-0F6F940F4F9F}"/>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2292" name="Rectangle 5">
            <a:extLst>
              <a:ext uri="{FF2B5EF4-FFF2-40B4-BE49-F238E27FC236}">
                <a16:creationId xmlns:a16="http://schemas.microsoft.com/office/drawing/2014/main" id="{3B383B9F-4DB6-2DF5-7E4F-0995C4B3CEC6}"/>
              </a:ext>
            </a:extLst>
          </p:cNvPr>
          <p:cNvSpPr>
            <a:spLocks noGrp="1" noRot="1" noChangeArrowheads="1"/>
          </p:cNvSpPr>
          <p:nvPr>
            <p:ph type="body" sz="half" idx="4294967295"/>
          </p:nvPr>
        </p:nvSpPr>
        <p:spPr>
          <a:xfrm>
            <a:off x="468313" y="1628775"/>
            <a:ext cx="8135937" cy="4608513"/>
          </a:xfrm>
        </p:spPr>
        <p:txBody>
          <a:bodyPr/>
          <a:lstStyle/>
          <a:p>
            <a:pPr marL="0" indent="0" eaLnBrk="1" hangingPunct="1"/>
            <a:r>
              <a:rPr lang="en-US" altLang="zh-CN" dirty="0"/>
              <a:t>2.2</a:t>
            </a:r>
            <a:r>
              <a:rPr lang="zh-CN" altLang="en-US" dirty="0"/>
              <a:t>确定信号的分析</a:t>
            </a:r>
          </a:p>
          <a:p>
            <a:pPr lvl="1" eaLnBrk="1" hangingPunct="1"/>
            <a:r>
              <a:rPr lang="zh-CN" altLang="en-US" dirty="0"/>
              <a:t>周期函数</a:t>
            </a:r>
          </a:p>
          <a:p>
            <a:pPr lvl="2" eaLnBrk="1" hangingPunct="1"/>
            <a:r>
              <a:rPr lang="zh-CN" altLang="en-US" sz="2000" dirty="0"/>
              <a:t>给定一个周期为</a:t>
            </a:r>
            <a:r>
              <a:rPr lang="en-US" altLang="zh-CN" sz="2000" dirty="0"/>
              <a:t>T</a:t>
            </a:r>
            <a:r>
              <a:rPr lang="zh-CN" altLang="en-US" sz="2000" dirty="0"/>
              <a:t>的函数</a:t>
            </a:r>
            <a:r>
              <a:rPr lang="en-US" altLang="zh-CN" sz="2000" dirty="0"/>
              <a:t>x(t)</a:t>
            </a:r>
            <a:r>
              <a:rPr lang="zh-CN" altLang="en-US" sz="2000" dirty="0"/>
              <a:t>，那么它可以表示为无穷级数： </a:t>
            </a:r>
            <a:endParaRPr lang="zh-CN" altLang="en-US" dirty="0"/>
          </a:p>
          <a:p>
            <a:pPr lvl="2" eaLnBrk="1" hangingPunct="1">
              <a:buFont typeface="Wingdings" panose="05000000000000000000" pitchFamily="2" charset="2"/>
              <a:buNone/>
            </a:pPr>
            <a:endParaRPr lang="zh-CN" altLang="en-US" sz="2000" dirty="0"/>
          </a:p>
          <a:p>
            <a:pPr lvl="2" eaLnBrk="1" hangingPunct="1">
              <a:buFont typeface="Wingdings" panose="05000000000000000000" pitchFamily="2" charset="2"/>
              <a:buNone/>
            </a:pPr>
            <a:endParaRPr lang="zh-CN" altLang="en-US" sz="2000" dirty="0"/>
          </a:p>
          <a:p>
            <a:pPr lvl="2" eaLnBrk="1" hangingPunct="1">
              <a:buFont typeface="Wingdings" panose="05000000000000000000" pitchFamily="2" charset="2"/>
              <a:buNone/>
            </a:pPr>
            <a:endParaRPr lang="zh-CN" altLang="en-US" sz="2000" dirty="0"/>
          </a:p>
          <a:p>
            <a:pPr lvl="2" eaLnBrk="1" hangingPunct="1">
              <a:buFont typeface="Wingdings" panose="05000000000000000000" pitchFamily="2" charset="2"/>
              <a:buNone/>
            </a:pPr>
            <a:r>
              <a:rPr lang="zh-CN" altLang="en-US" sz="2000" dirty="0"/>
              <a:t>其中，</a:t>
            </a:r>
            <a:r>
              <a:rPr lang="en-US" altLang="zh-CN" sz="2000" i="1" dirty="0" err="1"/>
              <a:t>a</a:t>
            </a:r>
            <a:r>
              <a:rPr lang="en-US" altLang="zh-CN" sz="2000" i="1" baseline="-25000" dirty="0" err="1"/>
              <a:t>k</a:t>
            </a:r>
            <a:r>
              <a:rPr lang="zh-CN" altLang="en-US" sz="2000" dirty="0"/>
              <a:t>可以按下式计算</a:t>
            </a:r>
          </a:p>
        </p:txBody>
      </p:sp>
      <p:pic>
        <p:nvPicPr>
          <p:cNvPr id="12293" name="Picture 9" descr="x(t)=\sum _{k=-\infty}^{+\infty}a_k\cdot e^{ik(\frac{2\pi}{T})t}">
            <a:extLst>
              <a:ext uri="{FF2B5EF4-FFF2-40B4-BE49-F238E27FC236}">
                <a16:creationId xmlns:a16="http://schemas.microsoft.com/office/drawing/2014/main" id="{FC440419-A06C-1E61-138A-E85C77A23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3284538"/>
            <a:ext cx="302418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15" descr="a_k=\frac{1}{T}\int_{T}x(t)\cdot e^{-ik(\frac{2\pi}{T})t}dt">
            <a:extLst>
              <a:ext uri="{FF2B5EF4-FFF2-40B4-BE49-F238E27FC236}">
                <a16:creationId xmlns:a16="http://schemas.microsoft.com/office/drawing/2014/main" id="{27DDCCED-D0CC-F766-D022-C7C8ED552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724400"/>
            <a:ext cx="316865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a:extLst>
              <a:ext uri="{FF2B5EF4-FFF2-40B4-BE49-F238E27FC236}">
                <a16:creationId xmlns:a16="http://schemas.microsoft.com/office/drawing/2014/main" id="{72DF2C8B-E47F-344B-F8B2-2E1A5CA672A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61470CC4-E322-476B-93D1-45098665AECE}" type="slidenum">
              <a:rPr lang="en-US" altLang="zh-CN" sz="1400" b="0">
                <a:ea typeface="SimSun" panose="02010600030101010101" pitchFamily="2" charset="-122"/>
              </a:rPr>
              <a:pPr>
                <a:spcBef>
                  <a:spcPct val="0"/>
                </a:spcBef>
                <a:buClrTx/>
                <a:buSzTx/>
                <a:buFontTx/>
                <a:buNone/>
              </a:pPr>
              <a:t>40</a:t>
            </a:fld>
            <a:endParaRPr lang="en-US" altLang="zh-CN" sz="1400" b="0">
              <a:ea typeface="SimSun" panose="02010600030101010101" pitchFamily="2" charset="-122"/>
            </a:endParaRPr>
          </a:p>
        </p:txBody>
      </p:sp>
      <p:sp>
        <p:nvSpPr>
          <p:cNvPr id="86019" name="Rectangle 2">
            <a:extLst>
              <a:ext uri="{FF2B5EF4-FFF2-40B4-BE49-F238E27FC236}">
                <a16:creationId xmlns:a16="http://schemas.microsoft.com/office/drawing/2014/main" id="{C013883A-7C36-E188-278C-E765994D65EA}"/>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86020" name="Rectangle 3">
            <a:extLst>
              <a:ext uri="{FF2B5EF4-FFF2-40B4-BE49-F238E27FC236}">
                <a16:creationId xmlns:a16="http://schemas.microsoft.com/office/drawing/2014/main" id="{C35DC2FE-A5C6-AEF9-6E9F-EC1A9C166709}"/>
              </a:ext>
            </a:extLst>
          </p:cNvPr>
          <p:cNvSpPr>
            <a:spLocks noGrp="1" noRot="1" noChangeArrowheads="1"/>
          </p:cNvSpPr>
          <p:nvPr>
            <p:ph type="body" idx="1"/>
          </p:nvPr>
        </p:nvSpPr>
        <p:spPr>
          <a:xfrm>
            <a:off x="323850" y="1557338"/>
            <a:ext cx="8496300" cy="4967287"/>
          </a:xfrm>
        </p:spPr>
        <p:txBody>
          <a:bodyPr/>
          <a:lstStyle/>
          <a:p>
            <a:pPr lvl="2" eaLnBrk="1" hangingPunct="1"/>
            <a:r>
              <a:rPr lang="zh-CN" altLang="en-US"/>
              <a:t>特点说明</a:t>
            </a:r>
          </a:p>
          <a:p>
            <a:pPr lvl="3" eaLnBrk="1" hangingPunct="1"/>
            <a:r>
              <a:rPr lang="zh-CN" altLang="en-US">
                <a:solidFill>
                  <a:srgbClr val="000000"/>
                </a:solidFill>
              </a:rPr>
              <a:t>由于白噪声的带宽无限，其平均功率为无穷大，所以，真正</a:t>
            </a:r>
          </a:p>
          <a:p>
            <a:pPr lvl="3" eaLnBrk="1" hangingPunct="1">
              <a:buFont typeface="Wingdings" panose="05000000000000000000" pitchFamily="2" charset="2"/>
              <a:buNone/>
            </a:pPr>
            <a:r>
              <a:rPr lang="zh-CN" altLang="en-US">
                <a:solidFill>
                  <a:srgbClr val="000000"/>
                </a:solidFill>
              </a:rPr>
              <a:t>“白”的噪声是不存在的，它只是构造的一种理想化的噪声形式。</a:t>
            </a:r>
          </a:p>
          <a:p>
            <a:pPr lvl="3" eaLnBrk="1" hangingPunct="1"/>
            <a:r>
              <a:rPr lang="zh-CN" altLang="en-US">
                <a:solidFill>
                  <a:srgbClr val="000000"/>
                </a:solidFill>
              </a:rPr>
              <a:t>实际中，只要噪声的功率谱均匀分布的频率范围远远大于通</a:t>
            </a:r>
          </a:p>
          <a:p>
            <a:pPr lvl="3" eaLnBrk="1" hangingPunct="1">
              <a:buFont typeface="Wingdings" panose="05000000000000000000" pitchFamily="2" charset="2"/>
              <a:buNone/>
            </a:pPr>
            <a:r>
              <a:rPr lang="zh-CN" altLang="en-US">
                <a:solidFill>
                  <a:srgbClr val="000000"/>
                </a:solidFill>
              </a:rPr>
              <a:t>   信系统的工作频带，我们就可以把它视为白噪声。</a:t>
            </a:r>
          </a:p>
          <a:p>
            <a:pPr lvl="3" eaLnBrk="1" hangingPunct="1"/>
            <a:r>
              <a:rPr lang="zh-CN" altLang="en-US">
                <a:solidFill>
                  <a:srgbClr val="000000"/>
                </a:solidFill>
              </a:rPr>
              <a:t>如果白噪声取值的概率分布服从高斯分布，则称之为高斯白</a:t>
            </a:r>
          </a:p>
          <a:p>
            <a:pPr lvl="3" eaLnBrk="1" hangingPunct="1">
              <a:buFont typeface="Wingdings" panose="05000000000000000000" pitchFamily="2" charset="2"/>
              <a:buNone/>
            </a:pPr>
            <a:r>
              <a:rPr lang="zh-CN" altLang="en-US">
                <a:solidFill>
                  <a:srgbClr val="000000"/>
                </a:solidFill>
              </a:rPr>
              <a:t>   噪声。 </a:t>
            </a:r>
          </a:p>
          <a:p>
            <a:pPr lvl="3" eaLnBrk="1" hangingPunct="1"/>
            <a:r>
              <a:rPr lang="zh-CN" altLang="en-US">
                <a:solidFill>
                  <a:srgbClr val="000000"/>
                </a:solidFill>
              </a:rPr>
              <a:t>高斯白噪声在任意两个不同时刻上的随机变量之间，不仅是互不相关的，而且还是统计独立的。</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5">
            <a:extLst>
              <a:ext uri="{FF2B5EF4-FFF2-40B4-BE49-F238E27FC236}">
                <a16:creationId xmlns:a16="http://schemas.microsoft.com/office/drawing/2014/main" id="{9A8E08C3-EAC6-6BD8-A2C2-5C04D1DC796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869D1B27-7D17-4661-9719-B68D40000031}" type="slidenum">
              <a:rPr lang="en-US" altLang="zh-CN" sz="1400" b="0">
                <a:ea typeface="SimSun" panose="02010600030101010101" pitchFamily="2" charset="-122"/>
              </a:rPr>
              <a:pPr>
                <a:spcBef>
                  <a:spcPct val="0"/>
                </a:spcBef>
                <a:buClrTx/>
                <a:buSzTx/>
                <a:buFontTx/>
                <a:buNone/>
              </a:pPr>
              <a:t>41</a:t>
            </a:fld>
            <a:endParaRPr lang="en-US" altLang="zh-CN" sz="1400" b="0">
              <a:ea typeface="SimSun" panose="02010600030101010101" pitchFamily="2" charset="-122"/>
            </a:endParaRPr>
          </a:p>
        </p:txBody>
      </p:sp>
      <p:sp>
        <p:nvSpPr>
          <p:cNvPr id="88067" name="Rectangle 2">
            <a:extLst>
              <a:ext uri="{FF2B5EF4-FFF2-40B4-BE49-F238E27FC236}">
                <a16:creationId xmlns:a16="http://schemas.microsoft.com/office/drawing/2014/main" id="{F8981ED3-D537-5D7E-3AA3-736B914C46F1}"/>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88068" name="Rectangle 3">
            <a:extLst>
              <a:ext uri="{FF2B5EF4-FFF2-40B4-BE49-F238E27FC236}">
                <a16:creationId xmlns:a16="http://schemas.microsoft.com/office/drawing/2014/main" id="{61B5267A-88D7-13DE-C3BA-548DA9FE64EB}"/>
              </a:ext>
            </a:extLst>
          </p:cNvPr>
          <p:cNvSpPr>
            <a:spLocks noGrp="1" noRot="1" noChangeArrowheads="1"/>
          </p:cNvSpPr>
          <p:nvPr>
            <p:ph type="body" sz="half" idx="1"/>
          </p:nvPr>
        </p:nvSpPr>
        <p:spPr>
          <a:xfrm>
            <a:off x="323850" y="1484313"/>
            <a:ext cx="8640763" cy="5040312"/>
          </a:xfrm>
        </p:spPr>
        <p:txBody>
          <a:bodyPr/>
          <a:lstStyle/>
          <a:p>
            <a:pPr marL="0" indent="0" eaLnBrk="1" hangingPunct="1"/>
            <a:r>
              <a:rPr lang="en-US" altLang="zh-CN" sz="2800"/>
              <a:t>2.5</a:t>
            </a:r>
            <a:r>
              <a:rPr lang="zh-CN" altLang="en-US" sz="2800"/>
              <a:t>平稳随机过程通过系统的分析</a:t>
            </a:r>
          </a:p>
          <a:p>
            <a:pPr lvl="1" eaLnBrk="1" hangingPunct="1"/>
            <a:r>
              <a:rPr lang="zh-CN" altLang="en-US" sz="2400"/>
              <a:t>平稳随机过程通过线性系统</a:t>
            </a:r>
          </a:p>
          <a:p>
            <a:pPr lvl="2" eaLnBrk="1" hangingPunct="1"/>
            <a:r>
              <a:rPr lang="zh-CN" altLang="en-US" sz="2000"/>
              <a:t>输出随机过程等于输入过程与系统单位冲激响应的卷积</a:t>
            </a:r>
          </a:p>
          <a:p>
            <a:pPr lvl="2" eaLnBrk="1" hangingPunct="1"/>
            <a:endParaRPr lang="zh-CN" altLang="en-US" sz="2000"/>
          </a:p>
          <a:p>
            <a:pPr lvl="2" eaLnBrk="1" hangingPunct="1"/>
            <a:endParaRPr lang="zh-CN" altLang="en-US" sz="2000"/>
          </a:p>
          <a:p>
            <a:pPr lvl="2" eaLnBrk="1" hangingPunct="1"/>
            <a:endParaRPr lang="zh-CN" altLang="en-US" sz="2000"/>
          </a:p>
          <a:p>
            <a:pPr lvl="2" eaLnBrk="1" hangingPunct="1"/>
            <a:r>
              <a:rPr lang="zh-CN" altLang="en-US" sz="2000"/>
              <a:t>输出过程的数学期望</a:t>
            </a:r>
          </a:p>
          <a:p>
            <a:pPr lvl="2" eaLnBrk="1" hangingPunct="1"/>
            <a:endParaRPr lang="zh-CN" altLang="en-US" sz="2000"/>
          </a:p>
          <a:p>
            <a:pPr lvl="2" eaLnBrk="1" hangingPunct="1"/>
            <a:endParaRPr lang="zh-CN" altLang="en-US" sz="2000"/>
          </a:p>
          <a:p>
            <a:pPr lvl="2" eaLnBrk="1" hangingPunct="1">
              <a:buFont typeface="Wingdings" panose="05000000000000000000" pitchFamily="2" charset="2"/>
              <a:buNone/>
            </a:pPr>
            <a:r>
              <a:rPr lang="zh-CN" altLang="en-US" sz="2000" i="1"/>
              <a:t>   </a:t>
            </a:r>
            <a:r>
              <a:rPr lang="en-US" altLang="zh-CN" sz="2000" i="1">
                <a:solidFill>
                  <a:srgbClr val="000000"/>
                </a:solidFill>
                <a:latin typeface="Times New Roman" panose="02020603050405020304" pitchFamily="18" charset="0"/>
              </a:rPr>
              <a:t>H</a:t>
            </a:r>
            <a:r>
              <a:rPr lang="en-US" altLang="zh-CN" sz="2000">
                <a:solidFill>
                  <a:srgbClr val="000000"/>
                </a:solidFill>
                <a:latin typeface="Times New Roman" panose="02020603050405020304" pitchFamily="18" charset="0"/>
              </a:rPr>
              <a:t>(0)</a:t>
            </a:r>
            <a:r>
              <a:rPr lang="zh-CN" altLang="en-US" sz="2000">
                <a:solidFill>
                  <a:srgbClr val="000000"/>
                </a:solidFill>
              </a:rPr>
              <a:t>是线性系统在 </a:t>
            </a:r>
            <a:r>
              <a:rPr lang="en-US" altLang="zh-CN" sz="2000" i="1">
                <a:solidFill>
                  <a:srgbClr val="000000"/>
                </a:solidFill>
                <a:latin typeface="Times New Roman" panose="02020603050405020304" pitchFamily="18" charset="0"/>
              </a:rPr>
              <a:t>f</a:t>
            </a:r>
            <a:r>
              <a:rPr lang="en-US" altLang="zh-CN" sz="2000">
                <a:solidFill>
                  <a:srgbClr val="000000"/>
                </a:solidFill>
                <a:latin typeface="Times New Roman" panose="02020603050405020304" pitchFamily="18" charset="0"/>
              </a:rPr>
              <a:t> = 0</a:t>
            </a:r>
            <a:r>
              <a:rPr lang="zh-CN" altLang="en-US" sz="2000">
                <a:solidFill>
                  <a:srgbClr val="000000"/>
                </a:solidFill>
              </a:rPr>
              <a:t>处的频率响应，因此输出过程的均值</a:t>
            </a:r>
          </a:p>
          <a:p>
            <a:pPr lvl="2" eaLnBrk="1" hangingPunct="1">
              <a:buFont typeface="Wingdings" panose="05000000000000000000" pitchFamily="2" charset="2"/>
              <a:buNone/>
            </a:pPr>
            <a:r>
              <a:rPr lang="zh-CN" altLang="en-US" sz="2000">
                <a:solidFill>
                  <a:srgbClr val="000000"/>
                </a:solidFill>
              </a:rPr>
              <a:t>  是一个常数。</a:t>
            </a:r>
          </a:p>
        </p:txBody>
      </p:sp>
      <p:graphicFrame>
        <p:nvGraphicFramePr>
          <p:cNvPr id="88069" name="Object 4">
            <a:extLst>
              <a:ext uri="{FF2B5EF4-FFF2-40B4-BE49-F238E27FC236}">
                <a16:creationId xmlns:a16="http://schemas.microsoft.com/office/drawing/2014/main" id="{1EC3A3D1-68A0-C784-57F4-569F2DA39B54}"/>
              </a:ext>
            </a:extLst>
          </p:cNvPr>
          <p:cNvGraphicFramePr>
            <a:graphicFrameLocks noGrp="1" noChangeAspect="1"/>
          </p:cNvGraphicFramePr>
          <p:nvPr>
            <p:ph sz="quarter" idx="2"/>
          </p:nvPr>
        </p:nvGraphicFramePr>
        <p:xfrm>
          <a:off x="2051050" y="2997200"/>
          <a:ext cx="4321175" cy="654050"/>
        </p:xfrm>
        <a:graphic>
          <a:graphicData uri="http://schemas.openxmlformats.org/presentationml/2006/ole">
            <mc:AlternateContent xmlns:mc="http://schemas.openxmlformats.org/markup-compatibility/2006">
              <mc:Choice xmlns:v="urn:schemas-microsoft-com:vml" Requires="v">
                <p:oleObj name="公式" r:id="rId3" imgW="2349500" imgH="355600" progId="Equation.3">
                  <p:embed/>
                </p:oleObj>
              </mc:Choice>
              <mc:Fallback>
                <p:oleObj name="公式" r:id="rId3" imgW="2349500" imgH="355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997200"/>
                        <a:ext cx="4321175"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0" name="Object 6">
            <a:extLst>
              <a:ext uri="{FF2B5EF4-FFF2-40B4-BE49-F238E27FC236}">
                <a16:creationId xmlns:a16="http://schemas.microsoft.com/office/drawing/2014/main" id="{511D0D90-E1AF-7972-123D-50BD504BBA91}"/>
              </a:ext>
            </a:extLst>
          </p:cNvPr>
          <p:cNvGraphicFramePr>
            <a:graphicFrameLocks noGrp="1" noChangeAspect="1"/>
          </p:cNvGraphicFramePr>
          <p:nvPr>
            <p:ph sz="quarter" idx="3"/>
          </p:nvPr>
        </p:nvGraphicFramePr>
        <p:xfrm>
          <a:off x="2051050" y="4316413"/>
          <a:ext cx="4968875" cy="530225"/>
        </p:xfrm>
        <a:graphic>
          <a:graphicData uri="http://schemas.openxmlformats.org/presentationml/2006/ole">
            <mc:AlternateContent xmlns:mc="http://schemas.openxmlformats.org/markup-compatibility/2006">
              <mc:Choice xmlns:v="urn:schemas-microsoft-com:vml" Requires="v">
                <p:oleObj r:id="rId5" imgW="2019300" imgH="215900" progId="Equation.2">
                  <p:embed/>
                </p:oleObj>
              </mc:Choice>
              <mc:Fallback>
                <p:oleObj r:id="rId5" imgW="2019300" imgH="215900" progId="Equation.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4316413"/>
                        <a:ext cx="496887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5">
            <a:extLst>
              <a:ext uri="{FF2B5EF4-FFF2-40B4-BE49-F238E27FC236}">
                <a16:creationId xmlns:a16="http://schemas.microsoft.com/office/drawing/2014/main" id="{C94F3501-37D6-538A-6DE8-1BA445F7F3E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A5FA2F7D-D4CF-42C2-AE20-34B7AA34BB92}" type="slidenum">
              <a:rPr lang="en-US" altLang="zh-CN" sz="1400" b="0">
                <a:ea typeface="SimSun" panose="02010600030101010101" pitchFamily="2" charset="-122"/>
              </a:rPr>
              <a:pPr>
                <a:spcBef>
                  <a:spcPct val="0"/>
                </a:spcBef>
                <a:buClrTx/>
                <a:buSzTx/>
                <a:buFontTx/>
                <a:buNone/>
              </a:pPr>
              <a:t>42</a:t>
            </a:fld>
            <a:endParaRPr lang="en-US" altLang="zh-CN" sz="1400" b="0">
              <a:ea typeface="SimSun" panose="02010600030101010101" pitchFamily="2" charset="-122"/>
            </a:endParaRPr>
          </a:p>
        </p:txBody>
      </p:sp>
      <p:sp>
        <p:nvSpPr>
          <p:cNvPr id="90115" name="Rectangle 2">
            <a:extLst>
              <a:ext uri="{FF2B5EF4-FFF2-40B4-BE49-F238E27FC236}">
                <a16:creationId xmlns:a16="http://schemas.microsoft.com/office/drawing/2014/main" id="{BEAF092F-2AC2-1517-39BA-625E2AF67879}"/>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90116" name="Rectangle 3">
            <a:extLst>
              <a:ext uri="{FF2B5EF4-FFF2-40B4-BE49-F238E27FC236}">
                <a16:creationId xmlns:a16="http://schemas.microsoft.com/office/drawing/2014/main" id="{6790B284-29F5-9433-B60E-20CFBD1CF875}"/>
              </a:ext>
            </a:extLst>
          </p:cNvPr>
          <p:cNvSpPr>
            <a:spLocks noGrp="1" noRot="1" noChangeArrowheads="1"/>
          </p:cNvSpPr>
          <p:nvPr>
            <p:ph type="body" sz="half" idx="1"/>
          </p:nvPr>
        </p:nvSpPr>
        <p:spPr>
          <a:xfrm>
            <a:off x="323850" y="1557338"/>
            <a:ext cx="8496300" cy="4967287"/>
          </a:xfrm>
        </p:spPr>
        <p:txBody>
          <a:bodyPr/>
          <a:lstStyle/>
          <a:p>
            <a:pPr lvl="2" eaLnBrk="1" hangingPunct="1"/>
            <a:r>
              <a:rPr lang="zh-CN" altLang="en-US"/>
              <a:t>输出随机过程的自相关函数</a:t>
            </a:r>
          </a:p>
          <a:p>
            <a:pPr lvl="2" eaLnBrk="1" hangingPunct="1"/>
            <a:endParaRPr lang="zh-CN" altLang="en-US" sz="2000"/>
          </a:p>
          <a:p>
            <a:pPr lvl="2" eaLnBrk="1" hangingPunct="1"/>
            <a:endParaRPr lang="zh-CN" altLang="en-US" sz="2000"/>
          </a:p>
          <a:p>
            <a:pPr lvl="2" eaLnBrk="1" hangingPunct="1">
              <a:buFont typeface="Wingdings" panose="05000000000000000000" pitchFamily="2" charset="2"/>
              <a:buNone/>
            </a:pPr>
            <a:endParaRPr lang="zh-CN" altLang="en-US" sz="2000"/>
          </a:p>
          <a:p>
            <a:pPr lvl="2" eaLnBrk="1" hangingPunct="1">
              <a:buFont typeface="Wingdings" panose="05000000000000000000" pitchFamily="2" charset="2"/>
              <a:buNone/>
            </a:pPr>
            <a:r>
              <a:rPr lang="zh-CN" altLang="en-US" sz="2000"/>
              <a:t>  </a:t>
            </a:r>
            <a:r>
              <a:rPr lang="zh-CN" altLang="en-US" sz="2000">
                <a:solidFill>
                  <a:srgbClr val="000000"/>
                </a:solidFill>
              </a:rPr>
              <a:t>当输入随机过程是广义平稳时，输出随机过程也是广义平稳的</a:t>
            </a:r>
          </a:p>
          <a:p>
            <a:pPr lvl="2" eaLnBrk="1" hangingPunct="1"/>
            <a:r>
              <a:rPr lang="zh-CN" altLang="en-US"/>
              <a:t>输出随机过程的功率谱密度</a:t>
            </a:r>
          </a:p>
          <a:p>
            <a:pPr lvl="2" eaLnBrk="1" hangingPunct="1"/>
            <a:endParaRPr lang="zh-CN" altLang="en-US"/>
          </a:p>
          <a:p>
            <a:pPr lvl="2" eaLnBrk="1" hangingPunct="1"/>
            <a:endParaRPr lang="zh-CN" altLang="en-US" sz="2000"/>
          </a:p>
          <a:p>
            <a:pPr lvl="2" eaLnBrk="1" hangingPunct="1">
              <a:buFont typeface="Wingdings" panose="05000000000000000000" pitchFamily="2" charset="2"/>
              <a:buNone/>
            </a:pPr>
            <a:r>
              <a:rPr lang="zh-CN" altLang="en-US" sz="2000">
                <a:sym typeface="Symbol" panose="05050102010706020507" pitchFamily="18" charset="2"/>
              </a:rPr>
              <a:t>    </a:t>
            </a:r>
            <a:r>
              <a:rPr lang="zh-CN" altLang="en-US" sz="2000">
                <a:solidFill>
                  <a:srgbClr val="000000"/>
                </a:solidFill>
                <a:sym typeface="Symbol" panose="05050102010706020507" pitchFamily="18" charset="2"/>
              </a:rPr>
              <a:t>输出过程的功率谱密度是输入过程的功率谱密度乘以系统频率</a:t>
            </a:r>
          </a:p>
          <a:p>
            <a:pPr lvl="2" eaLnBrk="1" hangingPunct="1">
              <a:buFont typeface="Wingdings" panose="05000000000000000000" pitchFamily="2" charset="2"/>
              <a:buNone/>
            </a:pPr>
            <a:r>
              <a:rPr lang="zh-CN" altLang="en-US" sz="2000">
                <a:solidFill>
                  <a:srgbClr val="000000"/>
                </a:solidFill>
                <a:sym typeface="Symbol" panose="05050102010706020507" pitchFamily="18" charset="2"/>
              </a:rPr>
              <a:t>    响应模值的平方</a:t>
            </a:r>
          </a:p>
        </p:txBody>
      </p:sp>
      <p:graphicFrame>
        <p:nvGraphicFramePr>
          <p:cNvPr id="90117" name="Object 4">
            <a:extLst>
              <a:ext uri="{FF2B5EF4-FFF2-40B4-BE49-F238E27FC236}">
                <a16:creationId xmlns:a16="http://schemas.microsoft.com/office/drawing/2014/main" id="{53F4B82C-705A-49D2-599B-4F9D252E3AAE}"/>
              </a:ext>
            </a:extLst>
          </p:cNvPr>
          <p:cNvGraphicFramePr>
            <a:graphicFrameLocks noGrp="1" noChangeAspect="1"/>
          </p:cNvGraphicFramePr>
          <p:nvPr>
            <p:ph sz="quarter" idx="2"/>
          </p:nvPr>
        </p:nvGraphicFramePr>
        <p:xfrm>
          <a:off x="2051050" y="2060575"/>
          <a:ext cx="5616575" cy="738188"/>
        </p:xfrm>
        <a:graphic>
          <a:graphicData uri="http://schemas.openxmlformats.org/presentationml/2006/ole">
            <mc:AlternateContent xmlns:mc="http://schemas.openxmlformats.org/markup-compatibility/2006">
              <mc:Choice xmlns:v="urn:schemas-microsoft-com:vml" Requires="v">
                <p:oleObj r:id="rId3" imgW="2616200" imgH="342900" progId="Equation.3">
                  <p:embed/>
                </p:oleObj>
              </mc:Choice>
              <mc:Fallback>
                <p:oleObj r:id="rId3" imgW="26162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060575"/>
                        <a:ext cx="5616575"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8" name="Object 6">
            <a:extLst>
              <a:ext uri="{FF2B5EF4-FFF2-40B4-BE49-F238E27FC236}">
                <a16:creationId xmlns:a16="http://schemas.microsoft.com/office/drawing/2014/main" id="{364FAB8C-49D6-6D97-3099-30C2C0842A55}"/>
              </a:ext>
            </a:extLst>
          </p:cNvPr>
          <p:cNvGraphicFramePr>
            <a:graphicFrameLocks noGrp="1" noChangeAspect="1"/>
          </p:cNvGraphicFramePr>
          <p:nvPr>
            <p:ph sz="quarter" idx="3"/>
          </p:nvPr>
        </p:nvGraphicFramePr>
        <p:xfrm>
          <a:off x="7596188" y="2182813"/>
          <a:ext cx="1152525" cy="498475"/>
        </p:xfrm>
        <a:graphic>
          <a:graphicData uri="http://schemas.openxmlformats.org/presentationml/2006/ole">
            <mc:AlternateContent xmlns:mc="http://schemas.openxmlformats.org/markup-compatibility/2006">
              <mc:Choice xmlns:v="urn:schemas-microsoft-com:vml" Requires="v">
                <p:oleObj r:id="rId5" imgW="469696" imgH="203112" progId="Equation.3">
                  <p:embed/>
                </p:oleObj>
              </mc:Choice>
              <mc:Fallback>
                <p:oleObj r:id="rId5" imgW="469696" imgH="20311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188" y="2182813"/>
                        <a:ext cx="11525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9" name="Object 8">
            <a:extLst>
              <a:ext uri="{FF2B5EF4-FFF2-40B4-BE49-F238E27FC236}">
                <a16:creationId xmlns:a16="http://schemas.microsoft.com/office/drawing/2014/main" id="{38E4871E-5865-D304-6304-A9599A30CAA7}"/>
              </a:ext>
            </a:extLst>
          </p:cNvPr>
          <p:cNvGraphicFramePr>
            <a:graphicFrameLocks noChangeAspect="1"/>
          </p:cNvGraphicFramePr>
          <p:nvPr/>
        </p:nvGraphicFramePr>
        <p:xfrm>
          <a:off x="2051050" y="3867150"/>
          <a:ext cx="6408738" cy="544513"/>
        </p:xfrm>
        <a:graphic>
          <a:graphicData uri="http://schemas.openxmlformats.org/presentationml/2006/ole">
            <mc:AlternateContent xmlns:mc="http://schemas.openxmlformats.org/markup-compatibility/2006">
              <mc:Choice xmlns:v="urn:schemas-microsoft-com:vml" Requires="v">
                <p:oleObj r:id="rId7" imgW="2413000" imgH="228600" progId="Equation.3">
                  <p:embed/>
                </p:oleObj>
              </mc:Choice>
              <mc:Fallback>
                <p:oleObj r:id="rId7" imgW="24130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867150"/>
                        <a:ext cx="640873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a:extLst>
              <a:ext uri="{FF2B5EF4-FFF2-40B4-BE49-F238E27FC236}">
                <a16:creationId xmlns:a16="http://schemas.microsoft.com/office/drawing/2014/main" id="{E193F2E7-0988-7030-6A48-D7FABA7EA68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72E87FC9-F664-4289-8797-FF26B419F656}" type="slidenum">
              <a:rPr lang="en-US" altLang="zh-CN" sz="1400" b="0">
                <a:ea typeface="SimSun" panose="02010600030101010101" pitchFamily="2" charset="-122"/>
              </a:rPr>
              <a:pPr>
                <a:spcBef>
                  <a:spcPct val="0"/>
                </a:spcBef>
                <a:buClrTx/>
                <a:buSzTx/>
                <a:buFontTx/>
                <a:buNone/>
              </a:pPr>
              <a:t>43</a:t>
            </a:fld>
            <a:endParaRPr lang="en-US" altLang="zh-CN" sz="1400" b="0">
              <a:ea typeface="SimSun" panose="02010600030101010101" pitchFamily="2" charset="-122"/>
            </a:endParaRPr>
          </a:p>
        </p:txBody>
      </p:sp>
      <p:sp>
        <p:nvSpPr>
          <p:cNvPr id="92163" name="Rectangle 2">
            <a:extLst>
              <a:ext uri="{FF2B5EF4-FFF2-40B4-BE49-F238E27FC236}">
                <a16:creationId xmlns:a16="http://schemas.microsoft.com/office/drawing/2014/main" id="{3282BDB5-E4BB-E322-0DD0-F920D1C70D91}"/>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92164" name="Rectangle 3">
            <a:extLst>
              <a:ext uri="{FF2B5EF4-FFF2-40B4-BE49-F238E27FC236}">
                <a16:creationId xmlns:a16="http://schemas.microsoft.com/office/drawing/2014/main" id="{3E14A762-C3BC-60B0-88D0-0C3934651709}"/>
              </a:ext>
            </a:extLst>
          </p:cNvPr>
          <p:cNvSpPr>
            <a:spLocks noGrp="1" noRot="1" noChangeArrowheads="1"/>
          </p:cNvSpPr>
          <p:nvPr>
            <p:ph type="body" idx="1"/>
          </p:nvPr>
        </p:nvSpPr>
        <p:spPr>
          <a:xfrm>
            <a:off x="323850" y="1557338"/>
            <a:ext cx="8569325" cy="5040312"/>
          </a:xfrm>
        </p:spPr>
        <p:txBody>
          <a:bodyPr/>
          <a:lstStyle/>
          <a:p>
            <a:pPr lvl="1" eaLnBrk="1" hangingPunct="1"/>
            <a:r>
              <a:rPr lang="zh-CN" altLang="en-US" dirty="0"/>
              <a:t>平稳随机过程通过乘法器</a:t>
            </a:r>
          </a:p>
          <a:p>
            <a:pPr lvl="2" eaLnBrk="1" hangingPunct="1"/>
            <a:r>
              <a:rPr lang="zh-CN" altLang="en-US" dirty="0"/>
              <a:t>乘法器的输出</a:t>
            </a:r>
          </a:p>
          <a:p>
            <a:pPr lvl="3" eaLnBrk="1" hangingPunct="1"/>
            <a:r>
              <a:rPr lang="zh-CN" altLang="en-US" dirty="0">
                <a:solidFill>
                  <a:srgbClr val="000000"/>
                </a:solidFill>
              </a:rPr>
              <a:t>设某乘法器的一个输入为随机过程          ，另一个输入为</a:t>
            </a:r>
          </a:p>
          <a:p>
            <a:pPr lvl="3" eaLnBrk="1" hangingPunct="1">
              <a:buFont typeface="Wingdings" panose="05000000000000000000" pitchFamily="2" charset="2"/>
              <a:buNone/>
            </a:pPr>
            <a:r>
              <a:rPr lang="zh-CN" altLang="en-US" dirty="0">
                <a:solidFill>
                  <a:srgbClr val="000000"/>
                </a:solidFill>
              </a:rPr>
              <a:t>载波              ，乘法器的输出                               ，</a:t>
            </a:r>
          </a:p>
          <a:p>
            <a:pPr lvl="3" eaLnBrk="1" hangingPunct="1">
              <a:buFont typeface="Wingdings" panose="05000000000000000000" pitchFamily="2" charset="2"/>
              <a:buNone/>
            </a:pPr>
            <a:r>
              <a:rPr lang="zh-CN" altLang="en-US" dirty="0">
                <a:solidFill>
                  <a:srgbClr val="000000"/>
                </a:solidFill>
              </a:rPr>
              <a:t>其自相关函数为：</a:t>
            </a:r>
          </a:p>
          <a:p>
            <a:pPr lvl="3" eaLnBrk="1" hangingPunct="1">
              <a:buFont typeface="Wingdings" panose="05000000000000000000" pitchFamily="2" charset="2"/>
              <a:buNone/>
            </a:pPr>
            <a:endParaRPr lang="zh-CN" altLang="en-US" dirty="0">
              <a:solidFill>
                <a:srgbClr val="000000"/>
              </a:solidFill>
            </a:endParaRPr>
          </a:p>
          <a:p>
            <a:pPr lvl="3" eaLnBrk="1" hangingPunct="1">
              <a:buFont typeface="Wingdings" panose="05000000000000000000" pitchFamily="2" charset="2"/>
              <a:buNone/>
            </a:pPr>
            <a:endParaRPr lang="zh-CN" altLang="en-US" dirty="0"/>
          </a:p>
          <a:p>
            <a:pPr lvl="3" eaLnBrk="1" hangingPunct="1">
              <a:buFont typeface="Wingdings" panose="05000000000000000000" pitchFamily="2" charset="2"/>
              <a:buNone/>
            </a:pPr>
            <a:endParaRPr lang="zh-CN" altLang="en-US" dirty="0"/>
          </a:p>
          <a:p>
            <a:pPr lvl="3" eaLnBrk="1" hangingPunct="1">
              <a:buFont typeface="Wingdings" panose="05000000000000000000" pitchFamily="2" charset="2"/>
              <a:buNone/>
            </a:pPr>
            <a:endParaRPr lang="zh-CN" altLang="en-US" dirty="0"/>
          </a:p>
          <a:p>
            <a:pPr lvl="3" eaLnBrk="1" hangingPunct="1">
              <a:buFont typeface="Wingdings" panose="05000000000000000000" pitchFamily="2" charset="2"/>
              <a:buNone/>
            </a:pPr>
            <a:r>
              <a:rPr lang="zh-CN" altLang="en-US" dirty="0">
                <a:solidFill>
                  <a:srgbClr val="000000"/>
                </a:solidFill>
              </a:rPr>
              <a:t>显然，由平稳随机过程的定义可知，     为非平稳随机过程。 </a:t>
            </a:r>
          </a:p>
          <a:p>
            <a:pPr lvl="3" eaLnBrk="1" hangingPunct="1">
              <a:buFont typeface="Wingdings" panose="05000000000000000000" pitchFamily="2" charset="2"/>
              <a:buNone/>
            </a:pPr>
            <a:r>
              <a:rPr lang="zh-CN" altLang="en-US" dirty="0">
                <a:solidFill>
                  <a:srgbClr val="000000"/>
                </a:solidFill>
              </a:rPr>
              <a:t>对于非平稳随机过程，其功率谱密度可表示为：</a:t>
            </a:r>
          </a:p>
        </p:txBody>
      </p:sp>
      <p:sp>
        <p:nvSpPr>
          <p:cNvPr id="92165" name="Rectangle 5">
            <a:extLst>
              <a:ext uri="{FF2B5EF4-FFF2-40B4-BE49-F238E27FC236}">
                <a16:creationId xmlns:a16="http://schemas.microsoft.com/office/drawing/2014/main" id="{8DC45D77-E29D-85A5-3685-6E764434DC30}"/>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mc:AlternateContent xmlns:mc="http://schemas.openxmlformats.org/markup-compatibility/2006" xmlns:a14="http://schemas.microsoft.com/office/drawing/2010/main">
        <mc:Choice Requires="a14">
          <p:sp>
            <p:nvSpPr>
              <p:cNvPr id="92166" name="Object 4">
                <a:extLst>
                  <a:ext uri="{FF2B5EF4-FFF2-40B4-BE49-F238E27FC236}">
                    <a16:creationId xmlns:a16="http://schemas.microsoft.com/office/drawing/2014/main" id="{50AF42E2-709D-47EF-6D9D-1905A6F395F2}"/>
                  </a:ext>
                </a:extLst>
              </p:cNvPr>
              <p:cNvSpPr txBox="1"/>
              <p:nvPr/>
            </p:nvSpPr>
            <p:spPr bwMode="auto">
              <a:xfrm>
                <a:off x="2339975" y="3573463"/>
                <a:ext cx="4824413" cy="461962"/>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a:rPr lang="zh-CN" altLang="en-US" i="1">
                              <a:solidFill>
                                <a:srgbClr val="000000"/>
                              </a:solidFill>
                              <a:latin typeface="Cambria Math" panose="02040503050406030204" pitchFamily="18" charset="0"/>
                            </a:rPr>
                            <m:t>𝑌</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𝜏</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𝜏</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92166" name="Object 4">
                <a:extLst>
                  <a:ext uri="{FF2B5EF4-FFF2-40B4-BE49-F238E27FC236}">
                    <a16:creationId xmlns:a16="http://schemas.microsoft.com/office/drawing/2014/main" id="{50AF42E2-709D-47EF-6D9D-1905A6F395F2}"/>
                  </a:ext>
                </a:extLst>
              </p:cNvPr>
              <p:cNvSpPr txBox="1">
                <a:spLocks noRot="1" noChangeAspect="1" noMove="1" noResize="1" noEditPoints="1" noAdjustHandles="1" noChangeArrowheads="1" noChangeShapeType="1" noTextEdit="1"/>
              </p:cNvSpPr>
              <p:nvPr/>
            </p:nvSpPr>
            <p:spPr bwMode="auto">
              <a:xfrm>
                <a:off x="2339975" y="3573463"/>
                <a:ext cx="4824413" cy="461962"/>
              </a:xfrm>
              <a:prstGeom prst="rect">
                <a:avLst/>
              </a:prstGeom>
              <a:blipFill>
                <a:blip r:embed="rId3"/>
                <a:stretch>
                  <a:fillRect/>
                </a:stretch>
              </a:blipFill>
              <a:ln>
                <a:noFill/>
              </a:ln>
            </p:spPr>
            <p:txBody>
              <a:bodyPr/>
              <a:lstStyle/>
              <a:p>
                <a:r>
                  <a:rPr lang="zh-CN" altLang="en-US">
                    <a:noFill/>
                  </a:rPr>
                  <a:t> </a:t>
                </a:r>
              </a:p>
            </p:txBody>
          </p:sp>
        </mc:Fallback>
      </mc:AlternateContent>
      <p:sp>
        <p:nvSpPr>
          <p:cNvPr id="92167" name="Rectangle 7">
            <a:extLst>
              <a:ext uri="{FF2B5EF4-FFF2-40B4-BE49-F238E27FC236}">
                <a16:creationId xmlns:a16="http://schemas.microsoft.com/office/drawing/2014/main" id="{8858FDE8-F147-4F22-FDC8-08D157724E60}"/>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mc:AlternateContent xmlns:mc="http://schemas.openxmlformats.org/markup-compatibility/2006" xmlns:a14="http://schemas.microsoft.com/office/drawing/2010/main">
        <mc:Choice Requires="a14">
          <p:sp>
            <p:nvSpPr>
              <p:cNvPr id="92168" name="Object 6">
                <a:extLst>
                  <a:ext uri="{FF2B5EF4-FFF2-40B4-BE49-F238E27FC236}">
                    <a16:creationId xmlns:a16="http://schemas.microsoft.com/office/drawing/2014/main" id="{5825F41B-0877-1273-99CE-98D84E3B41B9}"/>
                  </a:ext>
                </a:extLst>
              </p:cNvPr>
              <p:cNvSpPr txBox="1"/>
              <p:nvPr/>
            </p:nvSpPr>
            <p:spPr bwMode="auto">
              <a:xfrm>
                <a:off x="3527425" y="4086221"/>
                <a:ext cx="4679950" cy="83661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2</m:t>
                              </m:r>
                            </m:sup>
                          </m:s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a:rPr lang="zh-CN" altLang="en-US" i="1">
                                  <a:solidFill>
                                    <a:srgbClr val="000000"/>
                                  </a:solidFill>
                                  <a:latin typeface="Cambria Math" panose="02040503050406030204" pitchFamily="18" charset="0"/>
                                </a:rPr>
                                <m:t>𝑋</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𝜏</m:t>
                          </m:r>
                          <m:r>
                            <a:rPr lang="zh-CN" altLang="en-US" i="1">
                              <a:solidFill>
                                <a:srgbClr val="000000"/>
                              </a:solidFill>
                              <a:latin typeface="Cambria Math" panose="02040503050406030204" pitchFamily="18" charset="0"/>
                            </a:rPr>
                            <m:t>)</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cos</m:t>
                          </m:r>
                        </m:fNa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𝜔</m:t>
                              </m:r>
                            </m:e>
                            <m:sub>
                              <m:r>
                                <m:rPr>
                                  <m:sty m:val="p"/>
                                </m:rPr>
                                <a:rPr lang="zh-CN" altLang="en-US" i="0">
                                  <a:solidFill>
                                    <a:srgbClr val="000000"/>
                                  </a:solidFill>
                                  <a:latin typeface="Cambria Math" panose="02040503050406030204" pitchFamily="18" charset="0"/>
                                </a:rPr>
                                <m:t>c</m:t>
                              </m:r>
                            </m:sub>
                          </m:sSub>
                        </m:e>
                      </m:func>
                      <m:r>
                        <a:rPr lang="zh-CN" altLang="en-US" i="1">
                          <a:solidFill>
                            <a:srgbClr val="000000"/>
                          </a:solidFill>
                          <a:latin typeface="Cambria Math" panose="02040503050406030204" pitchFamily="18" charset="0"/>
                        </a:rPr>
                        <m:t>𝜏</m:t>
                      </m:r>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cos</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𝜔</m:t>
                          </m:r>
                        </m:e>
                        <m:sub>
                          <m:r>
                            <m:rPr>
                              <m:sty m:val="p"/>
                            </m:rPr>
                            <a:rPr lang="zh-CN" altLang="en-US" i="0">
                              <a:solidFill>
                                <a:srgbClr val="000000"/>
                              </a:solidFill>
                              <a:latin typeface="Cambria Math" panose="02040503050406030204" pitchFamily="18" charset="0"/>
                            </a:rPr>
                            <m:t>c</m:t>
                          </m:r>
                        </m:sub>
                      </m:sSub>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𝜔</m:t>
                          </m:r>
                        </m:e>
                        <m:sub>
                          <m:r>
                            <m:rPr>
                              <m:sty m:val="p"/>
                            </m:rPr>
                            <a:rPr lang="zh-CN" altLang="en-US" i="0">
                              <a:solidFill>
                                <a:srgbClr val="000000"/>
                              </a:solidFill>
                              <a:latin typeface="Cambria Math" panose="02040503050406030204" pitchFamily="18" charset="0"/>
                            </a:rPr>
                            <m:t>c</m:t>
                          </m:r>
                        </m:sub>
                      </m:sSub>
                      <m:r>
                        <a:rPr lang="zh-CN" altLang="en-US" i="1">
                          <a:solidFill>
                            <a:srgbClr val="000000"/>
                          </a:solidFill>
                          <a:latin typeface="Cambria Math" panose="02040503050406030204" pitchFamily="18" charset="0"/>
                        </a:rPr>
                        <m:t>𝜏</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92168" name="Object 6">
                <a:extLst>
                  <a:ext uri="{FF2B5EF4-FFF2-40B4-BE49-F238E27FC236}">
                    <a16:creationId xmlns:a16="http://schemas.microsoft.com/office/drawing/2014/main" id="{5825F41B-0877-1273-99CE-98D84E3B41B9}"/>
                  </a:ext>
                </a:extLst>
              </p:cNvPr>
              <p:cNvSpPr txBox="1">
                <a:spLocks noRot="1" noChangeAspect="1" noMove="1" noResize="1" noEditPoints="1" noAdjustHandles="1" noChangeArrowheads="1" noChangeShapeType="1" noTextEdit="1"/>
              </p:cNvSpPr>
              <p:nvPr/>
            </p:nvSpPr>
            <p:spPr bwMode="auto">
              <a:xfrm>
                <a:off x="3527425" y="4086221"/>
                <a:ext cx="4679950" cy="836613"/>
              </a:xfrm>
              <a:prstGeom prst="rect">
                <a:avLst/>
              </a:prstGeom>
              <a:blipFill>
                <a:blip r:embed="rId4"/>
                <a:stretch>
                  <a:fillRect/>
                </a:stretch>
              </a:blipFill>
              <a:ln>
                <a:noFill/>
              </a:ln>
            </p:spPr>
            <p:txBody>
              <a:bodyPr/>
              <a:lstStyle/>
              <a:p>
                <a:r>
                  <a:rPr lang="zh-CN" altLang="en-US">
                    <a:noFill/>
                  </a:rPr>
                  <a:t> </a:t>
                </a:r>
              </a:p>
            </p:txBody>
          </p:sp>
        </mc:Fallback>
      </mc:AlternateContent>
      <p:sp>
        <p:nvSpPr>
          <p:cNvPr id="92169" name="Rectangle 9">
            <a:extLst>
              <a:ext uri="{FF2B5EF4-FFF2-40B4-BE49-F238E27FC236}">
                <a16:creationId xmlns:a16="http://schemas.microsoft.com/office/drawing/2014/main" id="{FBD9709D-CFE6-6EF8-F9BB-EFEDC20B5C4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mc:AlternateContent xmlns:mc="http://schemas.openxmlformats.org/markup-compatibility/2006" xmlns:a14="http://schemas.microsoft.com/office/drawing/2010/main">
        <mc:Choice Requires="a14">
          <p:sp>
            <p:nvSpPr>
              <p:cNvPr id="92170" name="Object 8">
                <a:extLst>
                  <a:ext uri="{FF2B5EF4-FFF2-40B4-BE49-F238E27FC236}">
                    <a16:creationId xmlns:a16="http://schemas.microsoft.com/office/drawing/2014/main" id="{3C5CE876-2882-5D6B-8B69-2A95B19F605A}"/>
                  </a:ext>
                </a:extLst>
              </p:cNvPr>
              <p:cNvSpPr txBox="1"/>
              <p:nvPr/>
            </p:nvSpPr>
            <p:spPr bwMode="auto">
              <a:xfrm>
                <a:off x="2411413" y="5734050"/>
                <a:ext cx="4032250" cy="80168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𝑌</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𝜔</m:t>
                      </m:r>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m:t>
                          </m:r>
                        </m:sub>
                        <m:sup>
                          <m:r>
                            <a:rPr lang="zh-CN" altLang="en-US" i="1">
                              <a:solidFill>
                                <a:srgbClr val="000000"/>
                              </a:solidFill>
                              <a:latin typeface="Cambria Math" panose="02040503050406030204" pitchFamily="18" charset="0"/>
                            </a:rPr>
                            <m:t>∞</m:t>
                          </m:r>
                        </m:sup>
                        <m:e>
                          <m:bar>
                            <m:barPr>
                              <m:pos m:val="top"/>
                              <m:ctrlPr>
                                <a:rPr lang="zh-CN" altLang="en-US" i="1">
                                  <a:solidFill>
                                    <a:srgbClr val="000000"/>
                                  </a:solidFill>
                                  <a:latin typeface="Cambria Math" panose="02040503050406030204" pitchFamily="18" charset="0"/>
                                </a:rPr>
                              </m:ctrlPr>
                            </m:bar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a:rPr lang="zh-CN" altLang="en-US" i="1">
                                      <a:solidFill>
                                        <a:srgbClr val="000000"/>
                                      </a:solidFill>
                                      <a:latin typeface="Cambria Math" panose="02040503050406030204" pitchFamily="18" charset="0"/>
                                    </a:rPr>
                                    <m:t>𝑌</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𝜏</m:t>
                              </m:r>
                              <m:r>
                                <a:rPr lang="zh-CN" altLang="en-US" i="1">
                                  <a:solidFill>
                                    <a:srgbClr val="000000"/>
                                  </a:solidFill>
                                  <a:latin typeface="Cambria Math" panose="02040503050406030204" pitchFamily="18" charset="0"/>
                                </a:rPr>
                                <m:t>)</m:t>
                              </m:r>
                            </m:e>
                          </m:bar>
                        </m:e>
                      </m:nary>
                      <m:sSup>
                        <m:sSupPr>
                          <m:ctrlPr>
                            <a:rPr lang="zh-CN" altLang="en-US" i="1">
                              <a:solidFill>
                                <a:srgbClr val="000000"/>
                              </a:solidFill>
                              <a:latin typeface="Cambria Math" panose="02040503050406030204" pitchFamily="18" charset="0"/>
                            </a:rPr>
                          </m:ctrlPr>
                        </m:sSupPr>
                        <m:e>
                          <m:r>
                            <m:rPr>
                              <m:sty m:val="p"/>
                            </m:rPr>
                            <a:rPr lang="zh-CN" altLang="en-US" i="0">
                              <a:solidFill>
                                <a:srgbClr val="000000"/>
                              </a:solidFill>
                              <a:latin typeface="Cambria Math" panose="02040503050406030204" pitchFamily="18" charset="0"/>
                            </a:rPr>
                            <m:t>e</m:t>
                          </m:r>
                        </m:e>
                        <m:sup>
                          <m:r>
                            <m:rPr>
                              <m:nor/>
                            </m:rPr>
                            <a:rPr lang="zh-CN" altLang="en-US" i="0">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j</m:t>
                          </m:r>
                          <m:r>
                            <a:rPr lang="zh-CN" altLang="en-US" i="1">
                              <a:solidFill>
                                <a:srgbClr val="000000"/>
                              </a:solidFill>
                              <a:latin typeface="Cambria Math" panose="02040503050406030204" pitchFamily="18" charset="0"/>
                            </a:rPr>
                            <m:t>𝜔𝜏</m:t>
                          </m:r>
                        </m:sup>
                      </m:sSup>
                      <m:r>
                        <m:rPr>
                          <m:sty m:val="p"/>
                        </m:rPr>
                        <a:rPr lang="zh-CN" altLang="en-US" i="0">
                          <a:solidFill>
                            <a:srgbClr val="000000"/>
                          </a:solidFill>
                          <a:latin typeface="Cambria Math" panose="02040503050406030204" pitchFamily="18" charset="0"/>
                        </a:rPr>
                        <m:t>d</m:t>
                      </m:r>
                      <m:r>
                        <a:rPr lang="zh-CN" altLang="en-US" i="1">
                          <a:solidFill>
                            <a:srgbClr val="000000"/>
                          </a:solidFill>
                          <a:latin typeface="Cambria Math" panose="02040503050406030204" pitchFamily="18" charset="0"/>
                        </a:rPr>
                        <m:t>𝜏</m:t>
                      </m:r>
                    </m:oMath>
                  </m:oMathPara>
                </a14:m>
                <a:endParaRPr lang="zh-CN" altLang="en-US" dirty="0"/>
              </a:p>
            </p:txBody>
          </p:sp>
        </mc:Choice>
        <mc:Fallback xmlns="">
          <p:sp>
            <p:nvSpPr>
              <p:cNvPr id="92170" name="Object 8">
                <a:extLst>
                  <a:ext uri="{FF2B5EF4-FFF2-40B4-BE49-F238E27FC236}">
                    <a16:creationId xmlns:a16="http://schemas.microsoft.com/office/drawing/2014/main" id="{3C5CE876-2882-5D6B-8B69-2A95B19F605A}"/>
                  </a:ext>
                </a:extLst>
              </p:cNvPr>
              <p:cNvSpPr txBox="1">
                <a:spLocks noRot="1" noChangeAspect="1" noMove="1" noResize="1" noEditPoints="1" noAdjustHandles="1" noChangeArrowheads="1" noChangeShapeType="1" noTextEdit="1"/>
              </p:cNvSpPr>
              <p:nvPr/>
            </p:nvSpPr>
            <p:spPr bwMode="auto">
              <a:xfrm>
                <a:off x="2411413" y="5734050"/>
                <a:ext cx="4032250" cy="801688"/>
              </a:xfrm>
              <a:prstGeom prst="rect">
                <a:avLst/>
              </a:prstGeom>
              <a:blipFill>
                <a:blip r:embed="rId5"/>
                <a:stretch>
                  <a:fillRect/>
                </a:stretch>
              </a:blipFill>
              <a:ln>
                <a:noFill/>
              </a:ln>
            </p:spPr>
            <p:txBody>
              <a:bodyPr/>
              <a:lstStyle/>
              <a:p>
                <a:r>
                  <a:rPr lang="zh-CN" altLang="en-US">
                    <a:noFill/>
                  </a:rPr>
                  <a:t> </a:t>
                </a:r>
              </a:p>
            </p:txBody>
          </p:sp>
        </mc:Fallback>
      </mc:AlternateContent>
      <p:sp>
        <p:nvSpPr>
          <p:cNvPr id="92171" name="Rectangle 11">
            <a:extLst>
              <a:ext uri="{FF2B5EF4-FFF2-40B4-BE49-F238E27FC236}">
                <a16:creationId xmlns:a16="http://schemas.microsoft.com/office/drawing/2014/main" id="{766B3E69-B413-0B08-9917-A5136DC822B2}"/>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
        <p:nvSpPr>
          <p:cNvPr id="92172" name="Rectangle 13">
            <a:extLst>
              <a:ext uri="{FF2B5EF4-FFF2-40B4-BE49-F238E27FC236}">
                <a16:creationId xmlns:a16="http://schemas.microsoft.com/office/drawing/2014/main" id="{AEBB074A-43A3-24C6-538D-1CE0CF36A032}"/>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
        <p:nvSpPr>
          <p:cNvPr id="92173" name="Rectangle 15">
            <a:extLst>
              <a:ext uri="{FF2B5EF4-FFF2-40B4-BE49-F238E27FC236}">
                <a16:creationId xmlns:a16="http://schemas.microsoft.com/office/drawing/2014/main" id="{71C61247-4806-86D2-7EFD-AE9B83AF0E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aphicFrame>
        <p:nvGraphicFramePr>
          <p:cNvPr id="92174" name="Object 14">
            <a:extLst>
              <a:ext uri="{FF2B5EF4-FFF2-40B4-BE49-F238E27FC236}">
                <a16:creationId xmlns:a16="http://schemas.microsoft.com/office/drawing/2014/main" id="{B3D55D8D-A3AF-B4A7-2BCF-620262953E4C}"/>
              </a:ext>
            </a:extLst>
          </p:cNvPr>
          <p:cNvGraphicFramePr>
            <a:graphicFrameLocks noChangeAspect="1"/>
          </p:cNvGraphicFramePr>
          <p:nvPr/>
        </p:nvGraphicFramePr>
        <p:xfrm>
          <a:off x="5076825" y="2852738"/>
          <a:ext cx="2160588" cy="374650"/>
        </p:xfrm>
        <a:graphic>
          <a:graphicData uri="http://schemas.openxmlformats.org/presentationml/2006/ole">
            <mc:AlternateContent xmlns:mc="http://schemas.openxmlformats.org/markup-compatibility/2006">
              <mc:Choice xmlns:v="urn:schemas-microsoft-com:vml" Requires="v">
                <p:oleObj name="公式" r:id="rId6" imgW="1155700" imgH="203200" progId="Equation.3">
                  <p:embed/>
                </p:oleObj>
              </mc:Choice>
              <mc:Fallback>
                <p:oleObj name="公式" r:id="rId6" imgW="1155700" imgH="2032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2852738"/>
                        <a:ext cx="21605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75" name="Rectangle 17">
            <a:extLst>
              <a:ext uri="{FF2B5EF4-FFF2-40B4-BE49-F238E27FC236}">
                <a16:creationId xmlns:a16="http://schemas.microsoft.com/office/drawing/2014/main" id="{72FF0046-6D0C-81F3-BAC6-98B4F66126BD}"/>
              </a:ext>
            </a:extLst>
          </p:cNvPr>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aphicFrame>
        <p:nvGraphicFramePr>
          <p:cNvPr id="92176" name="Object 16">
            <a:extLst>
              <a:ext uri="{FF2B5EF4-FFF2-40B4-BE49-F238E27FC236}">
                <a16:creationId xmlns:a16="http://schemas.microsoft.com/office/drawing/2014/main" id="{26B5C2D0-54D9-DD5D-ABD6-F6926EAF0F9F}"/>
              </a:ext>
            </a:extLst>
          </p:cNvPr>
          <p:cNvGraphicFramePr>
            <a:graphicFrameLocks noChangeAspect="1"/>
          </p:cNvGraphicFramePr>
          <p:nvPr/>
        </p:nvGraphicFramePr>
        <p:xfrm>
          <a:off x="5724525" y="5084763"/>
          <a:ext cx="504825" cy="349250"/>
        </p:xfrm>
        <a:graphic>
          <a:graphicData uri="http://schemas.openxmlformats.org/presentationml/2006/ole">
            <mc:AlternateContent xmlns:mc="http://schemas.openxmlformats.org/markup-compatibility/2006">
              <mc:Choice xmlns:v="urn:schemas-microsoft-com:vml" Requires="v">
                <p:oleObj name="公式" r:id="rId8" imgW="279400" imgH="190500" progId="Equation.3">
                  <p:embed/>
                </p:oleObj>
              </mc:Choice>
              <mc:Fallback>
                <p:oleObj name="公式" r:id="rId8" imgW="279400" imgH="1905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4525" y="5084763"/>
                        <a:ext cx="5048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77" name="Rectangle 19">
            <a:extLst>
              <a:ext uri="{FF2B5EF4-FFF2-40B4-BE49-F238E27FC236}">
                <a16:creationId xmlns:a16="http://schemas.microsoft.com/office/drawing/2014/main" id="{1FB8B497-9189-CB99-3B48-FA795605001F}"/>
              </a:ext>
            </a:extLst>
          </p:cNvPr>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aphicFrame>
        <p:nvGraphicFramePr>
          <p:cNvPr id="92178" name="Object 18">
            <a:extLst>
              <a:ext uri="{FF2B5EF4-FFF2-40B4-BE49-F238E27FC236}">
                <a16:creationId xmlns:a16="http://schemas.microsoft.com/office/drawing/2014/main" id="{FBC4D66E-5613-4ADB-717E-88AE29B01B78}"/>
              </a:ext>
            </a:extLst>
          </p:cNvPr>
          <p:cNvGraphicFramePr>
            <a:graphicFrameLocks noChangeAspect="1"/>
          </p:cNvGraphicFramePr>
          <p:nvPr/>
        </p:nvGraphicFramePr>
        <p:xfrm>
          <a:off x="5867400" y="2492375"/>
          <a:ext cx="539750" cy="338138"/>
        </p:xfrm>
        <a:graphic>
          <a:graphicData uri="http://schemas.openxmlformats.org/presentationml/2006/ole">
            <mc:AlternateContent xmlns:mc="http://schemas.openxmlformats.org/markup-compatibility/2006">
              <mc:Choice xmlns:v="urn:schemas-microsoft-com:vml" Requires="v">
                <p:oleObj name="公式" r:id="rId10" imgW="304668" imgH="190417" progId="Equation.3">
                  <p:embed/>
                </p:oleObj>
              </mc:Choice>
              <mc:Fallback>
                <p:oleObj name="公式" r:id="rId10" imgW="304668" imgH="190417"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7400" y="2492375"/>
                        <a:ext cx="539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79" name="Rectangle 21">
            <a:extLst>
              <a:ext uri="{FF2B5EF4-FFF2-40B4-BE49-F238E27FC236}">
                <a16:creationId xmlns:a16="http://schemas.microsoft.com/office/drawing/2014/main" id="{9051633D-A93B-1761-3545-CF81DDC9E8BA}"/>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aphicFrame>
        <p:nvGraphicFramePr>
          <p:cNvPr id="92180" name="Object 20">
            <a:extLst>
              <a:ext uri="{FF2B5EF4-FFF2-40B4-BE49-F238E27FC236}">
                <a16:creationId xmlns:a16="http://schemas.microsoft.com/office/drawing/2014/main" id="{C9CA4944-29F2-B964-79B6-2FBA953C29FF}"/>
              </a:ext>
            </a:extLst>
          </p:cNvPr>
          <p:cNvGraphicFramePr>
            <a:graphicFrameLocks noChangeAspect="1"/>
          </p:cNvGraphicFramePr>
          <p:nvPr/>
        </p:nvGraphicFramePr>
        <p:xfrm>
          <a:off x="2268538" y="2852738"/>
          <a:ext cx="1081087" cy="404812"/>
        </p:xfrm>
        <a:graphic>
          <a:graphicData uri="http://schemas.openxmlformats.org/presentationml/2006/ole">
            <mc:AlternateContent xmlns:mc="http://schemas.openxmlformats.org/markup-compatibility/2006">
              <mc:Choice xmlns:v="urn:schemas-microsoft-com:vml" Requires="v">
                <p:oleObj name="公式" r:id="rId12" imgW="533169" imgH="203112" progId="Equation.3">
                  <p:embed/>
                </p:oleObj>
              </mc:Choice>
              <mc:Fallback>
                <p:oleObj name="公式" r:id="rId12" imgW="533169" imgH="203112"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8538" y="2852738"/>
                        <a:ext cx="10810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a:extLst>
              <a:ext uri="{FF2B5EF4-FFF2-40B4-BE49-F238E27FC236}">
                <a16:creationId xmlns:a16="http://schemas.microsoft.com/office/drawing/2014/main" id="{1CDE8AC2-0651-3F76-C0F2-EC62EDF4F07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8193AB07-894E-43B2-8C53-5B1CB9423E8F}" type="slidenum">
              <a:rPr lang="en-US" altLang="zh-CN" sz="1400" b="0">
                <a:ea typeface="SimSun" panose="02010600030101010101" pitchFamily="2" charset="-122"/>
              </a:rPr>
              <a:pPr>
                <a:spcBef>
                  <a:spcPct val="0"/>
                </a:spcBef>
                <a:buClrTx/>
                <a:buSzTx/>
                <a:buFontTx/>
                <a:buNone/>
              </a:pPr>
              <a:t>44</a:t>
            </a:fld>
            <a:endParaRPr lang="en-US" altLang="zh-CN" sz="1400" b="0">
              <a:ea typeface="SimSun" panose="02010600030101010101" pitchFamily="2" charset="-122"/>
            </a:endParaRPr>
          </a:p>
        </p:txBody>
      </p:sp>
      <p:sp>
        <p:nvSpPr>
          <p:cNvPr id="94211" name="Rectangle 10">
            <a:extLst>
              <a:ext uri="{FF2B5EF4-FFF2-40B4-BE49-F238E27FC236}">
                <a16:creationId xmlns:a16="http://schemas.microsoft.com/office/drawing/2014/main" id="{356D2E46-93C3-F1C4-40D1-2D0A0DC75FDA}"/>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94212" name="Rectangle 11">
            <a:extLst>
              <a:ext uri="{FF2B5EF4-FFF2-40B4-BE49-F238E27FC236}">
                <a16:creationId xmlns:a16="http://schemas.microsoft.com/office/drawing/2014/main" id="{00C1FE32-3D03-3435-67C7-44803D75EF8B}"/>
              </a:ext>
            </a:extLst>
          </p:cNvPr>
          <p:cNvSpPr>
            <a:spLocks noGrp="1" noRot="1" noChangeArrowheads="1"/>
          </p:cNvSpPr>
          <p:nvPr>
            <p:ph type="body" idx="1"/>
          </p:nvPr>
        </p:nvSpPr>
        <p:spPr>
          <a:xfrm>
            <a:off x="323850" y="1557338"/>
            <a:ext cx="8569325" cy="4895850"/>
          </a:xfrm>
        </p:spPr>
        <p:txBody>
          <a:bodyPr/>
          <a:lstStyle/>
          <a:p>
            <a:pPr lvl="3" eaLnBrk="1" hangingPunct="1"/>
            <a:r>
              <a:rPr lang="zh-CN" altLang="en-US">
                <a:solidFill>
                  <a:srgbClr val="000000"/>
                </a:solidFill>
              </a:rPr>
              <a:t>即</a:t>
            </a:r>
          </a:p>
          <a:p>
            <a:pPr lvl="3" eaLnBrk="1" hangingPunct="1"/>
            <a:endParaRPr lang="zh-CN" altLang="en-US">
              <a:solidFill>
                <a:srgbClr val="000000"/>
              </a:solidFill>
            </a:endParaRPr>
          </a:p>
          <a:p>
            <a:pPr lvl="3" eaLnBrk="1" hangingPunct="1"/>
            <a:endParaRPr lang="zh-CN" altLang="en-US">
              <a:solidFill>
                <a:srgbClr val="000000"/>
              </a:solidFill>
            </a:endParaRPr>
          </a:p>
          <a:p>
            <a:pPr lvl="3" eaLnBrk="1" hangingPunct="1"/>
            <a:endParaRPr lang="zh-CN" altLang="en-US">
              <a:solidFill>
                <a:srgbClr val="000000"/>
              </a:solidFill>
            </a:endParaRPr>
          </a:p>
          <a:p>
            <a:pPr lvl="3" eaLnBrk="1" hangingPunct="1"/>
            <a:endParaRPr lang="zh-CN" altLang="en-US">
              <a:solidFill>
                <a:srgbClr val="000000"/>
              </a:solidFill>
            </a:endParaRPr>
          </a:p>
          <a:p>
            <a:pPr lvl="3" eaLnBrk="1" hangingPunct="1">
              <a:buFont typeface="Wingdings" panose="05000000000000000000" pitchFamily="2" charset="2"/>
              <a:buNone/>
            </a:pPr>
            <a:r>
              <a:rPr lang="zh-CN" altLang="en-US">
                <a:solidFill>
                  <a:srgbClr val="000000"/>
                </a:solidFill>
              </a:rPr>
              <a:t>也就是说，乘法器输出          的功率谱密度           等于对输入</a:t>
            </a:r>
          </a:p>
          <a:p>
            <a:pPr lvl="3" eaLnBrk="1" hangingPunct="1">
              <a:buFont typeface="Wingdings" panose="05000000000000000000" pitchFamily="2" charset="2"/>
              <a:buNone/>
            </a:pPr>
            <a:endParaRPr lang="zh-CN" altLang="en-US">
              <a:solidFill>
                <a:srgbClr val="000000"/>
              </a:solidFill>
            </a:endParaRPr>
          </a:p>
          <a:p>
            <a:pPr lvl="3" eaLnBrk="1" hangingPunct="1">
              <a:buFont typeface="Wingdings" panose="05000000000000000000" pitchFamily="2" charset="2"/>
              <a:buNone/>
            </a:pPr>
            <a:r>
              <a:rPr lang="zh-CN" altLang="en-US">
                <a:solidFill>
                  <a:srgbClr val="000000"/>
                </a:solidFill>
              </a:rPr>
              <a:t>随机过程          的功率谱密度           的线性搬移。</a:t>
            </a:r>
            <a:r>
              <a:rPr lang="zh-CN" altLang="en-US"/>
              <a:t> </a:t>
            </a:r>
          </a:p>
        </p:txBody>
      </p:sp>
      <mc:AlternateContent xmlns:mc="http://schemas.openxmlformats.org/markup-compatibility/2006" xmlns:a14="http://schemas.microsoft.com/office/drawing/2010/main">
        <mc:Choice Requires="a14">
          <p:sp>
            <p:nvSpPr>
              <p:cNvPr id="94213" name="Object 4">
                <a:extLst>
                  <a:ext uri="{FF2B5EF4-FFF2-40B4-BE49-F238E27FC236}">
                    <a16:creationId xmlns:a16="http://schemas.microsoft.com/office/drawing/2014/main" id="{3944A832-66BB-B3CE-B3B7-286C15728E15}"/>
                  </a:ext>
                </a:extLst>
              </p:cNvPr>
              <p:cNvSpPr txBox="1">
                <a:spLocks noGrp="1"/>
              </p:cNvSpPr>
              <p:nvPr>
                <p:ph sz="half" idx="4294967295"/>
              </p:nvPr>
            </p:nvSpPr>
            <p:spPr bwMode="auto">
              <a:xfrm>
                <a:off x="2411413" y="1412875"/>
                <a:ext cx="6481762" cy="742950"/>
              </a:xfrm>
              <a:prstGeom prst="rect">
                <a:avLst/>
              </a:prstGeom>
              <a:noFill/>
              <a:ln>
                <a:noFill/>
              </a:ln>
              <a:effectLst/>
            </p:spPr>
            <p:txBody>
              <a:bodyPr>
                <a:normAutofit fontScale="47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𝑌</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𝜔</m:t>
                      </m:r>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m:t>
                          </m:r>
                        </m:sub>
                        <m:sup>
                          <m:r>
                            <a:rPr lang="zh-CN" altLang="en-US" i="1">
                              <a:solidFill>
                                <a:srgbClr val="000000"/>
                              </a:solidFill>
                              <a:latin typeface="Cambria Math" panose="02040503050406030204" pitchFamily="18" charset="0"/>
                            </a:rPr>
                            <m:t>∞</m:t>
                          </m:r>
                        </m:sup>
                        <m:e>
                          <m:bar>
                            <m:barPr>
                              <m:pos m:val="top"/>
                              <m:ctrlPr>
                                <a:rPr lang="zh-CN" altLang="en-US" i="1">
                                  <a:solidFill>
                                    <a:srgbClr val="000000"/>
                                  </a:solidFill>
                                  <a:latin typeface="Cambria Math" panose="02040503050406030204" pitchFamily="18" charset="0"/>
                                </a:rPr>
                              </m:ctrlPr>
                            </m:bar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a:rPr lang="zh-CN" altLang="en-US" i="1">
                                      <a:solidFill>
                                        <a:srgbClr val="000000"/>
                                      </a:solidFill>
                                      <a:latin typeface="Cambria Math" panose="02040503050406030204" pitchFamily="18" charset="0"/>
                                    </a:rPr>
                                    <m:t>𝑌</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𝜏</m:t>
                              </m:r>
                              <m:r>
                                <a:rPr lang="zh-CN" altLang="en-US" i="1">
                                  <a:solidFill>
                                    <a:srgbClr val="000000"/>
                                  </a:solidFill>
                                  <a:latin typeface="Cambria Math" panose="02040503050406030204" pitchFamily="18" charset="0"/>
                                </a:rPr>
                                <m:t>)</m:t>
                              </m:r>
                            </m:e>
                          </m:bar>
                        </m:e>
                      </m:nary>
                      <m:sSup>
                        <m:sSupPr>
                          <m:ctrlPr>
                            <a:rPr lang="zh-CN" altLang="en-US" i="1">
                              <a:solidFill>
                                <a:srgbClr val="000000"/>
                              </a:solidFill>
                              <a:latin typeface="Cambria Math" panose="02040503050406030204" pitchFamily="18" charset="0"/>
                            </a:rPr>
                          </m:ctrlPr>
                        </m:sSupPr>
                        <m:e>
                          <m:r>
                            <m:rPr>
                              <m:sty m:val="p"/>
                            </m:rPr>
                            <a:rPr lang="zh-CN" altLang="en-US" i="0">
                              <a:solidFill>
                                <a:srgbClr val="000000"/>
                              </a:solidFill>
                              <a:latin typeface="Cambria Math" panose="02040503050406030204" pitchFamily="18" charset="0"/>
                            </a:rPr>
                            <m:t>e</m:t>
                          </m:r>
                        </m:e>
                        <m:sup>
                          <m:r>
                            <m:rPr>
                              <m:nor/>
                            </m:rPr>
                            <a:rPr lang="zh-CN" altLang="en-US" i="0">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j</m:t>
                          </m:r>
                          <m:r>
                            <a:rPr lang="zh-CN" altLang="en-US" i="1">
                              <a:solidFill>
                                <a:srgbClr val="000000"/>
                              </a:solidFill>
                              <a:latin typeface="Cambria Math" panose="02040503050406030204" pitchFamily="18" charset="0"/>
                            </a:rPr>
                            <m:t>𝜔𝜏</m:t>
                          </m:r>
                        </m:sup>
                      </m:sSup>
                      <m:r>
                        <m:rPr>
                          <m:sty m:val="p"/>
                        </m:rPr>
                        <a:rPr lang="zh-CN" altLang="en-US" i="0">
                          <a:solidFill>
                            <a:srgbClr val="000000"/>
                          </a:solidFill>
                          <a:latin typeface="Cambria Math" panose="02040503050406030204" pitchFamily="18" charset="0"/>
                        </a:rPr>
                        <m:t>d</m:t>
                      </m:r>
                      <m:r>
                        <a:rPr lang="zh-CN" altLang="en-US" i="1">
                          <a:solidFill>
                            <a:srgbClr val="000000"/>
                          </a:solidFill>
                          <a:latin typeface="Cambria Math" panose="02040503050406030204" pitchFamily="18" charset="0"/>
                        </a:rPr>
                        <m:t>𝜏</m:t>
                      </m:r>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m:t>
                          </m:r>
                        </m:sub>
                        <m:sup>
                          <m:r>
                            <a:rPr lang="zh-CN" altLang="en-US" i="1">
                              <a:solidFill>
                                <a:srgbClr val="000000"/>
                              </a:solidFill>
                              <a:latin typeface="Cambria Math" panose="02040503050406030204" pitchFamily="18" charset="0"/>
                            </a:rPr>
                            <m:t>∞</m:t>
                          </m:r>
                        </m:sup>
                        <m:e>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2</m:t>
                              </m:r>
                            </m:den>
                          </m:f>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a:rPr lang="zh-CN" altLang="en-US" i="1">
                                  <a:solidFill>
                                    <a:srgbClr val="000000"/>
                                  </a:solidFill>
                                  <a:latin typeface="Cambria Math" panose="02040503050406030204" pitchFamily="18" charset="0"/>
                                </a:rPr>
                                <m:t>𝑋</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𝜏</m:t>
                          </m:r>
                          <m:r>
                            <a:rPr lang="zh-CN" altLang="en-US" i="1">
                              <a:solidFill>
                                <a:srgbClr val="000000"/>
                              </a:solidFill>
                              <a:latin typeface="Cambria Math" panose="02040503050406030204" pitchFamily="18" charset="0"/>
                            </a:rPr>
                            <m:t>)</m:t>
                          </m:r>
                        </m:e>
                      </m:nary>
                      <m:r>
                        <m:rPr>
                          <m:nor/>
                        </m:rPr>
                        <a:rPr lang="zh-CN" altLang="en-US" i="0">
                          <a:solidFill>
                            <a:srgbClr val="000000"/>
                          </a:solidFill>
                          <a:latin typeface="Cambria Math" panose="02040503050406030204" pitchFamily="18" charset="0"/>
                        </a:rPr>
                        <m:t>cos</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𝜔</m:t>
                          </m:r>
                        </m:e>
                        <m:sub>
                          <m:r>
                            <m:rPr>
                              <m:sty m:val="p"/>
                            </m:rPr>
                            <a:rPr lang="zh-CN" altLang="en-US" i="0">
                              <a:solidFill>
                                <a:srgbClr val="000000"/>
                              </a:solidFill>
                              <a:latin typeface="Cambria Math" panose="02040503050406030204" pitchFamily="18" charset="0"/>
                            </a:rPr>
                            <m:t>c</m:t>
                          </m:r>
                        </m:sub>
                      </m:sSub>
                      <m:r>
                        <a:rPr lang="zh-CN" altLang="en-US" i="1">
                          <a:solidFill>
                            <a:srgbClr val="000000"/>
                          </a:solidFill>
                          <a:latin typeface="Cambria Math" panose="02040503050406030204" pitchFamily="18" charset="0"/>
                        </a:rPr>
                        <m:t>𝜏</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m:rPr>
                              <m:sty m:val="p"/>
                            </m:rPr>
                            <a:rPr lang="zh-CN" altLang="en-US" i="0">
                              <a:solidFill>
                                <a:srgbClr val="000000"/>
                              </a:solidFill>
                              <a:latin typeface="Cambria Math" panose="02040503050406030204" pitchFamily="18" charset="0"/>
                            </a:rPr>
                            <m:t>e</m:t>
                          </m:r>
                        </m:e>
                        <m:sup>
                          <m:r>
                            <m:rPr>
                              <m:nor/>
                            </m:rPr>
                            <a:rPr lang="zh-CN" altLang="en-US" i="0">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j</m:t>
                          </m:r>
                          <m:r>
                            <a:rPr lang="zh-CN" altLang="en-US" i="1">
                              <a:solidFill>
                                <a:srgbClr val="000000"/>
                              </a:solidFill>
                              <a:latin typeface="Cambria Math" panose="02040503050406030204" pitchFamily="18" charset="0"/>
                            </a:rPr>
                            <m:t>𝜔𝜏</m:t>
                          </m:r>
                        </m:sup>
                      </m:sSup>
                      <m:r>
                        <m:rPr>
                          <m:sty m:val="p"/>
                        </m:rPr>
                        <a:rPr lang="zh-CN" altLang="en-US" i="0">
                          <a:solidFill>
                            <a:srgbClr val="000000"/>
                          </a:solidFill>
                          <a:latin typeface="Cambria Math" panose="02040503050406030204" pitchFamily="18" charset="0"/>
                        </a:rPr>
                        <m:t>d</m:t>
                      </m:r>
                      <m:r>
                        <a:rPr lang="zh-CN" altLang="en-US" i="1">
                          <a:solidFill>
                            <a:srgbClr val="000000"/>
                          </a:solidFill>
                          <a:latin typeface="Cambria Math" panose="02040503050406030204" pitchFamily="18" charset="0"/>
                        </a:rPr>
                        <m:t>𝜏</m:t>
                      </m:r>
                    </m:oMath>
                  </m:oMathPara>
                </a14:m>
                <a:endParaRPr lang="zh-CN" altLang="en-US" dirty="0"/>
              </a:p>
            </p:txBody>
          </p:sp>
        </mc:Choice>
        <mc:Fallback xmlns="">
          <p:sp>
            <p:nvSpPr>
              <p:cNvPr id="94213" name="Object 4">
                <a:extLst>
                  <a:ext uri="{FF2B5EF4-FFF2-40B4-BE49-F238E27FC236}">
                    <a16:creationId xmlns:a16="http://schemas.microsoft.com/office/drawing/2014/main" id="{3944A832-66BB-B3CE-B3B7-286C15728E15}"/>
                  </a:ext>
                </a:extLst>
              </p:cNvPr>
              <p:cNvSpPr txBox="1">
                <a:spLocks noRot="1" noChangeAspect="1" noMove="1" noResize="1" noEditPoints="1" noAdjustHandles="1" noChangeArrowheads="1" noChangeShapeType="1" noTextEdit="1"/>
              </p:cNvSpPr>
              <p:nvPr>
                <p:ph sz="half" idx="4294967295"/>
              </p:nvPr>
            </p:nvSpPr>
            <p:spPr bwMode="auto">
              <a:xfrm>
                <a:off x="2411413" y="1412875"/>
                <a:ext cx="6481762" cy="742950"/>
              </a:xfrm>
              <a:prstGeom prst="rect">
                <a:avLst/>
              </a:prstGeom>
              <a:blipFill>
                <a:blip r:embed="rId3"/>
                <a:stretch>
                  <a:fillRect/>
                </a:stretch>
              </a:blipFill>
              <a:ln>
                <a:noFill/>
              </a:ln>
              <a:effectLst/>
            </p:spPr>
            <p:txBody>
              <a:bodyPr/>
              <a:lstStyle/>
              <a:p>
                <a:r>
                  <a:rPr lang="zh-CN" altLang="en-US">
                    <a:noFill/>
                  </a:rPr>
                  <a:t> </a:t>
                </a:r>
              </a:p>
            </p:txBody>
          </p:sp>
        </mc:Fallback>
      </mc:AlternateContent>
      <p:graphicFrame>
        <p:nvGraphicFramePr>
          <p:cNvPr id="94214" name="Object 7">
            <a:extLst>
              <a:ext uri="{FF2B5EF4-FFF2-40B4-BE49-F238E27FC236}">
                <a16:creationId xmlns:a16="http://schemas.microsoft.com/office/drawing/2014/main" id="{65C6F713-5118-ADA5-DB50-47B5CAEE89F9}"/>
              </a:ext>
            </a:extLst>
          </p:cNvPr>
          <p:cNvGraphicFramePr>
            <a:graphicFrameLocks noGrp="1" noChangeAspect="1"/>
          </p:cNvGraphicFramePr>
          <p:nvPr>
            <p:ph sz="half" idx="4294967295"/>
            <p:extLst>
              <p:ext uri="{D42A27DB-BD31-4B8C-83A1-F6EECF244321}">
                <p14:modId xmlns:p14="http://schemas.microsoft.com/office/powerpoint/2010/main" val="2630427319"/>
              </p:ext>
            </p:extLst>
          </p:nvPr>
        </p:nvGraphicFramePr>
        <p:xfrm>
          <a:off x="2987824" y="2179637"/>
          <a:ext cx="4103687" cy="882650"/>
        </p:xfrm>
        <a:graphic>
          <a:graphicData uri="http://schemas.openxmlformats.org/presentationml/2006/ole">
            <mc:AlternateContent xmlns:mc="http://schemas.openxmlformats.org/markup-compatibility/2006">
              <mc:Choice xmlns:v="urn:schemas-microsoft-com:vml" Requires="v">
                <p:oleObj name="公式" r:id="rId4" imgW="1828800" imgH="393700" progId="Equation.3">
                  <p:embed/>
                </p:oleObj>
              </mc:Choice>
              <mc:Fallback>
                <p:oleObj name="公式" r:id="rId4" imgW="18288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2179637"/>
                        <a:ext cx="4103687"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5" name="Rectangle 13">
            <a:extLst>
              <a:ext uri="{FF2B5EF4-FFF2-40B4-BE49-F238E27FC236}">
                <a16:creationId xmlns:a16="http://schemas.microsoft.com/office/drawing/2014/main" id="{8247D8CB-7DF6-CC40-DCF9-375B5FE5069F}"/>
              </a:ext>
            </a:extLst>
          </p:cNvPr>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aphicFrame>
        <p:nvGraphicFramePr>
          <p:cNvPr id="94216" name="Object 12">
            <a:extLst>
              <a:ext uri="{FF2B5EF4-FFF2-40B4-BE49-F238E27FC236}">
                <a16:creationId xmlns:a16="http://schemas.microsoft.com/office/drawing/2014/main" id="{8318CA43-08FD-293C-5768-BEE8FACD3447}"/>
              </a:ext>
            </a:extLst>
          </p:cNvPr>
          <p:cNvGraphicFramePr>
            <a:graphicFrameLocks noChangeAspect="1"/>
          </p:cNvGraphicFramePr>
          <p:nvPr/>
        </p:nvGraphicFramePr>
        <p:xfrm>
          <a:off x="4427538" y="3357563"/>
          <a:ext cx="576262" cy="396875"/>
        </p:xfrm>
        <a:graphic>
          <a:graphicData uri="http://schemas.openxmlformats.org/presentationml/2006/ole">
            <mc:AlternateContent xmlns:mc="http://schemas.openxmlformats.org/markup-compatibility/2006">
              <mc:Choice xmlns:v="urn:schemas-microsoft-com:vml" Requires="v">
                <p:oleObj name="公式" r:id="rId6" imgW="279400" imgH="190500" progId="Equation.3">
                  <p:embed/>
                </p:oleObj>
              </mc:Choice>
              <mc:Fallback>
                <p:oleObj name="公式" r:id="rId6" imgW="279400" imgH="1905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33575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7" name="Rectangle 15">
            <a:extLst>
              <a:ext uri="{FF2B5EF4-FFF2-40B4-BE49-F238E27FC236}">
                <a16:creationId xmlns:a16="http://schemas.microsoft.com/office/drawing/2014/main" id="{98C55302-90AF-585B-5F79-4DD5A58DC83D}"/>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aphicFrame>
        <p:nvGraphicFramePr>
          <p:cNvPr id="94218" name="Object 14">
            <a:extLst>
              <a:ext uri="{FF2B5EF4-FFF2-40B4-BE49-F238E27FC236}">
                <a16:creationId xmlns:a16="http://schemas.microsoft.com/office/drawing/2014/main" id="{461C4B92-C3C0-B25D-8AB7-475FF0F155BD}"/>
              </a:ext>
            </a:extLst>
          </p:cNvPr>
          <p:cNvGraphicFramePr>
            <a:graphicFrameLocks noChangeAspect="1"/>
          </p:cNvGraphicFramePr>
          <p:nvPr/>
        </p:nvGraphicFramePr>
        <p:xfrm>
          <a:off x="6588125" y="3357563"/>
          <a:ext cx="790575" cy="415925"/>
        </p:xfrm>
        <a:graphic>
          <a:graphicData uri="http://schemas.openxmlformats.org/presentationml/2006/ole">
            <mc:AlternateContent xmlns:mc="http://schemas.openxmlformats.org/markup-compatibility/2006">
              <mc:Choice xmlns:v="urn:schemas-microsoft-com:vml" Requires="v">
                <p:oleObj name="公式" r:id="rId8" imgW="380835" imgH="203112" progId="Equation.3">
                  <p:embed/>
                </p:oleObj>
              </mc:Choice>
              <mc:Fallback>
                <p:oleObj name="公式" r:id="rId8" imgW="380835" imgH="203112"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8125" y="3357563"/>
                        <a:ext cx="7905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9" name="Rectangle 17">
            <a:extLst>
              <a:ext uri="{FF2B5EF4-FFF2-40B4-BE49-F238E27FC236}">
                <a16:creationId xmlns:a16="http://schemas.microsoft.com/office/drawing/2014/main" id="{736C57EB-A6B4-2F5F-8F79-F673075BD2ED}"/>
              </a:ext>
            </a:extLst>
          </p:cNvPr>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aphicFrame>
        <p:nvGraphicFramePr>
          <p:cNvPr id="94220" name="Object 16">
            <a:extLst>
              <a:ext uri="{FF2B5EF4-FFF2-40B4-BE49-F238E27FC236}">
                <a16:creationId xmlns:a16="http://schemas.microsoft.com/office/drawing/2014/main" id="{C143283E-5A35-2513-38B2-416974DB8A8A}"/>
              </a:ext>
            </a:extLst>
          </p:cNvPr>
          <p:cNvGraphicFramePr>
            <a:graphicFrameLocks noChangeAspect="1"/>
          </p:cNvGraphicFramePr>
          <p:nvPr/>
        </p:nvGraphicFramePr>
        <p:xfrm>
          <a:off x="2843213" y="4076700"/>
          <a:ext cx="649287" cy="406400"/>
        </p:xfrm>
        <a:graphic>
          <a:graphicData uri="http://schemas.openxmlformats.org/presentationml/2006/ole">
            <mc:AlternateContent xmlns:mc="http://schemas.openxmlformats.org/markup-compatibility/2006">
              <mc:Choice xmlns:v="urn:schemas-microsoft-com:vml" Requires="v">
                <p:oleObj name="公式" r:id="rId10" imgW="304668" imgH="190417" progId="Equation.3">
                  <p:embed/>
                </p:oleObj>
              </mc:Choice>
              <mc:Fallback>
                <p:oleObj name="公式" r:id="rId10" imgW="304668" imgH="190417"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3213" y="4076700"/>
                        <a:ext cx="6492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21" name="Rectangle 19">
            <a:extLst>
              <a:ext uri="{FF2B5EF4-FFF2-40B4-BE49-F238E27FC236}">
                <a16:creationId xmlns:a16="http://schemas.microsoft.com/office/drawing/2014/main" id="{C5D1C402-E3C9-6A2C-9C96-A5C14311013F}"/>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aphicFrame>
        <p:nvGraphicFramePr>
          <p:cNvPr id="94222" name="Object 18">
            <a:extLst>
              <a:ext uri="{FF2B5EF4-FFF2-40B4-BE49-F238E27FC236}">
                <a16:creationId xmlns:a16="http://schemas.microsoft.com/office/drawing/2014/main" id="{722B8194-CC8A-D51A-857B-11A67B461083}"/>
              </a:ext>
            </a:extLst>
          </p:cNvPr>
          <p:cNvGraphicFramePr>
            <a:graphicFrameLocks noChangeAspect="1"/>
          </p:cNvGraphicFramePr>
          <p:nvPr/>
        </p:nvGraphicFramePr>
        <p:xfrm>
          <a:off x="5003800" y="4076700"/>
          <a:ext cx="865188" cy="422275"/>
        </p:xfrm>
        <a:graphic>
          <a:graphicData uri="http://schemas.openxmlformats.org/presentationml/2006/ole">
            <mc:AlternateContent xmlns:mc="http://schemas.openxmlformats.org/markup-compatibility/2006">
              <mc:Choice xmlns:v="urn:schemas-microsoft-com:vml" Requires="v">
                <p:oleObj name="公式" r:id="rId12" imgW="406048" imgH="203024" progId="Equation.3">
                  <p:embed/>
                </p:oleObj>
              </mc:Choice>
              <mc:Fallback>
                <p:oleObj name="公式" r:id="rId12" imgW="406048" imgH="203024"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3800" y="4076700"/>
                        <a:ext cx="8651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4227" name="Picture 2">
            <a:extLst>
              <a:ext uri="{FF2B5EF4-FFF2-40B4-BE49-F238E27FC236}">
                <a16:creationId xmlns:a16="http://schemas.microsoft.com/office/drawing/2014/main" id="{97728489-2B4A-2C20-47EC-9056127184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4575" y="4606925"/>
            <a:ext cx="2447925"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28" name="Picture 4">
            <a:extLst>
              <a:ext uri="{FF2B5EF4-FFF2-40B4-BE49-F238E27FC236}">
                <a16:creationId xmlns:a16="http://schemas.microsoft.com/office/drawing/2014/main" id="{6175DC4D-824A-4CBD-2325-E1BF8ED2581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92500" y="4594225"/>
            <a:ext cx="4735513"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5">
            <a:extLst>
              <a:ext uri="{FF2B5EF4-FFF2-40B4-BE49-F238E27FC236}">
                <a16:creationId xmlns:a16="http://schemas.microsoft.com/office/drawing/2014/main" id="{0D486AFD-E73E-83F3-1758-24C402B5701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52A55C00-F685-4BF5-8F49-A2AF66CAA27C}" type="slidenum">
              <a:rPr lang="en-US" altLang="zh-CN" sz="1400" b="0">
                <a:ea typeface="SimSun" panose="02010600030101010101" pitchFamily="2" charset="-122"/>
              </a:rPr>
              <a:pPr>
                <a:spcBef>
                  <a:spcPct val="0"/>
                </a:spcBef>
                <a:buClrTx/>
                <a:buSzTx/>
                <a:buFontTx/>
                <a:buNone/>
              </a:pPr>
              <a:t>45</a:t>
            </a:fld>
            <a:endParaRPr lang="en-US" altLang="zh-CN" sz="1400" b="0">
              <a:ea typeface="SimSun" panose="02010600030101010101" pitchFamily="2" charset="-122"/>
            </a:endParaRPr>
          </a:p>
        </p:txBody>
      </p:sp>
      <p:sp>
        <p:nvSpPr>
          <p:cNvPr id="96259" name="Rectangle 2">
            <a:extLst>
              <a:ext uri="{FF2B5EF4-FFF2-40B4-BE49-F238E27FC236}">
                <a16:creationId xmlns:a16="http://schemas.microsoft.com/office/drawing/2014/main" id="{76EBCEA3-6A1E-2FFC-8D8C-449BA333867F}"/>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96260" name="Rectangle 3">
            <a:extLst>
              <a:ext uri="{FF2B5EF4-FFF2-40B4-BE49-F238E27FC236}">
                <a16:creationId xmlns:a16="http://schemas.microsoft.com/office/drawing/2014/main" id="{B5577578-77B9-2A88-AAE2-34FC58B72323}"/>
              </a:ext>
            </a:extLst>
          </p:cNvPr>
          <p:cNvSpPr>
            <a:spLocks noGrp="1" noRot="1" noChangeArrowheads="1"/>
          </p:cNvSpPr>
          <p:nvPr>
            <p:ph type="body" sz="half" idx="1"/>
          </p:nvPr>
        </p:nvSpPr>
        <p:spPr>
          <a:xfrm>
            <a:off x="323850" y="1700213"/>
            <a:ext cx="8496300" cy="4752975"/>
          </a:xfrm>
        </p:spPr>
        <p:txBody>
          <a:bodyPr/>
          <a:lstStyle/>
          <a:p>
            <a:pPr marL="0" indent="0" eaLnBrk="1" hangingPunct="1"/>
            <a:r>
              <a:rPr lang="en-US" altLang="zh-CN" sz="2800"/>
              <a:t>2.6</a:t>
            </a:r>
            <a:r>
              <a:rPr lang="zh-CN" altLang="en-US" sz="2800"/>
              <a:t>窄带随机过程</a:t>
            </a:r>
          </a:p>
          <a:p>
            <a:pPr lvl="1" eaLnBrk="1" hangingPunct="1"/>
            <a:r>
              <a:rPr lang="zh-CN" altLang="en-US" sz="2400"/>
              <a:t>窄带随机过程的定义</a:t>
            </a:r>
          </a:p>
          <a:p>
            <a:pPr lvl="2" eaLnBrk="1" hangingPunct="1"/>
            <a:r>
              <a:rPr lang="zh-CN" altLang="en-US"/>
              <a:t>什么是窄带随机过程</a:t>
            </a:r>
          </a:p>
          <a:p>
            <a:pPr marL="1344613" lvl="3" indent="26988" eaLnBrk="1" hangingPunct="1">
              <a:buFont typeface="Wingdings" panose="05000000000000000000" pitchFamily="2" charset="2"/>
              <a:buNone/>
            </a:pPr>
            <a:r>
              <a:rPr lang="zh-CN" altLang="en-US" sz="2400">
                <a:solidFill>
                  <a:srgbClr val="000000"/>
                </a:solidFill>
              </a:rPr>
              <a:t>     若随机过程</a:t>
            </a:r>
            <a:r>
              <a:rPr lang="en-US" altLang="zh-CN" sz="2400" i="1">
                <a:solidFill>
                  <a:srgbClr val="000000"/>
                </a:solidFill>
                <a:latin typeface="Times New Roman" panose="02020603050405020304" pitchFamily="18" charset="0"/>
                <a:sym typeface="Symbol" panose="05050102010706020507" pitchFamily="18" charset="2"/>
              </a:rPr>
              <a:t>X</a:t>
            </a:r>
            <a:r>
              <a:rPr lang="en-US" altLang="zh-CN" sz="2400">
                <a:solidFill>
                  <a:srgbClr val="000000"/>
                </a:solidFill>
                <a:latin typeface="Times New Roman" panose="02020603050405020304" pitchFamily="18" charset="0"/>
                <a:sym typeface="Symbol" panose="05050102010706020507" pitchFamily="18" charset="2"/>
              </a:rPr>
              <a:t>(</a:t>
            </a:r>
            <a:r>
              <a:rPr lang="en-US" altLang="zh-CN" sz="2400" i="1">
                <a:solidFill>
                  <a:srgbClr val="000000"/>
                </a:solidFill>
                <a:latin typeface="Times New Roman" panose="02020603050405020304" pitchFamily="18" charset="0"/>
                <a:sym typeface="Symbol" panose="05050102010706020507" pitchFamily="18" charset="2"/>
              </a:rPr>
              <a:t>t</a:t>
            </a:r>
            <a:r>
              <a:rPr lang="en-US" altLang="zh-CN" sz="2400">
                <a:solidFill>
                  <a:srgbClr val="000000"/>
                </a:solidFill>
                <a:latin typeface="Times New Roman" panose="02020603050405020304" pitchFamily="18" charset="0"/>
                <a:sym typeface="Symbol" panose="05050102010706020507" pitchFamily="18" charset="2"/>
              </a:rPr>
              <a:t>)</a:t>
            </a:r>
            <a:r>
              <a:rPr lang="zh-CN" altLang="en-US" sz="2400">
                <a:solidFill>
                  <a:srgbClr val="000000"/>
                </a:solidFill>
              </a:rPr>
              <a:t>的谱密度集中在中心频率</a:t>
            </a:r>
            <a:r>
              <a:rPr lang="en-US" altLang="zh-CN" sz="2400" i="1">
                <a:solidFill>
                  <a:srgbClr val="000000"/>
                </a:solidFill>
                <a:latin typeface="Times New Roman" panose="02020603050405020304" pitchFamily="18" charset="0"/>
              </a:rPr>
              <a:t>f</a:t>
            </a:r>
            <a:r>
              <a:rPr lang="en-US" altLang="zh-CN" sz="2400" baseline="-25000">
                <a:solidFill>
                  <a:srgbClr val="000000"/>
                </a:solidFill>
                <a:latin typeface="Times New Roman" panose="02020603050405020304" pitchFamily="18" charset="0"/>
              </a:rPr>
              <a:t>c</a:t>
            </a:r>
            <a:r>
              <a:rPr lang="zh-CN" altLang="en-US" sz="2400">
                <a:solidFill>
                  <a:srgbClr val="000000"/>
                </a:solidFill>
              </a:rPr>
              <a:t>附近相对窄的频带范围</a:t>
            </a:r>
            <a:r>
              <a:rPr lang="zh-CN" altLang="en-US" sz="2400" i="1">
                <a:solidFill>
                  <a:srgbClr val="000000"/>
                </a:solidFill>
                <a:latin typeface="Times New Roman" panose="02020603050405020304" pitchFamily="18" charset="0"/>
                <a:sym typeface="Symbol" panose="05050102010706020507" pitchFamily="18" charset="2"/>
              </a:rPr>
              <a:t></a:t>
            </a:r>
            <a:r>
              <a:rPr lang="en-US" altLang="zh-CN" sz="2400" i="1">
                <a:solidFill>
                  <a:srgbClr val="000000"/>
                </a:solidFill>
                <a:latin typeface="Times New Roman" panose="02020603050405020304" pitchFamily="18" charset="0"/>
              </a:rPr>
              <a:t>f</a:t>
            </a:r>
            <a:r>
              <a:rPr lang="en-US" altLang="zh-CN" sz="2400" i="1">
                <a:solidFill>
                  <a:srgbClr val="000000"/>
                </a:solidFill>
              </a:rPr>
              <a:t> </a:t>
            </a:r>
            <a:r>
              <a:rPr lang="zh-CN" altLang="en-US" sz="2400">
                <a:solidFill>
                  <a:srgbClr val="000000"/>
                </a:solidFill>
              </a:rPr>
              <a:t>内，即满足</a:t>
            </a:r>
            <a:r>
              <a:rPr lang="zh-CN" altLang="en-US" sz="2400" i="1">
                <a:solidFill>
                  <a:srgbClr val="000000"/>
                </a:solidFill>
                <a:latin typeface="Times New Roman" panose="02020603050405020304" pitchFamily="18" charset="0"/>
                <a:sym typeface="Symbol" panose="05050102010706020507" pitchFamily="18" charset="2"/>
              </a:rPr>
              <a:t></a:t>
            </a:r>
            <a:r>
              <a:rPr lang="en-US" altLang="zh-CN" sz="2400" i="1">
                <a:solidFill>
                  <a:srgbClr val="000000"/>
                </a:solidFill>
                <a:latin typeface="Times New Roman" panose="02020603050405020304" pitchFamily="18" charset="0"/>
              </a:rPr>
              <a:t>f</a:t>
            </a:r>
            <a:r>
              <a:rPr lang="en-US" altLang="zh-CN" sz="2400">
                <a:solidFill>
                  <a:srgbClr val="000000"/>
                </a:solidFill>
                <a:latin typeface="Times New Roman" panose="02020603050405020304" pitchFamily="18" charset="0"/>
              </a:rPr>
              <a:t> &lt;&lt; </a:t>
            </a:r>
            <a:r>
              <a:rPr lang="en-US" altLang="zh-CN" sz="2400" i="1">
                <a:solidFill>
                  <a:srgbClr val="000000"/>
                </a:solidFill>
                <a:latin typeface="Times New Roman" panose="02020603050405020304" pitchFamily="18" charset="0"/>
              </a:rPr>
              <a:t>f</a:t>
            </a:r>
            <a:r>
              <a:rPr lang="en-US" altLang="zh-CN" sz="2400" baseline="-25000">
                <a:solidFill>
                  <a:srgbClr val="000000"/>
                </a:solidFill>
                <a:latin typeface="Times New Roman" panose="02020603050405020304" pitchFamily="18" charset="0"/>
              </a:rPr>
              <a:t>c</a:t>
            </a:r>
            <a:r>
              <a:rPr lang="zh-CN" altLang="en-US" sz="2400">
                <a:solidFill>
                  <a:srgbClr val="000000"/>
                </a:solidFill>
              </a:rPr>
              <a:t>的条件，且</a:t>
            </a:r>
            <a:r>
              <a:rPr lang="zh-CN" altLang="en-US" sz="2400">
                <a:solidFill>
                  <a:srgbClr val="000000"/>
                </a:solidFill>
                <a:latin typeface="Times New Roman" panose="02020603050405020304" pitchFamily="18" charset="0"/>
              </a:rPr>
              <a:t> </a:t>
            </a:r>
            <a:r>
              <a:rPr lang="en-US" altLang="zh-CN" sz="2400" i="1">
                <a:solidFill>
                  <a:srgbClr val="000000"/>
                </a:solidFill>
                <a:latin typeface="Times New Roman" panose="02020603050405020304" pitchFamily="18" charset="0"/>
              </a:rPr>
              <a:t>f</a:t>
            </a:r>
            <a:r>
              <a:rPr lang="en-US" altLang="zh-CN" sz="2400" baseline="-25000">
                <a:solidFill>
                  <a:srgbClr val="000000"/>
                </a:solidFill>
                <a:latin typeface="Times New Roman" panose="02020603050405020304" pitchFamily="18" charset="0"/>
              </a:rPr>
              <a:t>c </a:t>
            </a:r>
            <a:r>
              <a:rPr lang="zh-CN" altLang="en-US" sz="2400">
                <a:solidFill>
                  <a:srgbClr val="000000"/>
                </a:solidFill>
              </a:rPr>
              <a:t>远离零频率，则称该</a:t>
            </a:r>
            <a:r>
              <a:rPr lang="en-US" altLang="zh-CN" sz="2400" i="1">
                <a:solidFill>
                  <a:srgbClr val="000000"/>
                </a:solidFill>
                <a:latin typeface="Times New Roman" panose="02020603050405020304" pitchFamily="18" charset="0"/>
                <a:sym typeface="Symbol" panose="05050102010706020507" pitchFamily="18" charset="2"/>
              </a:rPr>
              <a:t>X</a:t>
            </a:r>
            <a:r>
              <a:rPr lang="en-US" altLang="zh-CN" sz="2400">
                <a:solidFill>
                  <a:srgbClr val="000000"/>
                </a:solidFill>
                <a:latin typeface="Times New Roman" panose="02020603050405020304" pitchFamily="18" charset="0"/>
                <a:sym typeface="Symbol" panose="05050102010706020507" pitchFamily="18" charset="2"/>
              </a:rPr>
              <a:t>(</a:t>
            </a:r>
            <a:r>
              <a:rPr lang="en-US" altLang="zh-CN" sz="2400" i="1">
                <a:solidFill>
                  <a:srgbClr val="000000"/>
                </a:solidFill>
                <a:latin typeface="Times New Roman" panose="02020603050405020304" pitchFamily="18" charset="0"/>
                <a:sym typeface="Symbol" panose="05050102010706020507" pitchFamily="18" charset="2"/>
              </a:rPr>
              <a:t>t</a:t>
            </a:r>
            <a:r>
              <a:rPr lang="en-US" altLang="zh-CN" sz="2400">
                <a:solidFill>
                  <a:srgbClr val="000000"/>
                </a:solidFill>
                <a:latin typeface="Times New Roman" panose="02020603050405020304" pitchFamily="18" charset="0"/>
                <a:sym typeface="Symbol" panose="05050102010706020507" pitchFamily="18" charset="2"/>
              </a:rPr>
              <a:t>)</a:t>
            </a:r>
            <a:r>
              <a:rPr lang="zh-CN" altLang="en-US" sz="2400">
                <a:solidFill>
                  <a:srgbClr val="000000"/>
                </a:solidFill>
              </a:rPr>
              <a:t>为窄带随机过程。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5">
            <a:extLst>
              <a:ext uri="{FF2B5EF4-FFF2-40B4-BE49-F238E27FC236}">
                <a16:creationId xmlns:a16="http://schemas.microsoft.com/office/drawing/2014/main" id="{26BA26FC-C03B-C49C-F9EB-48E5C5098A1B}"/>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C6D67F5B-C84F-4897-ABD1-9BFCAE790749}" type="slidenum">
              <a:rPr lang="en-US" altLang="zh-CN" sz="1400" b="0">
                <a:ea typeface="SimSun" panose="02010600030101010101" pitchFamily="2" charset="-122"/>
              </a:rPr>
              <a:pPr>
                <a:spcBef>
                  <a:spcPct val="0"/>
                </a:spcBef>
                <a:buClrTx/>
                <a:buSzTx/>
                <a:buFontTx/>
                <a:buNone/>
              </a:pPr>
              <a:t>46</a:t>
            </a:fld>
            <a:endParaRPr lang="en-US" altLang="zh-CN" sz="1400" b="0">
              <a:ea typeface="SimSun" panose="02010600030101010101" pitchFamily="2" charset="-122"/>
            </a:endParaRPr>
          </a:p>
        </p:txBody>
      </p:sp>
      <p:sp>
        <p:nvSpPr>
          <p:cNvPr id="98307" name="Rectangle 2">
            <a:extLst>
              <a:ext uri="{FF2B5EF4-FFF2-40B4-BE49-F238E27FC236}">
                <a16:creationId xmlns:a16="http://schemas.microsoft.com/office/drawing/2014/main" id="{82149B34-D7CD-1C12-83CC-0252CB2D2BB9}"/>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98308" name="Rectangle 3">
            <a:extLst>
              <a:ext uri="{FF2B5EF4-FFF2-40B4-BE49-F238E27FC236}">
                <a16:creationId xmlns:a16="http://schemas.microsoft.com/office/drawing/2014/main" id="{42BE1B23-300D-8B89-863D-1B8122D21632}"/>
              </a:ext>
            </a:extLst>
          </p:cNvPr>
          <p:cNvSpPr>
            <a:spLocks noGrp="1" noRot="1" noChangeArrowheads="1"/>
          </p:cNvSpPr>
          <p:nvPr>
            <p:ph type="body" sz="half" idx="1"/>
          </p:nvPr>
        </p:nvSpPr>
        <p:spPr>
          <a:xfrm>
            <a:off x="323850" y="1268413"/>
            <a:ext cx="8496300" cy="4752975"/>
          </a:xfrm>
        </p:spPr>
        <p:txBody>
          <a:bodyPr/>
          <a:lstStyle/>
          <a:p>
            <a:pPr marL="0" indent="0" eaLnBrk="1" hangingPunct="1"/>
            <a:r>
              <a:rPr lang="en-US" altLang="zh-CN" sz="2800"/>
              <a:t>2.6</a:t>
            </a:r>
            <a:r>
              <a:rPr lang="zh-CN" altLang="en-US" sz="2800"/>
              <a:t>窄带随机过程</a:t>
            </a:r>
          </a:p>
          <a:p>
            <a:pPr lvl="1" eaLnBrk="1" hangingPunct="1"/>
            <a:r>
              <a:rPr lang="zh-CN" altLang="en-US" sz="2400"/>
              <a:t>窄带随机过程的定义</a:t>
            </a:r>
          </a:p>
          <a:p>
            <a:pPr lvl="2" eaLnBrk="1" hangingPunct="1"/>
            <a:r>
              <a:rPr lang="zh-CN" altLang="en-US"/>
              <a:t>典型的窄带随机过程的谱密度和样本函数</a:t>
            </a:r>
          </a:p>
        </p:txBody>
      </p:sp>
      <p:grpSp>
        <p:nvGrpSpPr>
          <p:cNvPr id="98309" name="Group 17">
            <a:extLst>
              <a:ext uri="{FF2B5EF4-FFF2-40B4-BE49-F238E27FC236}">
                <a16:creationId xmlns:a16="http://schemas.microsoft.com/office/drawing/2014/main" id="{9B7DAE54-ECF5-D456-8377-B4B9E85BF2C0}"/>
              </a:ext>
            </a:extLst>
          </p:cNvPr>
          <p:cNvGrpSpPr>
            <a:grpSpLocks/>
          </p:cNvGrpSpPr>
          <p:nvPr/>
        </p:nvGrpSpPr>
        <p:grpSpPr bwMode="auto">
          <a:xfrm>
            <a:off x="2339975" y="2852738"/>
            <a:ext cx="4824413" cy="3744912"/>
            <a:chOff x="1474" y="1797"/>
            <a:chExt cx="3039" cy="2359"/>
          </a:xfrm>
        </p:grpSpPr>
        <p:pic>
          <p:nvPicPr>
            <p:cNvPr id="98310" name="Picture 12">
              <a:extLst>
                <a:ext uri="{FF2B5EF4-FFF2-40B4-BE49-F238E27FC236}">
                  <a16:creationId xmlns:a16="http://schemas.microsoft.com/office/drawing/2014/main" id="{21943782-0C54-2210-018D-00910465D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 y="1797"/>
              <a:ext cx="3039" cy="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1" name="Group 16">
              <a:extLst>
                <a:ext uri="{FF2B5EF4-FFF2-40B4-BE49-F238E27FC236}">
                  <a16:creationId xmlns:a16="http://schemas.microsoft.com/office/drawing/2014/main" id="{D2DCB8AD-335B-ECA1-40C7-031EC31CFAD0}"/>
                </a:ext>
              </a:extLst>
            </p:cNvPr>
            <p:cNvGrpSpPr>
              <a:grpSpLocks/>
            </p:cNvGrpSpPr>
            <p:nvPr/>
          </p:nvGrpSpPr>
          <p:grpSpPr bwMode="auto">
            <a:xfrm>
              <a:off x="2472" y="2699"/>
              <a:ext cx="1222" cy="1457"/>
              <a:chOff x="2472" y="2699"/>
              <a:chExt cx="1222" cy="1457"/>
            </a:xfrm>
          </p:grpSpPr>
          <p:sp>
            <p:nvSpPr>
              <p:cNvPr id="98312" name="Rectangle 14">
                <a:extLst>
                  <a:ext uri="{FF2B5EF4-FFF2-40B4-BE49-F238E27FC236}">
                    <a16:creationId xmlns:a16="http://schemas.microsoft.com/office/drawing/2014/main" id="{1F6C2D6F-1B03-1F43-AE73-AB1776234B82}"/>
                  </a:ext>
                </a:extLst>
              </p:cNvPr>
              <p:cNvSpPr>
                <a:spLocks noChangeArrowheads="1"/>
              </p:cNvSpPr>
              <p:nvPr/>
            </p:nvSpPr>
            <p:spPr bwMode="auto">
              <a:xfrm>
                <a:off x="2472" y="3832"/>
                <a:ext cx="1179"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
            <p:nvSpPr>
              <p:cNvPr id="98313" name="Rectangle 15">
                <a:extLst>
                  <a:ext uri="{FF2B5EF4-FFF2-40B4-BE49-F238E27FC236}">
                    <a16:creationId xmlns:a16="http://schemas.microsoft.com/office/drawing/2014/main" id="{C5D9CB31-7DBC-9547-CD2E-930925B8E14A}"/>
                  </a:ext>
                </a:extLst>
              </p:cNvPr>
              <p:cNvSpPr>
                <a:spLocks noChangeArrowheads="1"/>
              </p:cNvSpPr>
              <p:nvPr/>
            </p:nvSpPr>
            <p:spPr bwMode="auto">
              <a:xfrm>
                <a:off x="2608" y="2699"/>
                <a:ext cx="1086" cy="1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4">
            <a:extLst>
              <a:ext uri="{FF2B5EF4-FFF2-40B4-BE49-F238E27FC236}">
                <a16:creationId xmlns:a16="http://schemas.microsoft.com/office/drawing/2014/main" id="{48991C18-F52A-B9A3-C4FD-C83E5381E8B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C5975128-BCB5-4309-8716-5E5486F86C10}" type="slidenum">
              <a:rPr lang="en-US" altLang="zh-CN" sz="1400" b="0">
                <a:ea typeface="SimSun" panose="02010600030101010101" pitchFamily="2" charset="-122"/>
              </a:rPr>
              <a:pPr>
                <a:spcBef>
                  <a:spcPct val="0"/>
                </a:spcBef>
                <a:buClrTx/>
                <a:buSzTx/>
                <a:buFontTx/>
                <a:buNone/>
              </a:pPr>
              <a:t>47</a:t>
            </a:fld>
            <a:endParaRPr lang="en-US" altLang="zh-CN" sz="1400" b="0">
              <a:ea typeface="SimSun" panose="02010600030101010101" pitchFamily="2" charset="-122"/>
            </a:endParaRPr>
          </a:p>
        </p:txBody>
      </p:sp>
      <p:sp>
        <p:nvSpPr>
          <p:cNvPr id="100355" name="Rectangle 2">
            <a:extLst>
              <a:ext uri="{FF2B5EF4-FFF2-40B4-BE49-F238E27FC236}">
                <a16:creationId xmlns:a16="http://schemas.microsoft.com/office/drawing/2014/main" id="{1262BE96-164C-DECE-D6E5-8F9F33129032}"/>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00356" name="Rectangle 3">
            <a:extLst>
              <a:ext uri="{FF2B5EF4-FFF2-40B4-BE49-F238E27FC236}">
                <a16:creationId xmlns:a16="http://schemas.microsoft.com/office/drawing/2014/main" id="{E34073B9-69A4-03A6-6872-9B00603BE774}"/>
              </a:ext>
            </a:extLst>
          </p:cNvPr>
          <p:cNvSpPr>
            <a:spLocks noGrp="1" noRot="1" noChangeArrowheads="1"/>
          </p:cNvSpPr>
          <p:nvPr>
            <p:ph type="body" sz="half" idx="1"/>
          </p:nvPr>
        </p:nvSpPr>
        <p:spPr>
          <a:xfrm>
            <a:off x="323850" y="1557338"/>
            <a:ext cx="8280400" cy="4679950"/>
          </a:xfrm>
        </p:spPr>
        <p:txBody>
          <a:bodyPr/>
          <a:lstStyle/>
          <a:p>
            <a:pPr marL="0" indent="0" eaLnBrk="1" hangingPunct="1"/>
            <a:r>
              <a:rPr lang="en-US" altLang="zh-CN" sz="2800"/>
              <a:t>2.6</a:t>
            </a:r>
            <a:r>
              <a:rPr lang="zh-CN" altLang="en-US" sz="2800"/>
              <a:t>窄带随机过程</a:t>
            </a:r>
          </a:p>
          <a:p>
            <a:pPr marL="722313" lvl="1" eaLnBrk="1" hangingPunct="1"/>
            <a:r>
              <a:rPr lang="zh-CN" altLang="en-US" sz="2400"/>
              <a:t>窄带随机过程的表示</a:t>
            </a:r>
          </a:p>
          <a:p>
            <a:pPr marL="901700" lvl="2" indent="12700" eaLnBrk="1" hangingPunct="1">
              <a:lnSpc>
                <a:spcPct val="120000"/>
              </a:lnSpc>
            </a:pPr>
            <a:r>
              <a:rPr lang="zh-CN" altLang="en-US" sz="2000"/>
              <a:t>窄带随机过程的表示式</a:t>
            </a:r>
          </a:p>
          <a:p>
            <a:pPr marL="901700" lvl="2" indent="12700" eaLnBrk="1" hangingPunct="1">
              <a:lnSpc>
                <a:spcPct val="120000"/>
              </a:lnSpc>
            </a:pPr>
            <a:endParaRPr lang="zh-CN" altLang="en-US" sz="2000"/>
          </a:p>
          <a:p>
            <a:pPr marL="901700" lvl="2" indent="12700" eaLnBrk="1" hangingPunct="1">
              <a:lnSpc>
                <a:spcPct val="250000"/>
              </a:lnSpc>
              <a:buFont typeface="Wingdings" panose="05000000000000000000" pitchFamily="2" charset="2"/>
              <a:buNone/>
            </a:pPr>
            <a:r>
              <a:rPr lang="zh-CN" altLang="en-US" sz="2000"/>
              <a:t>式中，</a:t>
            </a:r>
            <a:r>
              <a:rPr lang="en-US" altLang="zh-CN" sz="2000" i="1"/>
              <a:t>A</a:t>
            </a:r>
            <a:r>
              <a:rPr lang="en-US" altLang="zh-CN" sz="2000" i="1" baseline="-25000"/>
              <a:t>X</a:t>
            </a:r>
            <a:r>
              <a:rPr lang="en-US" altLang="zh-CN" sz="2000"/>
              <a:t> (</a:t>
            </a:r>
            <a:r>
              <a:rPr lang="en-US" altLang="zh-CN" sz="2000" i="1"/>
              <a:t>t</a:t>
            </a:r>
            <a:r>
              <a:rPr lang="en-US" altLang="zh-CN" sz="2000"/>
              <a:t>) </a:t>
            </a:r>
            <a:r>
              <a:rPr lang="zh-CN" altLang="en-US" sz="2000"/>
              <a:t>－ 随机包络，	 </a:t>
            </a:r>
            <a:r>
              <a:rPr lang="zh-CN" altLang="en-US" sz="2000">
                <a:sym typeface="Symbol" panose="05050102010706020507" pitchFamily="18" charset="2"/>
              </a:rPr>
              <a:t></a:t>
            </a:r>
            <a:r>
              <a:rPr lang="en-US" altLang="zh-CN" sz="2000" baseline="-25000">
                <a:sym typeface="Symbol" panose="05050102010706020507" pitchFamily="18" charset="2"/>
              </a:rPr>
              <a:t>X</a:t>
            </a:r>
            <a:r>
              <a:rPr lang="en-US" altLang="zh-CN" sz="2000"/>
              <a:t> (</a:t>
            </a:r>
            <a:r>
              <a:rPr lang="en-US" altLang="zh-CN" sz="2000" i="1"/>
              <a:t>t</a:t>
            </a:r>
            <a:r>
              <a:rPr lang="en-US" altLang="zh-CN" sz="2000"/>
              <a:t>) </a:t>
            </a:r>
            <a:r>
              <a:rPr lang="zh-CN" altLang="en-US" sz="2000"/>
              <a:t>－ 随机相位 </a:t>
            </a:r>
          </a:p>
          <a:p>
            <a:pPr marL="901700" lvl="2" indent="12700" eaLnBrk="1" hangingPunct="1">
              <a:lnSpc>
                <a:spcPct val="110000"/>
              </a:lnSpc>
              <a:buFont typeface="Wingdings" panose="05000000000000000000" pitchFamily="2" charset="2"/>
              <a:buNone/>
            </a:pPr>
            <a:r>
              <a:rPr lang="zh-CN" altLang="en-US" sz="2000"/>
              <a:t>	</a:t>
            </a:r>
            <a:r>
              <a:rPr lang="zh-CN" altLang="en-US" sz="2000">
                <a:sym typeface="Symbol" panose="05050102010706020507" pitchFamily="18" charset="2"/>
              </a:rPr>
              <a:t></a:t>
            </a:r>
            <a:r>
              <a:rPr lang="en-US" altLang="zh-CN" sz="2000" baseline="-25000">
                <a:sym typeface="Symbol" panose="05050102010706020507" pitchFamily="18" charset="2"/>
              </a:rPr>
              <a:t>c</a:t>
            </a:r>
            <a:r>
              <a:rPr lang="en-US" altLang="zh-CN" sz="2000">
                <a:sym typeface="Symbol" panose="05050102010706020507" pitchFamily="18" charset="2"/>
              </a:rPr>
              <a:t> </a:t>
            </a:r>
            <a:r>
              <a:rPr lang="zh-CN" altLang="en-US" sz="2000">
                <a:sym typeface="Symbol" panose="05050102010706020507" pitchFamily="18" charset="2"/>
              </a:rPr>
              <a:t>－ 中心角频率</a:t>
            </a:r>
          </a:p>
          <a:p>
            <a:pPr marL="901700" lvl="2" indent="12700" eaLnBrk="1" hangingPunct="1">
              <a:lnSpc>
                <a:spcPct val="110000"/>
              </a:lnSpc>
              <a:buFont typeface="Wingdings" panose="05000000000000000000" pitchFamily="2" charset="2"/>
              <a:buNone/>
            </a:pPr>
            <a:r>
              <a:rPr lang="zh-CN" altLang="en-US" sz="2000">
                <a:sym typeface="Symbol" panose="05050102010706020507" pitchFamily="18" charset="2"/>
              </a:rPr>
              <a:t>显然， </a:t>
            </a:r>
            <a:r>
              <a:rPr lang="en-US" altLang="zh-CN" sz="2000" i="1"/>
              <a:t>A</a:t>
            </a:r>
            <a:r>
              <a:rPr lang="en-US" altLang="zh-CN" sz="2000" i="1" baseline="-25000"/>
              <a:t>X</a:t>
            </a:r>
            <a:r>
              <a:rPr lang="en-US" altLang="zh-CN" sz="2000"/>
              <a:t> (</a:t>
            </a:r>
            <a:r>
              <a:rPr lang="en-US" altLang="zh-CN" sz="2000" i="1"/>
              <a:t>t</a:t>
            </a:r>
            <a:r>
              <a:rPr lang="en-US" altLang="zh-CN" sz="2000"/>
              <a:t>)</a:t>
            </a:r>
            <a:r>
              <a:rPr lang="zh-CN" altLang="en-US" sz="2000"/>
              <a:t>和</a:t>
            </a:r>
            <a:r>
              <a:rPr lang="zh-CN" altLang="en-US" sz="2000">
                <a:sym typeface="Symbol" panose="05050102010706020507" pitchFamily="18" charset="2"/>
              </a:rPr>
              <a:t></a:t>
            </a:r>
            <a:r>
              <a:rPr lang="en-US" altLang="zh-CN" sz="2000" baseline="-25000">
                <a:sym typeface="Symbol" panose="05050102010706020507" pitchFamily="18" charset="2"/>
              </a:rPr>
              <a:t>X</a:t>
            </a:r>
            <a:r>
              <a:rPr lang="en-US" altLang="zh-CN" sz="2000"/>
              <a:t> (</a:t>
            </a:r>
            <a:r>
              <a:rPr lang="en-US" altLang="zh-CN" sz="2000" i="1"/>
              <a:t>t</a:t>
            </a:r>
            <a:r>
              <a:rPr lang="en-US" altLang="zh-CN" sz="2000"/>
              <a:t>)</a:t>
            </a:r>
            <a:r>
              <a:rPr lang="zh-CN" altLang="en-US" sz="2000">
                <a:sym typeface="Symbol" panose="05050102010706020507" pitchFamily="18" charset="2"/>
              </a:rPr>
              <a:t>的变化相对于载波</a:t>
            </a:r>
            <a:r>
              <a:rPr lang="en-US" altLang="zh-CN" sz="2000">
                <a:sym typeface="Symbol" panose="05050102010706020507" pitchFamily="18" charset="2"/>
              </a:rPr>
              <a:t>cos </a:t>
            </a:r>
            <a:r>
              <a:rPr lang="en-US" altLang="zh-CN" sz="2000" i="1">
                <a:sym typeface="Symbol" panose="05050102010706020507" pitchFamily="18" charset="2"/>
              </a:rPr>
              <a:t></a:t>
            </a:r>
            <a:r>
              <a:rPr lang="en-US" altLang="zh-CN" sz="2000" baseline="-25000">
                <a:sym typeface="Symbol" panose="05050102010706020507" pitchFamily="18" charset="2"/>
              </a:rPr>
              <a:t>c</a:t>
            </a:r>
            <a:r>
              <a:rPr lang="en-US" altLang="zh-CN" sz="2000" i="1">
                <a:sym typeface="Symbol" panose="05050102010706020507" pitchFamily="18" charset="2"/>
              </a:rPr>
              <a:t>t</a:t>
            </a:r>
            <a:r>
              <a:rPr lang="zh-CN" altLang="en-US" sz="2000">
                <a:sym typeface="Symbol" panose="05050102010706020507" pitchFamily="18" charset="2"/>
              </a:rPr>
              <a:t>的变化要缓慢得多。</a:t>
            </a:r>
          </a:p>
        </p:txBody>
      </p:sp>
      <p:graphicFrame>
        <p:nvGraphicFramePr>
          <p:cNvPr id="100357" name="Object 11">
            <a:extLst>
              <a:ext uri="{FF2B5EF4-FFF2-40B4-BE49-F238E27FC236}">
                <a16:creationId xmlns:a16="http://schemas.microsoft.com/office/drawing/2014/main" id="{D189C6FB-6EC7-D022-AD67-BE75772C3B98}"/>
              </a:ext>
            </a:extLst>
          </p:cNvPr>
          <p:cNvGraphicFramePr>
            <a:graphicFrameLocks noGrp="1" noChangeAspect="1"/>
          </p:cNvGraphicFramePr>
          <p:nvPr>
            <p:ph sz="half" idx="2"/>
          </p:nvPr>
        </p:nvGraphicFramePr>
        <p:xfrm>
          <a:off x="2411413" y="3068638"/>
          <a:ext cx="4022725" cy="506412"/>
        </p:xfrm>
        <a:graphic>
          <a:graphicData uri="http://schemas.openxmlformats.org/presentationml/2006/ole">
            <mc:AlternateContent xmlns:mc="http://schemas.openxmlformats.org/markup-compatibility/2006">
              <mc:Choice xmlns:v="urn:schemas-microsoft-com:vml" Requires="v">
                <p:oleObj name="公式" r:id="rId3" imgW="1816100" imgH="228600" progId="Equation.3">
                  <p:embed/>
                </p:oleObj>
              </mc:Choice>
              <mc:Fallback>
                <p:oleObj name="公式" r:id="rId3" imgW="181610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068638"/>
                        <a:ext cx="4022725"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4">
            <a:extLst>
              <a:ext uri="{FF2B5EF4-FFF2-40B4-BE49-F238E27FC236}">
                <a16:creationId xmlns:a16="http://schemas.microsoft.com/office/drawing/2014/main" id="{0F0E2074-6A0E-D53D-772E-98002D5A604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18877A14-5822-4B8B-A1A7-FC5648A0C793}" type="slidenum">
              <a:rPr lang="en-US" altLang="zh-CN" sz="1400" b="0">
                <a:ea typeface="SimSun" panose="02010600030101010101" pitchFamily="2" charset="-122"/>
              </a:rPr>
              <a:pPr>
                <a:spcBef>
                  <a:spcPct val="0"/>
                </a:spcBef>
                <a:buClrTx/>
                <a:buSzTx/>
                <a:buFontTx/>
                <a:buNone/>
              </a:pPr>
              <a:t>48</a:t>
            </a:fld>
            <a:endParaRPr lang="en-US" altLang="zh-CN" sz="1400" b="0">
              <a:ea typeface="SimSun" panose="02010600030101010101" pitchFamily="2" charset="-122"/>
            </a:endParaRPr>
          </a:p>
        </p:txBody>
      </p:sp>
      <p:sp>
        <p:nvSpPr>
          <p:cNvPr id="102403" name="Rectangle 2">
            <a:extLst>
              <a:ext uri="{FF2B5EF4-FFF2-40B4-BE49-F238E27FC236}">
                <a16:creationId xmlns:a16="http://schemas.microsoft.com/office/drawing/2014/main" id="{776FE458-3874-62BE-570B-4855E396E6C6}"/>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02404" name="Rectangle 3">
            <a:extLst>
              <a:ext uri="{FF2B5EF4-FFF2-40B4-BE49-F238E27FC236}">
                <a16:creationId xmlns:a16="http://schemas.microsoft.com/office/drawing/2014/main" id="{FC0136D7-179B-B9F4-D500-4AAB315AD9CA}"/>
              </a:ext>
            </a:extLst>
          </p:cNvPr>
          <p:cNvSpPr>
            <a:spLocks noGrp="1" noRot="1" noChangeArrowheads="1"/>
          </p:cNvSpPr>
          <p:nvPr>
            <p:ph type="body" sz="half" idx="1"/>
          </p:nvPr>
        </p:nvSpPr>
        <p:spPr>
          <a:xfrm>
            <a:off x="323850" y="1557338"/>
            <a:ext cx="8280400" cy="4967287"/>
          </a:xfrm>
        </p:spPr>
        <p:txBody>
          <a:bodyPr/>
          <a:lstStyle/>
          <a:p>
            <a:pPr marL="0" indent="0" eaLnBrk="1" hangingPunct="1"/>
            <a:r>
              <a:rPr lang="en-US" altLang="zh-CN" sz="2400"/>
              <a:t>2.6</a:t>
            </a:r>
            <a:r>
              <a:rPr lang="zh-CN" altLang="en-US" sz="2400"/>
              <a:t>窄带随机过程</a:t>
            </a:r>
          </a:p>
          <a:p>
            <a:pPr marL="722313" lvl="1" eaLnBrk="1" hangingPunct="1"/>
            <a:r>
              <a:rPr lang="zh-CN" altLang="en-US" sz="2400"/>
              <a:t>窄带随机过程的表示</a:t>
            </a:r>
          </a:p>
          <a:p>
            <a:pPr marL="901700" lvl="2" indent="12700" eaLnBrk="1" hangingPunct="1"/>
            <a:r>
              <a:rPr lang="zh-CN" altLang="en-US" sz="2000"/>
              <a:t>窄带随机过程表示式可以展开为</a:t>
            </a:r>
          </a:p>
          <a:p>
            <a:pPr marL="722313" lvl="1" eaLnBrk="1" hangingPunct="1"/>
            <a:endParaRPr lang="zh-CN" altLang="en-US" sz="2400"/>
          </a:p>
          <a:p>
            <a:pPr marL="901700" lvl="2" indent="12700" eaLnBrk="1" hangingPunct="1">
              <a:buFont typeface="Wingdings" panose="05000000000000000000" pitchFamily="2" charset="2"/>
              <a:buNone/>
            </a:pPr>
            <a:r>
              <a:rPr lang="zh-CN" altLang="en-US" sz="2000"/>
              <a:t>式中</a:t>
            </a:r>
          </a:p>
          <a:p>
            <a:pPr marL="901700" lvl="2" indent="12700" eaLnBrk="1" hangingPunct="1">
              <a:buFont typeface="Wingdings" panose="05000000000000000000" pitchFamily="2" charset="2"/>
              <a:buNone/>
            </a:pPr>
            <a:r>
              <a:rPr lang="zh-CN" altLang="en-US" sz="2000"/>
              <a:t>				－ </a:t>
            </a:r>
            <a:r>
              <a:rPr lang="en-US" altLang="zh-CN" sz="2000" i="1">
                <a:sym typeface="Symbol" panose="05050102010706020507" pitchFamily="18" charset="2"/>
              </a:rPr>
              <a:t>X</a:t>
            </a:r>
            <a:r>
              <a:rPr lang="en-US" altLang="zh-CN" sz="2000">
                <a:sym typeface="Symbol" panose="05050102010706020507" pitchFamily="18" charset="2"/>
              </a:rPr>
              <a:t>(</a:t>
            </a:r>
            <a:r>
              <a:rPr lang="en-US" altLang="zh-CN" sz="2000" i="1">
                <a:sym typeface="Symbol" panose="05050102010706020507" pitchFamily="18" charset="2"/>
              </a:rPr>
              <a:t>t</a:t>
            </a:r>
            <a:r>
              <a:rPr lang="en-US" altLang="zh-CN" sz="2000">
                <a:sym typeface="Symbol" panose="05050102010706020507" pitchFamily="18" charset="2"/>
              </a:rPr>
              <a:t>)</a:t>
            </a:r>
            <a:r>
              <a:rPr lang="zh-CN" altLang="en-US" sz="2100">
                <a:sym typeface="Symbol" panose="05050102010706020507" pitchFamily="18" charset="2"/>
              </a:rPr>
              <a:t>的</a:t>
            </a:r>
            <a:r>
              <a:rPr lang="zh-CN" altLang="en-US" sz="2000"/>
              <a:t>同相分量</a:t>
            </a:r>
          </a:p>
          <a:p>
            <a:pPr marL="901700" lvl="2" indent="12700" eaLnBrk="1" hangingPunct="1">
              <a:buFont typeface="Wingdings" panose="05000000000000000000" pitchFamily="2" charset="2"/>
              <a:buNone/>
            </a:pPr>
            <a:r>
              <a:rPr lang="zh-CN" altLang="en-US" sz="2000"/>
              <a:t>				－ </a:t>
            </a:r>
            <a:r>
              <a:rPr lang="en-US" altLang="zh-CN" sz="2000" i="1">
                <a:sym typeface="Symbol" panose="05050102010706020507" pitchFamily="18" charset="2"/>
              </a:rPr>
              <a:t>X</a:t>
            </a:r>
            <a:r>
              <a:rPr lang="en-US" altLang="zh-CN" sz="2000">
                <a:sym typeface="Symbol" panose="05050102010706020507" pitchFamily="18" charset="2"/>
              </a:rPr>
              <a:t>(</a:t>
            </a:r>
            <a:r>
              <a:rPr lang="en-US" altLang="zh-CN" sz="2000" i="1">
                <a:sym typeface="Symbol" panose="05050102010706020507" pitchFamily="18" charset="2"/>
              </a:rPr>
              <a:t>t</a:t>
            </a:r>
            <a:r>
              <a:rPr lang="en-US" altLang="zh-CN" sz="2000">
                <a:sym typeface="Symbol" panose="05050102010706020507" pitchFamily="18" charset="2"/>
              </a:rPr>
              <a:t>)</a:t>
            </a:r>
            <a:r>
              <a:rPr lang="zh-CN" altLang="en-US" sz="2100">
                <a:sym typeface="Symbol" panose="05050102010706020507" pitchFamily="18" charset="2"/>
              </a:rPr>
              <a:t>的</a:t>
            </a:r>
            <a:r>
              <a:rPr lang="zh-CN" altLang="en-US" sz="2000"/>
              <a:t>正交分量</a:t>
            </a:r>
          </a:p>
          <a:p>
            <a:pPr marL="901700" lvl="2" indent="12700" eaLnBrk="1" hangingPunct="1">
              <a:buFont typeface="Wingdings" panose="05000000000000000000" pitchFamily="2" charset="2"/>
              <a:buNone/>
            </a:pPr>
            <a:r>
              <a:rPr lang="zh-CN" altLang="en-US" sz="2000"/>
              <a:t>可以看出：</a:t>
            </a:r>
          </a:p>
          <a:p>
            <a:pPr marL="722313" lvl="1" eaLnBrk="1" hangingPunct="1">
              <a:buFont typeface="Wingdings" panose="05000000000000000000" pitchFamily="2" charset="2"/>
              <a:buNone/>
            </a:pPr>
            <a:r>
              <a:rPr lang="zh-CN" altLang="en-US" sz="2000" i="1">
                <a:sym typeface="Symbol" panose="05050102010706020507" pitchFamily="18" charset="2"/>
              </a:rPr>
              <a:t>	</a:t>
            </a:r>
            <a:r>
              <a:rPr lang="en-US" altLang="zh-CN" sz="2400" i="1">
                <a:sym typeface="Symbol" panose="05050102010706020507" pitchFamily="18" charset="2"/>
              </a:rPr>
              <a:t>X</a:t>
            </a:r>
            <a:r>
              <a:rPr lang="en-US" altLang="zh-CN" sz="2400">
                <a:sym typeface="Symbol" panose="05050102010706020507" pitchFamily="18" charset="2"/>
              </a:rPr>
              <a:t>(</a:t>
            </a:r>
            <a:r>
              <a:rPr lang="en-US" altLang="zh-CN" sz="2400" i="1">
                <a:sym typeface="Symbol" panose="05050102010706020507" pitchFamily="18" charset="2"/>
              </a:rPr>
              <a:t>t</a:t>
            </a:r>
            <a:r>
              <a:rPr lang="en-US" altLang="zh-CN" sz="2400">
                <a:sym typeface="Symbol" panose="05050102010706020507" pitchFamily="18" charset="2"/>
              </a:rPr>
              <a:t>)</a:t>
            </a:r>
            <a:r>
              <a:rPr lang="zh-CN" altLang="en-US" sz="2400"/>
              <a:t>的统计特性由</a:t>
            </a:r>
            <a:r>
              <a:rPr lang="en-US" altLang="zh-CN" sz="2400" i="1"/>
              <a:t>A</a:t>
            </a:r>
            <a:r>
              <a:rPr lang="en-US" altLang="zh-CN" sz="2400" baseline="-25000">
                <a:sym typeface="Symbol" panose="05050102010706020507" pitchFamily="18" charset="2"/>
              </a:rPr>
              <a:t>X</a:t>
            </a:r>
            <a:r>
              <a:rPr lang="en-US" altLang="zh-CN" sz="2400"/>
              <a:t> (</a:t>
            </a:r>
            <a:r>
              <a:rPr lang="en-US" altLang="zh-CN" sz="2400" i="1"/>
              <a:t>t</a:t>
            </a:r>
            <a:r>
              <a:rPr lang="en-US" altLang="zh-CN" sz="2400"/>
              <a:t>)</a:t>
            </a:r>
            <a:r>
              <a:rPr lang="zh-CN" altLang="en-US" sz="2400"/>
              <a:t>和</a:t>
            </a:r>
            <a:r>
              <a:rPr lang="zh-CN" altLang="en-US" sz="2400">
                <a:sym typeface="Symbol" panose="05050102010706020507" pitchFamily="18" charset="2"/>
              </a:rPr>
              <a:t></a:t>
            </a:r>
            <a:r>
              <a:rPr lang="en-US" altLang="zh-CN" sz="2400" baseline="-25000">
                <a:sym typeface="Symbol" panose="05050102010706020507" pitchFamily="18" charset="2"/>
              </a:rPr>
              <a:t>X</a:t>
            </a:r>
            <a:r>
              <a:rPr lang="en-US" altLang="zh-CN" sz="2400"/>
              <a:t> (</a:t>
            </a:r>
            <a:r>
              <a:rPr lang="en-US" altLang="zh-CN" sz="2400" i="1"/>
              <a:t>t</a:t>
            </a:r>
            <a:r>
              <a:rPr lang="en-US" altLang="zh-CN" sz="2400"/>
              <a:t>)</a:t>
            </a:r>
            <a:r>
              <a:rPr lang="zh-CN" altLang="en-US" sz="2400"/>
              <a:t>或</a:t>
            </a:r>
            <a:r>
              <a:rPr lang="en-US" altLang="zh-CN" sz="2400" i="1">
                <a:sym typeface="Symbol" panose="05050102010706020507" pitchFamily="18" charset="2"/>
              </a:rPr>
              <a:t>X</a:t>
            </a:r>
            <a:r>
              <a:rPr lang="en-US" altLang="zh-CN" sz="2400" baseline="-25000">
                <a:sym typeface="Symbol" panose="05050102010706020507" pitchFamily="18" charset="2"/>
              </a:rPr>
              <a:t>I</a:t>
            </a:r>
            <a:r>
              <a:rPr lang="en-US" altLang="zh-CN" sz="2400">
                <a:sym typeface="Symbol" panose="05050102010706020507" pitchFamily="18" charset="2"/>
              </a:rPr>
              <a:t>(</a:t>
            </a:r>
            <a:r>
              <a:rPr lang="en-US" altLang="zh-CN" sz="2400" i="1">
                <a:sym typeface="Symbol" panose="05050102010706020507" pitchFamily="18" charset="2"/>
              </a:rPr>
              <a:t>t</a:t>
            </a:r>
            <a:r>
              <a:rPr lang="en-US" altLang="zh-CN" sz="2400">
                <a:sym typeface="Symbol" panose="05050102010706020507" pitchFamily="18" charset="2"/>
              </a:rPr>
              <a:t>)</a:t>
            </a:r>
            <a:r>
              <a:rPr lang="zh-CN" altLang="en-US" sz="2400">
                <a:sym typeface="Symbol" panose="05050102010706020507" pitchFamily="18" charset="2"/>
              </a:rPr>
              <a:t>和</a:t>
            </a:r>
            <a:r>
              <a:rPr lang="en-US" altLang="zh-CN" sz="2400" i="1">
                <a:sym typeface="Symbol" panose="05050102010706020507" pitchFamily="18" charset="2"/>
              </a:rPr>
              <a:t>X</a:t>
            </a:r>
            <a:r>
              <a:rPr lang="en-US" altLang="zh-CN" sz="2400" baseline="-25000">
                <a:sym typeface="Symbol" panose="05050102010706020507" pitchFamily="18" charset="2"/>
              </a:rPr>
              <a:t>Q</a:t>
            </a:r>
            <a:r>
              <a:rPr lang="en-US" altLang="zh-CN" sz="2400">
                <a:sym typeface="Symbol" panose="05050102010706020507" pitchFamily="18" charset="2"/>
              </a:rPr>
              <a:t>(</a:t>
            </a:r>
            <a:r>
              <a:rPr lang="en-US" altLang="zh-CN" sz="2400" i="1">
                <a:sym typeface="Symbol" panose="05050102010706020507" pitchFamily="18" charset="2"/>
              </a:rPr>
              <a:t>t</a:t>
            </a:r>
            <a:r>
              <a:rPr lang="en-US" altLang="zh-CN" sz="2400">
                <a:sym typeface="Symbol" panose="05050102010706020507" pitchFamily="18" charset="2"/>
              </a:rPr>
              <a:t>)</a:t>
            </a:r>
            <a:r>
              <a:rPr lang="zh-CN" altLang="en-US" sz="2400"/>
              <a:t>的统计特性确定。</a:t>
            </a:r>
          </a:p>
          <a:p>
            <a:pPr marL="722313" lvl="1" eaLnBrk="1" hangingPunct="1">
              <a:buFont typeface="Wingdings" panose="05000000000000000000" pitchFamily="2" charset="2"/>
              <a:buNone/>
            </a:pPr>
            <a:r>
              <a:rPr lang="zh-CN" altLang="en-US" sz="2400"/>
              <a:t>	若</a:t>
            </a:r>
            <a:r>
              <a:rPr lang="en-US" altLang="zh-CN" sz="2400" i="1">
                <a:sym typeface="Symbol" panose="05050102010706020507" pitchFamily="18" charset="2"/>
              </a:rPr>
              <a:t>X</a:t>
            </a:r>
            <a:r>
              <a:rPr lang="en-US" altLang="zh-CN" sz="2400">
                <a:sym typeface="Symbol" panose="05050102010706020507" pitchFamily="18" charset="2"/>
              </a:rPr>
              <a:t>(</a:t>
            </a:r>
            <a:r>
              <a:rPr lang="en-US" altLang="zh-CN" sz="2400" i="1">
                <a:sym typeface="Symbol" panose="05050102010706020507" pitchFamily="18" charset="2"/>
              </a:rPr>
              <a:t>t</a:t>
            </a:r>
            <a:r>
              <a:rPr lang="en-US" altLang="zh-CN" sz="2400">
                <a:sym typeface="Symbol" panose="05050102010706020507" pitchFamily="18" charset="2"/>
              </a:rPr>
              <a:t>)</a:t>
            </a:r>
            <a:r>
              <a:rPr lang="zh-CN" altLang="en-US" sz="2400"/>
              <a:t>的统计特性已知，则</a:t>
            </a:r>
            <a:r>
              <a:rPr lang="en-US" altLang="zh-CN" sz="2400" i="1"/>
              <a:t>A</a:t>
            </a:r>
            <a:r>
              <a:rPr lang="en-US" altLang="zh-CN" sz="2400" baseline="-25000">
                <a:sym typeface="Symbol" panose="05050102010706020507" pitchFamily="18" charset="2"/>
              </a:rPr>
              <a:t>X</a:t>
            </a:r>
            <a:r>
              <a:rPr lang="en-US" altLang="zh-CN" sz="2400"/>
              <a:t> (</a:t>
            </a:r>
            <a:r>
              <a:rPr lang="en-US" altLang="zh-CN" sz="2400" i="1"/>
              <a:t>t</a:t>
            </a:r>
            <a:r>
              <a:rPr lang="en-US" altLang="zh-CN" sz="2400"/>
              <a:t>)</a:t>
            </a:r>
            <a:r>
              <a:rPr lang="zh-CN" altLang="en-US" sz="2400"/>
              <a:t>和</a:t>
            </a:r>
            <a:r>
              <a:rPr lang="zh-CN" altLang="en-US" sz="2400">
                <a:sym typeface="Symbol" panose="05050102010706020507" pitchFamily="18" charset="2"/>
              </a:rPr>
              <a:t></a:t>
            </a:r>
            <a:r>
              <a:rPr lang="en-US" altLang="zh-CN" sz="2400" baseline="-25000">
                <a:sym typeface="Symbol" panose="05050102010706020507" pitchFamily="18" charset="2"/>
              </a:rPr>
              <a:t>X</a:t>
            </a:r>
            <a:r>
              <a:rPr lang="en-US" altLang="zh-CN" sz="2400"/>
              <a:t> (</a:t>
            </a:r>
            <a:r>
              <a:rPr lang="en-US" altLang="zh-CN" sz="2400" i="1"/>
              <a:t>t</a:t>
            </a:r>
            <a:r>
              <a:rPr lang="en-US" altLang="zh-CN" sz="2400"/>
              <a:t>)</a:t>
            </a:r>
            <a:r>
              <a:rPr lang="zh-CN" altLang="en-US" sz="2400"/>
              <a:t>或</a:t>
            </a:r>
            <a:r>
              <a:rPr lang="en-US" altLang="zh-CN" sz="2400" i="1">
                <a:sym typeface="Symbol" panose="05050102010706020507" pitchFamily="18" charset="2"/>
              </a:rPr>
              <a:t>X</a:t>
            </a:r>
            <a:r>
              <a:rPr lang="en-US" altLang="zh-CN" sz="2400" baseline="-25000">
                <a:sym typeface="Symbol" panose="05050102010706020507" pitchFamily="18" charset="2"/>
              </a:rPr>
              <a:t>I</a:t>
            </a:r>
            <a:r>
              <a:rPr lang="en-US" altLang="zh-CN" sz="2400">
                <a:sym typeface="Symbol" panose="05050102010706020507" pitchFamily="18" charset="2"/>
              </a:rPr>
              <a:t>(</a:t>
            </a:r>
            <a:r>
              <a:rPr lang="en-US" altLang="zh-CN" sz="2400" i="1">
                <a:sym typeface="Symbol" panose="05050102010706020507" pitchFamily="18" charset="2"/>
              </a:rPr>
              <a:t>t</a:t>
            </a:r>
            <a:r>
              <a:rPr lang="en-US" altLang="zh-CN" sz="2400">
                <a:sym typeface="Symbol" panose="05050102010706020507" pitchFamily="18" charset="2"/>
              </a:rPr>
              <a:t>)</a:t>
            </a:r>
            <a:r>
              <a:rPr lang="zh-CN" altLang="en-US" sz="2400">
                <a:sym typeface="Symbol" panose="05050102010706020507" pitchFamily="18" charset="2"/>
              </a:rPr>
              <a:t>和</a:t>
            </a:r>
            <a:r>
              <a:rPr lang="en-US" altLang="zh-CN" sz="2400" i="1">
                <a:sym typeface="Symbol" panose="05050102010706020507" pitchFamily="18" charset="2"/>
              </a:rPr>
              <a:t>X</a:t>
            </a:r>
            <a:r>
              <a:rPr lang="en-US" altLang="zh-CN" sz="2400" baseline="-25000">
                <a:sym typeface="Symbol" panose="05050102010706020507" pitchFamily="18" charset="2"/>
              </a:rPr>
              <a:t>Q</a:t>
            </a:r>
            <a:r>
              <a:rPr lang="en-US" altLang="zh-CN" sz="2400">
                <a:sym typeface="Symbol" panose="05050102010706020507" pitchFamily="18" charset="2"/>
              </a:rPr>
              <a:t>(</a:t>
            </a:r>
            <a:r>
              <a:rPr lang="en-US" altLang="zh-CN" sz="2400" i="1">
                <a:sym typeface="Symbol" panose="05050102010706020507" pitchFamily="18" charset="2"/>
              </a:rPr>
              <a:t>t</a:t>
            </a:r>
            <a:r>
              <a:rPr lang="en-US" altLang="zh-CN" sz="2400">
                <a:sym typeface="Symbol" panose="05050102010706020507" pitchFamily="18" charset="2"/>
              </a:rPr>
              <a:t>)</a:t>
            </a:r>
            <a:r>
              <a:rPr lang="zh-CN" altLang="en-US" sz="2400"/>
              <a:t>的统计特性也随之确定。</a:t>
            </a:r>
            <a:endParaRPr lang="zh-CN" altLang="en-US" sz="2000"/>
          </a:p>
        </p:txBody>
      </p:sp>
      <p:graphicFrame>
        <p:nvGraphicFramePr>
          <p:cNvPr id="102405" name="Object 7">
            <a:extLst>
              <a:ext uri="{FF2B5EF4-FFF2-40B4-BE49-F238E27FC236}">
                <a16:creationId xmlns:a16="http://schemas.microsoft.com/office/drawing/2014/main" id="{D1AF8A22-D141-24E4-E6C4-05125844EC83}"/>
              </a:ext>
            </a:extLst>
          </p:cNvPr>
          <p:cNvGraphicFramePr>
            <a:graphicFrameLocks noChangeAspect="1"/>
          </p:cNvGraphicFramePr>
          <p:nvPr/>
        </p:nvGraphicFramePr>
        <p:xfrm>
          <a:off x="1749425" y="2770188"/>
          <a:ext cx="3683000" cy="412750"/>
        </p:xfrm>
        <a:graphic>
          <a:graphicData uri="http://schemas.openxmlformats.org/presentationml/2006/ole">
            <mc:AlternateContent xmlns:mc="http://schemas.openxmlformats.org/markup-compatibility/2006">
              <mc:Choice xmlns:v="urn:schemas-microsoft-com:vml" Requires="v">
                <p:oleObj name="公式" r:id="rId3" imgW="2159000" imgH="241300" progId="Equation.3">
                  <p:embed/>
                </p:oleObj>
              </mc:Choice>
              <mc:Fallback>
                <p:oleObj name="公式" r:id="rId3" imgW="2159000"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9425" y="2770188"/>
                        <a:ext cx="36830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06" name="Object 8">
            <a:extLst>
              <a:ext uri="{FF2B5EF4-FFF2-40B4-BE49-F238E27FC236}">
                <a16:creationId xmlns:a16="http://schemas.microsoft.com/office/drawing/2014/main" id="{470B8023-890D-8F39-8EEC-5C9CE757797D}"/>
              </a:ext>
            </a:extLst>
          </p:cNvPr>
          <p:cNvGraphicFramePr>
            <a:graphicFrameLocks noChangeAspect="1"/>
          </p:cNvGraphicFramePr>
          <p:nvPr/>
        </p:nvGraphicFramePr>
        <p:xfrm>
          <a:off x="2306638" y="3524250"/>
          <a:ext cx="2986087" cy="414338"/>
        </p:xfrm>
        <a:graphic>
          <a:graphicData uri="http://schemas.openxmlformats.org/presentationml/2006/ole">
            <mc:AlternateContent xmlns:mc="http://schemas.openxmlformats.org/markup-compatibility/2006">
              <mc:Choice xmlns:v="urn:schemas-microsoft-com:vml" Requires="v">
                <p:oleObj name="公式" r:id="rId5" imgW="1764534" imgH="215806" progId="Equation.3">
                  <p:embed/>
                </p:oleObj>
              </mc:Choice>
              <mc:Fallback>
                <p:oleObj name="公式" r:id="rId5" imgW="1764534" imgH="21580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6638" y="3524250"/>
                        <a:ext cx="298608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07" name="Object 9">
            <a:extLst>
              <a:ext uri="{FF2B5EF4-FFF2-40B4-BE49-F238E27FC236}">
                <a16:creationId xmlns:a16="http://schemas.microsoft.com/office/drawing/2014/main" id="{910D728E-89BD-30F9-8B64-DF055868736C}"/>
              </a:ext>
            </a:extLst>
          </p:cNvPr>
          <p:cNvGraphicFramePr>
            <a:graphicFrameLocks noChangeAspect="1"/>
          </p:cNvGraphicFramePr>
          <p:nvPr/>
        </p:nvGraphicFramePr>
        <p:xfrm>
          <a:off x="2181225" y="3933825"/>
          <a:ext cx="3051175" cy="452438"/>
        </p:xfrm>
        <a:graphic>
          <a:graphicData uri="http://schemas.openxmlformats.org/presentationml/2006/ole">
            <mc:AlternateContent xmlns:mc="http://schemas.openxmlformats.org/markup-compatibility/2006">
              <mc:Choice xmlns:v="urn:schemas-microsoft-com:vml" Requires="v">
                <p:oleObj name="公式" r:id="rId7" imgW="1612900" imgH="241300" progId="Equation.3">
                  <p:embed/>
                </p:oleObj>
              </mc:Choice>
              <mc:Fallback>
                <p:oleObj name="公式" r:id="rId7" imgW="1612900" imgH="2413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1225" y="3933825"/>
                        <a:ext cx="305117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5">
            <a:extLst>
              <a:ext uri="{FF2B5EF4-FFF2-40B4-BE49-F238E27FC236}">
                <a16:creationId xmlns:a16="http://schemas.microsoft.com/office/drawing/2014/main" id="{2A0818D7-3CB4-2AA0-BADF-5ED6872612E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32A815D2-BC98-42C1-B2B0-CFC997F79AF3}" type="slidenum">
              <a:rPr lang="en-US" altLang="zh-CN" sz="1400" b="0">
                <a:ea typeface="SimSun" panose="02010600030101010101" pitchFamily="2" charset="-122"/>
              </a:rPr>
              <a:pPr>
                <a:spcBef>
                  <a:spcPct val="0"/>
                </a:spcBef>
                <a:buClrTx/>
                <a:buSzTx/>
                <a:buFontTx/>
                <a:buNone/>
              </a:pPr>
              <a:t>49</a:t>
            </a:fld>
            <a:endParaRPr lang="en-US" altLang="zh-CN" sz="1400" b="0">
              <a:ea typeface="SimSun" panose="02010600030101010101" pitchFamily="2" charset="-122"/>
            </a:endParaRPr>
          </a:p>
        </p:txBody>
      </p:sp>
      <p:sp>
        <p:nvSpPr>
          <p:cNvPr id="104451" name="Rectangle 2">
            <a:extLst>
              <a:ext uri="{FF2B5EF4-FFF2-40B4-BE49-F238E27FC236}">
                <a16:creationId xmlns:a16="http://schemas.microsoft.com/office/drawing/2014/main" id="{7DB578AD-D4D8-BB80-B1C7-7CEA3DA03F95}"/>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04452" name="Rectangle 3">
            <a:extLst>
              <a:ext uri="{FF2B5EF4-FFF2-40B4-BE49-F238E27FC236}">
                <a16:creationId xmlns:a16="http://schemas.microsoft.com/office/drawing/2014/main" id="{CD795D42-446F-0409-7758-10E2CFCCF63C}"/>
              </a:ext>
            </a:extLst>
          </p:cNvPr>
          <p:cNvSpPr>
            <a:spLocks noGrp="1" noRot="1" noChangeArrowheads="1"/>
          </p:cNvSpPr>
          <p:nvPr>
            <p:ph type="body" sz="half" idx="1"/>
          </p:nvPr>
        </p:nvSpPr>
        <p:spPr>
          <a:xfrm>
            <a:off x="323850" y="1557338"/>
            <a:ext cx="8424863" cy="4824412"/>
          </a:xfrm>
        </p:spPr>
        <p:txBody>
          <a:bodyPr/>
          <a:lstStyle/>
          <a:p>
            <a:pPr marL="0" indent="0" eaLnBrk="1" hangingPunct="1"/>
            <a:r>
              <a:rPr lang="en-US" altLang="zh-CN" sz="2800"/>
              <a:t>2.6</a:t>
            </a:r>
            <a:r>
              <a:rPr lang="zh-CN" altLang="en-US" sz="2800"/>
              <a:t>窄带随机过程</a:t>
            </a:r>
          </a:p>
          <a:p>
            <a:pPr marL="722313" lvl="1" eaLnBrk="1" hangingPunct="1"/>
            <a:r>
              <a:rPr lang="zh-CN" altLang="en-US"/>
              <a:t>零均值平稳高斯窄带随机过程的统计特性</a:t>
            </a:r>
          </a:p>
          <a:p>
            <a:pPr marL="901700" lvl="2" indent="12700" eaLnBrk="1" hangingPunct="1"/>
            <a:r>
              <a:rPr lang="en-US" altLang="zh-CN" i="1">
                <a:sym typeface="Symbol" panose="05050102010706020507" pitchFamily="18" charset="2"/>
              </a:rPr>
              <a:t>X</a:t>
            </a:r>
            <a:r>
              <a:rPr lang="en-US" altLang="zh-CN" baseline="-25000">
                <a:sym typeface="Symbol" panose="05050102010706020507" pitchFamily="18" charset="2"/>
              </a:rPr>
              <a:t>I</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sym typeface="Symbol" panose="05050102010706020507" pitchFamily="18" charset="2"/>
              </a:rPr>
              <a:t>和</a:t>
            </a:r>
            <a:r>
              <a:rPr lang="en-US" altLang="zh-CN" i="1">
                <a:sym typeface="Symbol" panose="05050102010706020507" pitchFamily="18" charset="2"/>
              </a:rPr>
              <a:t>X</a:t>
            </a:r>
            <a:r>
              <a:rPr lang="en-US" altLang="zh-CN" baseline="-25000">
                <a:sym typeface="Symbol" panose="05050102010706020507" pitchFamily="18" charset="2"/>
              </a:rPr>
              <a:t>Q</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t>的统计特性</a:t>
            </a:r>
          </a:p>
          <a:p>
            <a:pPr lvl="3" eaLnBrk="1" hangingPunct="1">
              <a:lnSpc>
                <a:spcPct val="90000"/>
              </a:lnSpc>
            </a:pPr>
            <a:r>
              <a:rPr lang="zh-CN" altLang="en-US" sz="2400"/>
              <a:t>数学期望：对下式求数学期望：</a:t>
            </a:r>
          </a:p>
          <a:p>
            <a:pPr marL="901700" lvl="2" indent="12700" eaLnBrk="1" hangingPunct="1">
              <a:lnSpc>
                <a:spcPct val="90000"/>
              </a:lnSpc>
              <a:buFont typeface="Wingdings" panose="05000000000000000000" pitchFamily="2" charset="2"/>
              <a:buNone/>
            </a:pPr>
            <a:endParaRPr lang="zh-CN" altLang="en-US"/>
          </a:p>
          <a:p>
            <a:pPr marL="901700" lvl="2" indent="12700" eaLnBrk="1" hangingPunct="1">
              <a:lnSpc>
                <a:spcPct val="90000"/>
              </a:lnSpc>
              <a:buFont typeface="Wingdings" panose="05000000000000000000" pitchFamily="2" charset="2"/>
              <a:buNone/>
            </a:pPr>
            <a:r>
              <a:rPr lang="zh-CN" altLang="en-US">
                <a:solidFill>
                  <a:srgbClr val="008000"/>
                </a:solidFill>
              </a:rPr>
              <a:t>	得到</a:t>
            </a:r>
          </a:p>
          <a:p>
            <a:pPr marL="901700" lvl="2" indent="12700" eaLnBrk="1" hangingPunct="1">
              <a:lnSpc>
                <a:spcPct val="90000"/>
              </a:lnSpc>
              <a:buFont typeface="Wingdings" panose="05000000000000000000" pitchFamily="2" charset="2"/>
              <a:buNone/>
            </a:pPr>
            <a:endParaRPr lang="zh-CN" altLang="en-US"/>
          </a:p>
          <a:p>
            <a:pPr marL="901700" lvl="2" indent="12700" eaLnBrk="1" hangingPunct="1">
              <a:lnSpc>
                <a:spcPct val="130000"/>
              </a:lnSpc>
              <a:buFont typeface="Wingdings" panose="05000000000000000000" pitchFamily="2" charset="2"/>
              <a:buNone/>
            </a:pPr>
            <a:r>
              <a:rPr lang="zh-CN" altLang="en-US" sz="2200"/>
              <a:t>       因为</a:t>
            </a:r>
            <a:r>
              <a:rPr lang="en-US" altLang="zh-CN" sz="2200" i="1">
                <a:sym typeface="Symbol" panose="05050102010706020507" pitchFamily="18" charset="2"/>
              </a:rPr>
              <a:t>X</a:t>
            </a:r>
            <a:r>
              <a:rPr lang="en-US" altLang="zh-CN" sz="2200">
                <a:sym typeface="Symbol" panose="05050102010706020507" pitchFamily="18" charset="2"/>
              </a:rPr>
              <a:t>(</a:t>
            </a:r>
            <a:r>
              <a:rPr lang="en-US" altLang="zh-CN" sz="2200" i="1">
                <a:sym typeface="Symbol" panose="05050102010706020507" pitchFamily="18" charset="2"/>
              </a:rPr>
              <a:t>t</a:t>
            </a:r>
            <a:r>
              <a:rPr lang="en-US" altLang="zh-CN" sz="2200">
                <a:sym typeface="Symbol" panose="05050102010706020507" pitchFamily="18" charset="2"/>
              </a:rPr>
              <a:t>)</a:t>
            </a:r>
            <a:r>
              <a:rPr lang="zh-CN" altLang="en-US" sz="2200"/>
              <a:t>平稳，且均值为零，所以对于任意的时间</a:t>
            </a:r>
            <a:r>
              <a:rPr lang="en-US" altLang="zh-CN" sz="2200" i="1"/>
              <a:t>t</a:t>
            </a:r>
            <a:r>
              <a:rPr lang="zh-CN" altLang="en-US" sz="2200"/>
              <a:t>，都有</a:t>
            </a:r>
            <a:r>
              <a:rPr lang="en-US" altLang="zh-CN" sz="2200" i="1"/>
              <a:t>E</a:t>
            </a:r>
            <a:r>
              <a:rPr lang="en-US" altLang="zh-CN" sz="2200"/>
              <a:t>[</a:t>
            </a:r>
            <a:r>
              <a:rPr lang="en-US" altLang="zh-CN" sz="2200" i="1">
                <a:sym typeface="Symbol" panose="05050102010706020507" pitchFamily="18" charset="2"/>
              </a:rPr>
              <a:t>X</a:t>
            </a:r>
            <a:r>
              <a:rPr lang="en-US" altLang="zh-CN" sz="2200">
                <a:sym typeface="Symbol" panose="05050102010706020507" pitchFamily="18" charset="2"/>
              </a:rPr>
              <a:t>(</a:t>
            </a:r>
            <a:r>
              <a:rPr lang="en-US" altLang="zh-CN" sz="2200" i="1">
                <a:sym typeface="Symbol" panose="05050102010706020507" pitchFamily="18" charset="2"/>
              </a:rPr>
              <a:t>t</a:t>
            </a:r>
            <a:r>
              <a:rPr lang="en-US" altLang="zh-CN" sz="2200">
                <a:sym typeface="Symbol" panose="05050102010706020507" pitchFamily="18" charset="2"/>
              </a:rPr>
              <a:t>)] = 0</a:t>
            </a:r>
            <a:r>
              <a:rPr lang="en-US" altLang="zh-CN" sz="2200"/>
              <a:t> </a:t>
            </a:r>
            <a:r>
              <a:rPr lang="zh-CN" altLang="en-US" sz="2200"/>
              <a:t>，所以</a:t>
            </a:r>
            <a:r>
              <a:rPr lang="zh-CN" altLang="en-US"/>
              <a:t> </a:t>
            </a:r>
          </a:p>
          <a:p>
            <a:pPr lvl="3" eaLnBrk="1" hangingPunct="1"/>
            <a:endParaRPr lang="zh-CN" altLang="en-US"/>
          </a:p>
        </p:txBody>
      </p:sp>
      <p:graphicFrame>
        <p:nvGraphicFramePr>
          <p:cNvPr id="104453" name="Object 7">
            <a:extLst>
              <a:ext uri="{FF2B5EF4-FFF2-40B4-BE49-F238E27FC236}">
                <a16:creationId xmlns:a16="http://schemas.microsoft.com/office/drawing/2014/main" id="{8DE6407B-AFFA-5E36-6054-A916AE1054E5}"/>
              </a:ext>
            </a:extLst>
          </p:cNvPr>
          <p:cNvGraphicFramePr>
            <a:graphicFrameLocks noGrp="1" noChangeAspect="1"/>
          </p:cNvGraphicFramePr>
          <p:nvPr>
            <p:ph sz="quarter" idx="2"/>
          </p:nvPr>
        </p:nvGraphicFramePr>
        <p:xfrm>
          <a:off x="2124075" y="3417888"/>
          <a:ext cx="3960813" cy="442912"/>
        </p:xfrm>
        <a:graphic>
          <a:graphicData uri="http://schemas.openxmlformats.org/presentationml/2006/ole">
            <mc:AlternateContent xmlns:mc="http://schemas.openxmlformats.org/markup-compatibility/2006">
              <mc:Choice xmlns:v="urn:schemas-microsoft-com:vml" Requires="v">
                <p:oleObj name="公式" r:id="rId3" imgW="2159000" imgH="241300" progId="Equation.3">
                  <p:embed/>
                </p:oleObj>
              </mc:Choice>
              <mc:Fallback>
                <p:oleObj name="公式" r:id="rId3" imgW="2159000"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417888"/>
                        <a:ext cx="3960813"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4" name="Object 9">
            <a:extLst>
              <a:ext uri="{FF2B5EF4-FFF2-40B4-BE49-F238E27FC236}">
                <a16:creationId xmlns:a16="http://schemas.microsoft.com/office/drawing/2014/main" id="{EBC1BACD-2961-76D8-BE65-6C101B66B324}"/>
              </a:ext>
            </a:extLst>
          </p:cNvPr>
          <p:cNvGraphicFramePr>
            <a:graphicFrameLocks noGrp="1" noChangeAspect="1"/>
          </p:cNvGraphicFramePr>
          <p:nvPr>
            <p:ph sz="quarter" idx="3"/>
          </p:nvPr>
        </p:nvGraphicFramePr>
        <p:xfrm>
          <a:off x="1868488" y="4265613"/>
          <a:ext cx="5191125" cy="458787"/>
        </p:xfrm>
        <a:graphic>
          <a:graphicData uri="http://schemas.openxmlformats.org/presentationml/2006/ole">
            <mc:AlternateContent xmlns:mc="http://schemas.openxmlformats.org/markup-compatibility/2006">
              <mc:Choice xmlns:v="urn:schemas-microsoft-com:vml" Requires="v">
                <p:oleObj name="公式" r:id="rId5" imgW="2730500" imgH="241300" progId="Equation.3">
                  <p:embed/>
                </p:oleObj>
              </mc:Choice>
              <mc:Fallback>
                <p:oleObj name="公式" r:id="rId5" imgW="2730500" imgH="2413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8488" y="4265613"/>
                        <a:ext cx="5191125"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5" name="Object 11">
            <a:extLst>
              <a:ext uri="{FF2B5EF4-FFF2-40B4-BE49-F238E27FC236}">
                <a16:creationId xmlns:a16="http://schemas.microsoft.com/office/drawing/2014/main" id="{830B9336-2ECE-A0DB-2DB1-38ACAACFD491}"/>
              </a:ext>
            </a:extLst>
          </p:cNvPr>
          <p:cNvGraphicFramePr>
            <a:graphicFrameLocks noChangeAspect="1"/>
          </p:cNvGraphicFramePr>
          <p:nvPr/>
        </p:nvGraphicFramePr>
        <p:xfrm>
          <a:off x="2547938" y="5434013"/>
          <a:ext cx="3752850" cy="469900"/>
        </p:xfrm>
        <a:graphic>
          <a:graphicData uri="http://schemas.openxmlformats.org/presentationml/2006/ole">
            <mc:AlternateContent xmlns:mc="http://schemas.openxmlformats.org/markup-compatibility/2006">
              <mc:Choice xmlns:v="urn:schemas-microsoft-com:vml" Requires="v">
                <p:oleObj name="公式" r:id="rId7" imgW="1917700" imgH="241300" progId="Equation.3">
                  <p:embed/>
                </p:oleObj>
              </mc:Choice>
              <mc:Fallback>
                <p:oleObj name="公式" r:id="rId7" imgW="1917700" imgH="2413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7938" y="5434013"/>
                        <a:ext cx="37528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5">
            <a:extLst>
              <a:ext uri="{FF2B5EF4-FFF2-40B4-BE49-F238E27FC236}">
                <a16:creationId xmlns:a16="http://schemas.microsoft.com/office/drawing/2014/main" id="{D7EA2014-AB33-666C-FE59-F820B4D036A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FD55B876-CA0D-43F6-8F17-6F5ACADBABBA}" type="slidenum">
              <a:rPr lang="en-US" altLang="zh-CN" sz="1400" b="0">
                <a:ea typeface="SimSun" panose="02010600030101010101" pitchFamily="2" charset="-122"/>
              </a:rPr>
              <a:pPr>
                <a:spcBef>
                  <a:spcPct val="0"/>
                </a:spcBef>
                <a:buClrTx/>
                <a:buSzTx/>
                <a:buFontTx/>
                <a:buNone/>
              </a:pPr>
              <a:t>5</a:t>
            </a:fld>
            <a:endParaRPr lang="en-US" altLang="zh-CN" sz="1400" b="0">
              <a:ea typeface="SimSun" panose="02010600030101010101" pitchFamily="2" charset="-122"/>
            </a:endParaRPr>
          </a:p>
        </p:txBody>
      </p:sp>
      <p:sp>
        <p:nvSpPr>
          <p:cNvPr id="14339" name="Rectangle 2">
            <a:extLst>
              <a:ext uri="{FF2B5EF4-FFF2-40B4-BE49-F238E27FC236}">
                <a16:creationId xmlns:a16="http://schemas.microsoft.com/office/drawing/2014/main" id="{4167CFF0-5CFF-1D2D-3C99-F0158BC5BB22}"/>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4340" name="Rectangle 3">
            <a:extLst>
              <a:ext uri="{FF2B5EF4-FFF2-40B4-BE49-F238E27FC236}">
                <a16:creationId xmlns:a16="http://schemas.microsoft.com/office/drawing/2014/main" id="{E2523775-8956-1339-970E-4E0051831C2C}"/>
              </a:ext>
            </a:extLst>
          </p:cNvPr>
          <p:cNvSpPr>
            <a:spLocks noGrp="1" noRot="1" noChangeArrowheads="1"/>
          </p:cNvSpPr>
          <p:nvPr>
            <p:ph type="body" sz="half" idx="4294967295"/>
          </p:nvPr>
        </p:nvSpPr>
        <p:spPr>
          <a:xfrm>
            <a:off x="468313" y="1628775"/>
            <a:ext cx="8135937" cy="4608513"/>
          </a:xfrm>
        </p:spPr>
        <p:txBody>
          <a:bodyPr/>
          <a:lstStyle/>
          <a:p>
            <a:pPr marL="0" indent="0" eaLnBrk="1" hangingPunct="1"/>
            <a:r>
              <a:rPr lang="en-US" altLang="zh-CN"/>
              <a:t>2.2</a:t>
            </a:r>
            <a:r>
              <a:rPr lang="zh-CN" altLang="en-US"/>
              <a:t>确定信号的分析</a:t>
            </a:r>
          </a:p>
          <a:p>
            <a:pPr lvl="1" eaLnBrk="1" hangingPunct="1"/>
            <a:r>
              <a:rPr lang="zh-CN" altLang="en-US"/>
              <a:t>周期函数</a:t>
            </a:r>
          </a:p>
          <a:p>
            <a:pPr lvl="2" eaLnBrk="1" hangingPunct="1"/>
            <a:r>
              <a:rPr lang="zh-CN" altLang="en-US"/>
              <a:t>注意到                      是周期为</a:t>
            </a:r>
            <a:r>
              <a:rPr lang="en-US" altLang="zh-CN"/>
              <a:t>T</a:t>
            </a:r>
            <a:r>
              <a:rPr lang="zh-CN" altLang="en-US"/>
              <a:t>的函数，故</a:t>
            </a:r>
            <a:r>
              <a:rPr lang="en-US" altLang="zh-CN"/>
              <a:t>k </a:t>
            </a:r>
            <a:r>
              <a:rPr lang="zh-CN" altLang="en-US"/>
              <a:t>取不同值时的周期信号具有谐波关系（即它们都具有一个共同周期</a:t>
            </a:r>
            <a:r>
              <a:rPr lang="en-US" altLang="zh-CN"/>
              <a:t>T</a:t>
            </a:r>
            <a:r>
              <a:rPr lang="zh-CN" altLang="en-US"/>
              <a:t>）。</a:t>
            </a:r>
          </a:p>
          <a:p>
            <a:pPr lvl="2" eaLnBrk="1" hangingPunct="1"/>
            <a:r>
              <a:rPr lang="en-US" altLang="zh-CN"/>
              <a:t>k=0</a:t>
            </a:r>
            <a:r>
              <a:rPr lang="zh-CN" altLang="en-US"/>
              <a:t>时，式中对应的这一项称为直流分量，</a:t>
            </a:r>
            <a:r>
              <a:rPr lang="en-US" altLang="zh-CN"/>
              <a:t>k=±1 </a:t>
            </a:r>
            <a:r>
              <a:rPr lang="zh-CN" altLang="en-US"/>
              <a:t>时具有基波频率             ，称为一次谐波或基波，类似的有二次谐波，三次谐波等等。</a:t>
            </a:r>
          </a:p>
        </p:txBody>
      </p:sp>
      <p:pic>
        <p:nvPicPr>
          <p:cNvPr id="14341" name="Picture 7" descr="f_k(t)=e^{ik(\frac{2\pi}{T})t}">
            <a:extLst>
              <a:ext uri="{FF2B5EF4-FFF2-40B4-BE49-F238E27FC236}">
                <a16:creationId xmlns:a16="http://schemas.microsoft.com/office/drawing/2014/main" id="{4F19DFBF-1FBA-ED4F-3C62-810C823A2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2708275"/>
            <a:ext cx="1800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9" descr="\omega_0=\frac{2\pi}{T}">
            <a:extLst>
              <a:ext uri="{FF2B5EF4-FFF2-40B4-BE49-F238E27FC236}">
                <a16:creationId xmlns:a16="http://schemas.microsoft.com/office/drawing/2014/main" id="{224362FE-5B67-0765-CF1E-051DF602F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4292600"/>
            <a:ext cx="863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4">
            <a:extLst>
              <a:ext uri="{FF2B5EF4-FFF2-40B4-BE49-F238E27FC236}">
                <a16:creationId xmlns:a16="http://schemas.microsoft.com/office/drawing/2014/main" id="{E868C878-6A6B-ABC3-5234-C239A0EC793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E40687AE-3D54-4F0A-9AFA-DEBA7525BCFE}" type="slidenum">
              <a:rPr lang="en-US" altLang="zh-CN" sz="1400" b="0">
                <a:ea typeface="SimSun" panose="02010600030101010101" pitchFamily="2" charset="-122"/>
              </a:rPr>
              <a:pPr>
                <a:spcBef>
                  <a:spcPct val="0"/>
                </a:spcBef>
                <a:buClrTx/>
                <a:buSzTx/>
                <a:buFontTx/>
                <a:buNone/>
              </a:pPr>
              <a:t>50</a:t>
            </a:fld>
            <a:endParaRPr lang="en-US" altLang="zh-CN" sz="1400" b="0">
              <a:ea typeface="SimSun" panose="02010600030101010101" pitchFamily="2" charset="-122"/>
            </a:endParaRPr>
          </a:p>
        </p:txBody>
      </p:sp>
      <p:sp>
        <p:nvSpPr>
          <p:cNvPr id="106499" name="Rectangle 2">
            <a:extLst>
              <a:ext uri="{FF2B5EF4-FFF2-40B4-BE49-F238E27FC236}">
                <a16:creationId xmlns:a16="http://schemas.microsoft.com/office/drawing/2014/main" id="{7BE25FDC-5028-9D7E-61C9-77F2AC40B942}"/>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06500" name="Rectangle 3">
            <a:extLst>
              <a:ext uri="{FF2B5EF4-FFF2-40B4-BE49-F238E27FC236}">
                <a16:creationId xmlns:a16="http://schemas.microsoft.com/office/drawing/2014/main" id="{29363875-9653-3DE1-210C-44E506A3835B}"/>
              </a:ext>
            </a:extLst>
          </p:cNvPr>
          <p:cNvSpPr>
            <a:spLocks noGrp="1" noRot="1" noChangeArrowheads="1"/>
          </p:cNvSpPr>
          <p:nvPr>
            <p:ph type="body" sz="half" idx="1"/>
          </p:nvPr>
        </p:nvSpPr>
        <p:spPr>
          <a:xfrm>
            <a:off x="323850" y="1557338"/>
            <a:ext cx="8208963" cy="5111750"/>
          </a:xfrm>
        </p:spPr>
        <p:txBody>
          <a:bodyPr/>
          <a:lstStyle/>
          <a:p>
            <a:pPr marL="0" indent="0" eaLnBrk="1" hangingPunct="1"/>
            <a:r>
              <a:rPr lang="en-US" altLang="zh-CN" sz="2800"/>
              <a:t>2.6</a:t>
            </a:r>
            <a:r>
              <a:rPr lang="zh-CN" altLang="en-US" sz="2800"/>
              <a:t>窄带随机过程</a:t>
            </a:r>
          </a:p>
          <a:p>
            <a:pPr marL="722313" lvl="1" eaLnBrk="1" hangingPunct="1"/>
            <a:r>
              <a:rPr lang="zh-CN" altLang="en-US"/>
              <a:t>窄带随机过程的统计特性</a:t>
            </a:r>
          </a:p>
          <a:p>
            <a:pPr marL="901700" lvl="2" indent="12700" eaLnBrk="1" hangingPunct="1"/>
            <a:r>
              <a:rPr lang="en-US" altLang="zh-CN" i="1">
                <a:sym typeface="Symbol" panose="05050102010706020507" pitchFamily="18" charset="2"/>
              </a:rPr>
              <a:t>X</a:t>
            </a:r>
            <a:r>
              <a:rPr lang="en-US" altLang="zh-CN" baseline="-25000">
                <a:sym typeface="Symbol" panose="05050102010706020507" pitchFamily="18" charset="2"/>
              </a:rPr>
              <a:t>I</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sym typeface="Symbol" panose="05050102010706020507" pitchFamily="18" charset="2"/>
              </a:rPr>
              <a:t>和</a:t>
            </a:r>
            <a:r>
              <a:rPr lang="en-US" altLang="zh-CN" i="1">
                <a:sym typeface="Symbol" panose="05050102010706020507" pitchFamily="18" charset="2"/>
              </a:rPr>
              <a:t>X</a:t>
            </a:r>
            <a:r>
              <a:rPr lang="en-US" altLang="zh-CN" baseline="-25000">
                <a:sym typeface="Symbol" panose="05050102010706020507" pitchFamily="18" charset="2"/>
              </a:rPr>
              <a:t>Q</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t>的统计特性</a:t>
            </a:r>
          </a:p>
          <a:p>
            <a:pPr lvl="3" eaLnBrk="1" hangingPunct="1"/>
            <a:r>
              <a:rPr lang="en-US" altLang="zh-CN" i="1">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sym typeface="Symbol" panose="05050102010706020507" pitchFamily="18" charset="2"/>
              </a:rPr>
              <a:t>的自相关函数：</a:t>
            </a:r>
          </a:p>
          <a:p>
            <a:pPr lvl="3" eaLnBrk="1" hangingPunct="1">
              <a:buFont typeface="Wingdings" panose="05000000000000000000" pitchFamily="2" charset="2"/>
              <a:buNone/>
            </a:pPr>
            <a:r>
              <a:rPr lang="zh-CN" altLang="en-US"/>
              <a:t>由自相关函数的定义式</a:t>
            </a:r>
            <a:endParaRPr lang="zh-CN" altLang="en-US">
              <a:sym typeface="Symbol" panose="05050102010706020507" pitchFamily="18" charset="2"/>
            </a:endParaRPr>
          </a:p>
          <a:p>
            <a:pPr lvl="3" eaLnBrk="1" hangingPunct="1">
              <a:buFont typeface="Wingdings" panose="05000000000000000000" pitchFamily="2" charset="2"/>
              <a:buNone/>
            </a:pPr>
            <a:endParaRPr lang="zh-CN" altLang="en-US">
              <a:sym typeface="Symbol" panose="05050102010706020507" pitchFamily="18" charset="2"/>
            </a:endParaRPr>
          </a:p>
          <a:p>
            <a:pPr lvl="3" eaLnBrk="1" hangingPunct="1">
              <a:buFont typeface="Wingdings" panose="05000000000000000000" pitchFamily="2" charset="2"/>
              <a:buNone/>
            </a:pPr>
            <a:endParaRPr lang="zh-CN" altLang="en-US">
              <a:sym typeface="Symbol" panose="05050102010706020507" pitchFamily="18" charset="2"/>
            </a:endParaRPr>
          </a:p>
          <a:p>
            <a:pPr lvl="3" eaLnBrk="1" hangingPunct="1">
              <a:buFont typeface="Wingdings" panose="05000000000000000000" pitchFamily="2" charset="2"/>
              <a:buNone/>
            </a:pPr>
            <a:endParaRPr lang="zh-CN" altLang="en-US">
              <a:sym typeface="Symbol" panose="05050102010706020507" pitchFamily="18" charset="2"/>
            </a:endParaRPr>
          </a:p>
          <a:p>
            <a:pPr lvl="3" eaLnBrk="1" hangingPunct="1">
              <a:buFont typeface="Wingdings" panose="05000000000000000000" pitchFamily="2" charset="2"/>
              <a:buNone/>
            </a:pPr>
            <a:endParaRPr lang="zh-CN" altLang="en-US">
              <a:sym typeface="Symbol" panose="05050102010706020507" pitchFamily="18" charset="2"/>
            </a:endParaRPr>
          </a:p>
          <a:p>
            <a:pPr lvl="3" eaLnBrk="1" hangingPunct="1">
              <a:buFont typeface="Wingdings" panose="05000000000000000000" pitchFamily="2" charset="2"/>
              <a:buNone/>
            </a:pPr>
            <a:r>
              <a:rPr lang="zh-CN" altLang="en-US">
                <a:sym typeface="Symbol" panose="05050102010706020507" pitchFamily="18" charset="2"/>
              </a:rPr>
              <a:t>式中</a:t>
            </a:r>
            <a:endParaRPr lang="zh-CN" altLang="en-US"/>
          </a:p>
          <a:p>
            <a:pPr marL="901700" lvl="2" indent="12700" eaLnBrk="1" hangingPunct="1">
              <a:lnSpc>
                <a:spcPct val="130000"/>
              </a:lnSpc>
              <a:buFont typeface="Wingdings" panose="05000000000000000000" pitchFamily="2" charset="2"/>
              <a:buNone/>
            </a:pPr>
            <a:r>
              <a:rPr lang="zh-CN" altLang="en-US" sz="2200"/>
              <a:t>       </a:t>
            </a:r>
          </a:p>
        </p:txBody>
      </p:sp>
      <p:grpSp>
        <p:nvGrpSpPr>
          <p:cNvPr id="106501" name="Group 9">
            <a:extLst>
              <a:ext uri="{FF2B5EF4-FFF2-40B4-BE49-F238E27FC236}">
                <a16:creationId xmlns:a16="http://schemas.microsoft.com/office/drawing/2014/main" id="{44B19EFF-5AD1-6506-6055-DA639D5BE4DC}"/>
              </a:ext>
            </a:extLst>
          </p:cNvPr>
          <p:cNvGrpSpPr>
            <a:grpSpLocks/>
          </p:cNvGrpSpPr>
          <p:nvPr/>
        </p:nvGrpSpPr>
        <p:grpSpPr bwMode="auto">
          <a:xfrm>
            <a:off x="2178050" y="3652838"/>
            <a:ext cx="6715125" cy="1720850"/>
            <a:chOff x="1056" y="2699"/>
            <a:chExt cx="4185" cy="948"/>
          </a:xfrm>
        </p:grpSpPr>
        <p:graphicFrame>
          <p:nvGraphicFramePr>
            <p:cNvPr id="106503" name="Object 10">
              <a:extLst>
                <a:ext uri="{FF2B5EF4-FFF2-40B4-BE49-F238E27FC236}">
                  <a16:creationId xmlns:a16="http://schemas.microsoft.com/office/drawing/2014/main" id="{9F16B732-8576-37FD-DDB7-D54660EBB25E}"/>
                </a:ext>
              </a:extLst>
            </p:cNvPr>
            <p:cNvGraphicFramePr>
              <a:graphicFrameLocks noChangeAspect="1"/>
            </p:cNvGraphicFramePr>
            <p:nvPr/>
          </p:nvGraphicFramePr>
          <p:xfrm>
            <a:off x="1056" y="2711"/>
            <a:ext cx="1833" cy="213"/>
          </p:xfrm>
          <a:graphic>
            <a:graphicData uri="http://schemas.openxmlformats.org/presentationml/2006/ole">
              <mc:AlternateContent xmlns:mc="http://schemas.openxmlformats.org/markup-compatibility/2006">
                <mc:Choice xmlns:v="urn:schemas-microsoft-com:vml" Requires="v">
                  <p:oleObj name="公式" r:id="rId3" imgW="1828800" imgH="215900" progId="Equation.3">
                    <p:embed/>
                  </p:oleObj>
                </mc:Choice>
                <mc:Fallback>
                  <p:oleObj name="公式" r:id="rId3" imgW="1828800" imgH="2159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2711"/>
                          <a:ext cx="18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04" name="Object 11">
              <a:extLst>
                <a:ext uri="{FF2B5EF4-FFF2-40B4-BE49-F238E27FC236}">
                  <a16:creationId xmlns:a16="http://schemas.microsoft.com/office/drawing/2014/main" id="{97A193D0-E237-C3CF-8E31-74903B17C910}"/>
                </a:ext>
              </a:extLst>
            </p:cNvPr>
            <p:cNvGraphicFramePr>
              <a:graphicFrameLocks noChangeAspect="1"/>
            </p:cNvGraphicFramePr>
            <p:nvPr/>
          </p:nvGraphicFramePr>
          <p:xfrm>
            <a:off x="2899" y="2699"/>
            <a:ext cx="2342" cy="948"/>
          </p:xfrm>
          <a:graphic>
            <a:graphicData uri="http://schemas.openxmlformats.org/presentationml/2006/ole">
              <mc:AlternateContent xmlns:mc="http://schemas.openxmlformats.org/markup-compatibility/2006">
                <mc:Choice xmlns:v="urn:schemas-microsoft-com:vml" Requires="v">
                  <p:oleObj name="公式" r:id="rId5" imgW="2260600" imgH="914400" progId="Equation.3">
                    <p:embed/>
                  </p:oleObj>
                </mc:Choice>
                <mc:Fallback>
                  <p:oleObj name="公式" r:id="rId5" imgW="2260600" imgH="9144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9" y="2699"/>
                          <a:ext cx="2342"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6502" name="Object 14">
            <a:extLst>
              <a:ext uri="{FF2B5EF4-FFF2-40B4-BE49-F238E27FC236}">
                <a16:creationId xmlns:a16="http://schemas.microsoft.com/office/drawing/2014/main" id="{C082AC68-6292-06A8-AD0F-896F3EC6B0D2}"/>
              </a:ext>
            </a:extLst>
          </p:cNvPr>
          <p:cNvGraphicFramePr>
            <a:graphicFrameLocks noGrp="1" noChangeAspect="1"/>
          </p:cNvGraphicFramePr>
          <p:nvPr>
            <p:ph sz="half" idx="2"/>
          </p:nvPr>
        </p:nvGraphicFramePr>
        <p:xfrm>
          <a:off x="2268538" y="5229225"/>
          <a:ext cx="3311525" cy="1528763"/>
        </p:xfrm>
        <a:graphic>
          <a:graphicData uri="http://schemas.openxmlformats.org/presentationml/2006/ole">
            <mc:AlternateContent xmlns:mc="http://schemas.openxmlformats.org/markup-compatibility/2006">
              <mc:Choice xmlns:v="urn:schemas-microsoft-com:vml" Requires="v">
                <p:oleObj name="公式" r:id="rId7" imgW="1981200" imgH="914400" progId="Equation.3">
                  <p:embed/>
                </p:oleObj>
              </mc:Choice>
              <mc:Fallback>
                <p:oleObj name="公式" r:id="rId7" imgW="1981200" imgH="9144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5229225"/>
                        <a:ext cx="3311525" cy="152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5">
            <a:extLst>
              <a:ext uri="{FF2B5EF4-FFF2-40B4-BE49-F238E27FC236}">
                <a16:creationId xmlns:a16="http://schemas.microsoft.com/office/drawing/2014/main" id="{C94CA741-F985-B126-40FD-DB1D505099B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D4EF6787-E3F7-4E53-870A-69B260751824}" type="slidenum">
              <a:rPr lang="en-US" altLang="zh-CN" sz="1400" b="0">
                <a:ea typeface="SimSun" panose="02010600030101010101" pitchFamily="2" charset="-122"/>
              </a:rPr>
              <a:pPr>
                <a:spcBef>
                  <a:spcPct val="0"/>
                </a:spcBef>
                <a:buClrTx/>
                <a:buSzTx/>
                <a:buFontTx/>
                <a:buNone/>
              </a:pPr>
              <a:t>51</a:t>
            </a:fld>
            <a:endParaRPr lang="en-US" altLang="zh-CN" sz="1400" b="0">
              <a:ea typeface="SimSun" panose="02010600030101010101" pitchFamily="2" charset="-122"/>
            </a:endParaRPr>
          </a:p>
        </p:txBody>
      </p:sp>
      <p:sp>
        <p:nvSpPr>
          <p:cNvPr id="108547" name="Rectangle 2">
            <a:extLst>
              <a:ext uri="{FF2B5EF4-FFF2-40B4-BE49-F238E27FC236}">
                <a16:creationId xmlns:a16="http://schemas.microsoft.com/office/drawing/2014/main" id="{4B89C97F-F952-6BB5-206B-1562B33F51A8}"/>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08548" name="Rectangle 3">
            <a:extLst>
              <a:ext uri="{FF2B5EF4-FFF2-40B4-BE49-F238E27FC236}">
                <a16:creationId xmlns:a16="http://schemas.microsoft.com/office/drawing/2014/main" id="{12DAAB42-AE2F-BB99-FBE6-759B03A3181B}"/>
              </a:ext>
            </a:extLst>
          </p:cNvPr>
          <p:cNvSpPr>
            <a:spLocks noGrp="1" noRot="1" noChangeArrowheads="1"/>
          </p:cNvSpPr>
          <p:nvPr>
            <p:ph type="body" sz="half" idx="1"/>
          </p:nvPr>
        </p:nvSpPr>
        <p:spPr>
          <a:xfrm>
            <a:off x="323850" y="1557338"/>
            <a:ext cx="8496300" cy="4967287"/>
          </a:xfrm>
        </p:spPr>
        <p:txBody>
          <a:bodyPr/>
          <a:lstStyle/>
          <a:p>
            <a:pPr marL="0" indent="0" eaLnBrk="1" hangingPunct="1"/>
            <a:r>
              <a:rPr lang="en-US" altLang="zh-CN" sz="2800"/>
              <a:t>2.6</a:t>
            </a:r>
            <a:r>
              <a:rPr lang="zh-CN" altLang="en-US" sz="2800"/>
              <a:t>窄带随机过程</a:t>
            </a:r>
          </a:p>
          <a:p>
            <a:pPr marL="722313" lvl="1" eaLnBrk="1" hangingPunct="1"/>
            <a:r>
              <a:rPr lang="zh-CN" altLang="en-US"/>
              <a:t>零均值平稳高斯窄带随机过程的统计特性</a:t>
            </a:r>
          </a:p>
          <a:p>
            <a:pPr marL="901700" lvl="2" indent="12700" eaLnBrk="1" hangingPunct="1"/>
            <a:r>
              <a:rPr lang="en-US" altLang="zh-CN" i="1">
                <a:sym typeface="Symbol" panose="05050102010706020507" pitchFamily="18" charset="2"/>
              </a:rPr>
              <a:t>X</a:t>
            </a:r>
            <a:r>
              <a:rPr lang="en-US" altLang="zh-CN" baseline="-25000">
                <a:sym typeface="Symbol" panose="05050102010706020507" pitchFamily="18" charset="2"/>
              </a:rPr>
              <a:t>I</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sym typeface="Symbol" panose="05050102010706020507" pitchFamily="18" charset="2"/>
              </a:rPr>
              <a:t>和</a:t>
            </a:r>
            <a:r>
              <a:rPr lang="en-US" altLang="zh-CN" i="1">
                <a:sym typeface="Symbol" panose="05050102010706020507" pitchFamily="18" charset="2"/>
              </a:rPr>
              <a:t>X</a:t>
            </a:r>
            <a:r>
              <a:rPr lang="en-US" altLang="zh-CN" baseline="-25000">
                <a:sym typeface="Symbol" panose="05050102010706020507" pitchFamily="18" charset="2"/>
              </a:rPr>
              <a:t>Q</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t>的统计特性</a:t>
            </a:r>
          </a:p>
          <a:p>
            <a:pPr lvl="3" eaLnBrk="1" hangingPunct="1"/>
            <a:r>
              <a:rPr lang="en-US" altLang="zh-CN" sz="2400" i="1">
                <a:sym typeface="Symbol" panose="05050102010706020507" pitchFamily="18" charset="2"/>
              </a:rPr>
              <a:t>X</a:t>
            </a:r>
            <a:r>
              <a:rPr lang="en-US" altLang="zh-CN" sz="2400">
                <a:sym typeface="Symbol" panose="05050102010706020507" pitchFamily="18" charset="2"/>
              </a:rPr>
              <a:t>(</a:t>
            </a:r>
            <a:r>
              <a:rPr lang="en-US" altLang="zh-CN" sz="2400" i="1">
                <a:sym typeface="Symbol" panose="05050102010706020507" pitchFamily="18" charset="2"/>
              </a:rPr>
              <a:t>t</a:t>
            </a:r>
            <a:r>
              <a:rPr lang="en-US" altLang="zh-CN" sz="2400">
                <a:sym typeface="Symbol" panose="05050102010706020507" pitchFamily="18" charset="2"/>
              </a:rPr>
              <a:t>)</a:t>
            </a:r>
            <a:r>
              <a:rPr lang="zh-CN" altLang="en-US" sz="2400">
                <a:sym typeface="Symbol" panose="05050102010706020507" pitchFamily="18" charset="2"/>
              </a:rPr>
              <a:t>的自相关函数：</a:t>
            </a:r>
          </a:p>
          <a:p>
            <a:pPr lvl="3" eaLnBrk="1" hangingPunct="1">
              <a:buFont typeface="Wingdings" panose="05000000000000000000" pitchFamily="2" charset="2"/>
              <a:buNone/>
            </a:pPr>
            <a:r>
              <a:rPr lang="zh-CN" altLang="en-US" sz="2400">
                <a:sym typeface="Symbol" panose="05050102010706020507" pitchFamily="18" charset="2"/>
              </a:rPr>
              <a:t>因为</a:t>
            </a:r>
            <a:r>
              <a:rPr lang="en-US" altLang="zh-CN" sz="2400" i="1">
                <a:sym typeface="Symbol" panose="05050102010706020507" pitchFamily="18" charset="2"/>
              </a:rPr>
              <a:t>X</a:t>
            </a:r>
            <a:r>
              <a:rPr lang="en-US" altLang="zh-CN" sz="2400">
                <a:sym typeface="Symbol" panose="05050102010706020507" pitchFamily="18" charset="2"/>
              </a:rPr>
              <a:t>(</a:t>
            </a:r>
            <a:r>
              <a:rPr lang="en-US" altLang="zh-CN" sz="2400" i="1">
                <a:sym typeface="Symbol" panose="05050102010706020507" pitchFamily="18" charset="2"/>
              </a:rPr>
              <a:t>t</a:t>
            </a:r>
            <a:r>
              <a:rPr lang="en-US" altLang="zh-CN" sz="2400">
                <a:sym typeface="Symbol" panose="05050102010706020507" pitchFamily="18" charset="2"/>
              </a:rPr>
              <a:t>)</a:t>
            </a:r>
            <a:r>
              <a:rPr lang="zh-CN" altLang="en-US" sz="2400">
                <a:sym typeface="Symbol" panose="05050102010706020507" pitchFamily="18" charset="2"/>
              </a:rPr>
              <a:t>是平稳的，故有</a:t>
            </a:r>
          </a:p>
          <a:p>
            <a:pPr lvl="3" eaLnBrk="1" hangingPunct="1">
              <a:buFont typeface="Wingdings" panose="05000000000000000000" pitchFamily="2" charset="2"/>
              <a:buNone/>
            </a:pPr>
            <a:r>
              <a:rPr lang="zh-CN" altLang="en-US" sz="2400">
                <a:sym typeface="Symbol" panose="05050102010706020507" pitchFamily="18" charset="2"/>
              </a:rPr>
              <a:t>这就要求上式的右端与时间</a:t>
            </a:r>
            <a:r>
              <a:rPr lang="en-US" altLang="zh-CN" sz="2400" i="1">
                <a:sym typeface="Symbol" panose="05050102010706020507" pitchFamily="18" charset="2"/>
              </a:rPr>
              <a:t>t</a:t>
            </a:r>
            <a:r>
              <a:rPr lang="zh-CN" altLang="en-US" sz="2400">
                <a:sym typeface="Symbol" panose="05050102010706020507" pitchFamily="18" charset="2"/>
              </a:rPr>
              <a:t>无关，而仅与有关。 </a:t>
            </a:r>
          </a:p>
          <a:p>
            <a:pPr lvl="3" eaLnBrk="1" hangingPunct="1">
              <a:buFont typeface="Wingdings" panose="05000000000000000000" pitchFamily="2" charset="2"/>
              <a:buNone/>
            </a:pPr>
            <a:r>
              <a:rPr lang="zh-CN" altLang="en-US" sz="2400">
                <a:sym typeface="Symbol" panose="05050102010706020507" pitchFamily="18" charset="2"/>
              </a:rPr>
              <a:t>因此，若令 </a:t>
            </a:r>
            <a:r>
              <a:rPr lang="en-US" altLang="zh-CN" sz="2400" i="1">
                <a:sym typeface="Symbol" panose="05050102010706020507" pitchFamily="18" charset="2"/>
              </a:rPr>
              <a:t>t</a:t>
            </a:r>
            <a:r>
              <a:rPr lang="en-US" altLang="zh-CN" sz="2400">
                <a:sym typeface="Symbol" panose="05050102010706020507" pitchFamily="18" charset="2"/>
              </a:rPr>
              <a:t> = 0</a:t>
            </a:r>
            <a:r>
              <a:rPr lang="zh-CN" altLang="en-US" sz="2400">
                <a:sym typeface="Symbol" panose="05050102010706020507" pitchFamily="18" charset="2"/>
              </a:rPr>
              <a:t>，上式仍应成立，它变为</a:t>
            </a:r>
          </a:p>
          <a:p>
            <a:pPr lvl="3" eaLnBrk="1" hangingPunct="1">
              <a:buFont typeface="Wingdings" panose="05000000000000000000" pitchFamily="2" charset="2"/>
              <a:buNone/>
            </a:pPr>
            <a:endParaRPr lang="zh-CN" altLang="en-US" sz="2400"/>
          </a:p>
        </p:txBody>
      </p:sp>
      <p:graphicFrame>
        <p:nvGraphicFramePr>
          <p:cNvPr id="108549" name="Object 9">
            <a:extLst>
              <a:ext uri="{FF2B5EF4-FFF2-40B4-BE49-F238E27FC236}">
                <a16:creationId xmlns:a16="http://schemas.microsoft.com/office/drawing/2014/main" id="{FA08F168-75F2-3FF0-F516-BF2E4DA1760F}"/>
              </a:ext>
            </a:extLst>
          </p:cNvPr>
          <p:cNvGraphicFramePr>
            <a:graphicFrameLocks noGrp="1" noChangeAspect="1"/>
          </p:cNvGraphicFramePr>
          <p:nvPr>
            <p:ph sz="quarter" idx="2"/>
          </p:nvPr>
        </p:nvGraphicFramePr>
        <p:xfrm>
          <a:off x="5075238" y="3498850"/>
          <a:ext cx="2305050" cy="434975"/>
        </p:xfrm>
        <a:graphic>
          <a:graphicData uri="http://schemas.openxmlformats.org/presentationml/2006/ole">
            <mc:AlternateContent xmlns:mc="http://schemas.openxmlformats.org/markup-compatibility/2006">
              <mc:Choice xmlns:v="urn:schemas-microsoft-com:vml" Requires="v">
                <p:oleObj name="公式" r:id="rId3" imgW="1143000" imgH="215900" progId="Equation.3">
                  <p:embed/>
                </p:oleObj>
              </mc:Choice>
              <mc:Fallback>
                <p:oleObj name="公式" r:id="rId3" imgW="1143000" imgH="2159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5238" y="3498850"/>
                        <a:ext cx="230505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0" name="Object 11">
            <a:extLst>
              <a:ext uri="{FF2B5EF4-FFF2-40B4-BE49-F238E27FC236}">
                <a16:creationId xmlns:a16="http://schemas.microsoft.com/office/drawing/2014/main" id="{A7E877CF-72AC-D30A-4C36-E20F4E6D3BCD}"/>
              </a:ext>
            </a:extLst>
          </p:cNvPr>
          <p:cNvGraphicFramePr>
            <a:graphicFrameLocks noGrp="1" noChangeAspect="1"/>
          </p:cNvGraphicFramePr>
          <p:nvPr>
            <p:ph sz="quarter" idx="3"/>
          </p:nvPr>
        </p:nvGraphicFramePr>
        <p:xfrm>
          <a:off x="1763713" y="4902200"/>
          <a:ext cx="5657850" cy="471488"/>
        </p:xfrm>
        <a:graphic>
          <a:graphicData uri="http://schemas.openxmlformats.org/presentationml/2006/ole">
            <mc:AlternateContent xmlns:mc="http://schemas.openxmlformats.org/markup-compatibility/2006">
              <mc:Choice xmlns:v="urn:schemas-microsoft-com:vml" Requires="v">
                <p:oleObj name="公式" r:id="rId5" imgW="2895600" imgH="241300" progId="Equation.3">
                  <p:embed/>
                </p:oleObj>
              </mc:Choice>
              <mc:Fallback>
                <p:oleObj name="公式" r:id="rId5" imgW="2895600" imgH="2413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902200"/>
                        <a:ext cx="565785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5">
            <a:extLst>
              <a:ext uri="{FF2B5EF4-FFF2-40B4-BE49-F238E27FC236}">
                <a16:creationId xmlns:a16="http://schemas.microsoft.com/office/drawing/2014/main" id="{9D8DE80A-74AD-B98B-2BE8-6953D0DF58E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CA33A326-1438-4B2F-9157-A033CC4802DC}" type="slidenum">
              <a:rPr lang="en-US" altLang="zh-CN" sz="1400" b="0">
                <a:ea typeface="SimSun" panose="02010600030101010101" pitchFamily="2" charset="-122"/>
              </a:rPr>
              <a:pPr>
                <a:spcBef>
                  <a:spcPct val="0"/>
                </a:spcBef>
                <a:buClrTx/>
                <a:buSzTx/>
                <a:buFontTx/>
                <a:buNone/>
              </a:pPr>
              <a:t>52</a:t>
            </a:fld>
            <a:endParaRPr lang="en-US" altLang="zh-CN" sz="1400" b="0">
              <a:ea typeface="SimSun" panose="02010600030101010101" pitchFamily="2" charset="-122"/>
            </a:endParaRPr>
          </a:p>
        </p:txBody>
      </p:sp>
      <p:sp>
        <p:nvSpPr>
          <p:cNvPr id="110595" name="Rectangle 2">
            <a:extLst>
              <a:ext uri="{FF2B5EF4-FFF2-40B4-BE49-F238E27FC236}">
                <a16:creationId xmlns:a16="http://schemas.microsoft.com/office/drawing/2014/main" id="{33CBCB7A-D5EC-8E1E-A051-34382BCBF93A}"/>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10596" name="Rectangle 3">
            <a:extLst>
              <a:ext uri="{FF2B5EF4-FFF2-40B4-BE49-F238E27FC236}">
                <a16:creationId xmlns:a16="http://schemas.microsoft.com/office/drawing/2014/main" id="{3E6BCA8A-7058-D356-8E73-E21487FD4EFA}"/>
              </a:ext>
            </a:extLst>
          </p:cNvPr>
          <p:cNvSpPr>
            <a:spLocks noGrp="1" noRot="1" noChangeArrowheads="1"/>
          </p:cNvSpPr>
          <p:nvPr>
            <p:ph type="body" sz="half" idx="1"/>
          </p:nvPr>
        </p:nvSpPr>
        <p:spPr>
          <a:xfrm>
            <a:off x="323850" y="1557338"/>
            <a:ext cx="8496300" cy="4967287"/>
          </a:xfrm>
        </p:spPr>
        <p:txBody>
          <a:bodyPr/>
          <a:lstStyle/>
          <a:p>
            <a:pPr marL="0" indent="0" eaLnBrk="1" hangingPunct="1"/>
            <a:r>
              <a:rPr lang="en-US" altLang="zh-CN" sz="2400"/>
              <a:t>2.6</a:t>
            </a:r>
            <a:r>
              <a:rPr lang="zh-CN" altLang="en-US" sz="2400"/>
              <a:t>窄带随机过程</a:t>
            </a:r>
          </a:p>
          <a:p>
            <a:pPr marL="722313" lvl="1" eaLnBrk="1" hangingPunct="1"/>
            <a:r>
              <a:rPr lang="zh-CN" altLang="en-US" sz="2400"/>
              <a:t>零均值平稳高斯窄带随机过程的统计特性</a:t>
            </a:r>
          </a:p>
          <a:p>
            <a:pPr marL="901700" lvl="2" indent="12700" eaLnBrk="1" hangingPunct="1"/>
            <a:r>
              <a:rPr lang="en-US" altLang="zh-CN" i="1">
                <a:sym typeface="Symbol" panose="05050102010706020507" pitchFamily="18" charset="2"/>
              </a:rPr>
              <a:t>X</a:t>
            </a:r>
            <a:r>
              <a:rPr lang="en-US" altLang="zh-CN" baseline="-25000">
                <a:sym typeface="Symbol" panose="05050102010706020507" pitchFamily="18" charset="2"/>
              </a:rPr>
              <a:t>I</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sym typeface="Symbol" panose="05050102010706020507" pitchFamily="18" charset="2"/>
              </a:rPr>
              <a:t>和</a:t>
            </a:r>
            <a:r>
              <a:rPr lang="en-US" altLang="zh-CN" i="1">
                <a:sym typeface="Symbol" panose="05050102010706020507" pitchFamily="18" charset="2"/>
              </a:rPr>
              <a:t>X</a:t>
            </a:r>
            <a:r>
              <a:rPr lang="en-US" altLang="zh-CN" baseline="-25000">
                <a:sym typeface="Symbol" panose="05050102010706020507" pitchFamily="18" charset="2"/>
              </a:rPr>
              <a:t>Q</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t>的统计特性</a:t>
            </a:r>
          </a:p>
          <a:p>
            <a:pPr lvl="3" eaLnBrk="1" hangingPunct="1"/>
            <a:r>
              <a:rPr lang="en-US" altLang="zh-CN" i="1">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sym typeface="Symbol" panose="05050102010706020507" pitchFamily="18" charset="2"/>
              </a:rPr>
              <a:t>的自相关函数：</a:t>
            </a:r>
          </a:p>
          <a:p>
            <a:pPr lvl="3" eaLnBrk="1" hangingPunct="1">
              <a:buFont typeface="Wingdings" panose="05000000000000000000" pitchFamily="2" charset="2"/>
              <a:buNone/>
            </a:pPr>
            <a:r>
              <a:rPr lang="zh-CN" altLang="en-US" sz="1800"/>
              <a:t>因与时间</a:t>
            </a:r>
            <a:r>
              <a:rPr lang="en-US" altLang="zh-CN" sz="1800" i="1"/>
              <a:t>t</a:t>
            </a:r>
            <a:r>
              <a:rPr lang="zh-CN" altLang="en-US" sz="1800"/>
              <a:t>无关，以下二式自然成立</a:t>
            </a:r>
          </a:p>
          <a:p>
            <a:pPr lvl="3" eaLnBrk="1" hangingPunct="1">
              <a:buFont typeface="Wingdings" panose="05000000000000000000" pitchFamily="2" charset="2"/>
              <a:buNone/>
            </a:pPr>
            <a:endParaRPr lang="zh-CN" altLang="en-US" sz="1800"/>
          </a:p>
          <a:p>
            <a:pPr lvl="3" eaLnBrk="1" hangingPunct="1">
              <a:buFont typeface="Wingdings" panose="05000000000000000000" pitchFamily="2" charset="2"/>
              <a:buNone/>
            </a:pPr>
            <a:endParaRPr lang="zh-CN" altLang="en-US" sz="1800"/>
          </a:p>
          <a:p>
            <a:pPr lvl="3" eaLnBrk="1" hangingPunct="1">
              <a:buFont typeface="Wingdings" panose="05000000000000000000" pitchFamily="2" charset="2"/>
              <a:buNone/>
            </a:pPr>
            <a:r>
              <a:rPr lang="zh-CN" altLang="en-US" sz="1800"/>
              <a:t>所以，上式变为</a:t>
            </a:r>
          </a:p>
          <a:p>
            <a:pPr lvl="3" eaLnBrk="1" hangingPunct="1">
              <a:buFont typeface="Wingdings" panose="05000000000000000000" pitchFamily="2" charset="2"/>
              <a:buNone/>
            </a:pPr>
            <a:endParaRPr lang="zh-CN" altLang="en-US" sz="1800"/>
          </a:p>
          <a:p>
            <a:pPr lvl="3" eaLnBrk="1" hangingPunct="1">
              <a:lnSpc>
                <a:spcPct val="120000"/>
              </a:lnSpc>
              <a:buFont typeface="Wingdings" panose="05000000000000000000" pitchFamily="2" charset="2"/>
              <a:buNone/>
            </a:pPr>
            <a:r>
              <a:rPr lang="zh-CN" altLang="en-US" sz="1800"/>
              <a:t>再令 </a:t>
            </a:r>
            <a:r>
              <a:rPr lang="en-US" altLang="zh-CN" sz="1800" i="1"/>
              <a:t>t</a:t>
            </a:r>
            <a:r>
              <a:rPr lang="en-US" altLang="zh-CN" sz="1800"/>
              <a:t> = </a:t>
            </a:r>
            <a:r>
              <a:rPr lang="el-GR" altLang="zh-CN" sz="1800">
                <a:cs typeface="Times New Roman" panose="02020603050405020304" pitchFamily="18" charset="0"/>
              </a:rPr>
              <a:t>π</a:t>
            </a:r>
            <a:r>
              <a:rPr lang="en-US" altLang="zh-CN" sz="1800"/>
              <a:t>/2</a:t>
            </a:r>
            <a:r>
              <a:rPr lang="en-US" altLang="zh-CN" sz="1800" i="1">
                <a:sym typeface="Symbol" panose="05050102010706020507" pitchFamily="18" charset="2"/>
              </a:rPr>
              <a:t></a:t>
            </a:r>
            <a:r>
              <a:rPr lang="en-US" altLang="zh-CN" sz="1800" baseline="-25000">
                <a:sym typeface="Symbol" panose="05050102010706020507" pitchFamily="18" charset="2"/>
              </a:rPr>
              <a:t>c</a:t>
            </a:r>
            <a:r>
              <a:rPr lang="zh-CN" altLang="en-US" sz="1800">
                <a:sym typeface="Symbol" panose="05050102010706020507" pitchFamily="18" charset="2"/>
              </a:rPr>
              <a:t>，同理可以求得</a:t>
            </a:r>
          </a:p>
          <a:p>
            <a:pPr lvl="3" eaLnBrk="1" hangingPunct="1">
              <a:buFont typeface="Wingdings" panose="05000000000000000000" pitchFamily="2" charset="2"/>
              <a:buNone/>
            </a:pPr>
            <a:endParaRPr lang="zh-CN" altLang="en-US" sz="1800"/>
          </a:p>
          <a:p>
            <a:pPr lvl="3" eaLnBrk="1" hangingPunct="1">
              <a:lnSpc>
                <a:spcPct val="120000"/>
              </a:lnSpc>
              <a:buFont typeface="Wingdings" panose="05000000000000000000" pitchFamily="2" charset="2"/>
              <a:buNone/>
            </a:pPr>
            <a:r>
              <a:rPr lang="zh-CN" altLang="en-US" sz="1800"/>
              <a:t>由以上分析可知，</a:t>
            </a:r>
            <a:r>
              <a:rPr lang="zh-CN" altLang="en-US" sz="1800">
                <a:solidFill>
                  <a:schemeClr val="hlink"/>
                </a:solidFill>
              </a:rPr>
              <a:t>若窄带过程</a:t>
            </a:r>
            <a:r>
              <a:rPr lang="en-US" altLang="zh-CN" sz="1800" i="1">
                <a:solidFill>
                  <a:schemeClr val="hlink"/>
                </a:solidFill>
                <a:sym typeface="Symbol" panose="05050102010706020507" pitchFamily="18" charset="2"/>
              </a:rPr>
              <a:t>X</a:t>
            </a:r>
            <a:r>
              <a:rPr lang="en-US" altLang="zh-CN" sz="1800">
                <a:solidFill>
                  <a:schemeClr val="hlink"/>
                </a:solidFill>
                <a:sym typeface="Symbol" panose="05050102010706020507" pitchFamily="18" charset="2"/>
              </a:rPr>
              <a:t>(</a:t>
            </a:r>
            <a:r>
              <a:rPr lang="en-US" altLang="zh-CN" sz="1800" i="1">
                <a:solidFill>
                  <a:schemeClr val="hlink"/>
                </a:solidFill>
                <a:sym typeface="Symbol" panose="05050102010706020507" pitchFamily="18" charset="2"/>
              </a:rPr>
              <a:t>t</a:t>
            </a:r>
            <a:r>
              <a:rPr lang="en-US" altLang="zh-CN" sz="1800">
                <a:solidFill>
                  <a:schemeClr val="hlink"/>
                </a:solidFill>
                <a:sym typeface="Symbol" panose="05050102010706020507" pitchFamily="18" charset="2"/>
              </a:rPr>
              <a:t>)</a:t>
            </a:r>
            <a:r>
              <a:rPr lang="zh-CN" altLang="en-US" sz="1800">
                <a:solidFill>
                  <a:schemeClr val="hlink"/>
                </a:solidFill>
              </a:rPr>
              <a:t>是平稳的，则</a:t>
            </a:r>
            <a:r>
              <a:rPr lang="en-US" altLang="zh-CN" sz="1800" i="1">
                <a:solidFill>
                  <a:schemeClr val="hlink"/>
                </a:solidFill>
                <a:sym typeface="Symbol" panose="05050102010706020507" pitchFamily="18" charset="2"/>
              </a:rPr>
              <a:t>X</a:t>
            </a:r>
            <a:r>
              <a:rPr lang="en-US" altLang="zh-CN" sz="1800" baseline="-25000">
                <a:solidFill>
                  <a:schemeClr val="hlink"/>
                </a:solidFill>
                <a:sym typeface="Symbol" panose="05050102010706020507" pitchFamily="18" charset="2"/>
              </a:rPr>
              <a:t>I</a:t>
            </a:r>
            <a:r>
              <a:rPr lang="en-US" altLang="zh-CN" sz="1800">
                <a:solidFill>
                  <a:schemeClr val="hlink"/>
                </a:solidFill>
                <a:sym typeface="Symbol" panose="05050102010706020507" pitchFamily="18" charset="2"/>
              </a:rPr>
              <a:t>(</a:t>
            </a:r>
            <a:r>
              <a:rPr lang="en-US" altLang="zh-CN" sz="1800" i="1">
                <a:solidFill>
                  <a:schemeClr val="hlink"/>
                </a:solidFill>
                <a:sym typeface="Symbol" panose="05050102010706020507" pitchFamily="18" charset="2"/>
              </a:rPr>
              <a:t>t</a:t>
            </a:r>
            <a:r>
              <a:rPr lang="en-US" altLang="zh-CN" sz="1800">
                <a:solidFill>
                  <a:schemeClr val="hlink"/>
                </a:solidFill>
                <a:sym typeface="Symbol" panose="05050102010706020507" pitchFamily="18" charset="2"/>
              </a:rPr>
              <a:t>)</a:t>
            </a:r>
            <a:r>
              <a:rPr lang="zh-CN" altLang="en-US" sz="1800">
                <a:solidFill>
                  <a:schemeClr val="hlink"/>
                </a:solidFill>
                <a:sym typeface="Symbol" panose="05050102010706020507" pitchFamily="18" charset="2"/>
              </a:rPr>
              <a:t>和</a:t>
            </a:r>
            <a:r>
              <a:rPr lang="en-US" altLang="zh-CN" sz="1800" i="1">
                <a:solidFill>
                  <a:schemeClr val="hlink"/>
                </a:solidFill>
                <a:sym typeface="Symbol" panose="05050102010706020507" pitchFamily="18" charset="2"/>
              </a:rPr>
              <a:t>X</a:t>
            </a:r>
            <a:r>
              <a:rPr lang="en-US" altLang="zh-CN" sz="1800" baseline="-25000">
                <a:solidFill>
                  <a:schemeClr val="hlink"/>
                </a:solidFill>
                <a:sym typeface="Symbol" panose="05050102010706020507" pitchFamily="18" charset="2"/>
              </a:rPr>
              <a:t>Q</a:t>
            </a:r>
            <a:r>
              <a:rPr lang="en-US" altLang="zh-CN" sz="1800">
                <a:solidFill>
                  <a:schemeClr val="hlink"/>
                </a:solidFill>
                <a:sym typeface="Symbol" panose="05050102010706020507" pitchFamily="18" charset="2"/>
              </a:rPr>
              <a:t>(</a:t>
            </a:r>
            <a:r>
              <a:rPr lang="en-US" altLang="zh-CN" sz="1800" i="1">
                <a:solidFill>
                  <a:schemeClr val="hlink"/>
                </a:solidFill>
                <a:sym typeface="Symbol" panose="05050102010706020507" pitchFamily="18" charset="2"/>
              </a:rPr>
              <a:t>t</a:t>
            </a:r>
            <a:r>
              <a:rPr lang="en-US" altLang="zh-CN" sz="1800">
                <a:solidFill>
                  <a:schemeClr val="hlink"/>
                </a:solidFill>
                <a:sym typeface="Symbol" panose="05050102010706020507" pitchFamily="18" charset="2"/>
              </a:rPr>
              <a:t>)</a:t>
            </a:r>
            <a:r>
              <a:rPr lang="zh-CN" altLang="en-US" sz="1800">
                <a:solidFill>
                  <a:schemeClr val="hlink"/>
                </a:solidFill>
              </a:rPr>
              <a:t>也必然是平稳的。</a:t>
            </a:r>
          </a:p>
        </p:txBody>
      </p:sp>
      <p:graphicFrame>
        <p:nvGraphicFramePr>
          <p:cNvPr id="110597" name="Object 8">
            <a:extLst>
              <a:ext uri="{FF2B5EF4-FFF2-40B4-BE49-F238E27FC236}">
                <a16:creationId xmlns:a16="http://schemas.microsoft.com/office/drawing/2014/main" id="{656B1A45-C635-3367-CE3C-3698FEE52362}"/>
              </a:ext>
            </a:extLst>
          </p:cNvPr>
          <p:cNvGraphicFramePr>
            <a:graphicFrameLocks noGrp="1" noChangeAspect="1"/>
          </p:cNvGraphicFramePr>
          <p:nvPr>
            <p:ph sz="quarter" idx="2"/>
          </p:nvPr>
        </p:nvGraphicFramePr>
        <p:xfrm>
          <a:off x="3708400" y="3484563"/>
          <a:ext cx="2447925" cy="881062"/>
        </p:xfrm>
        <a:graphic>
          <a:graphicData uri="http://schemas.openxmlformats.org/presentationml/2006/ole">
            <mc:AlternateContent xmlns:mc="http://schemas.openxmlformats.org/markup-compatibility/2006">
              <mc:Choice xmlns:v="urn:schemas-microsoft-com:vml" Requires="v">
                <p:oleObj name="公式" r:id="rId3" imgW="1270000" imgH="457200" progId="Equation.3">
                  <p:embed/>
                </p:oleObj>
              </mc:Choice>
              <mc:Fallback>
                <p:oleObj name="公式" r:id="rId3" imgW="1270000" imgH="457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3484563"/>
                        <a:ext cx="2447925"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8" name="Object 11">
            <a:extLst>
              <a:ext uri="{FF2B5EF4-FFF2-40B4-BE49-F238E27FC236}">
                <a16:creationId xmlns:a16="http://schemas.microsoft.com/office/drawing/2014/main" id="{1E0ABFB9-716C-65E9-C8AD-8D9AE625DD37}"/>
              </a:ext>
            </a:extLst>
          </p:cNvPr>
          <p:cNvGraphicFramePr>
            <a:graphicFrameLocks noGrp="1" noChangeAspect="1"/>
          </p:cNvGraphicFramePr>
          <p:nvPr>
            <p:ph sz="quarter" idx="3"/>
          </p:nvPr>
        </p:nvGraphicFramePr>
        <p:xfrm>
          <a:off x="2071688" y="4546600"/>
          <a:ext cx="4495800" cy="466725"/>
        </p:xfrm>
        <a:graphic>
          <a:graphicData uri="http://schemas.openxmlformats.org/presentationml/2006/ole">
            <mc:AlternateContent xmlns:mc="http://schemas.openxmlformats.org/markup-compatibility/2006">
              <mc:Choice xmlns:v="urn:schemas-microsoft-com:vml" Requires="v">
                <p:oleObj name="公式" r:id="rId5" imgW="2324100" imgH="241300" progId="Equation.3">
                  <p:embed/>
                </p:oleObj>
              </mc:Choice>
              <mc:Fallback>
                <p:oleObj name="公式" r:id="rId5" imgW="2324100" imgH="2413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88" y="4546600"/>
                        <a:ext cx="44958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9" name="Object 13">
            <a:extLst>
              <a:ext uri="{FF2B5EF4-FFF2-40B4-BE49-F238E27FC236}">
                <a16:creationId xmlns:a16="http://schemas.microsoft.com/office/drawing/2014/main" id="{70122E1B-5268-8E11-2DFC-E8186C927B6E}"/>
              </a:ext>
            </a:extLst>
          </p:cNvPr>
          <p:cNvGraphicFramePr>
            <a:graphicFrameLocks noChangeAspect="1"/>
          </p:cNvGraphicFramePr>
          <p:nvPr/>
        </p:nvGraphicFramePr>
        <p:xfrm>
          <a:off x="2039938" y="5229225"/>
          <a:ext cx="4489450" cy="452438"/>
        </p:xfrm>
        <a:graphic>
          <a:graphicData uri="http://schemas.openxmlformats.org/presentationml/2006/ole">
            <mc:AlternateContent xmlns:mc="http://schemas.openxmlformats.org/markup-compatibility/2006">
              <mc:Choice xmlns:v="urn:schemas-microsoft-com:vml" Requires="v">
                <p:oleObj name="公式" r:id="rId7" imgW="2362200" imgH="241300" progId="Equation.3">
                  <p:embed/>
                </p:oleObj>
              </mc:Choice>
              <mc:Fallback>
                <p:oleObj name="公式" r:id="rId7" imgW="2362200" imgH="2413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9938" y="5229225"/>
                        <a:ext cx="448945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5">
            <a:extLst>
              <a:ext uri="{FF2B5EF4-FFF2-40B4-BE49-F238E27FC236}">
                <a16:creationId xmlns:a16="http://schemas.microsoft.com/office/drawing/2014/main" id="{70D829F0-B566-3BC3-7913-7301C27EBDA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325895EC-533E-4B9B-B8D3-E839AA1E2F2E}" type="slidenum">
              <a:rPr lang="en-US" altLang="zh-CN" sz="1400" b="0">
                <a:ea typeface="SimSun" panose="02010600030101010101" pitchFamily="2" charset="-122"/>
              </a:rPr>
              <a:pPr>
                <a:spcBef>
                  <a:spcPct val="0"/>
                </a:spcBef>
                <a:buClrTx/>
                <a:buSzTx/>
                <a:buFontTx/>
                <a:buNone/>
              </a:pPr>
              <a:t>53</a:t>
            </a:fld>
            <a:endParaRPr lang="en-US" altLang="zh-CN" sz="1400" b="0">
              <a:ea typeface="SimSun" panose="02010600030101010101" pitchFamily="2" charset="-122"/>
            </a:endParaRPr>
          </a:p>
        </p:txBody>
      </p:sp>
      <p:sp>
        <p:nvSpPr>
          <p:cNvPr id="112643" name="Rectangle 2">
            <a:extLst>
              <a:ext uri="{FF2B5EF4-FFF2-40B4-BE49-F238E27FC236}">
                <a16:creationId xmlns:a16="http://schemas.microsoft.com/office/drawing/2014/main" id="{B161E569-CD67-BC36-A682-33E98144C990}"/>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12644" name="Rectangle 3">
            <a:extLst>
              <a:ext uri="{FF2B5EF4-FFF2-40B4-BE49-F238E27FC236}">
                <a16:creationId xmlns:a16="http://schemas.microsoft.com/office/drawing/2014/main" id="{E5D65750-A260-8F55-6651-45BE88CB5FF4}"/>
              </a:ext>
            </a:extLst>
          </p:cNvPr>
          <p:cNvSpPr>
            <a:spLocks noGrp="1" noRot="1" noChangeArrowheads="1"/>
          </p:cNvSpPr>
          <p:nvPr>
            <p:ph type="body" sz="half" idx="1"/>
          </p:nvPr>
        </p:nvSpPr>
        <p:spPr>
          <a:xfrm>
            <a:off x="323850" y="1268413"/>
            <a:ext cx="8496300" cy="5300662"/>
          </a:xfrm>
        </p:spPr>
        <p:txBody>
          <a:bodyPr/>
          <a:lstStyle/>
          <a:p>
            <a:pPr marL="0" indent="0" eaLnBrk="1" hangingPunct="1"/>
            <a:r>
              <a:rPr lang="en-US" altLang="zh-CN" sz="2800"/>
              <a:t>2.6</a:t>
            </a:r>
            <a:r>
              <a:rPr lang="zh-CN" altLang="en-US" sz="2800"/>
              <a:t>窄带随机过程</a:t>
            </a:r>
          </a:p>
          <a:p>
            <a:pPr marL="722313" lvl="1" eaLnBrk="1" hangingPunct="1"/>
            <a:r>
              <a:rPr lang="zh-CN" altLang="en-US"/>
              <a:t>零均值平稳高斯窄带随机过程的统计特性</a:t>
            </a:r>
          </a:p>
          <a:p>
            <a:pPr lvl="3" eaLnBrk="1" hangingPunct="1"/>
            <a:r>
              <a:rPr lang="zh-CN" altLang="en-US"/>
              <a:t>进一步分析，下两式</a:t>
            </a:r>
          </a:p>
          <a:p>
            <a:pPr lvl="3" eaLnBrk="1" hangingPunct="1">
              <a:buFont typeface="Wingdings" panose="05000000000000000000" pitchFamily="2" charset="2"/>
              <a:buNone/>
            </a:pPr>
            <a:endParaRPr lang="zh-CN" altLang="en-US"/>
          </a:p>
          <a:p>
            <a:pPr lvl="3" eaLnBrk="1" hangingPunct="1">
              <a:buFont typeface="Wingdings" panose="05000000000000000000" pitchFamily="2" charset="2"/>
              <a:buNone/>
            </a:pPr>
            <a:endParaRPr lang="zh-CN" altLang="en-US"/>
          </a:p>
          <a:p>
            <a:pPr lvl="3" eaLnBrk="1" hangingPunct="1">
              <a:buFont typeface="Wingdings" panose="05000000000000000000" pitchFamily="2" charset="2"/>
              <a:buNone/>
            </a:pPr>
            <a:r>
              <a:rPr lang="zh-CN" altLang="en-US"/>
              <a:t>应同时成立，故有</a:t>
            </a:r>
          </a:p>
          <a:p>
            <a:pPr lvl="3" eaLnBrk="1" hangingPunct="1">
              <a:buFont typeface="Wingdings" panose="05000000000000000000" pitchFamily="2" charset="2"/>
              <a:buNone/>
            </a:pPr>
            <a:endParaRPr lang="zh-CN" altLang="en-US"/>
          </a:p>
          <a:p>
            <a:pPr marL="722313" lvl="1" eaLnBrk="1" hangingPunct="1">
              <a:lnSpc>
                <a:spcPct val="160000"/>
              </a:lnSpc>
              <a:buFont typeface="Wingdings" panose="05000000000000000000" pitchFamily="2" charset="2"/>
              <a:buNone/>
            </a:pPr>
            <a:r>
              <a:rPr lang="zh-CN" altLang="en-US" sz="2000"/>
              <a:t>上式表明，</a:t>
            </a:r>
            <a:r>
              <a:rPr lang="zh-CN" altLang="en-US" sz="2000">
                <a:solidFill>
                  <a:schemeClr val="hlink"/>
                </a:solidFill>
              </a:rPr>
              <a:t>同相分量</a:t>
            </a:r>
            <a:r>
              <a:rPr lang="en-US" altLang="zh-CN" sz="2000" i="1">
                <a:solidFill>
                  <a:schemeClr val="hlink"/>
                </a:solidFill>
                <a:sym typeface="Symbol" panose="05050102010706020507" pitchFamily="18" charset="2"/>
              </a:rPr>
              <a:t>X</a:t>
            </a:r>
            <a:r>
              <a:rPr lang="en-US" altLang="zh-CN" sz="2000" baseline="-25000">
                <a:solidFill>
                  <a:schemeClr val="hlink"/>
                </a:solidFill>
                <a:sym typeface="Symbol" panose="05050102010706020507" pitchFamily="18" charset="2"/>
              </a:rPr>
              <a:t>I</a:t>
            </a:r>
            <a:r>
              <a:rPr lang="en-US" altLang="zh-CN" sz="2000">
                <a:solidFill>
                  <a:schemeClr val="hlink"/>
                </a:solidFill>
                <a:sym typeface="Symbol" panose="05050102010706020507" pitchFamily="18" charset="2"/>
              </a:rPr>
              <a:t>(</a:t>
            </a:r>
            <a:r>
              <a:rPr lang="en-US" altLang="zh-CN" sz="2000" i="1">
                <a:solidFill>
                  <a:schemeClr val="hlink"/>
                </a:solidFill>
                <a:sym typeface="Symbol" panose="05050102010706020507" pitchFamily="18" charset="2"/>
              </a:rPr>
              <a:t>t</a:t>
            </a:r>
            <a:r>
              <a:rPr lang="en-US" altLang="zh-CN" sz="2000">
                <a:solidFill>
                  <a:schemeClr val="hlink"/>
                </a:solidFill>
                <a:sym typeface="Symbol" panose="05050102010706020507" pitchFamily="18" charset="2"/>
              </a:rPr>
              <a:t>) </a:t>
            </a:r>
            <a:r>
              <a:rPr lang="zh-CN" altLang="en-US" sz="2000">
                <a:solidFill>
                  <a:schemeClr val="hlink"/>
                </a:solidFill>
              </a:rPr>
              <a:t>和正交分量</a:t>
            </a:r>
            <a:r>
              <a:rPr lang="en-US" altLang="zh-CN" sz="2000" i="1">
                <a:solidFill>
                  <a:schemeClr val="hlink"/>
                </a:solidFill>
                <a:sym typeface="Symbol" panose="05050102010706020507" pitchFamily="18" charset="2"/>
              </a:rPr>
              <a:t>X</a:t>
            </a:r>
            <a:r>
              <a:rPr lang="en-US" altLang="zh-CN" sz="2000" baseline="-25000">
                <a:solidFill>
                  <a:schemeClr val="hlink"/>
                </a:solidFill>
                <a:sym typeface="Symbol" panose="05050102010706020507" pitchFamily="18" charset="2"/>
              </a:rPr>
              <a:t>Q</a:t>
            </a:r>
            <a:r>
              <a:rPr lang="en-US" altLang="zh-CN" sz="2000">
                <a:solidFill>
                  <a:schemeClr val="hlink"/>
                </a:solidFill>
                <a:sym typeface="Symbol" panose="05050102010706020507" pitchFamily="18" charset="2"/>
              </a:rPr>
              <a:t>(</a:t>
            </a:r>
            <a:r>
              <a:rPr lang="en-US" altLang="zh-CN" sz="2000" i="1">
                <a:solidFill>
                  <a:schemeClr val="hlink"/>
                </a:solidFill>
                <a:sym typeface="Symbol" panose="05050102010706020507" pitchFamily="18" charset="2"/>
              </a:rPr>
              <a:t>t</a:t>
            </a:r>
            <a:r>
              <a:rPr lang="en-US" altLang="zh-CN" sz="2000">
                <a:solidFill>
                  <a:schemeClr val="hlink"/>
                </a:solidFill>
                <a:sym typeface="Symbol" panose="05050102010706020507" pitchFamily="18" charset="2"/>
              </a:rPr>
              <a:t>)</a:t>
            </a:r>
            <a:r>
              <a:rPr lang="zh-CN" altLang="en-US" sz="2000">
                <a:solidFill>
                  <a:schemeClr val="hlink"/>
                </a:solidFill>
              </a:rPr>
              <a:t>具有相同的自相关函数。</a:t>
            </a:r>
          </a:p>
          <a:p>
            <a:pPr lvl="3" eaLnBrk="1" hangingPunct="1">
              <a:lnSpc>
                <a:spcPct val="110000"/>
              </a:lnSpc>
              <a:buFont typeface="Wingdings" panose="05000000000000000000" pitchFamily="2" charset="2"/>
              <a:buNone/>
            </a:pPr>
            <a:r>
              <a:rPr lang="zh-CN" altLang="en-US"/>
              <a:t>根据互相关函数的性质，应有</a:t>
            </a:r>
          </a:p>
          <a:p>
            <a:pPr lvl="3" eaLnBrk="1" hangingPunct="1">
              <a:lnSpc>
                <a:spcPct val="110000"/>
              </a:lnSpc>
              <a:buFont typeface="Wingdings" panose="05000000000000000000" pitchFamily="2" charset="2"/>
              <a:buNone/>
            </a:pPr>
            <a:r>
              <a:rPr lang="zh-CN" altLang="en-US"/>
              <a:t>代入上式，得到</a:t>
            </a:r>
          </a:p>
          <a:p>
            <a:pPr lvl="3" eaLnBrk="1" hangingPunct="1">
              <a:lnSpc>
                <a:spcPct val="130000"/>
              </a:lnSpc>
              <a:buFont typeface="Wingdings" panose="05000000000000000000" pitchFamily="2" charset="2"/>
              <a:buNone/>
            </a:pPr>
            <a:r>
              <a:rPr lang="zh-CN" altLang="en-US"/>
              <a:t>上式表明</a:t>
            </a:r>
            <a:r>
              <a:rPr lang="en-US" altLang="zh-CN" i="1"/>
              <a:t>R</a:t>
            </a:r>
            <a:r>
              <a:rPr lang="en-US" altLang="zh-CN" i="1" baseline="-25000"/>
              <a:t>QI</a:t>
            </a:r>
            <a:r>
              <a:rPr lang="en-US" altLang="zh-CN"/>
              <a:t>(</a:t>
            </a:r>
            <a:r>
              <a:rPr lang="en-US" altLang="zh-CN" i="1">
                <a:sym typeface="Symbol" panose="05050102010706020507" pitchFamily="18" charset="2"/>
              </a:rPr>
              <a:t></a:t>
            </a:r>
            <a:r>
              <a:rPr lang="en-US" altLang="zh-CN"/>
              <a:t>)</a:t>
            </a:r>
            <a:r>
              <a:rPr lang="zh-CN" altLang="en-US"/>
              <a:t>是</a:t>
            </a:r>
            <a:r>
              <a:rPr lang="zh-CN" altLang="en-US" i="1">
                <a:sym typeface="Symbol" panose="05050102010706020507" pitchFamily="18" charset="2"/>
              </a:rPr>
              <a:t> </a:t>
            </a:r>
            <a:r>
              <a:rPr lang="zh-CN" altLang="en-US"/>
              <a:t>的奇函数，所以</a:t>
            </a:r>
          </a:p>
          <a:p>
            <a:pPr lvl="3" eaLnBrk="1" hangingPunct="1">
              <a:lnSpc>
                <a:spcPct val="130000"/>
              </a:lnSpc>
              <a:buFont typeface="Wingdings" panose="05000000000000000000" pitchFamily="2" charset="2"/>
              <a:buNone/>
            </a:pPr>
            <a:r>
              <a:rPr lang="zh-CN" altLang="en-US"/>
              <a:t>同理可证 </a:t>
            </a:r>
          </a:p>
          <a:p>
            <a:pPr lvl="3" eaLnBrk="1" hangingPunct="1"/>
            <a:endParaRPr lang="zh-CN" altLang="en-US">
              <a:sym typeface="Symbol" panose="05050102010706020507" pitchFamily="18" charset="2"/>
            </a:endParaRPr>
          </a:p>
        </p:txBody>
      </p:sp>
      <p:graphicFrame>
        <p:nvGraphicFramePr>
          <p:cNvPr id="112645" name="Object 17">
            <a:extLst>
              <a:ext uri="{FF2B5EF4-FFF2-40B4-BE49-F238E27FC236}">
                <a16:creationId xmlns:a16="http://schemas.microsoft.com/office/drawing/2014/main" id="{D7BE1CF3-9B0B-D0ED-2D38-44DFC8DABC07}"/>
              </a:ext>
            </a:extLst>
          </p:cNvPr>
          <p:cNvGraphicFramePr>
            <a:graphicFrameLocks noGrp="1" noChangeAspect="1"/>
          </p:cNvGraphicFramePr>
          <p:nvPr>
            <p:ph sz="quarter" idx="2"/>
          </p:nvPr>
        </p:nvGraphicFramePr>
        <p:xfrm>
          <a:off x="5219700" y="4724400"/>
          <a:ext cx="1944688" cy="433388"/>
        </p:xfrm>
        <a:graphic>
          <a:graphicData uri="http://schemas.openxmlformats.org/presentationml/2006/ole">
            <mc:AlternateContent xmlns:mc="http://schemas.openxmlformats.org/markup-compatibility/2006">
              <mc:Choice xmlns:v="urn:schemas-microsoft-com:vml" Requires="v">
                <p:oleObj name="公式" r:id="rId3" imgW="1079032" imgH="241195" progId="Equation.3">
                  <p:embed/>
                </p:oleObj>
              </mc:Choice>
              <mc:Fallback>
                <p:oleObj name="公式" r:id="rId3" imgW="1079032" imgH="241195"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4724400"/>
                        <a:ext cx="1944688"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6" name="Object 10">
            <a:extLst>
              <a:ext uri="{FF2B5EF4-FFF2-40B4-BE49-F238E27FC236}">
                <a16:creationId xmlns:a16="http://schemas.microsoft.com/office/drawing/2014/main" id="{92E63C04-EFF8-3FED-D25B-363E335DE7CD}"/>
              </a:ext>
            </a:extLst>
          </p:cNvPr>
          <p:cNvGraphicFramePr>
            <a:graphicFrameLocks noChangeAspect="1"/>
          </p:cNvGraphicFramePr>
          <p:nvPr/>
        </p:nvGraphicFramePr>
        <p:xfrm>
          <a:off x="2289175" y="2636838"/>
          <a:ext cx="4443413" cy="457200"/>
        </p:xfrm>
        <a:graphic>
          <a:graphicData uri="http://schemas.openxmlformats.org/presentationml/2006/ole">
            <mc:AlternateContent xmlns:mc="http://schemas.openxmlformats.org/markup-compatibility/2006">
              <mc:Choice xmlns:v="urn:schemas-microsoft-com:vml" Requires="v">
                <p:oleObj name="公式" r:id="rId5" imgW="2324100" imgH="241300" progId="Equation.3">
                  <p:embed/>
                </p:oleObj>
              </mc:Choice>
              <mc:Fallback>
                <p:oleObj name="公式" r:id="rId5" imgW="23241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9175" y="2636838"/>
                        <a:ext cx="444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47" name="Object 11">
            <a:extLst>
              <a:ext uri="{FF2B5EF4-FFF2-40B4-BE49-F238E27FC236}">
                <a16:creationId xmlns:a16="http://schemas.microsoft.com/office/drawing/2014/main" id="{E43EABEF-4D37-5BB4-B4FB-7AB900EAD5E7}"/>
              </a:ext>
            </a:extLst>
          </p:cNvPr>
          <p:cNvGraphicFramePr>
            <a:graphicFrameLocks noChangeAspect="1"/>
          </p:cNvGraphicFramePr>
          <p:nvPr/>
        </p:nvGraphicFramePr>
        <p:xfrm>
          <a:off x="2259013" y="3068638"/>
          <a:ext cx="4473575" cy="450850"/>
        </p:xfrm>
        <a:graphic>
          <a:graphicData uri="http://schemas.openxmlformats.org/presentationml/2006/ole">
            <mc:AlternateContent xmlns:mc="http://schemas.openxmlformats.org/markup-compatibility/2006">
              <mc:Choice xmlns:v="urn:schemas-microsoft-com:vml" Requires="v">
                <p:oleObj name="公式" r:id="rId7" imgW="2362200" imgH="241300" progId="Equation.3">
                  <p:embed/>
                </p:oleObj>
              </mc:Choice>
              <mc:Fallback>
                <p:oleObj name="公式" r:id="rId7" imgW="2362200" imgH="2413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9013" y="3068638"/>
                        <a:ext cx="44735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2648" name="Group 12">
            <a:extLst>
              <a:ext uri="{FF2B5EF4-FFF2-40B4-BE49-F238E27FC236}">
                <a16:creationId xmlns:a16="http://schemas.microsoft.com/office/drawing/2014/main" id="{6209B565-7835-F28C-6BAE-450D09348443}"/>
              </a:ext>
            </a:extLst>
          </p:cNvPr>
          <p:cNvGrpSpPr>
            <a:grpSpLocks/>
          </p:cNvGrpSpPr>
          <p:nvPr/>
        </p:nvGrpSpPr>
        <p:grpSpPr bwMode="auto">
          <a:xfrm>
            <a:off x="2268538" y="3789363"/>
            <a:ext cx="3743325" cy="441325"/>
            <a:chOff x="1519" y="1814"/>
            <a:chExt cx="2197" cy="240"/>
          </a:xfrm>
        </p:grpSpPr>
        <p:graphicFrame>
          <p:nvGraphicFramePr>
            <p:cNvPr id="112652" name="Object 13">
              <a:extLst>
                <a:ext uri="{FF2B5EF4-FFF2-40B4-BE49-F238E27FC236}">
                  <a16:creationId xmlns:a16="http://schemas.microsoft.com/office/drawing/2014/main" id="{793A6BAC-789F-2D50-F293-007BCC2BEC1D}"/>
                </a:ext>
              </a:extLst>
            </p:cNvPr>
            <p:cNvGraphicFramePr>
              <a:graphicFrameLocks noChangeAspect="1"/>
            </p:cNvGraphicFramePr>
            <p:nvPr/>
          </p:nvGraphicFramePr>
          <p:xfrm>
            <a:off x="1519" y="1814"/>
            <a:ext cx="879" cy="240"/>
          </p:xfrm>
          <a:graphic>
            <a:graphicData uri="http://schemas.openxmlformats.org/presentationml/2006/ole">
              <mc:AlternateContent xmlns:mc="http://schemas.openxmlformats.org/markup-compatibility/2006">
                <mc:Choice xmlns:v="urn:schemas-microsoft-com:vml" Requires="v">
                  <p:oleObj name="公式" r:id="rId9" imgW="888614" imgH="241195" progId="Equation.3">
                    <p:embed/>
                  </p:oleObj>
                </mc:Choice>
                <mc:Fallback>
                  <p:oleObj name="公式" r:id="rId9" imgW="888614" imgH="241195"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9" y="1814"/>
                          <a:ext cx="87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53" name="Object 14">
              <a:extLst>
                <a:ext uri="{FF2B5EF4-FFF2-40B4-BE49-F238E27FC236}">
                  <a16:creationId xmlns:a16="http://schemas.microsoft.com/office/drawing/2014/main" id="{19220B1B-5986-9EEB-956C-54626D7F02BC}"/>
                </a:ext>
              </a:extLst>
            </p:cNvPr>
            <p:cNvGraphicFramePr>
              <a:graphicFrameLocks noChangeAspect="1"/>
            </p:cNvGraphicFramePr>
            <p:nvPr/>
          </p:nvGraphicFramePr>
          <p:xfrm>
            <a:off x="2670" y="1814"/>
            <a:ext cx="1046" cy="235"/>
          </p:xfrm>
          <a:graphic>
            <a:graphicData uri="http://schemas.openxmlformats.org/presentationml/2006/ole">
              <mc:AlternateContent xmlns:mc="http://schemas.openxmlformats.org/markup-compatibility/2006">
                <mc:Choice xmlns:v="urn:schemas-microsoft-com:vml" Requires="v">
                  <p:oleObj name="公式" r:id="rId11" imgW="1079032" imgH="241195" progId="Equation.3">
                    <p:embed/>
                  </p:oleObj>
                </mc:Choice>
                <mc:Fallback>
                  <p:oleObj name="公式" r:id="rId11" imgW="1079032" imgH="241195"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0" y="1814"/>
                          <a:ext cx="1046"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12649" name="Object 19">
            <a:extLst>
              <a:ext uri="{FF2B5EF4-FFF2-40B4-BE49-F238E27FC236}">
                <a16:creationId xmlns:a16="http://schemas.microsoft.com/office/drawing/2014/main" id="{FFAD5E3F-1C15-8C49-2304-C9666E2B82D7}"/>
              </a:ext>
            </a:extLst>
          </p:cNvPr>
          <p:cNvGraphicFramePr>
            <a:graphicFrameLocks noGrp="1" noChangeAspect="1"/>
          </p:cNvGraphicFramePr>
          <p:nvPr>
            <p:ph sz="quarter" idx="3"/>
          </p:nvPr>
        </p:nvGraphicFramePr>
        <p:xfrm>
          <a:off x="3748088" y="5157788"/>
          <a:ext cx="2224087" cy="406400"/>
        </p:xfrm>
        <a:graphic>
          <a:graphicData uri="http://schemas.openxmlformats.org/presentationml/2006/ole">
            <mc:AlternateContent xmlns:mc="http://schemas.openxmlformats.org/markup-compatibility/2006">
              <mc:Choice xmlns:v="urn:schemas-microsoft-com:vml" Requires="v">
                <p:oleObj name="公式" r:id="rId13" imgW="1320227" imgH="241195" progId="Equation.3">
                  <p:embed/>
                </p:oleObj>
              </mc:Choice>
              <mc:Fallback>
                <p:oleObj name="公式" r:id="rId13" imgW="1320227" imgH="241195"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8088" y="5157788"/>
                        <a:ext cx="2224087"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50" name="Object 21">
            <a:extLst>
              <a:ext uri="{FF2B5EF4-FFF2-40B4-BE49-F238E27FC236}">
                <a16:creationId xmlns:a16="http://schemas.microsoft.com/office/drawing/2014/main" id="{EA221E14-7C41-F1B6-B2B9-C8AE7A8CB694}"/>
              </a:ext>
            </a:extLst>
          </p:cNvPr>
          <p:cNvGraphicFramePr>
            <a:graphicFrameLocks noChangeAspect="1"/>
          </p:cNvGraphicFramePr>
          <p:nvPr/>
        </p:nvGraphicFramePr>
        <p:xfrm>
          <a:off x="5783263" y="5516563"/>
          <a:ext cx="1322387" cy="474662"/>
        </p:xfrm>
        <a:graphic>
          <a:graphicData uri="http://schemas.openxmlformats.org/presentationml/2006/ole">
            <mc:AlternateContent xmlns:mc="http://schemas.openxmlformats.org/markup-compatibility/2006">
              <mc:Choice xmlns:v="urn:schemas-microsoft-com:vml" Requires="v">
                <p:oleObj name="公式" r:id="rId15" imgW="672808" imgH="241195" progId="Equation.3">
                  <p:embed/>
                </p:oleObj>
              </mc:Choice>
              <mc:Fallback>
                <p:oleObj name="公式" r:id="rId15" imgW="672808" imgH="241195"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83263" y="5516563"/>
                        <a:ext cx="1322387"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51" name="Object 22">
            <a:extLst>
              <a:ext uri="{FF2B5EF4-FFF2-40B4-BE49-F238E27FC236}">
                <a16:creationId xmlns:a16="http://schemas.microsoft.com/office/drawing/2014/main" id="{1E53B798-4713-0BBB-EC6E-D87A30E79AED}"/>
              </a:ext>
            </a:extLst>
          </p:cNvPr>
          <p:cNvGraphicFramePr>
            <a:graphicFrameLocks noChangeAspect="1"/>
          </p:cNvGraphicFramePr>
          <p:nvPr/>
        </p:nvGraphicFramePr>
        <p:xfrm>
          <a:off x="3132138" y="5949950"/>
          <a:ext cx="1223962" cy="452438"/>
        </p:xfrm>
        <a:graphic>
          <a:graphicData uri="http://schemas.openxmlformats.org/presentationml/2006/ole">
            <mc:AlternateContent xmlns:mc="http://schemas.openxmlformats.org/markup-compatibility/2006">
              <mc:Choice xmlns:v="urn:schemas-microsoft-com:vml" Requires="v">
                <p:oleObj name="公式" r:id="rId17" imgW="660113" imgH="241195" progId="Equation.3">
                  <p:embed/>
                </p:oleObj>
              </mc:Choice>
              <mc:Fallback>
                <p:oleObj name="公式" r:id="rId17" imgW="660113" imgH="241195"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2138" y="5949950"/>
                        <a:ext cx="122396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5">
            <a:extLst>
              <a:ext uri="{FF2B5EF4-FFF2-40B4-BE49-F238E27FC236}">
                <a16:creationId xmlns:a16="http://schemas.microsoft.com/office/drawing/2014/main" id="{249D74F9-E075-022F-C62A-51E4DDE0693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D0FAAFD0-8D3E-42D0-BD29-650D1955AAE3}" type="slidenum">
              <a:rPr lang="en-US" altLang="zh-CN" sz="1400" b="0">
                <a:ea typeface="SimSun" panose="02010600030101010101" pitchFamily="2" charset="-122"/>
              </a:rPr>
              <a:pPr>
                <a:spcBef>
                  <a:spcPct val="0"/>
                </a:spcBef>
                <a:buClrTx/>
                <a:buSzTx/>
                <a:buFontTx/>
                <a:buNone/>
              </a:pPr>
              <a:t>54</a:t>
            </a:fld>
            <a:endParaRPr lang="en-US" altLang="zh-CN" sz="1400" b="0">
              <a:ea typeface="SimSun" panose="02010600030101010101" pitchFamily="2" charset="-122"/>
            </a:endParaRPr>
          </a:p>
        </p:txBody>
      </p:sp>
      <p:sp>
        <p:nvSpPr>
          <p:cNvPr id="114691" name="Rectangle 2">
            <a:extLst>
              <a:ext uri="{FF2B5EF4-FFF2-40B4-BE49-F238E27FC236}">
                <a16:creationId xmlns:a16="http://schemas.microsoft.com/office/drawing/2014/main" id="{76A80024-5B60-8FFD-6D3A-B0B3CC174DE4}"/>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14692" name="Rectangle 3">
            <a:extLst>
              <a:ext uri="{FF2B5EF4-FFF2-40B4-BE49-F238E27FC236}">
                <a16:creationId xmlns:a16="http://schemas.microsoft.com/office/drawing/2014/main" id="{12A36FE2-8A7C-5D43-A352-5957D27A867F}"/>
              </a:ext>
            </a:extLst>
          </p:cNvPr>
          <p:cNvSpPr>
            <a:spLocks noGrp="1" noRot="1" noChangeArrowheads="1"/>
          </p:cNvSpPr>
          <p:nvPr>
            <p:ph type="body" sz="half" idx="1"/>
          </p:nvPr>
        </p:nvSpPr>
        <p:spPr>
          <a:xfrm>
            <a:off x="323850" y="1557338"/>
            <a:ext cx="8424863" cy="5040312"/>
          </a:xfrm>
        </p:spPr>
        <p:txBody>
          <a:bodyPr/>
          <a:lstStyle/>
          <a:p>
            <a:pPr marL="0" indent="0" eaLnBrk="1" hangingPunct="1"/>
            <a:r>
              <a:rPr lang="en-US" altLang="zh-CN" sz="2800" dirty="0"/>
              <a:t>2.6</a:t>
            </a:r>
            <a:r>
              <a:rPr lang="zh-CN" altLang="en-US" sz="2800" dirty="0"/>
              <a:t>窄带随机过程</a:t>
            </a:r>
          </a:p>
          <a:p>
            <a:pPr marL="722313" lvl="1" eaLnBrk="1" hangingPunct="1"/>
            <a:r>
              <a:rPr lang="zh-CN" altLang="en-US" dirty="0"/>
              <a:t>零均值平稳高斯窄带随机过程的统计特性</a:t>
            </a:r>
          </a:p>
          <a:p>
            <a:pPr lvl="3" eaLnBrk="1" hangingPunct="1"/>
            <a:r>
              <a:rPr lang="zh-CN" altLang="en-US" dirty="0"/>
              <a:t>将</a:t>
            </a:r>
          </a:p>
          <a:p>
            <a:pPr lvl="3" eaLnBrk="1" hangingPunct="1">
              <a:buFont typeface="Wingdings" panose="05000000000000000000" pitchFamily="2" charset="2"/>
              <a:buNone/>
            </a:pPr>
            <a:r>
              <a:rPr lang="zh-CN" altLang="en-US" dirty="0"/>
              <a:t>代入下两式</a:t>
            </a:r>
          </a:p>
          <a:p>
            <a:pPr lvl="3" eaLnBrk="1" hangingPunct="1">
              <a:buFont typeface="Wingdings" panose="05000000000000000000" pitchFamily="2" charset="2"/>
              <a:buNone/>
            </a:pPr>
            <a:endParaRPr lang="zh-CN" altLang="en-US" dirty="0"/>
          </a:p>
          <a:p>
            <a:pPr lvl="3" eaLnBrk="1" hangingPunct="1">
              <a:buFont typeface="Wingdings" panose="05000000000000000000" pitchFamily="2" charset="2"/>
              <a:buNone/>
            </a:pPr>
            <a:endParaRPr lang="zh-CN" altLang="en-US" dirty="0"/>
          </a:p>
          <a:p>
            <a:pPr lvl="3" eaLnBrk="1" hangingPunct="1">
              <a:buFont typeface="Wingdings" panose="05000000000000000000" pitchFamily="2" charset="2"/>
              <a:buNone/>
            </a:pPr>
            <a:r>
              <a:rPr lang="zh-CN" altLang="en-US" dirty="0"/>
              <a:t>得到</a:t>
            </a:r>
          </a:p>
          <a:p>
            <a:pPr lvl="3" eaLnBrk="1" hangingPunct="1">
              <a:buFont typeface="Wingdings" panose="05000000000000000000" pitchFamily="2" charset="2"/>
              <a:buNone/>
            </a:pPr>
            <a:endParaRPr lang="zh-CN" altLang="en-US" dirty="0"/>
          </a:p>
          <a:p>
            <a:pPr lvl="3" eaLnBrk="1" hangingPunct="1">
              <a:buFont typeface="Wingdings" panose="05000000000000000000" pitchFamily="2" charset="2"/>
              <a:buNone/>
            </a:pPr>
            <a:r>
              <a:rPr lang="zh-CN" altLang="en-US" dirty="0"/>
              <a:t>即</a:t>
            </a:r>
          </a:p>
          <a:p>
            <a:pPr lvl="3" eaLnBrk="1" hangingPunct="1">
              <a:buFont typeface="Wingdings" panose="05000000000000000000" pitchFamily="2" charset="2"/>
              <a:buNone/>
            </a:pPr>
            <a:endParaRPr lang="zh-CN" altLang="en-US" dirty="0"/>
          </a:p>
          <a:p>
            <a:pPr lvl="3" eaLnBrk="1" hangingPunct="1">
              <a:buFont typeface="Wingdings" panose="05000000000000000000" pitchFamily="2" charset="2"/>
              <a:buNone/>
            </a:pPr>
            <a:r>
              <a:rPr lang="zh-CN" altLang="en-US" dirty="0"/>
              <a:t>上式表明</a:t>
            </a:r>
            <a:r>
              <a:rPr lang="en-US" altLang="zh-CN" i="1" dirty="0">
                <a:solidFill>
                  <a:schemeClr val="hlink"/>
                </a:solidFill>
                <a:sym typeface="Symbol" panose="05050102010706020507" pitchFamily="18" charset="2"/>
              </a:rPr>
              <a:t>X</a:t>
            </a:r>
            <a:r>
              <a:rPr lang="en-US" altLang="zh-CN" dirty="0">
                <a:solidFill>
                  <a:schemeClr val="hlink"/>
                </a:solidFill>
                <a:sym typeface="Symbol" panose="05050102010706020507" pitchFamily="18" charset="2"/>
              </a:rPr>
              <a:t>(</a:t>
            </a:r>
            <a:r>
              <a:rPr lang="en-US" altLang="zh-CN" i="1" dirty="0">
                <a:solidFill>
                  <a:schemeClr val="hlink"/>
                </a:solidFill>
                <a:sym typeface="Symbol" panose="05050102010706020507" pitchFamily="18" charset="2"/>
              </a:rPr>
              <a:t>t</a:t>
            </a:r>
            <a:r>
              <a:rPr lang="en-US" altLang="zh-CN" dirty="0">
                <a:solidFill>
                  <a:schemeClr val="hlink"/>
                </a:solidFill>
                <a:sym typeface="Symbol" panose="05050102010706020507" pitchFamily="18" charset="2"/>
              </a:rPr>
              <a:t>) </a:t>
            </a:r>
            <a:r>
              <a:rPr lang="zh-CN" altLang="en-US" b="0" dirty="0">
                <a:solidFill>
                  <a:schemeClr val="hlink"/>
                </a:solidFill>
              </a:rPr>
              <a:t>、 </a:t>
            </a:r>
            <a:r>
              <a:rPr lang="en-US" altLang="zh-CN" i="1" dirty="0">
                <a:solidFill>
                  <a:schemeClr val="hlink"/>
                </a:solidFill>
                <a:sym typeface="Symbol" panose="05050102010706020507" pitchFamily="18" charset="2"/>
              </a:rPr>
              <a:t>X</a:t>
            </a:r>
            <a:r>
              <a:rPr lang="en-US" altLang="zh-CN" baseline="-25000" dirty="0">
                <a:solidFill>
                  <a:schemeClr val="hlink"/>
                </a:solidFill>
                <a:sym typeface="Symbol" panose="05050102010706020507" pitchFamily="18" charset="2"/>
              </a:rPr>
              <a:t>I</a:t>
            </a:r>
            <a:r>
              <a:rPr lang="en-US" altLang="zh-CN" dirty="0">
                <a:solidFill>
                  <a:schemeClr val="hlink"/>
                </a:solidFill>
                <a:sym typeface="Symbol" panose="05050102010706020507" pitchFamily="18" charset="2"/>
              </a:rPr>
              <a:t>(</a:t>
            </a:r>
            <a:r>
              <a:rPr lang="en-US" altLang="zh-CN" i="1" dirty="0">
                <a:solidFill>
                  <a:schemeClr val="hlink"/>
                </a:solidFill>
                <a:sym typeface="Symbol" panose="05050102010706020507" pitchFamily="18" charset="2"/>
              </a:rPr>
              <a:t>t</a:t>
            </a:r>
            <a:r>
              <a:rPr lang="en-US" altLang="zh-CN" dirty="0">
                <a:solidFill>
                  <a:schemeClr val="hlink"/>
                </a:solidFill>
                <a:sym typeface="Symbol" panose="05050102010706020507" pitchFamily="18" charset="2"/>
              </a:rPr>
              <a:t>)</a:t>
            </a:r>
            <a:r>
              <a:rPr lang="zh-CN" altLang="en-US" dirty="0">
                <a:solidFill>
                  <a:schemeClr val="hlink"/>
                </a:solidFill>
              </a:rPr>
              <a:t>和</a:t>
            </a:r>
            <a:r>
              <a:rPr lang="en-US" altLang="zh-CN" i="1" dirty="0">
                <a:solidFill>
                  <a:schemeClr val="hlink"/>
                </a:solidFill>
                <a:sym typeface="Symbol" panose="05050102010706020507" pitchFamily="18" charset="2"/>
              </a:rPr>
              <a:t>X</a:t>
            </a:r>
            <a:r>
              <a:rPr lang="en-US" altLang="zh-CN" baseline="-25000" dirty="0">
                <a:solidFill>
                  <a:schemeClr val="hlink"/>
                </a:solidFill>
                <a:sym typeface="Symbol" panose="05050102010706020507" pitchFamily="18" charset="2"/>
              </a:rPr>
              <a:t>Q</a:t>
            </a:r>
            <a:r>
              <a:rPr lang="en-US" altLang="zh-CN" dirty="0">
                <a:solidFill>
                  <a:schemeClr val="hlink"/>
                </a:solidFill>
                <a:sym typeface="Symbol" panose="05050102010706020507" pitchFamily="18" charset="2"/>
              </a:rPr>
              <a:t>(</a:t>
            </a:r>
            <a:r>
              <a:rPr lang="en-US" altLang="zh-CN" i="1" dirty="0">
                <a:solidFill>
                  <a:schemeClr val="hlink"/>
                </a:solidFill>
                <a:sym typeface="Symbol" panose="05050102010706020507" pitchFamily="18" charset="2"/>
              </a:rPr>
              <a:t>t</a:t>
            </a:r>
            <a:r>
              <a:rPr lang="en-US" altLang="zh-CN" dirty="0">
                <a:solidFill>
                  <a:schemeClr val="hlink"/>
                </a:solidFill>
                <a:sym typeface="Symbol" panose="05050102010706020507" pitchFamily="18" charset="2"/>
              </a:rPr>
              <a:t>)</a:t>
            </a:r>
            <a:r>
              <a:rPr lang="zh-CN" altLang="en-US" dirty="0">
                <a:solidFill>
                  <a:schemeClr val="hlink"/>
                </a:solidFill>
              </a:rPr>
              <a:t>具有相同的平均功率或方差。</a:t>
            </a:r>
          </a:p>
        </p:txBody>
      </p:sp>
      <p:graphicFrame>
        <p:nvGraphicFramePr>
          <p:cNvPr id="114693" name="Object 19">
            <a:extLst>
              <a:ext uri="{FF2B5EF4-FFF2-40B4-BE49-F238E27FC236}">
                <a16:creationId xmlns:a16="http://schemas.microsoft.com/office/drawing/2014/main" id="{CC6C2FBA-B048-7F4E-B028-4F3CF5EE5D16}"/>
              </a:ext>
            </a:extLst>
          </p:cNvPr>
          <p:cNvGraphicFramePr>
            <a:graphicFrameLocks noGrp="1" noChangeAspect="1"/>
          </p:cNvGraphicFramePr>
          <p:nvPr>
            <p:ph sz="quarter" idx="2"/>
          </p:nvPr>
        </p:nvGraphicFramePr>
        <p:xfrm>
          <a:off x="2339975" y="4365625"/>
          <a:ext cx="2663825" cy="455613"/>
        </p:xfrm>
        <a:graphic>
          <a:graphicData uri="http://schemas.openxmlformats.org/presentationml/2006/ole">
            <mc:AlternateContent xmlns:mc="http://schemas.openxmlformats.org/markup-compatibility/2006">
              <mc:Choice xmlns:v="urn:schemas-microsoft-com:vml" Requires="v">
                <p:oleObj name="公式" r:id="rId3" imgW="1409088" imgH="241195" progId="Equation.3">
                  <p:embed/>
                </p:oleObj>
              </mc:Choice>
              <mc:Fallback>
                <p:oleObj name="公式" r:id="rId3" imgW="1409088" imgH="241195"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365625"/>
                        <a:ext cx="266382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4" name="Object 15">
            <a:extLst>
              <a:ext uri="{FF2B5EF4-FFF2-40B4-BE49-F238E27FC236}">
                <a16:creationId xmlns:a16="http://schemas.microsoft.com/office/drawing/2014/main" id="{466BFFE3-D7A5-A1EA-9E6E-C6D118A0D194}"/>
              </a:ext>
            </a:extLst>
          </p:cNvPr>
          <p:cNvGraphicFramePr>
            <a:graphicFrameLocks noChangeAspect="1"/>
          </p:cNvGraphicFramePr>
          <p:nvPr/>
        </p:nvGraphicFramePr>
        <p:xfrm>
          <a:off x="3924300" y="2565400"/>
          <a:ext cx="1322388" cy="474663"/>
        </p:xfrm>
        <a:graphic>
          <a:graphicData uri="http://schemas.openxmlformats.org/presentationml/2006/ole">
            <mc:AlternateContent xmlns:mc="http://schemas.openxmlformats.org/markup-compatibility/2006">
              <mc:Choice xmlns:v="urn:schemas-microsoft-com:vml" Requires="v">
                <p:oleObj name="公式" r:id="rId5" imgW="672808" imgH="241195" progId="Equation.3">
                  <p:embed/>
                </p:oleObj>
              </mc:Choice>
              <mc:Fallback>
                <p:oleObj name="公式" r:id="rId5" imgW="672808" imgH="241195"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2565400"/>
                        <a:ext cx="1322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695" name="Object 16">
            <a:extLst>
              <a:ext uri="{FF2B5EF4-FFF2-40B4-BE49-F238E27FC236}">
                <a16:creationId xmlns:a16="http://schemas.microsoft.com/office/drawing/2014/main" id="{CBB25A8A-05A5-AB55-ACF2-BFE0E9E10D1D}"/>
              </a:ext>
            </a:extLst>
          </p:cNvPr>
          <p:cNvGraphicFramePr>
            <a:graphicFrameLocks noChangeAspect="1"/>
          </p:cNvGraphicFramePr>
          <p:nvPr/>
        </p:nvGraphicFramePr>
        <p:xfrm>
          <a:off x="2352675" y="2565400"/>
          <a:ext cx="1223963" cy="452438"/>
        </p:xfrm>
        <a:graphic>
          <a:graphicData uri="http://schemas.openxmlformats.org/presentationml/2006/ole">
            <mc:AlternateContent xmlns:mc="http://schemas.openxmlformats.org/markup-compatibility/2006">
              <mc:Choice xmlns:v="urn:schemas-microsoft-com:vml" Requires="v">
                <p:oleObj name="公式" r:id="rId7" imgW="660113" imgH="241195" progId="Equation.3">
                  <p:embed/>
                </p:oleObj>
              </mc:Choice>
              <mc:Fallback>
                <p:oleObj name="公式" r:id="rId7" imgW="660113" imgH="241195"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2675" y="2565400"/>
                        <a:ext cx="12239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696" name="Object 17">
            <a:extLst>
              <a:ext uri="{FF2B5EF4-FFF2-40B4-BE49-F238E27FC236}">
                <a16:creationId xmlns:a16="http://schemas.microsoft.com/office/drawing/2014/main" id="{4478AE84-87D2-296C-D8ED-5C8A1F372697}"/>
              </a:ext>
            </a:extLst>
          </p:cNvPr>
          <p:cNvGraphicFramePr>
            <a:graphicFrameLocks noChangeAspect="1"/>
          </p:cNvGraphicFramePr>
          <p:nvPr/>
        </p:nvGraphicFramePr>
        <p:xfrm>
          <a:off x="2289175" y="3284538"/>
          <a:ext cx="4443413" cy="457200"/>
        </p:xfrm>
        <a:graphic>
          <a:graphicData uri="http://schemas.openxmlformats.org/presentationml/2006/ole">
            <mc:AlternateContent xmlns:mc="http://schemas.openxmlformats.org/markup-compatibility/2006">
              <mc:Choice xmlns:v="urn:schemas-microsoft-com:vml" Requires="v">
                <p:oleObj name="公式" r:id="rId9" imgW="2324100" imgH="241300" progId="Equation.3">
                  <p:embed/>
                </p:oleObj>
              </mc:Choice>
              <mc:Fallback>
                <p:oleObj name="公式" r:id="rId9" imgW="2324100" imgH="2413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9175" y="3284538"/>
                        <a:ext cx="444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697" name="Object 18">
            <a:extLst>
              <a:ext uri="{FF2B5EF4-FFF2-40B4-BE49-F238E27FC236}">
                <a16:creationId xmlns:a16="http://schemas.microsoft.com/office/drawing/2014/main" id="{C0C8A8B4-5BB4-2B0A-DD30-6C7039515D39}"/>
              </a:ext>
            </a:extLst>
          </p:cNvPr>
          <p:cNvGraphicFramePr>
            <a:graphicFrameLocks noChangeAspect="1"/>
          </p:cNvGraphicFramePr>
          <p:nvPr/>
        </p:nvGraphicFramePr>
        <p:xfrm>
          <a:off x="2259013" y="3644900"/>
          <a:ext cx="4473575" cy="450850"/>
        </p:xfrm>
        <a:graphic>
          <a:graphicData uri="http://schemas.openxmlformats.org/presentationml/2006/ole">
            <mc:AlternateContent xmlns:mc="http://schemas.openxmlformats.org/markup-compatibility/2006">
              <mc:Choice xmlns:v="urn:schemas-microsoft-com:vml" Requires="v">
                <p:oleObj name="公式" r:id="rId11" imgW="2362200" imgH="241300" progId="Equation.3">
                  <p:embed/>
                </p:oleObj>
              </mc:Choice>
              <mc:Fallback>
                <p:oleObj name="公式" r:id="rId11" imgW="2362200" imgH="2413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9013" y="3644900"/>
                        <a:ext cx="44735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698" name="Object 21">
            <a:extLst>
              <a:ext uri="{FF2B5EF4-FFF2-40B4-BE49-F238E27FC236}">
                <a16:creationId xmlns:a16="http://schemas.microsoft.com/office/drawing/2014/main" id="{2952482D-CDDA-9421-5655-C7E741D40DD0}"/>
              </a:ext>
            </a:extLst>
          </p:cNvPr>
          <p:cNvGraphicFramePr>
            <a:graphicFrameLocks noGrp="1" noChangeAspect="1"/>
          </p:cNvGraphicFramePr>
          <p:nvPr>
            <p:ph sz="quarter" idx="3"/>
          </p:nvPr>
        </p:nvGraphicFramePr>
        <p:xfrm>
          <a:off x="2452688" y="4941888"/>
          <a:ext cx="2292350" cy="552450"/>
        </p:xfrm>
        <a:graphic>
          <a:graphicData uri="http://schemas.openxmlformats.org/presentationml/2006/ole">
            <mc:AlternateContent xmlns:mc="http://schemas.openxmlformats.org/markup-compatibility/2006">
              <mc:Choice xmlns:v="urn:schemas-microsoft-com:vml" Requires="v">
                <p:oleObj name="公式" r:id="rId13" imgW="1054100" imgH="254000" progId="Equation.3">
                  <p:embed/>
                </p:oleObj>
              </mc:Choice>
              <mc:Fallback>
                <p:oleObj name="公式" r:id="rId13" imgW="1054100" imgH="2540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52688" y="4941888"/>
                        <a:ext cx="22923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5">
            <a:extLst>
              <a:ext uri="{FF2B5EF4-FFF2-40B4-BE49-F238E27FC236}">
                <a16:creationId xmlns:a16="http://schemas.microsoft.com/office/drawing/2014/main" id="{FD7116D8-2748-577D-A0B1-F6DDE4F7E7C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E73ADF42-9998-4972-A5CC-3803DA538D23}" type="slidenum">
              <a:rPr lang="en-US" altLang="zh-CN" sz="1400" b="0">
                <a:ea typeface="SimSun" panose="02010600030101010101" pitchFamily="2" charset="-122"/>
              </a:rPr>
              <a:pPr>
                <a:spcBef>
                  <a:spcPct val="0"/>
                </a:spcBef>
                <a:buClrTx/>
                <a:buSzTx/>
                <a:buFontTx/>
                <a:buNone/>
              </a:pPr>
              <a:t>55</a:t>
            </a:fld>
            <a:endParaRPr lang="en-US" altLang="zh-CN" sz="1400" b="0">
              <a:ea typeface="SimSun" panose="02010600030101010101" pitchFamily="2" charset="-122"/>
            </a:endParaRPr>
          </a:p>
        </p:txBody>
      </p:sp>
      <p:sp>
        <p:nvSpPr>
          <p:cNvPr id="116739" name="Rectangle 2">
            <a:extLst>
              <a:ext uri="{FF2B5EF4-FFF2-40B4-BE49-F238E27FC236}">
                <a16:creationId xmlns:a16="http://schemas.microsoft.com/office/drawing/2014/main" id="{306268F8-FF70-6897-AFB9-172B3B5AB51E}"/>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16740" name="Rectangle 3">
            <a:extLst>
              <a:ext uri="{FF2B5EF4-FFF2-40B4-BE49-F238E27FC236}">
                <a16:creationId xmlns:a16="http://schemas.microsoft.com/office/drawing/2014/main" id="{CEA7F2D4-FCC1-8721-7950-9906DD2158AB}"/>
              </a:ext>
            </a:extLst>
          </p:cNvPr>
          <p:cNvSpPr>
            <a:spLocks noGrp="1" noRot="1" noChangeArrowheads="1"/>
          </p:cNvSpPr>
          <p:nvPr>
            <p:ph type="body" sz="half" idx="1"/>
          </p:nvPr>
        </p:nvSpPr>
        <p:spPr>
          <a:xfrm>
            <a:off x="323850" y="1557338"/>
            <a:ext cx="8424863" cy="5040312"/>
          </a:xfrm>
        </p:spPr>
        <p:txBody>
          <a:bodyPr/>
          <a:lstStyle/>
          <a:p>
            <a:pPr marL="0" indent="0" eaLnBrk="1" hangingPunct="1"/>
            <a:r>
              <a:rPr lang="en-US" altLang="zh-CN" sz="2800"/>
              <a:t>2.6</a:t>
            </a:r>
            <a:r>
              <a:rPr lang="zh-CN" altLang="en-US" sz="2800"/>
              <a:t>窄带随机过程</a:t>
            </a:r>
          </a:p>
          <a:p>
            <a:pPr marL="722313" lvl="1" eaLnBrk="1" hangingPunct="1"/>
            <a:r>
              <a:rPr lang="zh-CN" altLang="en-US"/>
              <a:t>零均值平稳高斯窄带随机过程的统计特性</a:t>
            </a:r>
          </a:p>
          <a:p>
            <a:pPr marL="901700" lvl="2" indent="12700" eaLnBrk="1" hangingPunct="1"/>
            <a:r>
              <a:rPr lang="zh-CN" altLang="en-US" sz="2000"/>
              <a:t>根据平稳性，过程的特性与变量</a:t>
            </a:r>
            <a:r>
              <a:rPr lang="en-US" altLang="zh-CN" sz="2000" i="1"/>
              <a:t>t</a:t>
            </a:r>
            <a:r>
              <a:rPr lang="zh-CN" altLang="en-US" sz="2000"/>
              <a:t>无关，故由式 </a:t>
            </a:r>
          </a:p>
          <a:p>
            <a:pPr lvl="3" eaLnBrk="1" hangingPunct="1"/>
            <a:endParaRPr lang="zh-CN" altLang="en-US" sz="1800"/>
          </a:p>
          <a:p>
            <a:pPr lvl="3" eaLnBrk="1" hangingPunct="1">
              <a:buFont typeface="Wingdings" panose="05000000000000000000" pitchFamily="2" charset="2"/>
              <a:buNone/>
            </a:pPr>
            <a:r>
              <a:rPr lang="zh-CN" altLang="en-US" sz="1800"/>
              <a:t>	</a:t>
            </a:r>
            <a:r>
              <a:rPr lang="zh-CN" altLang="en-US"/>
              <a:t>得到</a:t>
            </a:r>
          </a:p>
          <a:p>
            <a:pPr lvl="3" eaLnBrk="1" hangingPunct="1">
              <a:buFont typeface="Wingdings" panose="05000000000000000000" pitchFamily="2" charset="2"/>
              <a:buNone/>
            </a:pPr>
            <a:endParaRPr lang="zh-CN" altLang="en-US"/>
          </a:p>
          <a:p>
            <a:pPr lvl="3" eaLnBrk="1" hangingPunct="1">
              <a:buFont typeface="Wingdings" panose="05000000000000000000" pitchFamily="2" charset="2"/>
              <a:buNone/>
            </a:pPr>
            <a:endParaRPr lang="zh-CN" altLang="en-US"/>
          </a:p>
          <a:p>
            <a:pPr lvl="3" eaLnBrk="1" hangingPunct="1">
              <a:lnSpc>
                <a:spcPct val="120000"/>
              </a:lnSpc>
              <a:buFont typeface="Wingdings" panose="05000000000000000000" pitchFamily="2" charset="2"/>
              <a:buNone/>
            </a:pPr>
            <a:r>
              <a:rPr lang="zh-CN" altLang="en-US"/>
              <a:t>	</a:t>
            </a:r>
            <a:r>
              <a:rPr lang="zh-CN" altLang="en-US">
                <a:solidFill>
                  <a:schemeClr val="hlink"/>
                </a:solidFill>
              </a:rPr>
              <a:t>因为</a:t>
            </a:r>
            <a:r>
              <a:rPr lang="en-US" altLang="zh-CN" i="1">
                <a:solidFill>
                  <a:schemeClr val="hlink"/>
                </a:solidFill>
                <a:sym typeface="Symbol" panose="05050102010706020507" pitchFamily="18" charset="2"/>
              </a:rPr>
              <a:t>X</a:t>
            </a:r>
            <a:r>
              <a:rPr lang="en-US" altLang="zh-CN">
                <a:solidFill>
                  <a:schemeClr val="hlink"/>
                </a:solidFill>
                <a:sym typeface="Symbol" panose="05050102010706020507" pitchFamily="18" charset="2"/>
              </a:rPr>
              <a:t>(</a:t>
            </a:r>
            <a:r>
              <a:rPr lang="en-US" altLang="zh-CN" i="1">
                <a:solidFill>
                  <a:schemeClr val="hlink"/>
                </a:solidFill>
                <a:sym typeface="Symbol" panose="05050102010706020507" pitchFamily="18" charset="2"/>
              </a:rPr>
              <a:t>t</a:t>
            </a:r>
            <a:r>
              <a:rPr lang="en-US" altLang="zh-CN">
                <a:solidFill>
                  <a:schemeClr val="hlink"/>
                </a:solidFill>
                <a:sym typeface="Symbol" panose="05050102010706020507" pitchFamily="18" charset="2"/>
              </a:rPr>
              <a:t>)</a:t>
            </a:r>
            <a:r>
              <a:rPr lang="zh-CN" altLang="en-US">
                <a:solidFill>
                  <a:schemeClr val="hlink"/>
                </a:solidFill>
              </a:rPr>
              <a:t>是高斯过程</a:t>
            </a:r>
            <a:r>
              <a:rPr lang="zh-CN" altLang="en-US"/>
              <a:t>，所以， </a:t>
            </a:r>
            <a:r>
              <a:rPr lang="en-US" altLang="zh-CN" i="1">
                <a:sym typeface="Symbol" panose="05050102010706020507" pitchFamily="18" charset="2"/>
              </a:rPr>
              <a:t>X</a:t>
            </a:r>
            <a:r>
              <a:rPr lang="en-US" altLang="zh-CN" baseline="-25000">
                <a:sym typeface="Symbol" panose="05050102010706020507" pitchFamily="18" charset="2"/>
              </a:rPr>
              <a:t>I</a:t>
            </a:r>
            <a:r>
              <a:rPr lang="en-US" altLang="zh-CN">
                <a:sym typeface="Symbol" panose="05050102010706020507" pitchFamily="18" charset="2"/>
              </a:rPr>
              <a:t>(</a:t>
            </a:r>
            <a:r>
              <a:rPr lang="en-US" altLang="zh-CN" i="1">
                <a:sym typeface="Symbol" panose="05050102010706020507" pitchFamily="18" charset="2"/>
              </a:rPr>
              <a:t>t</a:t>
            </a:r>
            <a:r>
              <a:rPr lang="en-US" altLang="zh-CN" i="1" baseline="-25000">
                <a:sym typeface="Symbol" panose="05050102010706020507" pitchFamily="18" charset="2"/>
              </a:rPr>
              <a:t>1</a:t>
            </a:r>
            <a:r>
              <a:rPr lang="en-US" altLang="zh-CN">
                <a:sym typeface="Symbol" panose="05050102010706020507" pitchFamily="18" charset="2"/>
              </a:rPr>
              <a:t>)</a:t>
            </a:r>
            <a:r>
              <a:rPr lang="zh-CN" altLang="en-US">
                <a:sym typeface="Symbol" panose="05050102010706020507" pitchFamily="18" charset="2"/>
              </a:rPr>
              <a:t>， </a:t>
            </a:r>
            <a:r>
              <a:rPr lang="en-US" altLang="zh-CN" i="1">
                <a:sym typeface="Symbol" panose="05050102010706020507" pitchFamily="18" charset="2"/>
              </a:rPr>
              <a:t>X</a:t>
            </a:r>
            <a:r>
              <a:rPr lang="en-US" altLang="zh-CN" baseline="-25000">
                <a:sym typeface="Symbol" panose="05050102010706020507" pitchFamily="18" charset="2"/>
              </a:rPr>
              <a:t>Q</a:t>
            </a:r>
            <a:r>
              <a:rPr lang="en-US" altLang="zh-CN">
                <a:sym typeface="Symbol" panose="05050102010706020507" pitchFamily="18" charset="2"/>
              </a:rPr>
              <a:t>(</a:t>
            </a:r>
            <a:r>
              <a:rPr lang="en-US" altLang="zh-CN" i="1">
                <a:sym typeface="Symbol" panose="05050102010706020507" pitchFamily="18" charset="2"/>
              </a:rPr>
              <a:t>t</a:t>
            </a:r>
            <a:r>
              <a:rPr lang="en-US" altLang="zh-CN" i="1" baseline="-25000">
                <a:sym typeface="Symbol" panose="05050102010706020507" pitchFamily="18" charset="2"/>
              </a:rPr>
              <a:t>2</a:t>
            </a:r>
            <a:r>
              <a:rPr lang="en-US" altLang="zh-CN">
                <a:sym typeface="Symbol" panose="05050102010706020507" pitchFamily="18" charset="2"/>
              </a:rPr>
              <a:t>)</a:t>
            </a:r>
            <a:r>
              <a:rPr lang="zh-CN" altLang="en-US"/>
              <a:t>一定是高斯随机变量，从而</a:t>
            </a:r>
            <a:r>
              <a:rPr lang="en-US" altLang="zh-CN" i="1">
                <a:solidFill>
                  <a:schemeClr val="hlink"/>
                </a:solidFill>
                <a:sym typeface="Symbol" panose="05050102010706020507" pitchFamily="18" charset="2"/>
              </a:rPr>
              <a:t>X</a:t>
            </a:r>
            <a:r>
              <a:rPr lang="en-US" altLang="zh-CN" baseline="-25000">
                <a:solidFill>
                  <a:schemeClr val="hlink"/>
                </a:solidFill>
                <a:sym typeface="Symbol" panose="05050102010706020507" pitchFamily="18" charset="2"/>
              </a:rPr>
              <a:t>I</a:t>
            </a:r>
            <a:r>
              <a:rPr lang="en-US" altLang="zh-CN">
                <a:solidFill>
                  <a:schemeClr val="hlink"/>
                </a:solidFill>
                <a:sym typeface="Symbol" panose="05050102010706020507" pitchFamily="18" charset="2"/>
              </a:rPr>
              <a:t>(</a:t>
            </a:r>
            <a:r>
              <a:rPr lang="en-US" altLang="zh-CN" i="1">
                <a:solidFill>
                  <a:schemeClr val="hlink"/>
                </a:solidFill>
                <a:sym typeface="Symbol" panose="05050102010706020507" pitchFamily="18" charset="2"/>
              </a:rPr>
              <a:t>t</a:t>
            </a:r>
            <a:r>
              <a:rPr lang="en-US" altLang="zh-CN">
                <a:solidFill>
                  <a:schemeClr val="hlink"/>
                </a:solidFill>
                <a:sym typeface="Symbol" panose="05050102010706020507" pitchFamily="18" charset="2"/>
              </a:rPr>
              <a:t>)</a:t>
            </a:r>
            <a:r>
              <a:rPr lang="en-US" altLang="zh-CN">
                <a:solidFill>
                  <a:schemeClr val="hlink"/>
                </a:solidFill>
              </a:rPr>
              <a:t> </a:t>
            </a:r>
            <a:r>
              <a:rPr lang="zh-CN" altLang="en-US">
                <a:solidFill>
                  <a:schemeClr val="hlink"/>
                </a:solidFill>
              </a:rPr>
              <a:t>、 </a:t>
            </a:r>
            <a:r>
              <a:rPr lang="en-US" altLang="zh-CN" i="1">
                <a:solidFill>
                  <a:schemeClr val="hlink"/>
                </a:solidFill>
                <a:sym typeface="Symbol" panose="05050102010706020507" pitchFamily="18" charset="2"/>
              </a:rPr>
              <a:t>X</a:t>
            </a:r>
            <a:r>
              <a:rPr lang="en-US" altLang="zh-CN" baseline="-25000">
                <a:solidFill>
                  <a:schemeClr val="hlink"/>
                </a:solidFill>
                <a:sym typeface="Symbol" panose="05050102010706020507" pitchFamily="18" charset="2"/>
              </a:rPr>
              <a:t>Q</a:t>
            </a:r>
            <a:r>
              <a:rPr lang="en-US" altLang="zh-CN">
                <a:solidFill>
                  <a:schemeClr val="hlink"/>
                </a:solidFill>
                <a:sym typeface="Symbol" panose="05050102010706020507" pitchFamily="18" charset="2"/>
              </a:rPr>
              <a:t>(</a:t>
            </a:r>
            <a:r>
              <a:rPr lang="en-US" altLang="zh-CN" i="1">
                <a:solidFill>
                  <a:schemeClr val="hlink"/>
                </a:solidFill>
                <a:sym typeface="Symbol" panose="05050102010706020507" pitchFamily="18" charset="2"/>
              </a:rPr>
              <a:t>t</a:t>
            </a:r>
            <a:r>
              <a:rPr lang="en-US" altLang="zh-CN">
                <a:solidFill>
                  <a:schemeClr val="hlink"/>
                </a:solidFill>
                <a:sym typeface="Symbol" panose="05050102010706020507" pitchFamily="18" charset="2"/>
              </a:rPr>
              <a:t>)</a:t>
            </a:r>
            <a:r>
              <a:rPr lang="zh-CN" altLang="en-US">
                <a:solidFill>
                  <a:schemeClr val="hlink"/>
                </a:solidFill>
              </a:rPr>
              <a:t>也是高斯过程</a:t>
            </a:r>
            <a:r>
              <a:rPr lang="zh-CN" altLang="en-US"/>
              <a:t>。</a:t>
            </a:r>
          </a:p>
          <a:p>
            <a:pPr lvl="3" eaLnBrk="1" hangingPunct="1">
              <a:lnSpc>
                <a:spcPct val="120000"/>
              </a:lnSpc>
            </a:pPr>
            <a:r>
              <a:rPr lang="zh-CN" altLang="en-US"/>
              <a:t>根据</a:t>
            </a:r>
          </a:p>
          <a:p>
            <a:pPr lvl="3" eaLnBrk="1" hangingPunct="1">
              <a:lnSpc>
                <a:spcPct val="120000"/>
              </a:lnSpc>
              <a:buFont typeface="Wingdings" panose="05000000000000000000" pitchFamily="2" charset="2"/>
              <a:buNone/>
            </a:pPr>
            <a:r>
              <a:rPr lang="zh-CN" altLang="en-US"/>
              <a:t>	可知， </a:t>
            </a:r>
            <a:r>
              <a:rPr lang="en-US" altLang="zh-CN" i="1">
                <a:sym typeface="Symbol" panose="05050102010706020507" pitchFamily="18" charset="2"/>
              </a:rPr>
              <a:t>X</a:t>
            </a:r>
            <a:r>
              <a:rPr lang="en-US" altLang="zh-CN" baseline="-25000">
                <a:sym typeface="Symbol" panose="05050102010706020507" pitchFamily="18" charset="2"/>
              </a:rPr>
              <a:t>I</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en-US" altLang="zh-CN"/>
              <a:t> </a:t>
            </a:r>
            <a:r>
              <a:rPr lang="zh-CN" altLang="en-US"/>
              <a:t>与</a:t>
            </a:r>
            <a:r>
              <a:rPr lang="en-US" altLang="zh-CN" i="1">
                <a:sym typeface="Symbol" panose="05050102010706020507" pitchFamily="18" charset="2"/>
              </a:rPr>
              <a:t>X</a:t>
            </a:r>
            <a:r>
              <a:rPr lang="en-US" altLang="zh-CN" baseline="-25000">
                <a:sym typeface="Symbol" panose="05050102010706020507" pitchFamily="18" charset="2"/>
              </a:rPr>
              <a:t>Q</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t>在</a:t>
            </a:r>
            <a:r>
              <a:rPr lang="zh-CN" altLang="en-US">
                <a:sym typeface="Symbol" panose="05050102010706020507" pitchFamily="18" charset="2"/>
              </a:rPr>
              <a:t> </a:t>
            </a:r>
            <a:r>
              <a:rPr lang="en-US" altLang="zh-CN">
                <a:sym typeface="Symbol" panose="05050102010706020507" pitchFamily="18" charset="2"/>
              </a:rPr>
              <a:t>= 0</a:t>
            </a:r>
            <a:r>
              <a:rPr lang="zh-CN" altLang="en-US"/>
              <a:t>处互不相关，又由于它们是高斯型的，因此</a:t>
            </a:r>
            <a:r>
              <a:rPr lang="en-US" altLang="zh-CN" i="1">
                <a:solidFill>
                  <a:schemeClr val="hlink"/>
                </a:solidFill>
                <a:sym typeface="Symbol" panose="05050102010706020507" pitchFamily="18" charset="2"/>
              </a:rPr>
              <a:t>X</a:t>
            </a:r>
            <a:r>
              <a:rPr lang="en-US" altLang="zh-CN" baseline="-25000">
                <a:solidFill>
                  <a:schemeClr val="hlink"/>
                </a:solidFill>
                <a:sym typeface="Symbol" panose="05050102010706020507" pitchFamily="18" charset="2"/>
              </a:rPr>
              <a:t>I</a:t>
            </a:r>
            <a:r>
              <a:rPr lang="en-US" altLang="zh-CN">
                <a:solidFill>
                  <a:schemeClr val="hlink"/>
                </a:solidFill>
                <a:sym typeface="Symbol" panose="05050102010706020507" pitchFamily="18" charset="2"/>
              </a:rPr>
              <a:t>(</a:t>
            </a:r>
            <a:r>
              <a:rPr lang="en-US" altLang="zh-CN" i="1">
                <a:solidFill>
                  <a:schemeClr val="hlink"/>
                </a:solidFill>
                <a:sym typeface="Symbol" panose="05050102010706020507" pitchFamily="18" charset="2"/>
              </a:rPr>
              <a:t>t</a:t>
            </a:r>
            <a:r>
              <a:rPr lang="en-US" altLang="zh-CN">
                <a:solidFill>
                  <a:schemeClr val="hlink"/>
                </a:solidFill>
                <a:sym typeface="Symbol" panose="05050102010706020507" pitchFamily="18" charset="2"/>
              </a:rPr>
              <a:t>)</a:t>
            </a:r>
            <a:r>
              <a:rPr lang="en-US" altLang="zh-CN">
                <a:solidFill>
                  <a:schemeClr val="hlink"/>
                </a:solidFill>
              </a:rPr>
              <a:t> </a:t>
            </a:r>
            <a:r>
              <a:rPr lang="zh-CN" altLang="en-US">
                <a:solidFill>
                  <a:schemeClr val="hlink"/>
                </a:solidFill>
              </a:rPr>
              <a:t>与</a:t>
            </a:r>
            <a:r>
              <a:rPr lang="en-US" altLang="zh-CN" i="1">
                <a:solidFill>
                  <a:schemeClr val="hlink"/>
                </a:solidFill>
                <a:sym typeface="Symbol" panose="05050102010706020507" pitchFamily="18" charset="2"/>
              </a:rPr>
              <a:t>X</a:t>
            </a:r>
            <a:r>
              <a:rPr lang="en-US" altLang="zh-CN" baseline="-25000">
                <a:solidFill>
                  <a:schemeClr val="hlink"/>
                </a:solidFill>
                <a:sym typeface="Symbol" panose="05050102010706020507" pitchFamily="18" charset="2"/>
              </a:rPr>
              <a:t>Q</a:t>
            </a:r>
            <a:r>
              <a:rPr lang="en-US" altLang="zh-CN">
                <a:solidFill>
                  <a:schemeClr val="hlink"/>
                </a:solidFill>
                <a:sym typeface="Symbol" panose="05050102010706020507" pitchFamily="18" charset="2"/>
              </a:rPr>
              <a:t>(</a:t>
            </a:r>
            <a:r>
              <a:rPr lang="en-US" altLang="zh-CN" i="1">
                <a:solidFill>
                  <a:schemeClr val="hlink"/>
                </a:solidFill>
                <a:sym typeface="Symbol" panose="05050102010706020507" pitchFamily="18" charset="2"/>
              </a:rPr>
              <a:t>t</a:t>
            </a:r>
            <a:r>
              <a:rPr lang="en-US" altLang="zh-CN">
                <a:solidFill>
                  <a:schemeClr val="hlink"/>
                </a:solidFill>
                <a:sym typeface="Symbol" panose="05050102010706020507" pitchFamily="18" charset="2"/>
              </a:rPr>
              <a:t>)</a:t>
            </a:r>
            <a:r>
              <a:rPr lang="zh-CN" altLang="en-US">
                <a:solidFill>
                  <a:schemeClr val="hlink"/>
                </a:solidFill>
              </a:rPr>
              <a:t>也是统计独立的</a:t>
            </a:r>
            <a:r>
              <a:rPr lang="zh-CN" altLang="en-US"/>
              <a:t>。</a:t>
            </a:r>
          </a:p>
        </p:txBody>
      </p:sp>
      <p:graphicFrame>
        <p:nvGraphicFramePr>
          <p:cNvPr id="116741" name="Object 7">
            <a:extLst>
              <a:ext uri="{FF2B5EF4-FFF2-40B4-BE49-F238E27FC236}">
                <a16:creationId xmlns:a16="http://schemas.microsoft.com/office/drawing/2014/main" id="{09D2A7DB-FFEC-31A4-9F87-3941C7FE9682}"/>
              </a:ext>
            </a:extLst>
          </p:cNvPr>
          <p:cNvGraphicFramePr>
            <a:graphicFrameLocks noChangeAspect="1"/>
          </p:cNvGraphicFramePr>
          <p:nvPr/>
        </p:nvGraphicFramePr>
        <p:xfrm>
          <a:off x="1908175" y="2852738"/>
          <a:ext cx="4443413" cy="457200"/>
        </p:xfrm>
        <a:graphic>
          <a:graphicData uri="http://schemas.openxmlformats.org/presentationml/2006/ole">
            <mc:AlternateContent xmlns:mc="http://schemas.openxmlformats.org/markup-compatibility/2006">
              <mc:Choice xmlns:v="urn:schemas-microsoft-com:vml" Requires="v">
                <p:oleObj name="公式" r:id="rId3" imgW="2324100" imgH="241300" progId="Equation.3">
                  <p:embed/>
                </p:oleObj>
              </mc:Choice>
              <mc:Fallback>
                <p:oleObj name="公式" r:id="rId3" imgW="2324100"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852738"/>
                        <a:ext cx="444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742" name="Object 10">
            <a:extLst>
              <a:ext uri="{FF2B5EF4-FFF2-40B4-BE49-F238E27FC236}">
                <a16:creationId xmlns:a16="http://schemas.microsoft.com/office/drawing/2014/main" id="{96572463-D7B2-F9B4-F458-5E82F9E97C63}"/>
              </a:ext>
            </a:extLst>
          </p:cNvPr>
          <p:cNvGraphicFramePr>
            <a:graphicFrameLocks noChangeAspect="1"/>
          </p:cNvGraphicFramePr>
          <p:nvPr/>
        </p:nvGraphicFramePr>
        <p:xfrm>
          <a:off x="2614613" y="3417888"/>
          <a:ext cx="3059112" cy="371475"/>
        </p:xfrm>
        <a:graphic>
          <a:graphicData uri="http://schemas.openxmlformats.org/presentationml/2006/ole">
            <mc:AlternateContent xmlns:mc="http://schemas.openxmlformats.org/markup-compatibility/2006">
              <mc:Choice xmlns:v="urn:schemas-microsoft-com:vml" Requires="v">
                <p:oleObj name="公式" r:id="rId5" imgW="1764534" imgH="215806" progId="Equation.3">
                  <p:embed/>
                </p:oleObj>
              </mc:Choice>
              <mc:Fallback>
                <p:oleObj name="公式" r:id="rId5" imgW="1764534" imgH="21580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4613" y="3417888"/>
                        <a:ext cx="30591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743" name="Object 11">
            <a:extLst>
              <a:ext uri="{FF2B5EF4-FFF2-40B4-BE49-F238E27FC236}">
                <a16:creationId xmlns:a16="http://schemas.microsoft.com/office/drawing/2014/main" id="{EFF7866A-F68B-A3CC-8790-03B82D866D83}"/>
              </a:ext>
            </a:extLst>
          </p:cNvPr>
          <p:cNvGraphicFramePr>
            <a:graphicFrameLocks noChangeAspect="1"/>
          </p:cNvGraphicFramePr>
          <p:nvPr/>
        </p:nvGraphicFramePr>
        <p:xfrm>
          <a:off x="2627313" y="3743325"/>
          <a:ext cx="3392487" cy="693738"/>
        </p:xfrm>
        <a:graphic>
          <a:graphicData uri="http://schemas.openxmlformats.org/presentationml/2006/ole">
            <mc:AlternateContent xmlns:mc="http://schemas.openxmlformats.org/markup-compatibility/2006">
              <mc:Choice xmlns:v="urn:schemas-microsoft-com:vml" Requires="v">
                <p:oleObj name="公式" r:id="rId7" imgW="2095500" imgH="431800" progId="Equation.3">
                  <p:embed/>
                </p:oleObj>
              </mc:Choice>
              <mc:Fallback>
                <p:oleObj name="公式" r:id="rId7" imgW="2095500" imgH="4318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3743325"/>
                        <a:ext cx="3392487"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744" name="Object 12">
            <a:extLst>
              <a:ext uri="{FF2B5EF4-FFF2-40B4-BE49-F238E27FC236}">
                <a16:creationId xmlns:a16="http://schemas.microsoft.com/office/drawing/2014/main" id="{7354A928-48BB-8C2A-A2C8-34DE47E3F683}"/>
              </a:ext>
            </a:extLst>
          </p:cNvPr>
          <p:cNvGraphicFramePr>
            <a:graphicFrameLocks noChangeAspect="1"/>
          </p:cNvGraphicFramePr>
          <p:nvPr/>
        </p:nvGraphicFramePr>
        <p:xfrm>
          <a:off x="2681288" y="5218113"/>
          <a:ext cx="1243012" cy="428625"/>
        </p:xfrm>
        <a:graphic>
          <a:graphicData uri="http://schemas.openxmlformats.org/presentationml/2006/ole">
            <mc:AlternateContent xmlns:mc="http://schemas.openxmlformats.org/markup-compatibility/2006">
              <mc:Choice xmlns:v="urn:schemas-microsoft-com:vml" Requires="v">
                <p:oleObj name="公式" r:id="rId9" imgW="660113" imgH="241195" progId="Equation.3">
                  <p:embed/>
                </p:oleObj>
              </mc:Choice>
              <mc:Fallback>
                <p:oleObj name="公式" r:id="rId9" imgW="660113" imgH="241195"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1288" y="5218113"/>
                        <a:ext cx="12430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5">
            <a:extLst>
              <a:ext uri="{FF2B5EF4-FFF2-40B4-BE49-F238E27FC236}">
                <a16:creationId xmlns:a16="http://schemas.microsoft.com/office/drawing/2014/main" id="{BDB84DC7-4A71-0009-398F-E6A2F7570BA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EE8512CF-4308-4F33-A1A9-1C204E4619F3}" type="slidenum">
              <a:rPr lang="en-US" altLang="zh-CN" sz="1400" b="0">
                <a:ea typeface="SimSun" panose="02010600030101010101" pitchFamily="2" charset="-122"/>
              </a:rPr>
              <a:pPr>
                <a:spcBef>
                  <a:spcPct val="0"/>
                </a:spcBef>
                <a:buClrTx/>
                <a:buSzTx/>
                <a:buFontTx/>
                <a:buNone/>
              </a:pPr>
              <a:t>56</a:t>
            </a:fld>
            <a:endParaRPr lang="en-US" altLang="zh-CN" sz="1400" b="0">
              <a:ea typeface="SimSun" panose="02010600030101010101" pitchFamily="2" charset="-122"/>
            </a:endParaRPr>
          </a:p>
        </p:txBody>
      </p:sp>
      <p:sp>
        <p:nvSpPr>
          <p:cNvPr id="118787" name="Rectangle 2">
            <a:extLst>
              <a:ext uri="{FF2B5EF4-FFF2-40B4-BE49-F238E27FC236}">
                <a16:creationId xmlns:a16="http://schemas.microsoft.com/office/drawing/2014/main" id="{5C2F4DFC-BA95-76A7-65B2-D759CAC8EB20}"/>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18788" name="Rectangle 3">
            <a:extLst>
              <a:ext uri="{FF2B5EF4-FFF2-40B4-BE49-F238E27FC236}">
                <a16:creationId xmlns:a16="http://schemas.microsoft.com/office/drawing/2014/main" id="{7701CD8F-77FF-F1BB-48A4-241944046058}"/>
              </a:ext>
            </a:extLst>
          </p:cNvPr>
          <p:cNvSpPr>
            <a:spLocks noGrp="1" noRot="1" noChangeArrowheads="1"/>
          </p:cNvSpPr>
          <p:nvPr>
            <p:ph type="body" sz="half" idx="1"/>
          </p:nvPr>
        </p:nvSpPr>
        <p:spPr>
          <a:xfrm>
            <a:off x="323850" y="1557338"/>
            <a:ext cx="8424863" cy="5040312"/>
          </a:xfrm>
        </p:spPr>
        <p:txBody>
          <a:bodyPr/>
          <a:lstStyle/>
          <a:p>
            <a:pPr marL="0" indent="0" eaLnBrk="1" hangingPunct="1"/>
            <a:r>
              <a:rPr lang="en-US" altLang="zh-CN" sz="2800"/>
              <a:t>2.6</a:t>
            </a:r>
            <a:r>
              <a:rPr lang="zh-CN" altLang="en-US" sz="2800"/>
              <a:t>窄带随机过程</a:t>
            </a:r>
          </a:p>
          <a:p>
            <a:pPr marL="722313" lvl="1" eaLnBrk="1" hangingPunct="1"/>
            <a:r>
              <a:rPr lang="zh-CN" altLang="en-US"/>
              <a:t>零均值平稳高斯窄带随机过程的统计特性</a:t>
            </a:r>
          </a:p>
          <a:p>
            <a:pPr lvl="3" eaLnBrk="1" hangingPunct="1"/>
            <a:r>
              <a:rPr lang="zh-CN" altLang="en-US" sz="2400"/>
              <a:t>结论：一个均值为零的窄带平稳高斯过程</a:t>
            </a:r>
            <a:r>
              <a:rPr lang="en-US" altLang="zh-CN" sz="2400" i="1">
                <a:sym typeface="Symbol" panose="05050102010706020507" pitchFamily="18" charset="2"/>
              </a:rPr>
              <a:t>X</a:t>
            </a:r>
            <a:r>
              <a:rPr lang="en-US" altLang="zh-CN" sz="2400">
                <a:sym typeface="Symbol" panose="05050102010706020507" pitchFamily="18" charset="2"/>
              </a:rPr>
              <a:t>(</a:t>
            </a:r>
            <a:r>
              <a:rPr lang="en-US" altLang="zh-CN" sz="2400" i="1">
                <a:sym typeface="Symbol" panose="05050102010706020507" pitchFamily="18" charset="2"/>
              </a:rPr>
              <a:t>t</a:t>
            </a:r>
            <a:r>
              <a:rPr lang="en-US" altLang="zh-CN" sz="2400">
                <a:sym typeface="Symbol" panose="05050102010706020507" pitchFamily="18" charset="2"/>
              </a:rPr>
              <a:t>)</a:t>
            </a:r>
            <a:r>
              <a:rPr lang="en-US" altLang="zh-CN" sz="2400"/>
              <a:t> </a:t>
            </a:r>
            <a:r>
              <a:rPr lang="zh-CN" altLang="en-US" sz="2400"/>
              <a:t>，它的同相分量</a:t>
            </a:r>
            <a:r>
              <a:rPr lang="en-US" altLang="zh-CN" sz="2400" i="1">
                <a:sym typeface="Symbol" panose="05050102010706020507" pitchFamily="18" charset="2"/>
              </a:rPr>
              <a:t>X</a:t>
            </a:r>
            <a:r>
              <a:rPr lang="en-US" altLang="zh-CN" sz="2400" baseline="-25000">
                <a:sym typeface="Symbol" panose="05050102010706020507" pitchFamily="18" charset="2"/>
              </a:rPr>
              <a:t>I</a:t>
            </a:r>
            <a:r>
              <a:rPr lang="en-US" altLang="zh-CN" sz="2400">
                <a:sym typeface="Symbol" panose="05050102010706020507" pitchFamily="18" charset="2"/>
              </a:rPr>
              <a:t>(</a:t>
            </a:r>
            <a:r>
              <a:rPr lang="en-US" altLang="zh-CN" sz="2400" i="1">
                <a:sym typeface="Symbol" panose="05050102010706020507" pitchFamily="18" charset="2"/>
              </a:rPr>
              <a:t>t</a:t>
            </a:r>
            <a:r>
              <a:rPr lang="en-US" altLang="zh-CN" sz="2400">
                <a:sym typeface="Symbol" panose="05050102010706020507" pitchFamily="18" charset="2"/>
              </a:rPr>
              <a:t>)</a:t>
            </a:r>
            <a:r>
              <a:rPr lang="zh-CN" altLang="en-US" sz="2400"/>
              <a:t>和正交分量</a:t>
            </a:r>
            <a:r>
              <a:rPr lang="en-US" altLang="zh-CN" sz="2400" i="1">
                <a:sym typeface="Symbol" panose="05050102010706020507" pitchFamily="18" charset="2"/>
              </a:rPr>
              <a:t>X</a:t>
            </a:r>
            <a:r>
              <a:rPr lang="en-US" altLang="zh-CN" sz="2400" baseline="-25000">
                <a:sym typeface="Symbol" panose="05050102010706020507" pitchFamily="18" charset="2"/>
              </a:rPr>
              <a:t>Q</a:t>
            </a:r>
            <a:r>
              <a:rPr lang="en-US" altLang="zh-CN" sz="2400">
                <a:sym typeface="Symbol" panose="05050102010706020507" pitchFamily="18" charset="2"/>
              </a:rPr>
              <a:t>(</a:t>
            </a:r>
            <a:r>
              <a:rPr lang="en-US" altLang="zh-CN" sz="2400" i="1">
                <a:sym typeface="Symbol" panose="05050102010706020507" pitchFamily="18" charset="2"/>
              </a:rPr>
              <a:t>t</a:t>
            </a:r>
            <a:r>
              <a:rPr lang="en-US" altLang="zh-CN" sz="2400">
                <a:sym typeface="Symbol" panose="05050102010706020507" pitchFamily="18" charset="2"/>
              </a:rPr>
              <a:t>)</a:t>
            </a:r>
            <a:r>
              <a:rPr lang="zh-CN" altLang="en-US" sz="2400"/>
              <a:t>同样是平稳高斯过程，而且均值为零，方差也相同。此外，在同一时刻上得到的</a:t>
            </a:r>
            <a:r>
              <a:rPr lang="en-US" altLang="zh-CN" sz="2400" i="1">
                <a:sym typeface="Symbol" panose="05050102010706020507" pitchFamily="18" charset="2"/>
              </a:rPr>
              <a:t>X</a:t>
            </a:r>
            <a:r>
              <a:rPr lang="en-US" altLang="zh-CN" sz="2400" baseline="-25000">
                <a:sym typeface="Symbol" panose="05050102010706020507" pitchFamily="18" charset="2"/>
              </a:rPr>
              <a:t>I</a:t>
            </a:r>
            <a:r>
              <a:rPr lang="zh-CN" altLang="en-US" sz="2400"/>
              <a:t>和</a:t>
            </a:r>
            <a:r>
              <a:rPr lang="en-US" altLang="zh-CN" sz="2400" i="1">
                <a:sym typeface="Symbol" panose="05050102010706020507" pitchFamily="18" charset="2"/>
              </a:rPr>
              <a:t>X</a:t>
            </a:r>
            <a:r>
              <a:rPr lang="en-US" altLang="zh-CN" sz="2400" baseline="-25000">
                <a:sym typeface="Symbol" panose="05050102010706020507" pitchFamily="18" charset="2"/>
              </a:rPr>
              <a:t>Q</a:t>
            </a:r>
            <a:r>
              <a:rPr lang="zh-CN" altLang="en-US" sz="2400"/>
              <a:t>是互不相关的或统计独立的</a:t>
            </a:r>
            <a:r>
              <a:rPr lang="zh-CN" altLang="en-US"/>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5">
            <a:extLst>
              <a:ext uri="{FF2B5EF4-FFF2-40B4-BE49-F238E27FC236}">
                <a16:creationId xmlns:a16="http://schemas.microsoft.com/office/drawing/2014/main" id="{4BDAA1E1-F9A7-E6F0-4B36-FD1ED12F743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5FA4B9D8-577C-4240-A2FE-0E9380475AEF}" type="slidenum">
              <a:rPr lang="en-US" altLang="zh-CN" sz="1400" b="0">
                <a:ea typeface="SimSun" panose="02010600030101010101" pitchFamily="2" charset="-122"/>
              </a:rPr>
              <a:pPr>
                <a:spcBef>
                  <a:spcPct val="0"/>
                </a:spcBef>
                <a:buClrTx/>
                <a:buSzTx/>
                <a:buFontTx/>
                <a:buNone/>
              </a:pPr>
              <a:t>57</a:t>
            </a:fld>
            <a:endParaRPr lang="en-US" altLang="zh-CN" sz="1400" b="0">
              <a:ea typeface="SimSun" panose="02010600030101010101" pitchFamily="2" charset="-122"/>
            </a:endParaRPr>
          </a:p>
        </p:txBody>
      </p:sp>
      <p:sp>
        <p:nvSpPr>
          <p:cNvPr id="120835" name="Rectangle 2">
            <a:extLst>
              <a:ext uri="{FF2B5EF4-FFF2-40B4-BE49-F238E27FC236}">
                <a16:creationId xmlns:a16="http://schemas.microsoft.com/office/drawing/2014/main" id="{037FDEEF-54B4-D770-BC97-4FD4D217BF67}"/>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20836" name="Rectangle 3">
            <a:extLst>
              <a:ext uri="{FF2B5EF4-FFF2-40B4-BE49-F238E27FC236}">
                <a16:creationId xmlns:a16="http://schemas.microsoft.com/office/drawing/2014/main" id="{2044E202-0BF6-DB24-ABAE-F15F7A870741}"/>
              </a:ext>
            </a:extLst>
          </p:cNvPr>
          <p:cNvSpPr>
            <a:spLocks noGrp="1" noRot="1" noChangeArrowheads="1"/>
          </p:cNvSpPr>
          <p:nvPr>
            <p:ph type="body" sz="half" idx="1"/>
          </p:nvPr>
        </p:nvSpPr>
        <p:spPr>
          <a:xfrm>
            <a:off x="323850" y="1557338"/>
            <a:ext cx="8496300" cy="5040312"/>
          </a:xfrm>
        </p:spPr>
        <p:txBody>
          <a:bodyPr/>
          <a:lstStyle/>
          <a:p>
            <a:pPr marL="0" indent="0" eaLnBrk="1" hangingPunct="1"/>
            <a:r>
              <a:rPr lang="en-US" altLang="zh-CN" sz="2800"/>
              <a:t>2.6</a:t>
            </a:r>
            <a:r>
              <a:rPr lang="zh-CN" altLang="en-US" sz="2800"/>
              <a:t>窄带随机过程</a:t>
            </a:r>
          </a:p>
          <a:p>
            <a:pPr marL="722313" lvl="1" eaLnBrk="1" hangingPunct="1"/>
            <a:r>
              <a:rPr lang="zh-CN" altLang="en-US"/>
              <a:t>零均值平稳高斯窄带随机过程的统计特性</a:t>
            </a:r>
          </a:p>
          <a:p>
            <a:pPr marL="901700" lvl="2" indent="12700" eaLnBrk="1" hangingPunct="1"/>
            <a:r>
              <a:rPr lang="en-US" altLang="zh-CN" i="1"/>
              <a:t>A</a:t>
            </a:r>
            <a:r>
              <a:rPr lang="en-US" altLang="zh-CN" baseline="-25000">
                <a:sym typeface="Symbol" panose="05050102010706020507" pitchFamily="18" charset="2"/>
              </a:rPr>
              <a:t>X</a:t>
            </a:r>
            <a:r>
              <a:rPr lang="en-US" altLang="zh-CN"/>
              <a:t>(</a:t>
            </a:r>
            <a:r>
              <a:rPr lang="en-US" altLang="zh-CN" i="1"/>
              <a:t>t</a:t>
            </a:r>
            <a:r>
              <a:rPr lang="en-US" altLang="zh-CN"/>
              <a:t>)</a:t>
            </a:r>
            <a:r>
              <a:rPr lang="zh-CN" altLang="en-US"/>
              <a:t>和</a:t>
            </a:r>
            <a:r>
              <a:rPr lang="zh-CN" altLang="en-US" i="1">
                <a:sym typeface="Symbol" panose="05050102010706020507" pitchFamily="18" charset="2"/>
              </a:rPr>
              <a:t></a:t>
            </a:r>
            <a:r>
              <a:rPr lang="en-US" altLang="zh-CN" baseline="-25000">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t>的统计特性</a:t>
            </a:r>
          </a:p>
          <a:p>
            <a:pPr lvl="3" eaLnBrk="1" hangingPunct="1">
              <a:lnSpc>
                <a:spcPct val="190000"/>
              </a:lnSpc>
            </a:pPr>
            <a:r>
              <a:rPr lang="zh-CN" altLang="en-US"/>
              <a:t>联合概率密度函数 </a:t>
            </a:r>
            <a:r>
              <a:rPr lang="en-US" altLang="zh-CN" i="1"/>
              <a:t>f </a:t>
            </a:r>
            <a:r>
              <a:rPr lang="en-US" altLang="zh-CN"/>
              <a:t>(</a:t>
            </a:r>
            <a:r>
              <a:rPr lang="en-US" altLang="zh-CN" i="1"/>
              <a:t>A</a:t>
            </a:r>
            <a:r>
              <a:rPr lang="en-US" altLang="zh-CN" i="1" baseline="-25000">
                <a:sym typeface="Symbol" panose="05050102010706020507" pitchFamily="18" charset="2"/>
              </a:rPr>
              <a:t>X</a:t>
            </a:r>
            <a:r>
              <a:rPr lang="en-US" altLang="zh-CN"/>
              <a:t>, </a:t>
            </a:r>
            <a:r>
              <a:rPr lang="en-US" altLang="zh-CN" i="1">
                <a:sym typeface="Symbol" panose="05050102010706020507" pitchFamily="18" charset="2"/>
              </a:rPr>
              <a:t></a:t>
            </a:r>
            <a:r>
              <a:rPr lang="en-US" altLang="zh-CN" i="1" baseline="-25000">
                <a:sym typeface="Symbol" panose="05050102010706020507" pitchFamily="18" charset="2"/>
              </a:rPr>
              <a:t>X </a:t>
            </a:r>
            <a:r>
              <a:rPr lang="en-US" altLang="zh-CN"/>
              <a:t>)</a:t>
            </a:r>
          </a:p>
          <a:p>
            <a:pPr lvl="3" eaLnBrk="1" hangingPunct="1">
              <a:lnSpc>
                <a:spcPct val="120000"/>
              </a:lnSpc>
              <a:buFont typeface="Wingdings" panose="05000000000000000000" pitchFamily="2" charset="2"/>
              <a:buNone/>
            </a:pPr>
            <a:r>
              <a:rPr lang="zh-CN" altLang="en-US"/>
              <a:t>根据概率论知识有</a:t>
            </a:r>
          </a:p>
          <a:p>
            <a:pPr lvl="3" eaLnBrk="1" hangingPunct="1">
              <a:lnSpc>
                <a:spcPct val="120000"/>
              </a:lnSpc>
              <a:buFont typeface="Wingdings" panose="05000000000000000000" pitchFamily="2" charset="2"/>
              <a:buNone/>
            </a:pPr>
            <a:endParaRPr lang="zh-CN" altLang="en-US"/>
          </a:p>
          <a:p>
            <a:pPr lvl="3" eaLnBrk="1" hangingPunct="1">
              <a:lnSpc>
                <a:spcPct val="120000"/>
              </a:lnSpc>
              <a:buFont typeface="Wingdings" panose="05000000000000000000" pitchFamily="2" charset="2"/>
              <a:buNone/>
            </a:pPr>
            <a:r>
              <a:rPr lang="zh-CN" altLang="en-US"/>
              <a:t>由</a:t>
            </a:r>
          </a:p>
          <a:p>
            <a:pPr lvl="3" eaLnBrk="1" hangingPunct="1">
              <a:lnSpc>
                <a:spcPct val="180000"/>
              </a:lnSpc>
              <a:buFont typeface="Wingdings" panose="05000000000000000000" pitchFamily="2" charset="2"/>
              <a:buNone/>
            </a:pPr>
            <a:r>
              <a:rPr lang="zh-CN" altLang="en-US"/>
              <a:t>可以求得</a:t>
            </a:r>
          </a:p>
          <a:p>
            <a:pPr lvl="3" eaLnBrk="1" hangingPunct="1"/>
            <a:endParaRPr lang="zh-CN" altLang="en-US"/>
          </a:p>
        </p:txBody>
      </p:sp>
      <p:graphicFrame>
        <p:nvGraphicFramePr>
          <p:cNvPr id="120837" name="Object 4">
            <a:extLst>
              <a:ext uri="{FF2B5EF4-FFF2-40B4-BE49-F238E27FC236}">
                <a16:creationId xmlns:a16="http://schemas.microsoft.com/office/drawing/2014/main" id="{3F935321-4521-EA51-C786-2CF74DBE5445}"/>
              </a:ext>
            </a:extLst>
          </p:cNvPr>
          <p:cNvGraphicFramePr>
            <a:graphicFrameLocks noGrp="1" noChangeAspect="1"/>
          </p:cNvGraphicFramePr>
          <p:nvPr>
            <p:ph sz="quarter" idx="2"/>
          </p:nvPr>
        </p:nvGraphicFramePr>
        <p:xfrm>
          <a:off x="3924300" y="3716338"/>
          <a:ext cx="4895850" cy="968375"/>
        </p:xfrm>
        <a:graphic>
          <a:graphicData uri="http://schemas.openxmlformats.org/presentationml/2006/ole">
            <mc:AlternateContent xmlns:mc="http://schemas.openxmlformats.org/markup-compatibility/2006">
              <mc:Choice xmlns:v="urn:schemas-microsoft-com:vml" Requires="v">
                <p:oleObj name="公式" r:id="rId3" imgW="2438400" imgH="482600" progId="Equation.3">
                  <p:embed/>
                </p:oleObj>
              </mc:Choice>
              <mc:Fallback>
                <p:oleObj name="公式" r:id="rId3" imgW="24384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3716338"/>
                        <a:ext cx="489585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8" name="Object 6">
            <a:extLst>
              <a:ext uri="{FF2B5EF4-FFF2-40B4-BE49-F238E27FC236}">
                <a16:creationId xmlns:a16="http://schemas.microsoft.com/office/drawing/2014/main" id="{89505B5F-9ED9-CF79-F757-E575AC4CD57D}"/>
              </a:ext>
            </a:extLst>
          </p:cNvPr>
          <p:cNvGraphicFramePr>
            <a:graphicFrameLocks noGrp="1" noChangeAspect="1"/>
          </p:cNvGraphicFramePr>
          <p:nvPr>
            <p:ph sz="quarter" idx="3"/>
          </p:nvPr>
        </p:nvGraphicFramePr>
        <p:xfrm>
          <a:off x="2122488" y="4391025"/>
          <a:ext cx="1873250" cy="741363"/>
        </p:xfrm>
        <a:graphic>
          <a:graphicData uri="http://schemas.openxmlformats.org/presentationml/2006/ole">
            <mc:AlternateContent xmlns:mc="http://schemas.openxmlformats.org/markup-compatibility/2006">
              <mc:Choice xmlns:v="urn:schemas-microsoft-com:vml" Requires="v">
                <p:oleObj name="公式" r:id="rId5" imgW="1218671" imgH="482391" progId="Equation.3">
                  <p:embed/>
                </p:oleObj>
              </mc:Choice>
              <mc:Fallback>
                <p:oleObj name="公式" r:id="rId5" imgW="1218671" imgH="48239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2488" y="4391025"/>
                        <a:ext cx="1873250"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9" name="Object 9">
            <a:extLst>
              <a:ext uri="{FF2B5EF4-FFF2-40B4-BE49-F238E27FC236}">
                <a16:creationId xmlns:a16="http://schemas.microsoft.com/office/drawing/2014/main" id="{0D4A0BEE-0FCD-B87C-41FC-AC9F1F09F072}"/>
              </a:ext>
            </a:extLst>
          </p:cNvPr>
          <p:cNvGraphicFramePr>
            <a:graphicFrameLocks noChangeAspect="1"/>
          </p:cNvGraphicFramePr>
          <p:nvPr/>
        </p:nvGraphicFramePr>
        <p:xfrm>
          <a:off x="1641475" y="5565775"/>
          <a:ext cx="1762125" cy="785813"/>
        </p:xfrm>
        <a:graphic>
          <a:graphicData uri="http://schemas.openxmlformats.org/presentationml/2006/ole">
            <mc:AlternateContent xmlns:mc="http://schemas.openxmlformats.org/markup-compatibility/2006">
              <mc:Choice xmlns:v="urn:schemas-microsoft-com:vml" Requires="v">
                <p:oleObj name="公式" r:id="rId7" imgW="1079032" imgH="482391" progId="Equation.3">
                  <p:embed/>
                </p:oleObj>
              </mc:Choice>
              <mc:Fallback>
                <p:oleObj name="公式" r:id="rId7" imgW="1079032" imgH="482391"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1475" y="5565775"/>
                        <a:ext cx="17621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0" name="Object 10">
            <a:extLst>
              <a:ext uri="{FF2B5EF4-FFF2-40B4-BE49-F238E27FC236}">
                <a16:creationId xmlns:a16="http://schemas.microsoft.com/office/drawing/2014/main" id="{E36B016D-DC7B-BA35-25FF-5FE0A014F494}"/>
              </a:ext>
            </a:extLst>
          </p:cNvPr>
          <p:cNvGraphicFramePr>
            <a:graphicFrameLocks noChangeAspect="1"/>
          </p:cNvGraphicFramePr>
          <p:nvPr/>
        </p:nvGraphicFramePr>
        <p:xfrm>
          <a:off x="3424238" y="5268913"/>
          <a:ext cx="1847850" cy="1387475"/>
        </p:xfrm>
        <a:graphic>
          <a:graphicData uri="http://schemas.openxmlformats.org/presentationml/2006/ole">
            <mc:AlternateContent xmlns:mc="http://schemas.openxmlformats.org/markup-compatibility/2006">
              <mc:Choice xmlns:v="urn:schemas-microsoft-com:vml" Requires="v">
                <p:oleObj name="公式" r:id="rId9" imgW="977476" imgH="863225" progId="Equation.3">
                  <p:embed/>
                </p:oleObj>
              </mc:Choice>
              <mc:Fallback>
                <p:oleObj name="公式" r:id="rId9" imgW="977476" imgH="863225"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4238" y="5268913"/>
                        <a:ext cx="184785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1" name="Object 11">
            <a:extLst>
              <a:ext uri="{FF2B5EF4-FFF2-40B4-BE49-F238E27FC236}">
                <a16:creationId xmlns:a16="http://schemas.microsoft.com/office/drawing/2014/main" id="{46666FFD-253C-4D84-B454-54E11DFF70AC}"/>
              </a:ext>
            </a:extLst>
          </p:cNvPr>
          <p:cNvGraphicFramePr>
            <a:graphicFrameLocks noChangeAspect="1"/>
          </p:cNvGraphicFramePr>
          <p:nvPr/>
        </p:nvGraphicFramePr>
        <p:xfrm>
          <a:off x="4883150" y="5545138"/>
          <a:ext cx="3294063" cy="852487"/>
        </p:xfrm>
        <a:graphic>
          <a:graphicData uri="http://schemas.openxmlformats.org/presentationml/2006/ole">
            <mc:AlternateContent xmlns:mc="http://schemas.openxmlformats.org/markup-compatibility/2006">
              <mc:Choice xmlns:v="urn:schemas-microsoft-com:vml" Requires="v">
                <p:oleObj name="公式" r:id="rId11" imgW="2032000" imgH="482600" progId="Equation.3">
                  <p:embed/>
                </p:oleObj>
              </mc:Choice>
              <mc:Fallback>
                <p:oleObj name="公式" r:id="rId11" imgW="2032000" imgH="482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83150" y="5545138"/>
                        <a:ext cx="3294063"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842" name="AutoShape 12">
            <a:extLst>
              <a:ext uri="{FF2B5EF4-FFF2-40B4-BE49-F238E27FC236}">
                <a16:creationId xmlns:a16="http://schemas.microsoft.com/office/drawing/2014/main" id="{3897F3CD-1337-57F7-857C-5C917710F4D1}"/>
              </a:ext>
            </a:extLst>
          </p:cNvPr>
          <p:cNvSpPr>
            <a:spLocks noChangeArrowheads="1"/>
          </p:cNvSpPr>
          <p:nvPr/>
        </p:nvSpPr>
        <p:spPr bwMode="auto">
          <a:xfrm>
            <a:off x="6877050" y="3644900"/>
            <a:ext cx="1665288" cy="990600"/>
          </a:xfrm>
          <a:prstGeom prst="wedgeRoundRectCallout">
            <a:avLst>
              <a:gd name="adj1" fmla="val -296995"/>
              <a:gd name="adj2" fmla="val 163782"/>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ClrTx/>
              <a:buSzTx/>
              <a:buFontTx/>
              <a:buNone/>
            </a:pPr>
            <a:endParaRPr lang="en-US" altLang="en-US" sz="1800" b="0">
              <a:latin typeface="Tahoma" panose="020B0604030504040204" pitchFamily="34" charset="0"/>
              <a:ea typeface="SimSun" panose="02010600030101010101" pitchFamily="2" charset="-122"/>
            </a:endParaRPr>
          </a:p>
        </p:txBody>
      </p:sp>
      <p:sp>
        <p:nvSpPr>
          <p:cNvPr id="120843" name="AutoShape 14">
            <a:extLst>
              <a:ext uri="{FF2B5EF4-FFF2-40B4-BE49-F238E27FC236}">
                <a16:creationId xmlns:a16="http://schemas.microsoft.com/office/drawing/2014/main" id="{D8DE0FDF-59FE-D566-ABA7-9D14FDE4A549}"/>
              </a:ext>
            </a:extLst>
          </p:cNvPr>
          <p:cNvSpPr>
            <a:spLocks noChangeArrowheads="1"/>
          </p:cNvSpPr>
          <p:nvPr/>
        </p:nvSpPr>
        <p:spPr bwMode="auto">
          <a:xfrm>
            <a:off x="4211638" y="1268413"/>
            <a:ext cx="4608512" cy="863600"/>
          </a:xfrm>
          <a:prstGeom prst="wedgeRoundRectCallout">
            <a:avLst>
              <a:gd name="adj1" fmla="val -4394"/>
              <a:gd name="adj2" fmla="val 283454"/>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ClrTx/>
              <a:buSzTx/>
              <a:buFontTx/>
              <a:buNone/>
            </a:pPr>
            <a:endParaRPr lang="en-US" altLang="en-US" sz="1800" b="0">
              <a:latin typeface="Tahoma" panose="020B0604030504040204" pitchFamily="34" charset="0"/>
              <a:ea typeface="SimSun" panose="02010600030101010101" pitchFamily="2" charset="-122"/>
            </a:endParaRPr>
          </a:p>
        </p:txBody>
      </p:sp>
      <p:graphicFrame>
        <p:nvGraphicFramePr>
          <p:cNvPr id="120844" name="Object 15">
            <a:extLst>
              <a:ext uri="{FF2B5EF4-FFF2-40B4-BE49-F238E27FC236}">
                <a16:creationId xmlns:a16="http://schemas.microsoft.com/office/drawing/2014/main" id="{F16A00D4-1811-A662-3ADA-55DBFE806147}"/>
              </a:ext>
            </a:extLst>
          </p:cNvPr>
          <p:cNvGraphicFramePr>
            <a:graphicFrameLocks noChangeAspect="1"/>
          </p:cNvGraphicFramePr>
          <p:nvPr/>
        </p:nvGraphicFramePr>
        <p:xfrm>
          <a:off x="4211638" y="1268413"/>
          <a:ext cx="4752975" cy="820737"/>
        </p:xfrm>
        <a:graphic>
          <a:graphicData uri="http://schemas.openxmlformats.org/presentationml/2006/ole">
            <mc:AlternateContent xmlns:mc="http://schemas.openxmlformats.org/markup-compatibility/2006">
              <mc:Choice xmlns:v="urn:schemas-microsoft-com:vml" Requires="v">
                <p:oleObj name="公式" r:id="rId13" imgW="3441700" imgH="469900" progId="Equation.3">
                  <p:embed/>
                </p:oleObj>
              </mc:Choice>
              <mc:Fallback>
                <p:oleObj name="公式" r:id="rId13" imgW="3441700" imgH="4699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11638" y="1268413"/>
                        <a:ext cx="47529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5">
            <a:extLst>
              <a:ext uri="{FF2B5EF4-FFF2-40B4-BE49-F238E27FC236}">
                <a16:creationId xmlns:a16="http://schemas.microsoft.com/office/drawing/2014/main" id="{8F44DA0E-58EF-033A-3DE4-8516612D01E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1BE29DE5-4F0C-40A4-9C4C-56AACCE19462}" type="slidenum">
              <a:rPr lang="en-US" altLang="zh-CN" sz="1400" b="0">
                <a:ea typeface="SimSun" panose="02010600030101010101" pitchFamily="2" charset="-122"/>
              </a:rPr>
              <a:pPr>
                <a:spcBef>
                  <a:spcPct val="0"/>
                </a:spcBef>
                <a:buClrTx/>
                <a:buSzTx/>
                <a:buFontTx/>
                <a:buNone/>
              </a:pPr>
              <a:t>58</a:t>
            </a:fld>
            <a:endParaRPr lang="en-US" altLang="zh-CN" sz="1400" b="0">
              <a:ea typeface="SimSun" panose="02010600030101010101" pitchFamily="2" charset="-122"/>
            </a:endParaRPr>
          </a:p>
        </p:txBody>
      </p:sp>
      <p:sp>
        <p:nvSpPr>
          <p:cNvPr id="122883" name="Rectangle 2">
            <a:extLst>
              <a:ext uri="{FF2B5EF4-FFF2-40B4-BE49-F238E27FC236}">
                <a16:creationId xmlns:a16="http://schemas.microsoft.com/office/drawing/2014/main" id="{BA21B8A5-37CB-1B4F-0E17-044E018A3D91}"/>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22884" name="Rectangle 3">
            <a:extLst>
              <a:ext uri="{FF2B5EF4-FFF2-40B4-BE49-F238E27FC236}">
                <a16:creationId xmlns:a16="http://schemas.microsoft.com/office/drawing/2014/main" id="{C230A893-0192-91DB-B237-EC56B1F6CDBE}"/>
              </a:ext>
            </a:extLst>
          </p:cNvPr>
          <p:cNvSpPr>
            <a:spLocks noGrp="1" noRot="1" noChangeArrowheads="1"/>
          </p:cNvSpPr>
          <p:nvPr>
            <p:ph type="body" sz="half" idx="1"/>
          </p:nvPr>
        </p:nvSpPr>
        <p:spPr>
          <a:xfrm>
            <a:off x="323850" y="1557338"/>
            <a:ext cx="8496300" cy="5040312"/>
          </a:xfrm>
        </p:spPr>
        <p:txBody>
          <a:bodyPr/>
          <a:lstStyle/>
          <a:p>
            <a:pPr marL="0" indent="0" eaLnBrk="1" hangingPunct="1"/>
            <a:r>
              <a:rPr lang="en-US" altLang="zh-CN" sz="2800"/>
              <a:t>2.6</a:t>
            </a:r>
            <a:r>
              <a:rPr lang="zh-CN" altLang="en-US" sz="2800"/>
              <a:t>窄带随机过程</a:t>
            </a:r>
          </a:p>
          <a:p>
            <a:pPr marL="722313" lvl="1" eaLnBrk="1" hangingPunct="1"/>
            <a:r>
              <a:rPr lang="zh-CN" altLang="en-US"/>
              <a:t>零均值平稳高斯窄带随机过程的统计特性</a:t>
            </a:r>
          </a:p>
          <a:p>
            <a:pPr marL="901700" lvl="2" indent="12700" eaLnBrk="1" hangingPunct="1"/>
            <a:r>
              <a:rPr lang="en-US" altLang="zh-CN" i="1"/>
              <a:t>A</a:t>
            </a:r>
            <a:r>
              <a:rPr lang="en-US" altLang="zh-CN" baseline="-25000">
                <a:sym typeface="Symbol" panose="05050102010706020507" pitchFamily="18" charset="2"/>
              </a:rPr>
              <a:t>X</a:t>
            </a:r>
            <a:r>
              <a:rPr lang="en-US" altLang="zh-CN"/>
              <a:t>(</a:t>
            </a:r>
            <a:r>
              <a:rPr lang="en-US" altLang="zh-CN" i="1"/>
              <a:t>t</a:t>
            </a:r>
            <a:r>
              <a:rPr lang="en-US" altLang="zh-CN"/>
              <a:t>)</a:t>
            </a:r>
            <a:r>
              <a:rPr lang="zh-CN" altLang="en-US"/>
              <a:t>和</a:t>
            </a:r>
            <a:r>
              <a:rPr lang="zh-CN" altLang="en-US" i="1">
                <a:sym typeface="Symbol" panose="05050102010706020507" pitchFamily="18" charset="2"/>
              </a:rPr>
              <a:t></a:t>
            </a:r>
            <a:r>
              <a:rPr lang="en-US" altLang="zh-CN" baseline="-25000">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t>的统计特性</a:t>
            </a:r>
          </a:p>
          <a:p>
            <a:pPr lvl="3" eaLnBrk="1" hangingPunct="1">
              <a:buFont typeface="Wingdings" panose="05000000000000000000" pitchFamily="2" charset="2"/>
              <a:buNone/>
            </a:pPr>
            <a:r>
              <a:rPr lang="zh-CN" altLang="en-US"/>
              <a:t>于是有</a:t>
            </a:r>
          </a:p>
          <a:p>
            <a:pPr lvl="3" eaLnBrk="1" hangingPunct="1">
              <a:buFont typeface="Wingdings" panose="05000000000000000000" pitchFamily="2" charset="2"/>
              <a:buNone/>
            </a:pPr>
            <a:endParaRPr lang="zh-CN" altLang="en-US"/>
          </a:p>
          <a:p>
            <a:pPr lvl="3" eaLnBrk="1" hangingPunct="1">
              <a:buFont typeface="Wingdings" panose="05000000000000000000" pitchFamily="2" charset="2"/>
              <a:buNone/>
            </a:pPr>
            <a:endParaRPr lang="zh-CN" altLang="en-US"/>
          </a:p>
          <a:p>
            <a:pPr lvl="3" eaLnBrk="1" hangingPunct="1">
              <a:buFont typeface="Wingdings" panose="05000000000000000000" pitchFamily="2" charset="2"/>
              <a:buNone/>
            </a:pPr>
            <a:endParaRPr lang="zh-CN" altLang="en-US"/>
          </a:p>
          <a:p>
            <a:pPr lvl="3" eaLnBrk="1" hangingPunct="1">
              <a:buFont typeface="Wingdings" panose="05000000000000000000" pitchFamily="2" charset="2"/>
              <a:buNone/>
            </a:pPr>
            <a:endParaRPr lang="zh-CN" altLang="en-US"/>
          </a:p>
          <a:p>
            <a:pPr lvl="3" eaLnBrk="1" hangingPunct="1">
              <a:buFont typeface="Wingdings" panose="05000000000000000000" pitchFamily="2" charset="2"/>
              <a:buNone/>
            </a:pPr>
            <a:endParaRPr lang="zh-CN" altLang="en-US"/>
          </a:p>
          <a:p>
            <a:pPr lvl="3" eaLnBrk="1" hangingPunct="1">
              <a:buFont typeface="Wingdings" panose="05000000000000000000" pitchFamily="2" charset="2"/>
              <a:buNone/>
            </a:pPr>
            <a:endParaRPr lang="zh-CN" altLang="en-US"/>
          </a:p>
          <a:p>
            <a:pPr lvl="3" eaLnBrk="1" hangingPunct="1">
              <a:buFont typeface="Wingdings" panose="05000000000000000000" pitchFamily="2" charset="2"/>
              <a:buNone/>
            </a:pPr>
            <a:r>
              <a:rPr lang="zh-CN" altLang="en-US"/>
              <a:t>式中	</a:t>
            </a:r>
            <a:r>
              <a:rPr lang="en-US" altLang="zh-CN" i="1"/>
              <a:t>A</a:t>
            </a:r>
            <a:r>
              <a:rPr lang="en-US" altLang="zh-CN" baseline="-25000">
                <a:sym typeface="Symbol" panose="05050102010706020507" pitchFamily="18" charset="2"/>
              </a:rPr>
              <a:t>X</a:t>
            </a:r>
            <a:r>
              <a:rPr lang="en-US" altLang="zh-CN">
                <a:sym typeface="Symbol" panose="05050102010706020507" pitchFamily="18" charset="2"/>
              </a:rPr>
              <a:t>  0,	  </a:t>
            </a:r>
            <a:r>
              <a:rPr lang="en-US" altLang="zh-CN" i="1">
                <a:sym typeface="Symbol" panose="05050102010706020507" pitchFamily="18" charset="2"/>
              </a:rPr>
              <a:t></a:t>
            </a:r>
            <a:r>
              <a:rPr lang="en-US" altLang="zh-CN" baseline="-25000">
                <a:sym typeface="Symbol" panose="05050102010706020507" pitchFamily="18" charset="2"/>
              </a:rPr>
              <a:t>X</a:t>
            </a:r>
            <a:r>
              <a:rPr lang="en-US" altLang="zh-CN">
                <a:sym typeface="Symbol" panose="05050102010706020507" pitchFamily="18" charset="2"/>
              </a:rPr>
              <a:t> = (0 ~ 2</a:t>
            </a:r>
            <a:r>
              <a:rPr lang="el-GR" altLang="zh-CN">
                <a:cs typeface="Times New Roman" panose="02020603050405020304" pitchFamily="18" charset="0"/>
                <a:sym typeface="Symbol" panose="05050102010706020507" pitchFamily="18" charset="2"/>
              </a:rPr>
              <a:t>π</a:t>
            </a:r>
            <a:r>
              <a:rPr lang="en-US" altLang="zh-CN">
                <a:sym typeface="Symbol" panose="05050102010706020507" pitchFamily="18" charset="2"/>
              </a:rPr>
              <a:t>)</a:t>
            </a:r>
          </a:p>
          <a:p>
            <a:pPr lvl="3" eaLnBrk="1" hangingPunct="1"/>
            <a:endParaRPr lang="en-US" altLang="zh-CN"/>
          </a:p>
        </p:txBody>
      </p:sp>
      <p:graphicFrame>
        <p:nvGraphicFramePr>
          <p:cNvPr id="122885" name="Object 15">
            <a:extLst>
              <a:ext uri="{FF2B5EF4-FFF2-40B4-BE49-F238E27FC236}">
                <a16:creationId xmlns:a16="http://schemas.microsoft.com/office/drawing/2014/main" id="{C82A63F8-C2D2-C2EF-F20C-A7D6C7567D56}"/>
              </a:ext>
            </a:extLst>
          </p:cNvPr>
          <p:cNvGraphicFramePr>
            <a:graphicFrameLocks noChangeAspect="1"/>
          </p:cNvGraphicFramePr>
          <p:nvPr/>
        </p:nvGraphicFramePr>
        <p:xfrm>
          <a:off x="1414463" y="3449638"/>
          <a:ext cx="7116762" cy="776287"/>
        </p:xfrm>
        <a:graphic>
          <a:graphicData uri="http://schemas.openxmlformats.org/presentationml/2006/ole">
            <mc:AlternateContent xmlns:mc="http://schemas.openxmlformats.org/markup-compatibility/2006">
              <mc:Choice xmlns:v="urn:schemas-microsoft-com:vml" Requires="v">
                <p:oleObj name="公式" r:id="rId3" imgW="4394200" imgH="482600" progId="Equation.3">
                  <p:embed/>
                </p:oleObj>
              </mc:Choice>
              <mc:Fallback>
                <p:oleObj name="公式" r:id="rId3" imgW="4394200" imgH="4826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4463" y="3449638"/>
                        <a:ext cx="7116762"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86" name="Object 16">
            <a:extLst>
              <a:ext uri="{FF2B5EF4-FFF2-40B4-BE49-F238E27FC236}">
                <a16:creationId xmlns:a16="http://schemas.microsoft.com/office/drawing/2014/main" id="{BDEEFFFE-5FAA-47D7-5D52-5B08975357EA}"/>
              </a:ext>
            </a:extLst>
          </p:cNvPr>
          <p:cNvGraphicFramePr>
            <a:graphicFrameLocks noChangeAspect="1"/>
          </p:cNvGraphicFramePr>
          <p:nvPr/>
        </p:nvGraphicFramePr>
        <p:xfrm>
          <a:off x="2484438" y="4292600"/>
          <a:ext cx="2179637" cy="793750"/>
        </p:xfrm>
        <a:graphic>
          <a:graphicData uri="http://schemas.openxmlformats.org/presentationml/2006/ole">
            <mc:AlternateContent xmlns:mc="http://schemas.openxmlformats.org/markup-compatibility/2006">
              <mc:Choice xmlns:v="urn:schemas-microsoft-com:vml" Requires="v">
                <p:oleObj name="公式" r:id="rId5" imgW="1320227" imgH="482391" progId="Equation.3">
                  <p:embed/>
                </p:oleObj>
              </mc:Choice>
              <mc:Fallback>
                <p:oleObj name="公式" r:id="rId5" imgW="1320227" imgH="482391"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4292600"/>
                        <a:ext cx="217963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5">
            <a:extLst>
              <a:ext uri="{FF2B5EF4-FFF2-40B4-BE49-F238E27FC236}">
                <a16:creationId xmlns:a16="http://schemas.microsoft.com/office/drawing/2014/main" id="{A49E1B64-E571-077C-691A-421DD47C275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811C1DEB-FFDB-4E40-BEC0-774A144A7D3A}" type="slidenum">
              <a:rPr lang="en-US" altLang="zh-CN" sz="1400" b="0">
                <a:ea typeface="SimSun" panose="02010600030101010101" pitchFamily="2" charset="-122"/>
              </a:rPr>
              <a:pPr>
                <a:spcBef>
                  <a:spcPct val="0"/>
                </a:spcBef>
                <a:buClrTx/>
                <a:buSzTx/>
                <a:buFontTx/>
                <a:buNone/>
              </a:pPr>
              <a:t>59</a:t>
            </a:fld>
            <a:endParaRPr lang="en-US" altLang="zh-CN" sz="1400" b="0">
              <a:ea typeface="SimSun" panose="02010600030101010101" pitchFamily="2" charset="-122"/>
            </a:endParaRPr>
          </a:p>
        </p:txBody>
      </p:sp>
      <p:sp>
        <p:nvSpPr>
          <p:cNvPr id="124931" name="Rectangle 2">
            <a:extLst>
              <a:ext uri="{FF2B5EF4-FFF2-40B4-BE49-F238E27FC236}">
                <a16:creationId xmlns:a16="http://schemas.microsoft.com/office/drawing/2014/main" id="{F8266F8C-A8D3-AD35-BE0E-7BF0F1DADE67}"/>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24932" name="Rectangle 3">
            <a:extLst>
              <a:ext uri="{FF2B5EF4-FFF2-40B4-BE49-F238E27FC236}">
                <a16:creationId xmlns:a16="http://schemas.microsoft.com/office/drawing/2014/main" id="{6DA1C8C2-A3FF-CFD2-4430-F4A17256C6B3}"/>
              </a:ext>
            </a:extLst>
          </p:cNvPr>
          <p:cNvSpPr>
            <a:spLocks noGrp="1" noRot="1" noChangeArrowheads="1"/>
          </p:cNvSpPr>
          <p:nvPr>
            <p:ph type="body" sz="half" idx="1"/>
          </p:nvPr>
        </p:nvSpPr>
        <p:spPr>
          <a:xfrm>
            <a:off x="323850" y="1557338"/>
            <a:ext cx="8496300" cy="5040312"/>
          </a:xfrm>
        </p:spPr>
        <p:txBody>
          <a:bodyPr/>
          <a:lstStyle/>
          <a:p>
            <a:pPr marL="0" indent="0" eaLnBrk="1" hangingPunct="1"/>
            <a:r>
              <a:rPr lang="en-US" altLang="zh-CN" sz="2800"/>
              <a:t>2.6</a:t>
            </a:r>
            <a:r>
              <a:rPr lang="zh-CN" altLang="en-US" sz="2800"/>
              <a:t>窄带随机过程</a:t>
            </a:r>
          </a:p>
          <a:p>
            <a:pPr marL="722313" lvl="1" eaLnBrk="1" hangingPunct="1"/>
            <a:r>
              <a:rPr lang="zh-CN" altLang="en-US"/>
              <a:t>零均值平稳高斯窄带随机过程的统计特性</a:t>
            </a:r>
          </a:p>
          <a:p>
            <a:pPr marL="901700" lvl="2" indent="12700" eaLnBrk="1" hangingPunct="1"/>
            <a:r>
              <a:rPr lang="en-US" altLang="zh-CN" i="1"/>
              <a:t>A</a:t>
            </a:r>
            <a:r>
              <a:rPr lang="en-US" altLang="zh-CN" baseline="-25000">
                <a:sym typeface="Symbol" panose="05050102010706020507" pitchFamily="18" charset="2"/>
              </a:rPr>
              <a:t>X</a:t>
            </a:r>
            <a:r>
              <a:rPr lang="en-US" altLang="zh-CN"/>
              <a:t>(</a:t>
            </a:r>
            <a:r>
              <a:rPr lang="en-US" altLang="zh-CN" i="1"/>
              <a:t>t</a:t>
            </a:r>
            <a:r>
              <a:rPr lang="en-US" altLang="zh-CN"/>
              <a:t>)</a:t>
            </a:r>
            <a:r>
              <a:rPr lang="zh-CN" altLang="en-US"/>
              <a:t>和</a:t>
            </a:r>
            <a:r>
              <a:rPr lang="zh-CN" altLang="en-US" i="1">
                <a:sym typeface="Symbol" panose="05050102010706020507" pitchFamily="18" charset="2"/>
              </a:rPr>
              <a:t></a:t>
            </a:r>
            <a:r>
              <a:rPr lang="en-US" altLang="zh-CN" baseline="-25000">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t>的统计特性</a:t>
            </a:r>
          </a:p>
          <a:p>
            <a:pPr lvl="3" eaLnBrk="1" hangingPunct="1"/>
            <a:r>
              <a:rPr lang="en-US" altLang="zh-CN" i="1"/>
              <a:t>A</a:t>
            </a:r>
            <a:r>
              <a:rPr lang="en-US" altLang="zh-CN" baseline="-25000">
                <a:sym typeface="Symbol" panose="05050102010706020507" pitchFamily="18" charset="2"/>
              </a:rPr>
              <a:t>X</a:t>
            </a:r>
            <a:r>
              <a:rPr lang="zh-CN" altLang="en-US">
                <a:sym typeface="Symbol" panose="05050102010706020507" pitchFamily="18" charset="2"/>
              </a:rPr>
              <a:t>的一维概率密度函数</a:t>
            </a:r>
          </a:p>
          <a:p>
            <a:pPr lvl="3" eaLnBrk="1" hangingPunct="1"/>
            <a:endParaRPr lang="zh-CN" altLang="en-US">
              <a:sym typeface="Symbol" panose="05050102010706020507" pitchFamily="18" charset="2"/>
            </a:endParaRPr>
          </a:p>
          <a:p>
            <a:pPr lvl="3" eaLnBrk="1" hangingPunct="1"/>
            <a:endParaRPr lang="zh-CN" altLang="en-US">
              <a:sym typeface="Symbol" panose="05050102010706020507" pitchFamily="18" charset="2"/>
            </a:endParaRPr>
          </a:p>
          <a:p>
            <a:pPr lvl="3" eaLnBrk="1" hangingPunct="1"/>
            <a:endParaRPr lang="zh-CN" altLang="en-US">
              <a:sym typeface="Symbol" panose="05050102010706020507" pitchFamily="18" charset="2"/>
            </a:endParaRPr>
          </a:p>
          <a:p>
            <a:pPr lvl="3" eaLnBrk="1" hangingPunct="1"/>
            <a:endParaRPr lang="zh-CN" altLang="en-US">
              <a:sym typeface="Symbol" panose="05050102010706020507" pitchFamily="18" charset="2"/>
            </a:endParaRPr>
          </a:p>
          <a:p>
            <a:pPr lvl="3" eaLnBrk="1" hangingPunct="1"/>
            <a:endParaRPr lang="zh-CN" altLang="en-US">
              <a:sym typeface="Symbol" panose="05050102010706020507" pitchFamily="18" charset="2"/>
            </a:endParaRPr>
          </a:p>
          <a:p>
            <a:pPr lvl="3" eaLnBrk="1" hangingPunct="1"/>
            <a:endParaRPr lang="zh-CN" altLang="en-US">
              <a:sym typeface="Symbol" panose="05050102010706020507" pitchFamily="18" charset="2"/>
            </a:endParaRPr>
          </a:p>
          <a:p>
            <a:pPr lvl="3" eaLnBrk="1" hangingPunct="1"/>
            <a:r>
              <a:rPr lang="zh-CN" altLang="en-US">
                <a:sym typeface="Symbol" panose="05050102010706020507" pitchFamily="18" charset="2"/>
              </a:rPr>
              <a:t>可见， </a:t>
            </a:r>
            <a:r>
              <a:rPr lang="en-US" altLang="zh-CN" i="1"/>
              <a:t>A</a:t>
            </a:r>
            <a:r>
              <a:rPr lang="en-US" altLang="zh-CN" baseline="-25000">
                <a:sym typeface="Symbol" panose="05050102010706020507" pitchFamily="18" charset="2"/>
              </a:rPr>
              <a:t>X</a:t>
            </a:r>
            <a:r>
              <a:rPr lang="zh-CN" altLang="en-US">
                <a:sym typeface="Symbol" panose="05050102010706020507" pitchFamily="18" charset="2"/>
              </a:rPr>
              <a:t>服从瑞利</a:t>
            </a:r>
            <a:r>
              <a:rPr lang="en-US" altLang="zh-CN">
                <a:sym typeface="Symbol" panose="05050102010706020507" pitchFamily="18" charset="2"/>
              </a:rPr>
              <a:t>(Rayleigh)</a:t>
            </a:r>
            <a:r>
              <a:rPr lang="zh-CN" altLang="en-US">
                <a:sym typeface="Symbol" panose="05050102010706020507" pitchFamily="18" charset="2"/>
              </a:rPr>
              <a:t>分布。</a:t>
            </a:r>
          </a:p>
        </p:txBody>
      </p:sp>
      <p:graphicFrame>
        <p:nvGraphicFramePr>
          <p:cNvPr id="124933" name="Object 6">
            <a:extLst>
              <a:ext uri="{FF2B5EF4-FFF2-40B4-BE49-F238E27FC236}">
                <a16:creationId xmlns:a16="http://schemas.microsoft.com/office/drawing/2014/main" id="{6BF3800F-C663-106D-F171-F1FADEAFFA37}"/>
              </a:ext>
            </a:extLst>
          </p:cNvPr>
          <p:cNvGraphicFramePr>
            <a:graphicFrameLocks noChangeAspect="1"/>
          </p:cNvGraphicFramePr>
          <p:nvPr/>
        </p:nvGraphicFramePr>
        <p:xfrm>
          <a:off x="1814513" y="3448050"/>
          <a:ext cx="6357937" cy="866775"/>
        </p:xfrm>
        <a:graphic>
          <a:graphicData uri="http://schemas.openxmlformats.org/presentationml/2006/ole">
            <mc:AlternateContent xmlns:mc="http://schemas.openxmlformats.org/markup-compatibility/2006">
              <mc:Choice xmlns:v="urn:schemas-microsoft-com:vml" Requires="v">
                <p:oleObj name="公式" r:id="rId3" imgW="3302000" imgH="482600" progId="Equation.3">
                  <p:embed/>
                </p:oleObj>
              </mc:Choice>
              <mc:Fallback>
                <p:oleObj name="公式" r:id="rId3" imgW="3302000" imgH="482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513" y="3448050"/>
                        <a:ext cx="6357937"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34" name="Object 7">
            <a:extLst>
              <a:ext uri="{FF2B5EF4-FFF2-40B4-BE49-F238E27FC236}">
                <a16:creationId xmlns:a16="http://schemas.microsoft.com/office/drawing/2014/main" id="{3D0F3BC4-D378-2591-FE82-936AE46D17BE}"/>
              </a:ext>
            </a:extLst>
          </p:cNvPr>
          <p:cNvGraphicFramePr>
            <a:graphicFrameLocks noChangeAspect="1"/>
          </p:cNvGraphicFramePr>
          <p:nvPr/>
        </p:nvGraphicFramePr>
        <p:xfrm>
          <a:off x="2627313" y="4403725"/>
          <a:ext cx="3600450" cy="808038"/>
        </p:xfrm>
        <a:graphic>
          <a:graphicData uri="http://schemas.openxmlformats.org/presentationml/2006/ole">
            <mc:AlternateContent xmlns:mc="http://schemas.openxmlformats.org/markup-compatibility/2006">
              <mc:Choice xmlns:v="urn:schemas-microsoft-com:vml" Requires="v">
                <p:oleObj name="公式" r:id="rId5" imgW="2146300" imgH="482600" progId="Equation.3">
                  <p:embed/>
                </p:oleObj>
              </mc:Choice>
              <mc:Fallback>
                <p:oleObj name="公式" r:id="rId5" imgW="2146300" imgH="482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403725"/>
                        <a:ext cx="360045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4935" name="Picture 8">
            <a:extLst>
              <a:ext uri="{FF2B5EF4-FFF2-40B4-BE49-F238E27FC236}">
                <a16:creationId xmlns:a16="http://schemas.microsoft.com/office/drawing/2014/main" id="{498F53E9-2B62-1C6B-1F7C-0BBCDD4EBF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7763" y="4570413"/>
            <a:ext cx="2698750"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5">
            <a:extLst>
              <a:ext uri="{FF2B5EF4-FFF2-40B4-BE49-F238E27FC236}">
                <a16:creationId xmlns:a16="http://schemas.microsoft.com/office/drawing/2014/main" id="{A3B54F4E-B914-16E6-2FE1-635C01865C6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43174BB9-618D-430E-9F4C-7E189ED1F775}" type="slidenum">
              <a:rPr lang="en-US" altLang="zh-CN" sz="1400" b="0">
                <a:ea typeface="SimSun" panose="02010600030101010101" pitchFamily="2" charset="-122"/>
              </a:rPr>
              <a:pPr>
                <a:spcBef>
                  <a:spcPct val="0"/>
                </a:spcBef>
                <a:buClrTx/>
                <a:buSzTx/>
                <a:buFontTx/>
                <a:buNone/>
              </a:pPr>
              <a:t>6</a:t>
            </a:fld>
            <a:endParaRPr lang="en-US" altLang="zh-CN" sz="1400" b="0">
              <a:ea typeface="SimSun" panose="02010600030101010101" pitchFamily="2" charset="-122"/>
            </a:endParaRPr>
          </a:p>
        </p:txBody>
      </p:sp>
      <p:sp>
        <p:nvSpPr>
          <p:cNvPr id="16387" name="Rectangle 41">
            <a:extLst>
              <a:ext uri="{FF2B5EF4-FFF2-40B4-BE49-F238E27FC236}">
                <a16:creationId xmlns:a16="http://schemas.microsoft.com/office/drawing/2014/main" id="{6584BDC7-8D24-796A-1B7E-8F245DD92A0A}"/>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graphicFrame>
        <p:nvGraphicFramePr>
          <p:cNvPr id="16388" name="Object 28">
            <a:extLst>
              <a:ext uri="{FF2B5EF4-FFF2-40B4-BE49-F238E27FC236}">
                <a16:creationId xmlns:a16="http://schemas.microsoft.com/office/drawing/2014/main" id="{19459F87-ACD6-9A80-1392-FE1F919576E8}"/>
              </a:ext>
            </a:extLst>
          </p:cNvPr>
          <p:cNvGraphicFramePr>
            <a:graphicFrameLocks noGrp="1" noChangeAspect="1"/>
          </p:cNvGraphicFramePr>
          <p:nvPr>
            <p:ph sz="half" idx="1"/>
          </p:nvPr>
        </p:nvGraphicFramePr>
        <p:xfrm>
          <a:off x="1692275" y="3344863"/>
          <a:ext cx="3673475" cy="660400"/>
        </p:xfrm>
        <a:graphic>
          <a:graphicData uri="http://schemas.openxmlformats.org/presentationml/2006/ole">
            <mc:AlternateContent xmlns:mc="http://schemas.openxmlformats.org/markup-compatibility/2006">
              <mc:Choice xmlns:v="urn:schemas-microsoft-com:vml" Requires="v">
                <p:oleObj name="公式" r:id="rId3" imgW="2400300" imgH="431800" progId="Equation.3">
                  <p:embed/>
                </p:oleObj>
              </mc:Choice>
              <mc:Fallback>
                <p:oleObj name="公式" r:id="rId3" imgW="2400300" imgH="4318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344863"/>
                        <a:ext cx="3673475"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37">
            <a:extLst>
              <a:ext uri="{FF2B5EF4-FFF2-40B4-BE49-F238E27FC236}">
                <a16:creationId xmlns:a16="http://schemas.microsoft.com/office/drawing/2014/main" id="{DC0E6D28-3F9D-65D3-15EF-137F301759B0}"/>
              </a:ext>
            </a:extLst>
          </p:cNvPr>
          <p:cNvGraphicFramePr>
            <a:graphicFrameLocks noGrp="1" noChangeAspect="1"/>
          </p:cNvGraphicFramePr>
          <p:nvPr>
            <p:ph sz="quarter" idx="2"/>
          </p:nvPr>
        </p:nvGraphicFramePr>
        <p:xfrm>
          <a:off x="2339975" y="4005263"/>
          <a:ext cx="2952750" cy="1944687"/>
        </p:xfrm>
        <a:graphic>
          <a:graphicData uri="http://schemas.openxmlformats.org/presentationml/2006/ole">
            <mc:AlternateContent xmlns:mc="http://schemas.openxmlformats.org/markup-compatibility/2006">
              <mc:Choice xmlns:v="urn:schemas-microsoft-com:vml" Requires="v">
                <p:oleObj r:id="rId5" imgW="1498600" imgH="1117600" progId="Equation.3">
                  <p:embed/>
                </p:oleObj>
              </mc:Choice>
              <mc:Fallback>
                <p:oleObj r:id="rId5" imgW="1498600" imgH="1117600"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005263"/>
                        <a:ext cx="2952750" cy="194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Rectangle 3">
            <a:extLst>
              <a:ext uri="{FF2B5EF4-FFF2-40B4-BE49-F238E27FC236}">
                <a16:creationId xmlns:a16="http://schemas.microsoft.com/office/drawing/2014/main" id="{1EC3EEBB-29A4-9E01-FA99-DD5558BE08D2}"/>
              </a:ext>
            </a:extLst>
          </p:cNvPr>
          <p:cNvSpPr>
            <a:spLocks noGrp="1" noRot="1" noChangeArrowheads="1"/>
          </p:cNvSpPr>
          <p:nvPr>
            <p:ph type="body" sz="half" idx="4294967295"/>
          </p:nvPr>
        </p:nvSpPr>
        <p:spPr>
          <a:xfrm>
            <a:off x="468313" y="1628775"/>
            <a:ext cx="8135937" cy="4679950"/>
          </a:xfrm>
        </p:spPr>
        <p:txBody>
          <a:bodyPr/>
          <a:lstStyle/>
          <a:p>
            <a:pPr marL="0" indent="0" eaLnBrk="1" hangingPunct="1"/>
            <a:r>
              <a:rPr lang="en-US" altLang="zh-CN"/>
              <a:t>2.2</a:t>
            </a:r>
            <a:r>
              <a:rPr lang="zh-CN" altLang="en-US"/>
              <a:t>确定信号的分析</a:t>
            </a:r>
          </a:p>
          <a:p>
            <a:pPr lvl="1" eaLnBrk="1" hangingPunct="1"/>
            <a:r>
              <a:rPr lang="zh-CN" altLang="en-US"/>
              <a:t>周期信号</a:t>
            </a:r>
          </a:p>
          <a:p>
            <a:pPr lvl="2" eaLnBrk="1" hangingPunct="1"/>
            <a:r>
              <a:rPr lang="zh-CN" altLang="en-US"/>
              <a:t>周期信号的傅氏三角级数表示</a:t>
            </a:r>
          </a:p>
        </p:txBody>
      </p:sp>
      <p:sp>
        <p:nvSpPr>
          <p:cNvPr id="16391" name="Rectangle 43">
            <a:extLst>
              <a:ext uri="{FF2B5EF4-FFF2-40B4-BE49-F238E27FC236}">
                <a16:creationId xmlns:a16="http://schemas.microsoft.com/office/drawing/2014/main" id="{AB206CB0-CDA4-C7BC-7AB1-67684CE4F2B8}"/>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
        <p:nvSpPr>
          <p:cNvPr id="16392" name="Rectangle 44">
            <a:extLst>
              <a:ext uri="{FF2B5EF4-FFF2-40B4-BE49-F238E27FC236}">
                <a16:creationId xmlns:a16="http://schemas.microsoft.com/office/drawing/2014/main" id="{4D91B463-6534-CB80-BAE8-968D0F473EF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651B814A-4C4B-B917-FF72-B04EE7FDA3D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5D2877DB-0120-4A7A-8260-BFCF38EBA78F}" type="slidenum">
              <a:rPr lang="en-US" altLang="zh-CN" sz="1400" b="0">
                <a:ea typeface="SimSun" panose="02010600030101010101" pitchFamily="2" charset="-122"/>
              </a:rPr>
              <a:pPr>
                <a:spcBef>
                  <a:spcPct val="0"/>
                </a:spcBef>
                <a:buClrTx/>
                <a:buSzTx/>
                <a:buFontTx/>
                <a:buNone/>
              </a:pPr>
              <a:t>60</a:t>
            </a:fld>
            <a:endParaRPr lang="en-US" altLang="zh-CN" sz="1400" b="0">
              <a:ea typeface="SimSun" panose="02010600030101010101" pitchFamily="2" charset="-122"/>
            </a:endParaRPr>
          </a:p>
        </p:txBody>
      </p:sp>
      <p:sp>
        <p:nvSpPr>
          <p:cNvPr id="126979" name="Rectangle 2">
            <a:extLst>
              <a:ext uri="{FF2B5EF4-FFF2-40B4-BE49-F238E27FC236}">
                <a16:creationId xmlns:a16="http://schemas.microsoft.com/office/drawing/2014/main" id="{8576A6A4-9885-ECEA-D7AC-CAA65CE2FDB6}"/>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26980" name="Rectangle 3">
            <a:extLst>
              <a:ext uri="{FF2B5EF4-FFF2-40B4-BE49-F238E27FC236}">
                <a16:creationId xmlns:a16="http://schemas.microsoft.com/office/drawing/2014/main" id="{376BB6C0-97D6-CB45-E3DF-8DB4C25BE87F}"/>
              </a:ext>
            </a:extLst>
          </p:cNvPr>
          <p:cNvSpPr>
            <a:spLocks noGrp="1" noRot="1" noChangeArrowheads="1"/>
          </p:cNvSpPr>
          <p:nvPr>
            <p:ph type="body" sz="half" idx="1"/>
          </p:nvPr>
        </p:nvSpPr>
        <p:spPr>
          <a:xfrm>
            <a:off x="323850" y="1557338"/>
            <a:ext cx="8280400" cy="4895850"/>
          </a:xfrm>
        </p:spPr>
        <p:txBody>
          <a:bodyPr/>
          <a:lstStyle/>
          <a:p>
            <a:pPr marL="0" indent="0" eaLnBrk="1" hangingPunct="1"/>
            <a:r>
              <a:rPr lang="en-US" altLang="zh-CN" sz="2800"/>
              <a:t>2.6</a:t>
            </a:r>
            <a:r>
              <a:rPr lang="zh-CN" altLang="en-US" sz="2800"/>
              <a:t>窄带随机过程</a:t>
            </a:r>
          </a:p>
          <a:p>
            <a:pPr marL="722313" lvl="1" eaLnBrk="1" hangingPunct="1"/>
            <a:r>
              <a:rPr lang="zh-CN" altLang="en-US"/>
              <a:t>零均值平稳高斯窄带随机过程的统计特性</a:t>
            </a:r>
          </a:p>
          <a:p>
            <a:pPr marL="901700" lvl="2" indent="12700" eaLnBrk="1" hangingPunct="1"/>
            <a:r>
              <a:rPr lang="en-US" altLang="zh-CN" i="1"/>
              <a:t>A</a:t>
            </a:r>
            <a:r>
              <a:rPr lang="en-US" altLang="zh-CN" baseline="-25000">
                <a:sym typeface="Symbol" panose="05050102010706020507" pitchFamily="18" charset="2"/>
              </a:rPr>
              <a:t>X</a:t>
            </a:r>
            <a:r>
              <a:rPr lang="en-US" altLang="zh-CN"/>
              <a:t>(</a:t>
            </a:r>
            <a:r>
              <a:rPr lang="en-US" altLang="zh-CN" i="1"/>
              <a:t>t</a:t>
            </a:r>
            <a:r>
              <a:rPr lang="en-US" altLang="zh-CN"/>
              <a:t>)</a:t>
            </a:r>
            <a:r>
              <a:rPr lang="zh-CN" altLang="en-US"/>
              <a:t>和</a:t>
            </a:r>
            <a:r>
              <a:rPr lang="zh-CN" altLang="en-US" i="1">
                <a:sym typeface="Symbol" panose="05050102010706020507" pitchFamily="18" charset="2"/>
              </a:rPr>
              <a:t></a:t>
            </a:r>
            <a:r>
              <a:rPr lang="en-US" altLang="zh-CN" baseline="-25000">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t>的统计特性</a:t>
            </a:r>
            <a:endParaRPr lang="zh-CN" altLang="en-US" sz="2000"/>
          </a:p>
          <a:p>
            <a:pPr lvl="3" eaLnBrk="1" hangingPunct="1"/>
            <a:r>
              <a:rPr lang="zh-CN" altLang="en-US" i="1">
                <a:sym typeface="Symbol" panose="05050102010706020507" pitchFamily="18" charset="2"/>
              </a:rPr>
              <a:t></a:t>
            </a:r>
            <a:r>
              <a:rPr lang="zh-CN" altLang="en-US" i="1"/>
              <a:t> </a:t>
            </a:r>
            <a:r>
              <a:rPr lang="en-US" altLang="zh-CN" baseline="-25000">
                <a:sym typeface="Symbol" panose="05050102010706020507" pitchFamily="18" charset="2"/>
              </a:rPr>
              <a:t>X</a:t>
            </a:r>
            <a:r>
              <a:rPr lang="zh-CN" altLang="en-US">
                <a:sym typeface="Symbol" panose="05050102010706020507" pitchFamily="18" charset="2"/>
              </a:rPr>
              <a:t>的一维概率密度函数</a:t>
            </a:r>
          </a:p>
          <a:p>
            <a:pPr marL="901700" lvl="2" indent="12700" eaLnBrk="1" hangingPunct="1">
              <a:lnSpc>
                <a:spcPct val="190000"/>
              </a:lnSpc>
            </a:pPr>
            <a:endParaRPr lang="zh-CN" altLang="en-US" sz="2000">
              <a:sym typeface="Symbol" panose="05050102010706020507" pitchFamily="18" charset="2"/>
            </a:endParaRPr>
          </a:p>
          <a:p>
            <a:pPr marL="901700" lvl="2" indent="12700" eaLnBrk="1" hangingPunct="1">
              <a:lnSpc>
                <a:spcPct val="190000"/>
              </a:lnSpc>
            </a:pPr>
            <a:endParaRPr lang="zh-CN" altLang="en-US" sz="2000">
              <a:sym typeface="Symbol" panose="05050102010706020507" pitchFamily="18" charset="2"/>
            </a:endParaRPr>
          </a:p>
          <a:p>
            <a:pPr marL="901700" lvl="2" indent="12700" eaLnBrk="1" hangingPunct="1">
              <a:lnSpc>
                <a:spcPct val="190000"/>
              </a:lnSpc>
              <a:buFont typeface="Wingdings" panose="05000000000000000000" pitchFamily="2" charset="2"/>
              <a:buNone/>
            </a:pPr>
            <a:r>
              <a:rPr lang="zh-CN" altLang="en-US" sz="2000">
                <a:sym typeface="Symbol" panose="05050102010706020507" pitchFamily="18" charset="2"/>
              </a:rPr>
              <a:t>	</a:t>
            </a:r>
          </a:p>
          <a:p>
            <a:pPr marL="901700" lvl="2" indent="12700" eaLnBrk="1" hangingPunct="1">
              <a:lnSpc>
                <a:spcPct val="190000"/>
              </a:lnSpc>
              <a:buFont typeface="Wingdings" panose="05000000000000000000" pitchFamily="2" charset="2"/>
              <a:buNone/>
            </a:pPr>
            <a:r>
              <a:rPr lang="zh-CN" altLang="en-US" sz="2000">
                <a:sym typeface="Symbol" panose="05050102010706020507" pitchFamily="18" charset="2"/>
              </a:rPr>
              <a:t>	</a:t>
            </a:r>
            <a:r>
              <a:rPr lang="zh-CN" altLang="en-US" sz="2000">
                <a:solidFill>
                  <a:srgbClr val="008000"/>
                </a:solidFill>
                <a:sym typeface="Symbol" panose="05050102010706020507" pitchFamily="18" charset="2"/>
              </a:rPr>
              <a:t>可见，  </a:t>
            </a:r>
            <a:r>
              <a:rPr lang="en-US" altLang="zh-CN" sz="2000" baseline="-25000">
                <a:solidFill>
                  <a:srgbClr val="008000"/>
                </a:solidFill>
                <a:sym typeface="Symbol" panose="05050102010706020507" pitchFamily="18" charset="2"/>
              </a:rPr>
              <a:t>X</a:t>
            </a:r>
            <a:r>
              <a:rPr lang="zh-CN" altLang="en-US" sz="2000">
                <a:solidFill>
                  <a:srgbClr val="008000"/>
                </a:solidFill>
                <a:sym typeface="Symbol" panose="05050102010706020507" pitchFamily="18" charset="2"/>
              </a:rPr>
              <a:t>服从均匀分布</a:t>
            </a:r>
            <a:r>
              <a:rPr lang="zh-CN" altLang="en-US">
                <a:solidFill>
                  <a:srgbClr val="008000"/>
                </a:solidFill>
                <a:sym typeface="Symbol" panose="05050102010706020507" pitchFamily="18" charset="2"/>
              </a:rPr>
              <a:t>。</a:t>
            </a:r>
          </a:p>
        </p:txBody>
      </p:sp>
      <p:graphicFrame>
        <p:nvGraphicFramePr>
          <p:cNvPr id="126981" name="Object 6">
            <a:extLst>
              <a:ext uri="{FF2B5EF4-FFF2-40B4-BE49-F238E27FC236}">
                <a16:creationId xmlns:a16="http://schemas.microsoft.com/office/drawing/2014/main" id="{24B90F87-E922-1CEC-CEDA-FBC020A65E3E}"/>
              </a:ext>
            </a:extLst>
          </p:cNvPr>
          <p:cNvGraphicFramePr>
            <a:graphicFrameLocks noGrp="1" noChangeAspect="1"/>
          </p:cNvGraphicFramePr>
          <p:nvPr>
            <p:ph sz="half" idx="2"/>
          </p:nvPr>
        </p:nvGraphicFramePr>
        <p:xfrm>
          <a:off x="1835150" y="3497263"/>
          <a:ext cx="5905500" cy="1824037"/>
        </p:xfrm>
        <a:graphic>
          <a:graphicData uri="http://schemas.openxmlformats.org/presentationml/2006/ole">
            <mc:AlternateContent xmlns:mc="http://schemas.openxmlformats.org/markup-compatibility/2006">
              <mc:Choice xmlns:v="urn:schemas-microsoft-com:vml" Requires="v">
                <p:oleObj name="公式" r:id="rId3" imgW="3289300" imgH="1016000" progId="Equation.3">
                  <p:embed/>
                </p:oleObj>
              </mc:Choice>
              <mc:Fallback>
                <p:oleObj name="公式" r:id="rId3" imgW="3289300" imgH="1016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497263"/>
                        <a:ext cx="5905500" cy="182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4">
            <a:extLst>
              <a:ext uri="{FF2B5EF4-FFF2-40B4-BE49-F238E27FC236}">
                <a16:creationId xmlns:a16="http://schemas.microsoft.com/office/drawing/2014/main" id="{FE46317D-3380-DD22-A001-2912616F12D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004F17A4-FA91-4479-BF6C-DC38A30F5AB4}" type="slidenum">
              <a:rPr lang="en-US" altLang="zh-CN" sz="1400" b="0">
                <a:ea typeface="SimSun" panose="02010600030101010101" pitchFamily="2" charset="-122"/>
              </a:rPr>
              <a:pPr>
                <a:spcBef>
                  <a:spcPct val="0"/>
                </a:spcBef>
                <a:buClrTx/>
                <a:buSzTx/>
                <a:buFontTx/>
                <a:buNone/>
              </a:pPr>
              <a:t>61</a:t>
            </a:fld>
            <a:endParaRPr lang="en-US" altLang="zh-CN" sz="1400" b="0">
              <a:ea typeface="SimSun" panose="02010600030101010101" pitchFamily="2" charset="-122"/>
            </a:endParaRPr>
          </a:p>
        </p:txBody>
      </p:sp>
      <p:sp>
        <p:nvSpPr>
          <p:cNvPr id="129027" name="Rectangle 2">
            <a:extLst>
              <a:ext uri="{FF2B5EF4-FFF2-40B4-BE49-F238E27FC236}">
                <a16:creationId xmlns:a16="http://schemas.microsoft.com/office/drawing/2014/main" id="{29269B92-AAC1-8922-AF66-50E79FB42F19}"/>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29028" name="Rectangle 3">
            <a:extLst>
              <a:ext uri="{FF2B5EF4-FFF2-40B4-BE49-F238E27FC236}">
                <a16:creationId xmlns:a16="http://schemas.microsoft.com/office/drawing/2014/main" id="{CDECD156-C679-378A-7439-163B1D1B16F7}"/>
              </a:ext>
            </a:extLst>
          </p:cNvPr>
          <p:cNvSpPr>
            <a:spLocks noGrp="1" noRot="1" noChangeArrowheads="1"/>
          </p:cNvSpPr>
          <p:nvPr>
            <p:ph type="body" sz="half" idx="1"/>
          </p:nvPr>
        </p:nvSpPr>
        <p:spPr>
          <a:xfrm>
            <a:off x="323850" y="1557338"/>
            <a:ext cx="8280400" cy="4895850"/>
          </a:xfrm>
        </p:spPr>
        <p:txBody>
          <a:bodyPr/>
          <a:lstStyle/>
          <a:p>
            <a:pPr marL="0" indent="0" eaLnBrk="1" hangingPunct="1"/>
            <a:r>
              <a:rPr lang="en-US" altLang="zh-CN" sz="2800"/>
              <a:t>2.6</a:t>
            </a:r>
            <a:r>
              <a:rPr lang="zh-CN" altLang="en-US" sz="2800"/>
              <a:t>窄带随机过程</a:t>
            </a:r>
          </a:p>
          <a:p>
            <a:pPr marL="722313" lvl="1" eaLnBrk="1" hangingPunct="1"/>
            <a:r>
              <a:rPr lang="zh-CN" altLang="en-US"/>
              <a:t>零均值平稳高斯窄带随机过程的统计特性</a:t>
            </a:r>
          </a:p>
          <a:p>
            <a:pPr marL="901700" lvl="2" indent="12700" eaLnBrk="1" hangingPunct="1"/>
            <a:r>
              <a:rPr lang="en-US" altLang="zh-CN" i="1"/>
              <a:t>A</a:t>
            </a:r>
            <a:r>
              <a:rPr lang="en-US" altLang="zh-CN" baseline="-25000">
                <a:sym typeface="Symbol" panose="05050102010706020507" pitchFamily="18" charset="2"/>
              </a:rPr>
              <a:t>X</a:t>
            </a:r>
            <a:r>
              <a:rPr lang="en-US" altLang="zh-CN"/>
              <a:t>(</a:t>
            </a:r>
            <a:r>
              <a:rPr lang="en-US" altLang="zh-CN" i="1"/>
              <a:t>t</a:t>
            </a:r>
            <a:r>
              <a:rPr lang="en-US" altLang="zh-CN"/>
              <a:t>)</a:t>
            </a:r>
            <a:r>
              <a:rPr lang="zh-CN" altLang="en-US"/>
              <a:t>和</a:t>
            </a:r>
            <a:r>
              <a:rPr lang="zh-CN" altLang="en-US" i="1">
                <a:sym typeface="Symbol" panose="05050102010706020507" pitchFamily="18" charset="2"/>
              </a:rPr>
              <a:t></a:t>
            </a:r>
            <a:r>
              <a:rPr lang="en-US" altLang="zh-CN" baseline="-25000">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zh-CN" altLang="en-US"/>
              <a:t>的统计特性</a:t>
            </a:r>
          </a:p>
          <a:p>
            <a:pPr lvl="3" eaLnBrk="1" hangingPunct="1"/>
            <a:r>
              <a:rPr lang="zh-CN" altLang="en-US"/>
              <a:t>结论</a:t>
            </a:r>
          </a:p>
          <a:p>
            <a:pPr marL="901700" lvl="2" indent="12700" eaLnBrk="1" hangingPunct="1">
              <a:lnSpc>
                <a:spcPct val="180000"/>
              </a:lnSpc>
              <a:buFont typeface="Wingdings" panose="05000000000000000000" pitchFamily="2" charset="2"/>
              <a:buNone/>
            </a:pPr>
            <a:r>
              <a:rPr lang="zh-CN" altLang="en-US" sz="2000"/>
              <a:t>       </a:t>
            </a:r>
            <a:r>
              <a:rPr lang="zh-CN" altLang="en-US" sz="2000">
                <a:solidFill>
                  <a:srgbClr val="008000"/>
                </a:solidFill>
              </a:rPr>
              <a:t>一个均值为零，方差为</a:t>
            </a:r>
            <a:r>
              <a:rPr lang="zh-CN" altLang="en-US" sz="2000">
                <a:solidFill>
                  <a:srgbClr val="008000"/>
                </a:solidFill>
                <a:sym typeface="Symbol" panose="05050102010706020507" pitchFamily="18" charset="2"/>
              </a:rPr>
              <a:t></a:t>
            </a:r>
            <a:r>
              <a:rPr lang="en-US" altLang="zh-CN" sz="2000" baseline="-25000">
                <a:solidFill>
                  <a:srgbClr val="008000"/>
                </a:solidFill>
                <a:sym typeface="Symbol" panose="05050102010706020507" pitchFamily="18" charset="2"/>
              </a:rPr>
              <a:t>X</a:t>
            </a:r>
            <a:r>
              <a:rPr lang="en-US" altLang="zh-CN" sz="2000" baseline="30000">
                <a:solidFill>
                  <a:srgbClr val="008000"/>
                </a:solidFill>
                <a:sym typeface="Symbol" panose="05050102010706020507" pitchFamily="18" charset="2"/>
              </a:rPr>
              <a:t>2</a:t>
            </a:r>
            <a:r>
              <a:rPr lang="zh-CN" altLang="en-US" sz="2000">
                <a:solidFill>
                  <a:srgbClr val="008000"/>
                </a:solidFill>
              </a:rPr>
              <a:t>的窄带平稳高斯过程</a:t>
            </a:r>
            <a:r>
              <a:rPr lang="en-US" altLang="zh-CN" sz="2000">
                <a:solidFill>
                  <a:srgbClr val="008000"/>
                </a:solidFill>
                <a:sym typeface="Symbol" panose="05050102010706020507" pitchFamily="18" charset="2"/>
              </a:rPr>
              <a:t>X(t)</a:t>
            </a:r>
            <a:r>
              <a:rPr lang="zh-CN" altLang="en-US" sz="2000">
                <a:solidFill>
                  <a:srgbClr val="008000"/>
                </a:solidFill>
              </a:rPr>
              <a:t>，其包络</a:t>
            </a:r>
            <a:r>
              <a:rPr lang="en-US" altLang="zh-CN" sz="2000">
                <a:solidFill>
                  <a:srgbClr val="008000"/>
                </a:solidFill>
              </a:rPr>
              <a:t>A</a:t>
            </a:r>
            <a:r>
              <a:rPr lang="en-US" altLang="zh-CN" sz="2000" baseline="-25000">
                <a:solidFill>
                  <a:srgbClr val="008000"/>
                </a:solidFill>
                <a:sym typeface="Symbol" panose="05050102010706020507" pitchFamily="18" charset="2"/>
              </a:rPr>
              <a:t>X</a:t>
            </a:r>
            <a:r>
              <a:rPr lang="en-US" altLang="zh-CN" sz="2000">
                <a:solidFill>
                  <a:srgbClr val="008000"/>
                </a:solidFill>
              </a:rPr>
              <a:t>(t)</a:t>
            </a:r>
            <a:r>
              <a:rPr lang="zh-CN" altLang="en-US" sz="2000">
                <a:solidFill>
                  <a:srgbClr val="008000"/>
                </a:solidFill>
              </a:rPr>
              <a:t>的一维分布是瑞利分布，相位</a:t>
            </a:r>
            <a:r>
              <a:rPr lang="zh-CN" altLang="en-US" sz="2000">
                <a:solidFill>
                  <a:srgbClr val="008000"/>
                </a:solidFill>
                <a:sym typeface="Symbol" panose="05050102010706020507" pitchFamily="18" charset="2"/>
              </a:rPr>
              <a:t></a:t>
            </a:r>
            <a:r>
              <a:rPr lang="en-US" altLang="zh-CN" sz="2000" baseline="-25000">
                <a:solidFill>
                  <a:srgbClr val="008000"/>
                </a:solidFill>
                <a:sym typeface="Symbol" panose="05050102010706020507" pitchFamily="18" charset="2"/>
              </a:rPr>
              <a:t>X</a:t>
            </a:r>
            <a:r>
              <a:rPr lang="en-US" altLang="zh-CN" sz="2000">
                <a:solidFill>
                  <a:srgbClr val="008000"/>
                </a:solidFill>
                <a:sym typeface="Symbol" panose="05050102010706020507" pitchFamily="18" charset="2"/>
              </a:rPr>
              <a:t>(t)</a:t>
            </a:r>
            <a:r>
              <a:rPr lang="zh-CN" altLang="en-US" sz="2000">
                <a:solidFill>
                  <a:srgbClr val="008000"/>
                </a:solidFill>
              </a:rPr>
              <a:t>的一维分布是均匀分布，并且就一维分布而言， </a:t>
            </a:r>
            <a:r>
              <a:rPr lang="en-US" altLang="zh-CN" sz="2000">
                <a:solidFill>
                  <a:srgbClr val="008000"/>
                </a:solidFill>
              </a:rPr>
              <a:t>A</a:t>
            </a:r>
            <a:r>
              <a:rPr lang="en-US" altLang="zh-CN" sz="2000" baseline="-25000">
                <a:solidFill>
                  <a:srgbClr val="008000"/>
                </a:solidFill>
                <a:sym typeface="Symbol" panose="05050102010706020507" pitchFamily="18" charset="2"/>
              </a:rPr>
              <a:t>X</a:t>
            </a:r>
            <a:r>
              <a:rPr lang="en-US" altLang="zh-CN" sz="2000">
                <a:solidFill>
                  <a:srgbClr val="008000"/>
                </a:solidFill>
              </a:rPr>
              <a:t>(t)</a:t>
            </a:r>
            <a:r>
              <a:rPr lang="zh-CN" altLang="en-US" sz="2000">
                <a:solidFill>
                  <a:srgbClr val="008000"/>
                </a:solidFill>
              </a:rPr>
              <a:t>与</a:t>
            </a:r>
            <a:r>
              <a:rPr lang="zh-CN" altLang="en-US" sz="2000">
                <a:solidFill>
                  <a:srgbClr val="008000"/>
                </a:solidFill>
                <a:sym typeface="Symbol" panose="05050102010706020507" pitchFamily="18" charset="2"/>
              </a:rPr>
              <a:t></a:t>
            </a:r>
            <a:r>
              <a:rPr lang="en-US" altLang="zh-CN" sz="2000" baseline="-25000">
                <a:solidFill>
                  <a:srgbClr val="008000"/>
                </a:solidFill>
                <a:sym typeface="Symbol" panose="05050102010706020507" pitchFamily="18" charset="2"/>
              </a:rPr>
              <a:t>X</a:t>
            </a:r>
            <a:r>
              <a:rPr lang="en-US" altLang="zh-CN" sz="2000">
                <a:solidFill>
                  <a:srgbClr val="008000"/>
                </a:solidFill>
                <a:sym typeface="Symbol" panose="05050102010706020507" pitchFamily="18" charset="2"/>
              </a:rPr>
              <a:t>(t)</a:t>
            </a:r>
            <a:r>
              <a:rPr lang="zh-CN" altLang="en-US" sz="2000">
                <a:solidFill>
                  <a:srgbClr val="008000"/>
                </a:solidFill>
              </a:rPr>
              <a:t>是统计独立的 ，即有</a:t>
            </a:r>
            <a:r>
              <a:rPr lang="zh-CN" altLang="en-US" sz="2000"/>
              <a:t> </a:t>
            </a:r>
          </a:p>
          <a:p>
            <a:pPr lvl="3" eaLnBrk="1" hangingPunct="1"/>
            <a:endParaRPr lang="zh-CN" altLang="en-US">
              <a:sym typeface="Symbol" panose="05050102010706020507" pitchFamily="18" charset="2"/>
            </a:endParaRPr>
          </a:p>
        </p:txBody>
      </p:sp>
      <p:graphicFrame>
        <p:nvGraphicFramePr>
          <p:cNvPr id="129029" name="Object 6">
            <a:extLst>
              <a:ext uri="{FF2B5EF4-FFF2-40B4-BE49-F238E27FC236}">
                <a16:creationId xmlns:a16="http://schemas.microsoft.com/office/drawing/2014/main" id="{AD45D853-8517-A490-824B-A69EA7475882}"/>
              </a:ext>
            </a:extLst>
          </p:cNvPr>
          <p:cNvGraphicFramePr>
            <a:graphicFrameLocks noGrp="1" noChangeAspect="1"/>
          </p:cNvGraphicFramePr>
          <p:nvPr>
            <p:ph sz="half" idx="2"/>
          </p:nvPr>
        </p:nvGraphicFramePr>
        <p:xfrm>
          <a:off x="2843213" y="5270500"/>
          <a:ext cx="3673475" cy="461963"/>
        </p:xfrm>
        <a:graphic>
          <a:graphicData uri="http://schemas.openxmlformats.org/presentationml/2006/ole">
            <mc:AlternateContent xmlns:mc="http://schemas.openxmlformats.org/markup-compatibility/2006">
              <mc:Choice xmlns:v="urn:schemas-microsoft-com:vml" Requires="v">
                <p:oleObj name="公式" r:id="rId3" imgW="1713756" imgH="215806" progId="Equation.3">
                  <p:embed/>
                </p:oleObj>
              </mc:Choice>
              <mc:Fallback>
                <p:oleObj name="公式" r:id="rId3" imgW="1713756" imgH="21580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5270500"/>
                        <a:ext cx="36734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5">
            <a:extLst>
              <a:ext uri="{FF2B5EF4-FFF2-40B4-BE49-F238E27FC236}">
                <a16:creationId xmlns:a16="http://schemas.microsoft.com/office/drawing/2014/main" id="{B877A44F-C0FF-F2B1-950A-1F942956E51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3AA3BAA3-3D8D-4048-AB98-0D26499D886B}" type="slidenum">
              <a:rPr lang="en-US" altLang="zh-CN" sz="1400" b="0">
                <a:ea typeface="SimSun" panose="02010600030101010101" pitchFamily="2" charset="-122"/>
              </a:rPr>
              <a:pPr>
                <a:spcBef>
                  <a:spcPct val="0"/>
                </a:spcBef>
                <a:buClrTx/>
                <a:buSzTx/>
                <a:buFontTx/>
                <a:buNone/>
              </a:pPr>
              <a:t>62</a:t>
            </a:fld>
            <a:endParaRPr lang="en-US" altLang="zh-CN" sz="1400" b="0">
              <a:ea typeface="SimSun" panose="02010600030101010101" pitchFamily="2" charset="-122"/>
            </a:endParaRPr>
          </a:p>
        </p:txBody>
      </p:sp>
      <p:sp>
        <p:nvSpPr>
          <p:cNvPr id="131075" name="Rectangle 2">
            <a:extLst>
              <a:ext uri="{FF2B5EF4-FFF2-40B4-BE49-F238E27FC236}">
                <a16:creationId xmlns:a16="http://schemas.microsoft.com/office/drawing/2014/main" id="{87F2A2EC-B432-3C06-1BE3-DDCF65A7C604}"/>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31076" name="Rectangle 3">
            <a:extLst>
              <a:ext uri="{FF2B5EF4-FFF2-40B4-BE49-F238E27FC236}">
                <a16:creationId xmlns:a16="http://schemas.microsoft.com/office/drawing/2014/main" id="{A9FE52C2-11F8-4985-0789-2516810F2B45}"/>
              </a:ext>
            </a:extLst>
          </p:cNvPr>
          <p:cNvSpPr>
            <a:spLocks noGrp="1" noRot="1" noChangeArrowheads="1"/>
          </p:cNvSpPr>
          <p:nvPr>
            <p:ph type="body" sz="half" idx="1"/>
          </p:nvPr>
        </p:nvSpPr>
        <p:spPr>
          <a:xfrm>
            <a:off x="323850" y="1557338"/>
            <a:ext cx="8640763" cy="4823990"/>
          </a:xfrm>
        </p:spPr>
        <p:txBody>
          <a:bodyPr/>
          <a:lstStyle/>
          <a:p>
            <a:pPr marL="0" indent="0" eaLnBrk="1" hangingPunct="1"/>
            <a:r>
              <a:rPr lang="en-US" altLang="zh-CN" sz="2800" dirty="0"/>
              <a:t>2.6</a:t>
            </a:r>
            <a:r>
              <a:rPr lang="zh-CN" altLang="en-US" sz="2800" dirty="0"/>
              <a:t>窄带随机过程</a:t>
            </a:r>
          </a:p>
          <a:p>
            <a:pPr marL="722313" lvl="1" eaLnBrk="1" hangingPunct="1"/>
            <a:r>
              <a:rPr lang="zh-CN" altLang="en-US" dirty="0"/>
              <a:t>窄带随机过程的功率谱密度</a:t>
            </a:r>
          </a:p>
          <a:p>
            <a:pPr marL="901700" lvl="2" indent="12700" eaLnBrk="1" hangingPunct="1"/>
            <a:r>
              <a:rPr lang="zh-CN" altLang="en-US" sz="2000" dirty="0"/>
              <a:t>设</a:t>
            </a:r>
            <a:r>
              <a:rPr lang="en-US" altLang="zh-CN" sz="2000" dirty="0"/>
              <a:t>X(t)</a:t>
            </a:r>
            <a:r>
              <a:rPr lang="zh-CN" altLang="en-US" sz="2000" dirty="0"/>
              <a:t>、</a:t>
            </a:r>
            <a:r>
              <a:rPr lang="en-US" altLang="zh-CN" sz="2000" dirty="0"/>
              <a:t>X</a:t>
            </a:r>
            <a:r>
              <a:rPr lang="en-US" altLang="zh-CN" sz="2000" baseline="-25000" dirty="0"/>
              <a:t>I</a:t>
            </a:r>
            <a:r>
              <a:rPr lang="en-US" altLang="zh-CN" sz="2000" dirty="0"/>
              <a:t>(t)</a:t>
            </a:r>
            <a:r>
              <a:rPr lang="zh-CN" altLang="en-US" sz="2000" dirty="0"/>
              <a:t>、</a:t>
            </a:r>
            <a:r>
              <a:rPr lang="en-US" altLang="zh-CN" sz="2000" dirty="0"/>
              <a:t>X</a:t>
            </a:r>
            <a:r>
              <a:rPr lang="en-US" altLang="zh-CN" sz="2000" baseline="-25000" dirty="0"/>
              <a:t>Q</a:t>
            </a:r>
            <a:r>
              <a:rPr lang="en-US" altLang="zh-CN" sz="2000" dirty="0"/>
              <a:t>(t)</a:t>
            </a:r>
            <a:r>
              <a:rPr lang="zh-CN" altLang="en-US" sz="2000" dirty="0"/>
              <a:t>的功率谱密度为</a:t>
            </a:r>
            <a:r>
              <a:rPr lang="en-US" altLang="zh-CN" sz="2000" dirty="0"/>
              <a:t>P</a:t>
            </a:r>
            <a:r>
              <a:rPr lang="en-US" altLang="zh-CN" sz="2000" baseline="-25000" dirty="0"/>
              <a:t>X</a:t>
            </a:r>
            <a:r>
              <a:rPr lang="en-US" altLang="zh-CN" sz="2000" dirty="0"/>
              <a:t>(ω)</a:t>
            </a:r>
            <a:r>
              <a:rPr lang="zh-CN" altLang="en-US" sz="2000" dirty="0"/>
              <a:t>、 </a:t>
            </a:r>
            <a:r>
              <a:rPr lang="en-US" altLang="zh-CN" sz="2000" dirty="0"/>
              <a:t>P</a:t>
            </a:r>
            <a:r>
              <a:rPr lang="en-US" altLang="zh-CN" sz="2000" baseline="-25000" dirty="0"/>
              <a:t>I</a:t>
            </a:r>
            <a:r>
              <a:rPr lang="en-US" altLang="zh-CN" sz="2000" dirty="0"/>
              <a:t>(ω)</a:t>
            </a:r>
            <a:r>
              <a:rPr lang="zh-CN" altLang="en-US" sz="2000" dirty="0"/>
              <a:t>、 </a:t>
            </a:r>
            <a:r>
              <a:rPr lang="en-US" altLang="zh-CN" sz="2000" dirty="0"/>
              <a:t>P</a:t>
            </a:r>
            <a:r>
              <a:rPr lang="en-US" altLang="zh-CN" sz="2000" baseline="-25000" dirty="0"/>
              <a:t>Q</a:t>
            </a:r>
            <a:r>
              <a:rPr lang="en-US" altLang="zh-CN" sz="2000" dirty="0"/>
              <a:t>(ω)</a:t>
            </a:r>
          </a:p>
          <a:p>
            <a:pPr lvl="3" eaLnBrk="1" hangingPunct="1"/>
            <a:r>
              <a:rPr lang="zh-CN" altLang="en-US" dirty="0"/>
              <a:t>将</a:t>
            </a:r>
            <a:r>
              <a:rPr lang="en-US" altLang="zh-CN" dirty="0"/>
              <a:t>X(t)</a:t>
            </a:r>
            <a:r>
              <a:rPr lang="zh-CN" altLang="en-US" dirty="0"/>
              <a:t>乘以</a:t>
            </a:r>
            <a:r>
              <a:rPr lang="en-US" altLang="zh-CN" dirty="0" err="1"/>
              <a:t>cosω</a:t>
            </a:r>
            <a:r>
              <a:rPr lang="en-US" altLang="zh-CN" baseline="-25000" dirty="0" err="1"/>
              <a:t>c</a:t>
            </a:r>
            <a:r>
              <a:rPr lang="en-US" altLang="zh-CN" dirty="0" err="1"/>
              <a:t>t</a:t>
            </a:r>
            <a:endParaRPr lang="en-US" altLang="zh-CN" dirty="0"/>
          </a:p>
          <a:p>
            <a:pPr marL="901700" lvl="2" indent="12700" eaLnBrk="1" hangingPunct="1">
              <a:lnSpc>
                <a:spcPct val="180000"/>
              </a:lnSpc>
              <a:buFont typeface="Wingdings" panose="05000000000000000000" pitchFamily="2" charset="2"/>
              <a:buNone/>
            </a:pPr>
            <a:r>
              <a:rPr lang="en-US" altLang="zh-CN" sz="2000" dirty="0"/>
              <a:t>       </a:t>
            </a:r>
          </a:p>
          <a:p>
            <a:pPr marL="901700" lvl="2" indent="12700" eaLnBrk="1" hangingPunct="1">
              <a:lnSpc>
                <a:spcPct val="180000"/>
              </a:lnSpc>
              <a:buFont typeface="Wingdings" panose="05000000000000000000" pitchFamily="2" charset="2"/>
              <a:buNone/>
            </a:pPr>
            <a:r>
              <a:rPr lang="zh-CN" altLang="en-US" sz="2000" dirty="0">
                <a:solidFill>
                  <a:srgbClr val="008000"/>
                </a:solidFill>
              </a:rPr>
              <a:t>然后通过低通滤波器滤取</a:t>
            </a:r>
            <a:r>
              <a:rPr lang="en-US" altLang="zh-CN" sz="2000" dirty="0" err="1">
                <a:solidFill>
                  <a:srgbClr val="008000"/>
                </a:solidFill>
              </a:rPr>
              <a:t>ω≤W</a:t>
            </a:r>
            <a:r>
              <a:rPr lang="zh-CN" altLang="en-US" sz="2000" dirty="0">
                <a:solidFill>
                  <a:srgbClr val="008000"/>
                </a:solidFill>
              </a:rPr>
              <a:t>的频率分量，于是</a:t>
            </a:r>
            <a:r>
              <a:rPr lang="zh-CN" altLang="en-US" sz="2000" dirty="0"/>
              <a:t> </a:t>
            </a:r>
          </a:p>
          <a:p>
            <a:pPr marL="901700" lvl="2" indent="12700" eaLnBrk="1" hangingPunct="1">
              <a:lnSpc>
                <a:spcPct val="180000"/>
              </a:lnSpc>
              <a:buFont typeface="Wingdings" panose="05000000000000000000" pitchFamily="2" charset="2"/>
              <a:buNone/>
            </a:pPr>
            <a:endParaRPr lang="zh-CN" altLang="en-US" sz="2000" dirty="0"/>
          </a:p>
          <a:p>
            <a:pPr marL="901700" lvl="2" indent="12700" eaLnBrk="1" hangingPunct="1">
              <a:lnSpc>
                <a:spcPct val="180000"/>
              </a:lnSpc>
              <a:buFont typeface="Wingdings" panose="05000000000000000000" pitchFamily="2" charset="2"/>
              <a:buNone/>
            </a:pPr>
            <a:r>
              <a:rPr lang="zh-CN" altLang="en-US" sz="2000" dirty="0">
                <a:solidFill>
                  <a:srgbClr val="008000"/>
                </a:solidFill>
              </a:rPr>
              <a:t>取功率谱密度得</a:t>
            </a:r>
          </a:p>
          <a:p>
            <a:pPr lvl="3" eaLnBrk="1" hangingPunct="1"/>
            <a:endParaRPr lang="zh-CN" altLang="en-US" dirty="0">
              <a:sym typeface="Symbol" panose="05050102010706020507" pitchFamily="18" charset="2"/>
            </a:endParaRPr>
          </a:p>
        </p:txBody>
      </p:sp>
      <p:graphicFrame>
        <p:nvGraphicFramePr>
          <p:cNvPr id="131077" name="Object 4">
            <a:extLst>
              <a:ext uri="{FF2B5EF4-FFF2-40B4-BE49-F238E27FC236}">
                <a16:creationId xmlns:a16="http://schemas.microsoft.com/office/drawing/2014/main" id="{0C3540D8-AEE5-C29C-4253-6B78DB244C1C}"/>
              </a:ext>
            </a:extLst>
          </p:cNvPr>
          <p:cNvGraphicFramePr>
            <a:graphicFrameLocks noGrp="1" noChangeAspect="1"/>
          </p:cNvGraphicFramePr>
          <p:nvPr>
            <p:ph sz="quarter" idx="2"/>
          </p:nvPr>
        </p:nvGraphicFramePr>
        <p:xfrm>
          <a:off x="1835150" y="3429000"/>
          <a:ext cx="6049963" cy="495300"/>
        </p:xfrm>
        <a:graphic>
          <a:graphicData uri="http://schemas.openxmlformats.org/presentationml/2006/ole">
            <mc:AlternateContent xmlns:mc="http://schemas.openxmlformats.org/markup-compatibility/2006">
              <mc:Choice xmlns:v="urn:schemas-microsoft-com:vml" Requires="v">
                <p:oleObj name="公式" r:id="rId3" imgW="3098800" imgH="254000" progId="Equation.3">
                  <p:embed/>
                </p:oleObj>
              </mc:Choice>
              <mc:Fallback>
                <p:oleObj name="公式" r:id="rId3" imgW="30988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429000"/>
                        <a:ext cx="6049963" cy="495300"/>
                      </a:xfrm>
                      <a:prstGeom prst="rect">
                        <a:avLst/>
                      </a:prstGeom>
                      <a:noFill/>
                      <a:ln>
                        <a:noFill/>
                      </a:ln>
                      <a:effectLst/>
                    </p:spPr>
                  </p:pic>
                </p:oleObj>
              </mc:Fallback>
            </mc:AlternateContent>
          </a:graphicData>
        </a:graphic>
      </p:graphicFrame>
      <p:graphicFrame>
        <p:nvGraphicFramePr>
          <p:cNvPr id="131078" name="Object 7">
            <a:extLst>
              <a:ext uri="{FF2B5EF4-FFF2-40B4-BE49-F238E27FC236}">
                <a16:creationId xmlns:a16="http://schemas.microsoft.com/office/drawing/2014/main" id="{FABACFB4-20C9-8AD6-AE86-5E953BC57D98}"/>
              </a:ext>
            </a:extLst>
          </p:cNvPr>
          <p:cNvGraphicFramePr>
            <a:graphicFrameLocks noGrp="1" noChangeAspect="1"/>
          </p:cNvGraphicFramePr>
          <p:nvPr>
            <p:ph sz="quarter" idx="3"/>
          </p:nvPr>
        </p:nvGraphicFramePr>
        <p:xfrm>
          <a:off x="2195513" y="4508500"/>
          <a:ext cx="3384550" cy="787400"/>
        </p:xfrm>
        <a:graphic>
          <a:graphicData uri="http://schemas.openxmlformats.org/presentationml/2006/ole">
            <mc:AlternateContent xmlns:mc="http://schemas.openxmlformats.org/markup-compatibility/2006">
              <mc:Choice xmlns:v="urn:schemas-microsoft-com:vml" Requires="v">
                <p:oleObj name="公式" r:id="rId5" imgW="1688367" imgH="393529" progId="Equation.3">
                  <p:embed/>
                </p:oleObj>
              </mc:Choice>
              <mc:Fallback>
                <p:oleObj name="公式" r:id="rId5" imgW="1688367" imgH="39352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508500"/>
                        <a:ext cx="3384550" cy="787400"/>
                      </a:xfrm>
                      <a:prstGeom prst="rect">
                        <a:avLst/>
                      </a:prstGeom>
                      <a:noFill/>
                      <a:ln>
                        <a:noFill/>
                      </a:ln>
                      <a:effectLst/>
                    </p:spPr>
                  </p:pic>
                </p:oleObj>
              </mc:Fallback>
            </mc:AlternateContent>
          </a:graphicData>
        </a:graphic>
      </p:graphicFrame>
      <p:graphicFrame>
        <p:nvGraphicFramePr>
          <p:cNvPr id="131079" name="Object 9">
            <a:extLst>
              <a:ext uri="{FF2B5EF4-FFF2-40B4-BE49-F238E27FC236}">
                <a16:creationId xmlns:a16="http://schemas.microsoft.com/office/drawing/2014/main" id="{BCC3C8C1-10AB-9C1B-A0EF-94140D77AC94}"/>
              </a:ext>
            </a:extLst>
          </p:cNvPr>
          <p:cNvGraphicFramePr>
            <a:graphicFrameLocks noChangeAspect="1"/>
          </p:cNvGraphicFramePr>
          <p:nvPr/>
        </p:nvGraphicFramePr>
        <p:xfrm>
          <a:off x="1301750" y="5665788"/>
          <a:ext cx="6870700" cy="787400"/>
        </p:xfrm>
        <a:graphic>
          <a:graphicData uri="http://schemas.openxmlformats.org/presentationml/2006/ole">
            <mc:AlternateContent xmlns:mc="http://schemas.openxmlformats.org/markup-compatibility/2006">
              <mc:Choice xmlns:v="urn:schemas-microsoft-com:vml" Requires="v">
                <p:oleObj name="公式" r:id="rId7" imgW="3429000" imgH="393700" progId="Equation.3">
                  <p:embed/>
                </p:oleObj>
              </mc:Choice>
              <mc:Fallback>
                <p:oleObj name="公式" r:id="rId7" imgW="3429000" imgH="393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1750" y="5665788"/>
                        <a:ext cx="6870700" cy="787400"/>
                      </a:xfrm>
                      <a:prstGeom prst="rect">
                        <a:avLst/>
                      </a:prstGeom>
                      <a:noFill/>
                      <a:ln>
                        <a:noFill/>
                      </a:ln>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5">
            <a:extLst>
              <a:ext uri="{FF2B5EF4-FFF2-40B4-BE49-F238E27FC236}">
                <a16:creationId xmlns:a16="http://schemas.microsoft.com/office/drawing/2014/main" id="{0AF986C7-E57A-9A4D-A4F7-D8B6AA729DC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900E41E1-C384-4344-8074-8905E3F1EAA8}" type="slidenum">
              <a:rPr lang="en-US" altLang="zh-CN" sz="1400" b="0">
                <a:ea typeface="SimSun" panose="02010600030101010101" pitchFamily="2" charset="-122"/>
              </a:rPr>
              <a:pPr>
                <a:spcBef>
                  <a:spcPct val="0"/>
                </a:spcBef>
                <a:buClrTx/>
                <a:buSzTx/>
                <a:buFontTx/>
                <a:buNone/>
              </a:pPr>
              <a:t>63</a:t>
            </a:fld>
            <a:endParaRPr lang="en-US" altLang="zh-CN" sz="1400" b="0">
              <a:ea typeface="SimSun" panose="02010600030101010101" pitchFamily="2" charset="-122"/>
            </a:endParaRPr>
          </a:p>
        </p:txBody>
      </p:sp>
      <p:sp>
        <p:nvSpPr>
          <p:cNvPr id="133123" name="Rectangle 2">
            <a:extLst>
              <a:ext uri="{FF2B5EF4-FFF2-40B4-BE49-F238E27FC236}">
                <a16:creationId xmlns:a16="http://schemas.microsoft.com/office/drawing/2014/main" id="{E2688CE4-08B6-AA71-A0AA-5DE2D8217675}"/>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33124" name="Rectangle 3">
            <a:extLst>
              <a:ext uri="{FF2B5EF4-FFF2-40B4-BE49-F238E27FC236}">
                <a16:creationId xmlns:a16="http://schemas.microsoft.com/office/drawing/2014/main" id="{44866994-A838-55C0-5A09-38D766DA21D6}"/>
              </a:ext>
            </a:extLst>
          </p:cNvPr>
          <p:cNvSpPr>
            <a:spLocks noGrp="1" noRot="1" noChangeArrowheads="1"/>
          </p:cNvSpPr>
          <p:nvPr>
            <p:ph type="body" sz="half" idx="1"/>
          </p:nvPr>
        </p:nvSpPr>
        <p:spPr>
          <a:xfrm>
            <a:off x="323850" y="1557338"/>
            <a:ext cx="8496300" cy="4823990"/>
          </a:xfrm>
        </p:spPr>
        <p:txBody>
          <a:bodyPr/>
          <a:lstStyle/>
          <a:p>
            <a:pPr marL="0" indent="0" eaLnBrk="1" hangingPunct="1"/>
            <a:r>
              <a:rPr lang="en-US" altLang="zh-CN" sz="2800" dirty="0"/>
              <a:t>2.6</a:t>
            </a:r>
            <a:r>
              <a:rPr lang="zh-CN" altLang="en-US" sz="2800" dirty="0"/>
              <a:t>窄带随机过程</a:t>
            </a:r>
          </a:p>
          <a:p>
            <a:pPr marL="722313" lvl="1" eaLnBrk="1" hangingPunct="1"/>
            <a:r>
              <a:rPr lang="zh-CN" altLang="en-US" dirty="0"/>
              <a:t>窄带随机过程的功率谱密度</a:t>
            </a:r>
          </a:p>
          <a:p>
            <a:pPr marL="901700" lvl="2" indent="12700" eaLnBrk="1" hangingPunct="1"/>
            <a:r>
              <a:rPr lang="zh-CN" altLang="en-US" sz="2000" dirty="0"/>
              <a:t>设</a:t>
            </a:r>
            <a:r>
              <a:rPr lang="en-US" altLang="zh-CN" sz="2000" dirty="0"/>
              <a:t>X(t)</a:t>
            </a:r>
            <a:r>
              <a:rPr lang="zh-CN" altLang="en-US" sz="2000" dirty="0"/>
              <a:t>、</a:t>
            </a:r>
            <a:r>
              <a:rPr lang="en-US" altLang="zh-CN" sz="2000" dirty="0"/>
              <a:t>X</a:t>
            </a:r>
            <a:r>
              <a:rPr lang="en-US" altLang="zh-CN" sz="2000" baseline="-25000" dirty="0"/>
              <a:t>I</a:t>
            </a:r>
            <a:r>
              <a:rPr lang="en-US" altLang="zh-CN" sz="2000" dirty="0"/>
              <a:t>(t)</a:t>
            </a:r>
            <a:r>
              <a:rPr lang="zh-CN" altLang="en-US" sz="2000" dirty="0"/>
              <a:t>、</a:t>
            </a:r>
            <a:r>
              <a:rPr lang="en-US" altLang="zh-CN" sz="2000" dirty="0"/>
              <a:t>X</a:t>
            </a:r>
            <a:r>
              <a:rPr lang="en-US" altLang="zh-CN" sz="2000" baseline="-25000" dirty="0"/>
              <a:t>Q</a:t>
            </a:r>
            <a:r>
              <a:rPr lang="en-US" altLang="zh-CN" sz="2000" dirty="0"/>
              <a:t>(t)</a:t>
            </a:r>
            <a:r>
              <a:rPr lang="zh-CN" altLang="en-US" sz="2000" dirty="0"/>
              <a:t>的功率谱密度为</a:t>
            </a:r>
            <a:r>
              <a:rPr lang="en-US" altLang="zh-CN" sz="2000" dirty="0"/>
              <a:t>P</a:t>
            </a:r>
            <a:r>
              <a:rPr lang="en-US" altLang="zh-CN" sz="2000" baseline="-25000" dirty="0"/>
              <a:t>X</a:t>
            </a:r>
            <a:r>
              <a:rPr lang="en-US" altLang="zh-CN" sz="2000" dirty="0"/>
              <a:t>(ω)</a:t>
            </a:r>
            <a:r>
              <a:rPr lang="zh-CN" altLang="en-US" sz="2000" dirty="0"/>
              <a:t>、 </a:t>
            </a:r>
            <a:r>
              <a:rPr lang="en-US" altLang="zh-CN" sz="2000" dirty="0"/>
              <a:t>P</a:t>
            </a:r>
            <a:r>
              <a:rPr lang="en-US" altLang="zh-CN" sz="2000" baseline="-25000" dirty="0"/>
              <a:t>I</a:t>
            </a:r>
            <a:r>
              <a:rPr lang="en-US" altLang="zh-CN" sz="2000" dirty="0"/>
              <a:t>(ω)</a:t>
            </a:r>
            <a:r>
              <a:rPr lang="zh-CN" altLang="en-US" sz="2000" dirty="0"/>
              <a:t>、 </a:t>
            </a:r>
            <a:r>
              <a:rPr lang="en-US" altLang="zh-CN" sz="2000" dirty="0"/>
              <a:t>P</a:t>
            </a:r>
            <a:r>
              <a:rPr lang="en-US" altLang="zh-CN" sz="2000" baseline="-25000" dirty="0"/>
              <a:t>Q</a:t>
            </a:r>
            <a:r>
              <a:rPr lang="en-US" altLang="zh-CN" sz="2000" dirty="0"/>
              <a:t>(ω)</a:t>
            </a:r>
          </a:p>
          <a:p>
            <a:pPr lvl="3" eaLnBrk="1" hangingPunct="1"/>
            <a:r>
              <a:rPr lang="zh-CN" altLang="en-US" dirty="0"/>
              <a:t>将</a:t>
            </a:r>
            <a:r>
              <a:rPr lang="en-US" altLang="zh-CN" dirty="0"/>
              <a:t>X(t)</a:t>
            </a:r>
            <a:r>
              <a:rPr lang="zh-CN" altLang="en-US" dirty="0"/>
              <a:t>乘以</a:t>
            </a:r>
            <a:r>
              <a:rPr lang="en-US" altLang="zh-CN" dirty="0" err="1"/>
              <a:t>sinω</a:t>
            </a:r>
            <a:r>
              <a:rPr lang="en-US" altLang="zh-CN" baseline="-25000" dirty="0" err="1"/>
              <a:t>c</a:t>
            </a:r>
            <a:r>
              <a:rPr lang="en-US" altLang="zh-CN" dirty="0" err="1"/>
              <a:t>t</a:t>
            </a:r>
            <a:endParaRPr lang="en-US" altLang="zh-CN" dirty="0"/>
          </a:p>
          <a:p>
            <a:pPr marL="901700" lvl="2" indent="12700" eaLnBrk="1" hangingPunct="1">
              <a:lnSpc>
                <a:spcPct val="180000"/>
              </a:lnSpc>
              <a:buFont typeface="Wingdings" panose="05000000000000000000" pitchFamily="2" charset="2"/>
              <a:buNone/>
            </a:pPr>
            <a:r>
              <a:rPr lang="en-US" altLang="zh-CN" sz="2000" dirty="0"/>
              <a:t>       </a:t>
            </a:r>
            <a:endParaRPr lang="en-US" altLang="zh-CN" sz="2000" dirty="0">
              <a:solidFill>
                <a:srgbClr val="008000"/>
              </a:solidFill>
            </a:endParaRPr>
          </a:p>
          <a:p>
            <a:pPr marL="901700" lvl="2" indent="12700" eaLnBrk="1" hangingPunct="1">
              <a:lnSpc>
                <a:spcPct val="180000"/>
              </a:lnSpc>
              <a:buFont typeface="Wingdings" panose="05000000000000000000" pitchFamily="2" charset="2"/>
              <a:buNone/>
            </a:pPr>
            <a:r>
              <a:rPr lang="zh-CN" altLang="en-US" sz="2000" dirty="0">
                <a:solidFill>
                  <a:srgbClr val="008000"/>
                </a:solidFill>
              </a:rPr>
              <a:t>然后通过低通滤波器滤取</a:t>
            </a:r>
            <a:r>
              <a:rPr lang="en-US" altLang="zh-CN" sz="2000" dirty="0" err="1">
                <a:solidFill>
                  <a:srgbClr val="008000"/>
                </a:solidFill>
              </a:rPr>
              <a:t>ω≤W</a:t>
            </a:r>
            <a:r>
              <a:rPr lang="zh-CN" altLang="en-US" sz="2000" dirty="0">
                <a:solidFill>
                  <a:srgbClr val="008000"/>
                </a:solidFill>
              </a:rPr>
              <a:t>的频率分量，于是</a:t>
            </a:r>
            <a:r>
              <a:rPr lang="zh-CN" altLang="en-US" sz="2000" dirty="0"/>
              <a:t> </a:t>
            </a:r>
          </a:p>
          <a:p>
            <a:pPr marL="901700" lvl="2" indent="12700" eaLnBrk="1" hangingPunct="1">
              <a:lnSpc>
                <a:spcPct val="180000"/>
              </a:lnSpc>
              <a:buFont typeface="Wingdings" panose="05000000000000000000" pitchFamily="2" charset="2"/>
              <a:buNone/>
            </a:pPr>
            <a:endParaRPr lang="zh-CN" altLang="en-US" sz="2000" dirty="0"/>
          </a:p>
          <a:p>
            <a:pPr marL="901700" lvl="2" indent="12700" eaLnBrk="1" hangingPunct="1">
              <a:lnSpc>
                <a:spcPct val="180000"/>
              </a:lnSpc>
              <a:buFont typeface="Wingdings" panose="05000000000000000000" pitchFamily="2" charset="2"/>
              <a:buNone/>
            </a:pPr>
            <a:r>
              <a:rPr lang="zh-CN" altLang="en-US" sz="2000" dirty="0">
                <a:solidFill>
                  <a:srgbClr val="008000"/>
                </a:solidFill>
              </a:rPr>
              <a:t>取功率谱密度得</a:t>
            </a:r>
            <a:endParaRPr lang="zh-CN" altLang="en-US" sz="2000" dirty="0"/>
          </a:p>
          <a:p>
            <a:pPr lvl="3" eaLnBrk="1" hangingPunct="1"/>
            <a:endParaRPr lang="zh-CN" altLang="en-US" dirty="0">
              <a:sym typeface="Symbol" panose="05050102010706020507" pitchFamily="18" charset="2"/>
            </a:endParaRPr>
          </a:p>
        </p:txBody>
      </p:sp>
      <p:graphicFrame>
        <p:nvGraphicFramePr>
          <p:cNvPr id="133125" name="Object 4">
            <a:extLst>
              <a:ext uri="{FF2B5EF4-FFF2-40B4-BE49-F238E27FC236}">
                <a16:creationId xmlns:a16="http://schemas.microsoft.com/office/drawing/2014/main" id="{6FC3D779-7F92-2E65-DC96-AC3C6B193C4A}"/>
              </a:ext>
            </a:extLst>
          </p:cNvPr>
          <p:cNvGraphicFramePr>
            <a:graphicFrameLocks noGrp="1" noChangeAspect="1"/>
          </p:cNvGraphicFramePr>
          <p:nvPr>
            <p:ph sz="quarter" idx="2"/>
          </p:nvPr>
        </p:nvGraphicFramePr>
        <p:xfrm>
          <a:off x="1874838" y="3429000"/>
          <a:ext cx="5969000" cy="495300"/>
        </p:xfrm>
        <a:graphic>
          <a:graphicData uri="http://schemas.openxmlformats.org/presentationml/2006/ole">
            <mc:AlternateContent xmlns:mc="http://schemas.openxmlformats.org/markup-compatibility/2006">
              <mc:Choice xmlns:v="urn:schemas-microsoft-com:vml" Requires="v">
                <p:oleObj name="公式" r:id="rId3" imgW="3060700" imgH="254000" progId="Equation.3">
                  <p:embed/>
                </p:oleObj>
              </mc:Choice>
              <mc:Fallback>
                <p:oleObj name="公式" r:id="rId3" imgW="30607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838" y="3429000"/>
                        <a:ext cx="59690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6" name="Object 5">
            <a:extLst>
              <a:ext uri="{FF2B5EF4-FFF2-40B4-BE49-F238E27FC236}">
                <a16:creationId xmlns:a16="http://schemas.microsoft.com/office/drawing/2014/main" id="{42F51EB4-017E-2630-DA80-39871FA13BC9}"/>
              </a:ext>
            </a:extLst>
          </p:cNvPr>
          <p:cNvGraphicFramePr>
            <a:graphicFrameLocks noGrp="1" noChangeAspect="1"/>
          </p:cNvGraphicFramePr>
          <p:nvPr>
            <p:ph sz="quarter" idx="3"/>
          </p:nvPr>
        </p:nvGraphicFramePr>
        <p:xfrm>
          <a:off x="2195513" y="4581525"/>
          <a:ext cx="3384550" cy="787400"/>
        </p:xfrm>
        <a:graphic>
          <a:graphicData uri="http://schemas.openxmlformats.org/presentationml/2006/ole">
            <mc:AlternateContent xmlns:mc="http://schemas.openxmlformats.org/markup-compatibility/2006">
              <mc:Choice xmlns:v="urn:schemas-microsoft-com:vml" Requires="v">
                <p:oleObj name="公式" r:id="rId5" imgW="1688367" imgH="393529" progId="Equation.3">
                  <p:embed/>
                </p:oleObj>
              </mc:Choice>
              <mc:Fallback>
                <p:oleObj name="公式" r:id="rId5" imgW="1688367"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581525"/>
                        <a:ext cx="338455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7" name="Object 6">
            <a:extLst>
              <a:ext uri="{FF2B5EF4-FFF2-40B4-BE49-F238E27FC236}">
                <a16:creationId xmlns:a16="http://schemas.microsoft.com/office/drawing/2014/main" id="{7C979406-2F5F-A68A-F5B7-4962DB3B8A38}"/>
              </a:ext>
            </a:extLst>
          </p:cNvPr>
          <p:cNvGraphicFramePr>
            <a:graphicFrameLocks noChangeAspect="1"/>
          </p:cNvGraphicFramePr>
          <p:nvPr/>
        </p:nvGraphicFramePr>
        <p:xfrm>
          <a:off x="1276350" y="5665788"/>
          <a:ext cx="6921500" cy="787400"/>
        </p:xfrm>
        <a:graphic>
          <a:graphicData uri="http://schemas.openxmlformats.org/presentationml/2006/ole">
            <mc:AlternateContent xmlns:mc="http://schemas.openxmlformats.org/markup-compatibility/2006">
              <mc:Choice xmlns:v="urn:schemas-microsoft-com:vml" Requires="v">
                <p:oleObj name="公式" r:id="rId7" imgW="3454400" imgH="393700" progId="Equation.3">
                  <p:embed/>
                </p:oleObj>
              </mc:Choice>
              <mc:Fallback>
                <p:oleObj name="公式" r:id="rId7" imgW="3454400" imgH="3937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6350" y="5665788"/>
                        <a:ext cx="69215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4">
            <a:extLst>
              <a:ext uri="{FF2B5EF4-FFF2-40B4-BE49-F238E27FC236}">
                <a16:creationId xmlns:a16="http://schemas.microsoft.com/office/drawing/2014/main" id="{29DE7327-31E0-4459-6A78-8775F09CF32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2202654D-801D-4CD2-BCA4-9447872B327D}" type="slidenum">
              <a:rPr lang="en-US" altLang="zh-CN" sz="1400" b="0">
                <a:ea typeface="SimSun" panose="02010600030101010101" pitchFamily="2" charset="-122"/>
              </a:rPr>
              <a:pPr>
                <a:spcBef>
                  <a:spcPct val="0"/>
                </a:spcBef>
                <a:buClrTx/>
                <a:buSzTx/>
                <a:buFontTx/>
                <a:buNone/>
              </a:pPr>
              <a:t>64</a:t>
            </a:fld>
            <a:endParaRPr lang="en-US" altLang="zh-CN" sz="1400" b="0">
              <a:ea typeface="SimSun" panose="02010600030101010101" pitchFamily="2" charset="-122"/>
            </a:endParaRPr>
          </a:p>
        </p:txBody>
      </p:sp>
      <p:sp>
        <p:nvSpPr>
          <p:cNvPr id="135171" name="Rectangle 2">
            <a:extLst>
              <a:ext uri="{FF2B5EF4-FFF2-40B4-BE49-F238E27FC236}">
                <a16:creationId xmlns:a16="http://schemas.microsoft.com/office/drawing/2014/main" id="{F977A9C1-29E2-A11C-CDCF-5C9B56B73027}"/>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35172" name="Rectangle 3">
            <a:extLst>
              <a:ext uri="{FF2B5EF4-FFF2-40B4-BE49-F238E27FC236}">
                <a16:creationId xmlns:a16="http://schemas.microsoft.com/office/drawing/2014/main" id="{775887A8-4FFC-1ACD-D321-9E5595335368}"/>
              </a:ext>
            </a:extLst>
          </p:cNvPr>
          <p:cNvSpPr>
            <a:spLocks noGrp="1" noRot="1" noChangeArrowheads="1"/>
          </p:cNvSpPr>
          <p:nvPr>
            <p:ph type="body" sz="half" idx="1"/>
          </p:nvPr>
        </p:nvSpPr>
        <p:spPr>
          <a:xfrm>
            <a:off x="323850" y="1557338"/>
            <a:ext cx="8569325" cy="4608512"/>
          </a:xfrm>
        </p:spPr>
        <p:txBody>
          <a:bodyPr/>
          <a:lstStyle/>
          <a:p>
            <a:pPr marL="0" indent="0" eaLnBrk="1" hangingPunct="1"/>
            <a:r>
              <a:rPr lang="en-US" altLang="zh-CN" sz="2800"/>
              <a:t>2.6</a:t>
            </a:r>
            <a:r>
              <a:rPr lang="zh-CN" altLang="en-US" sz="2800"/>
              <a:t>窄带随机过程</a:t>
            </a:r>
          </a:p>
          <a:p>
            <a:pPr marL="722313" lvl="1" eaLnBrk="1" hangingPunct="1"/>
            <a:r>
              <a:rPr lang="zh-CN" altLang="en-US"/>
              <a:t>窄带随机过程的功率谱密度</a:t>
            </a:r>
          </a:p>
          <a:p>
            <a:pPr marL="901700" lvl="2" indent="12700" eaLnBrk="1" hangingPunct="1"/>
            <a:r>
              <a:rPr lang="en-US" altLang="zh-CN" sz="2000"/>
              <a:t>X</a:t>
            </a:r>
            <a:r>
              <a:rPr lang="en-US" altLang="zh-CN" sz="2000" baseline="-25000"/>
              <a:t>I</a:t>
            </a:r>
            <a:r>
              <a:rPr lang="en-US" altLang="zh-CN" sz="2000"/>
              <a:t>(t)</a:t>
            </a:r>
            <a:r>
              <a:rPr lang="zh-CN" altLang="en-US" sz="2000"/>
              <a:t>和</a:t>
            </a:r>
            <a:r>
              <a:rPr lang="en-US" altLang="zh-CN" sz="2000"/>
              <a:t>X</a:t>
            </a:r>
            <a:r>
              <a:rPr lang="en-US" altLang="zh-CN" sz="2000" baseline="-25000"/>
              <a:t>Q</a:t>
            </a:r>
            <a:r>
              <a:rPr lang="en-US" altLang="zh-CN" sz="2000"/>
              <a:t>(t)</a:t>
            </a:r>
            <a:r>
              <a:rPr lang="zh-CN" altLang="en-US" sz="2000"/>
              <a:t>具有相同的功率谱密度，且与</a:t>
            </a:r>
            <a:r>
              <a:rPr lang="en-US" altLang="zh-CN" sz="2000"/>
              <a:t>X(t)</a:t>
            </a:r>
            <a:r>
              <a:rPr lang="zh-CN" altLang="en-US" sz="2000"/>
              <a:t>的功率谱为</a:t>
            </a:r>
            <a:r>
              <a:rPr lang="en-US" altLang="zh-CN" sz="2000"/>
              <a:t>P</a:t>
            </a:r>
            <a:r>
              <a:rPr lang="en-US" altLang="zh-CN" sz="2000" baseline="-25000"/>
              <a:t>X</a:t>
            </a:r>
            <a:r>
              <a:rPr lang="en-US" altLang="zh-CN" sz="2000"/>
              <a:t>(ω)</a:t>
            </a:r>
            <a:r>
              <a:rPr lang="zh-CN" altLang="en-US" sz="2000"/>
              <a:t>具有如下关系</a:t>
            </a:r>
          </a:p>
          <a:p>
            <a:pPr lvl="3" eaLnBrk="1" hangingPunct="1"/>
            <a:endParaRPr lang="zh-CN" altLang="en-US">
              <a:sym typeface="Symbol" panose="05050102010706020507" pitchFamily="18" charset="2"/>
            </a:endParaRPr>
          </a:p>
        </p:txBody>
      </p:sp>
      <p:graphicFrame>
        <p:nvGraphicFramePr>
          <p:cNvPr id="135173" name="Object 9">
            <a:extLst>
              <a:ext uri="{FF2B5EF4-FFF2-40B4-BE49-F238E27FC236}">
                <a16:creationId xmlns:a16="http://schemas.microsoft.com/office/drawing/2014/main" id="{E4706403-22A3-088A-94C6-99C26B96F6BC}"/>
              </a:ext>
            </a:extLst>
          </p:cNvPr>
          <p:cNvGraphicFramePr>
            <a:graphicFrameLocks noGrp="1" noChangeAspect="1"/>
          </p:cNvGraphicFramePr>
          <p:nvPr>
            <p:ph sz="half" idx="2"/>
          </p:nvPr>
        </p:nvGraphicFramePr>
        <p:xfrm>
          <a:off x="1258888" y="3500438"/>
          <a:ext cx="7127875" cy="931862"/>
        </p:xfrm>
        <a:graphic>
          <a:graphicData uri="http://schemas.openxmlformats.org/presentationml/2006/ole">
            <mc:AlternateContent xmlns:mc="http://schemas.openxmlformats.org/markup-compatibility/2006">
              <mc:Choice xmlns:v="urn:schemas-microsoft-com:vml" Requires="v">
                <p:oleObj r:id="rId3" imgW="3200400" imgH="419100" progId="Equation.2">
                  <p:embed/>
                </p:oleObj>
              </mc:Choice>
              <mc:Fallback>
                <p:oleObj r:id="rId3" imgW="3200400" imgH="419100" progId="Equation.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500438"/>
                        <a:ext cx="7127875"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4">
            <a:extLst>
              <a:ext uri="{FF2B5EF4-FFF2-40B4-BE49-F238E27FC236}">
                <a16:creationId xmlns:a16="http://schemas.microsoft.com/office/drawing/2014/main" id="{EA552075-8067-F5A3-3222-2F19FC442DA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FC3EADBD-BE1D-4DC5-A94F-AE12F40039FD}" type="slidenum">
              <a:rPr lang="en-US" altLang="zh-CN" sz="1400" b="0">
                <a:ea typeface="SimSun" panose="02010600030101010101" pitchFamily="2" charset="-122"/>
              </a:rPr>
              <a:pPr>
                <a:spcBef>
                  <a:spcPct val="0"/>
                </a:spcBef>
                <a:buClrTx/>
                <a:buSzTx/>
                <a:buFontTx/>
                <a:buNone/>
              </a:pPr>
              <a:t>65</a:t>
            </a:fld>
            <a:endParaRPr lang="en-US" altLang="zh-CN" sz="1400" b="0">
              <a:ea typeface="SimSun" panose="02010600030101010101" pitchFamily="2" charset="-122"/>
            </a:endParaRPr>
          </a:p>
        </p:txBody>
      </p:sp>
      <p:sp>
        <p:nvSpPr>
          <p:cNvPr id="137219" name="Rectangle 2">
            <a:extLst>
              <a:ext uri="{FF2B5EF4-FFF2-40B4-BE49-F238E27FC236}">
                <a16:creationId xmlns:a16="http://schemas.microsoft.com/office/drawing/2014/main" id="{5E73CF74-AA48-5782-D0C4-DA7319E42675}"/>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37220" name="Rectangle 3">
            <a:extLst>
              <a:ext uri="{FF2B5EF4-FFF2-40B4-BE49-F238E27FC236}">
                <a16:creationId xmlns:a16="http://schemas.microsoft.com/office/drawing/2014/main" id="{855CA60B-61C6-0AAC-D248-1EED7FF0E58F}"/>
              </a:ext>
            </a:extLst>
          </p:cNvPr>
          <p:cNvSpPr>
            <a:spLocks noGrp="1" noRot="1" noChangeArrowheads="1"/>
          </p:cNvSpPr>
          <p:nvPr>
            <p:ph type="body" sz="half" idx="1"/>
          </p:nvPr>
        </p:nvSpPr>
        <p:spPr>
          <a:xfrm>
            <a:off x="323850" y="1557338"/>
            <a:ext cx="8569325" cy="4608512"/>
          </a:xfrm>
        </p:spPr>
        <p:txBody>
          <a:bodyPr/>
          <a:lstStyle/>
          <a:p>
            <a:pPr marL="0" indent="0" eaLnBrk="1" hangingPunct="1"/>
            <a:r>
              <a:rPr lang="en-US" altLang="zh-CN" sz="2800"/>
              <a:t>2.6</a:t>
            </a:r>
            <a:r>
              <a:rPr lang="zh-CN" altLang="en-US" sz="2800"/>
              <a:t>窄带随机过程</a:t>
            </a:r>
          </a:p>
          <a:p>
            <a:pPr marL="722313" lvl="1" eaLnBrk="1" hangingPunct="1"/>
            <a:r>
              <a:rPr lang="zh-CN" altLang="en-US"/>
              <a:t>非窄带过程</a:t>
            </a:r>
            <a:r>
              <a:rPr lang="en-US" altLang="zh-CN"/>
              <a:t>——</a:t>
            </a:r>
            <a:r>
              <a:rPr lang="zh-CN" altLang="en-US"/>
              <a:t>理想宽带过程（白噪声）</a:t>
            </a:r>
          </a:p>
          <a:p>
            <a:pPr marL="901700" lvl="2" indent="12700" eaLnBrk="1" hangingPunct="1"/>
            <a:r>
              <a:rPr lang="zh-CN" altLang="en-US" sz="2000"/>
              <a:t>其功率谱密度在所有频率上均为常数的噪声，即</a:t>
            </a:r>
          </a:p>
          <a:p>
            <a:pPr lvl="3" eaLnBrk="1" hangingPunct="1">
              <a:buFont typeface="Wingdings" panose="05000000000000000000" pitchFamily="2" charset="2"/>
              <a:buNone/>
            </a:pPr>
            <a:endParaRPr lang="zh-CN" altLang="en-US">
              <a:solidFill>
                <a:schemeClr val="hlink"/>
              </a:solidFill>
            </a:endParaRPr>
          </a:p>
          <a:p>
            <a:pPr lvl="3" eaLnBrk="1" hangingPunct="1">
              <a:buFont typeface="Wingdings" panose="05000000000000000000" pitchFamily="2" charset="2"/>
              <a:buNone/>
            </a:pPr>
            <a:endParaRPr lang="zh-CN" altLang="en-US" sz="1800">
              <a:solidFill>
                <a:srgbClr val="000000"/>
              </a:solidFill>
            </a:endParaRPr>
          </a:p>
          <a:p>
            <a:pPr lvl="3" eaLnBrk="1" hangingPunct="1">
              <a:buFont typeface="Wingdings" panose="05000000000000000000" pitchFamily="2" charset="2"/>
              <a:buNone/>
            </a:pPr>
            <a:r>
              <a:rPr lang="zh-CN" altLang="en-US" sz="1800">
                <a:solidFill>
                  <a:srgbClr val="000000"/>
                </a:solidFill>
              </a:rPr>
              <a:t>  </a:t>
            </a:r>
            <a:r>
              <a:rPr lang="zh-CN" altLang="en-US">
                <a:solidFill>
                  <a:schemeClr val="hlink"/>
                </a:solidFill>
              </a:rPr>
              <a:t>白噪声的功率谱密度及其自相关函数如下图</a:t>
            </a:r>
          </a:p>
          <a:p>
            <a:pPr lvl="3" eaLnBrk="1" hangingPunct="1"/>
            <a:endParaRPr lang="zh-CN" altLang="en-US">
              <a:solidFill>
                <a:schemeClr val="hlink"/>
              </a:solidFill>
              <a:sym typeface="Symbol" panose="05050102010706020507" pitchFamily="18" charset="2"/>
            </a:endParaRPr>
          </a:p>
        </p:txBody>
      </p:sp>
      <p:grpSp>
        <p:nvGrpSpPr>
          <p:cNvPr id="137221" name="Group 6">
            <a:extLst>
              <a:ext uri="{FF2B5EF4-FFF2-40B4-BE49-F238E27FC236}">
                <a16:creationId xmlns:a16="http://schemas.microsoft.com/office/drawing/2014/main" id="{F897DAC7-1E0F-65B4-901A-763595FE0C03}"/>
              </a:ext>
            </a:extLst>
          </p:cNvPr>
          <p:cNvGrpSpPr>
            <a:grpSpLocks/>
          </p:cNvGrpSpPr>
          <p:nvPr/>
        </p:nvGrpSpPr>
        <p:grpSpPr bwMode="auto">
          <a:xfrm>
            <a:off x="2124075" y="4149725"/>
            <a:ext cx="4752975" cy="1944688"/>
            <a:chOff x="1797" y="5964"/>
            <a:chExt cx="8280" cy="3588"/>
          </a:xfrm>
        </p:grpSpPr>
        <p:pic>
          <p:nvPicPr>
            <p:cNvPr id="137225" name="Picture 7">
              <a:extLst>
                <a:ext uri="{FF2B5EF4-FFF2-40B4-BE49-F238E27FC236}">
                  <a16:creationId xmlns:a16="http://schemas.microsoft.com/office/drawing/2014/main" id="{F31EA550-4AAE-BDEA-D0DA-5F05CEA5A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 y="5964"/>
              <a:ext cx="8280" cy="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6" name="Rectangle 8">
              <a:extLst>
                <a:ext uri="{FF2B5EF4-FFF2-40B4-BE49-F238E27FC236}">
                  <a16:creationId xmlns:a16="http://schemas.microsoft.com/office/drawing/2014/main" id="{3823E197-0239-45E1-70A2-5A90267DF999}"/>
                </a:ext>
              </a:extLst>
            </p:cNvPr>
            <p:cNvSpPr>
              <a:spLocks noChangeArrowheads="1"/>
            </p:cNvSpPr>
            <p:nvPr/>
          </p:nvSpPr>
          <p:spPr bwMode="auto">
            <a:xfrm>
              <a:off x="3597" y="9084"/>
              <a:ext cx="52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pSp>
      <p:grpSp>
        <p:nvGrpSpPr>
          <p:cNvPr id="137222" name="Group 9">
            <a:extLst>
              <a:ext uri="{FF2B5EF4-FFF2-40B4-BE49-F238E27FC236}">
                <a16:creationId xmlns:a16="http://schemas.microsoft.com/office/drawing/2014/main" id="{08F01211-C3E2-0EDC-D9CA-63FEA6433FA6}"/>
              </a:ext>
            </a:extLst>
          </p:cNvPr>
          <p:cNvGrpSpPr>
            <a:grpSpLocks/>
          </p:cNvGrpSpPr>
          <p:nvPr/>
        </p:nvGrpSpPr>
        <p:grpSpPr bwMode="auto">
          <a:xfrm>
            <a:off x="2444750" y="3006725"/>
            <a:ext cx="3351213" cy="615950"/>
            <a:chOff x="2020" y="1995"/>
            <a:chExt cx="1909" cy="388"/>
          </a:xfrm>
        </p:grpSpPr>
        <p:graphicFrame>
          <p:nvGraphicFramePr>
            <p:cNvPr id="137223" name="Object 10">
              <a:extLst>
                <a:ext uri="{FF2B5EF4-FFF2-40B4-BE49-F238E27FC236}">
                  <a16:creationId xmlns:a16="http://schemas.microsoft.com/office/drawing/2014/main" id="{5C12CD68-31E6-E0B1-8DAB-E750AECA90BA}"/>
                </a:ext>
              </a:extLst>
            </p:cNvPr>
            <p:cNvGraphicFramePr>
              <a:graphicFrameLocks noChangeAspect="1"/>
            </p:cNvGraphicFramePr>
            <p:nvPr/>
          </p:nvGraphicFramePr>
          <p:xfrm>
            <a:off x="2020" y="1995"/>
            <a:ext cx="699" cy="388"/>
          </p:xfrm>
          <a:graphic>
            <a:graphicData uri="http://schemas.openxmlformats.org/presentationml/2006/ole">
              <mc:AlternateContent xmlns:mc="http://schemas.openxmlformats.org/markup-compatibility/2006">
                <mc:Choice xmlns:v="urn:schemas-microsoft-com:vml" Requires="v">
                  <p:oleObj name="公式" r:id="rId4" imgW="710891" imgH="393529" progId="Equation.3">
                    <p:embed/>
                  </p:oleObj>
                </mc:Choice>
                <mc:Fallback>
                  <p:oleObj name="公式" r:id="rId4" imgW="710891" imgH="39352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995"/>
                          <a:ext cx="699"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7224" name="Object 11">
              <a:extLst>
                <a:ext uri="{FF2B5EF4-FFF2-40B4-BE49-F238E27FC236}">
                  <a16:creationId xmlns:a16="http://schemas.microsoft.com/office/drawing/2014/main" id="{D660BA7C-4D18-0291-C5F0-D8D7464BC690}"/>
                </a:ext>
              </a:extLst>
            </p:cNvPr>
            <p:cNvGraphicFramePr>
              <a:graphicFrameLocks noChangeAspect="1"/>
            </p:cNvGraphicFramePr>
            <p:nvPr/>
          </p:nvGraphicFramePr>
          <p:xfrm>
            <a:off x="2880" y="2075"/>
            <a:ext cx="1049" cy="218"/>
          </p:xfrm>
          <a:graphic>
            <a:graphicData uri="http://schemas.openxmlformats.org/presentationml/2006/ole">
              <mc:AlternateContent xmlns:mc="http://schemas.openxmlformats.org/markup-compatibility/2006">
                <mc:Choice xmlns:v="urn:schemas-microsoft-com:vml" Requires="v">
                  <p:oleObj name="公式" r:id="rId6" imgW="965200" imgH="203200" progId="Equation.3">
                    <p:embed/>
                  </p:oleObj>
                </mc:Choice>
                <mc:Fallback>
                  <p:oleObj name="公式" r:id="rId6" imgW="965200" imgH="2032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2075"/>
                          <a:ext cx="104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5">
            <a:extLst>
              <a:ext uri="{FF2B5EF4-FFF2-40B4-BE49-F238E27FC236}">
                <a16:creationId xmlns:a16="http://schemas.microsoft.com/office/drawing/2014/main" id="{A31CEFAE-F5E4-6BDC-6067-6F6D1D8DA71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DD953A52-6BD0-4082-B4B3-BF641950FD54}" type="slidenum">
              <a:rPr lang="en-US" altLang="zh-CN" sz="1400" b="0">
                <a:ea typeface="SimSun" panose="02010600030101010101" pitchFamily="2" charset="-122"/>
              </a:rPr>
              <a:pPr>
                <a:spcBef>
                  <a:spcPct val="0"/>
                </a:spcBef>
                <a:buClrTx/>
                <a:buSzTx/>
                <a:buFontTx/>
                <a:buNone/>
              </a:pPr>
              <a:t>66</a:t>
            </a:fld>
            <a:endParaRPr lang="en-US" altLang="zh-CN" sz="1400" b="0">
              <a:ea typeface="SimSun" panose="02010600030101010101" pitchFamily="2" charset="-122"/>
            </a:endParaRPr>
          </a:p>
        </p:txBody>
      </p:sp>
      <p:sp>
        <p:nvSpPr>
          <p:cNvPr id="139267" name="Rectangle 2">
            <a:extLst>
              <a:ext uri="{FF2B5EF4-FFF2-40B4-BE49-F238E27FC236}">
                <a16:creationId xmlns:a16="http://schemas.microsoft.com/office/drawing/2014/main" id="{E0084D01-F170-D6DE-BDAB-5035DF326DF5}"/>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39268" name="Rectangle 3">
            <a:extLst>
              <a:ext uri="{FF2B5EF4-FFF2-40B4-BE49-F238E27FC236}">
                <a16:creationId xmlns:a16="http://schemas.microsoft.com/office/drawing/2014/main" id="{C6143629-7856-9128-48F3-98C7DCA75315}"/>
              </a:ext>
            </a:extLst>
          </p:cNvPr>
          <p:cNvSpPr>
            <a:spLocks noGrp="1" noRot="1" noChangeArrowheads="1"/>
          </p:cNvSpPr>
          <p:nvPr>
            <p:ph type="body" sz="half" idx="1"/>
          </p:nvPr>
        </p:nvSpPr>
        <p:spPr>
          <a:xfrm>
            <a:off x="323850" y="1557338"/>
            <a:ext cx="8569325" cy="4824412"/>
          </a:xfrm>
        </p:spPr>
        <p:txBody>
          <a:bodyPr/>
          <a:lstStyle/>
          <a:p>
            <a:pPr marL="0" indent="0" eaLnBrk="1" hangingPunct="1"/>
            <a:r>
              <a:rPr lang="en-US" altLang="zh-CN" sz="2800"/>
              <a:t>2.6</a:t>
            </a:r>
            <a:r>
              <a:rPr lang="zh-CN" altLang="en-US" sz="2800"/>
              <a:t>窄带随机过程</a:t>
            </a:r>
          </a:p>
          <a:p>
            <a:pPr marL="722313" lvl="1" eaLnBrk="1" hangingPunct="1"/>
            <a:r>
              <a:rPr lang="zh-CN" altLang="en-US" sz="2400"/>
              <a:t>带限噪声或有色噪声</a:t>
            </a:r>
            <a:endParaRPr lang="zh-CN" altLang="en-US"/>
          </a:p>
          <a:p>
            <a:pPr marL="901700" lvl="2" indent="12700" eaLnBrk="1" hangingPunct="1"/>
            <a:r>
              <a:rPr lang="zh-CN" altLang="en-US"/>
              <a:t>低通白噪声</a:t>
            </a:r>
          </a:p>
          <a:p>
            <a:pPr marL="901700" lvl="2" indent="12700" eaLnBrk="1" hangingPunct="1">
              <a:buFont typeface="Wingdings" panose="05000000000000000000" pitchFamily="2" charset="2"/>
              <a:buNone/>
            </a:pPr>
            <a:r>
              <a:rPr lang="zh-CN" altLang="en-US"/>
              <a:t>如果白噪声被限制在</a:t>
            </a:r>
            <a:r>
              <a:rPr lang="en-US" altLang="zh-CN"/>
              <a:t>(-f</a:t>
            </a:r>
            <a:r>
              <a:rPr lang="en-US" altLang="zh-CN" baseline="-25000"/>
              <a:t>0</a:t>
            </a:r>
            <a:r>
              <a:rPr lang="en-US" altLang="zh-CN"/>
              <a:t>,f</a:t>
            </a:r>
            <a:r>
              <a:rPr lang="en-US" altLang="zh-CN" baseline="-25000"/>
              <a:t>0</a:t>
            </a:r>
            <a:r>
              <a:rPr lang="en-US" altLang="zh-CN"/>
              <a:t>)</a:t>
            </a:r>
            <a:r>
              <a:rPr lang="zh-CN" altLang="en-US"/>
              <a:t>之内，被称为低通噪声</a:t>
            </a:r>
          </a:p>
          <a:p>
            <a:pPr lvl="3" eaLnBrk="1" hangingPunct="1"/>
            <a:r>
              <a:rPr lang="zh-CN" altLang="en-US"/>
              <a:t>功率谱密度</a:t>
            </a:r>
          </a:p>
          <a:p>
            <a:pPr marL="901700" lvl="2" indent="12700" eaLnBrk="1" hangingPunct="1"/>
            <a:endParaRPr lang="zh-CN" altLang="en-US" sz="2000"/>
          </a:p>
          <a:p>
            <a:pPr marL="901700" lvl="2" indent="12700" eaLnBrk="1" hangingPunct="1">
              <a:lnSpc>
                <a:spcPct val="80000"/>
              </a:lnSpc>
            </a:pPr>
            <a:endParaRPr lang="zh-CN" altLang="en-US" sz="2000"/>
          </a:p>
          <a:p>
            <a:pPr lvl="4" eaLnBrk="1" hangingPunct="1">
              <a:lnSpc>
                <a:spcPct val="120000"/>
              </a:lnSpc>
            </a:pPr>
            <a:r>
              <a:rPr lang="zh-CN" altLang="en-US"/>
              <a:t>由上式可见，白噪声的功率谱密度被限制在</a:t>
            </a:r>
            <a:r>
              <a:rPr lang="en-US" altLang="zh-CN"/>
              <a:t>| </a:t>
            </a:r>
            <a:r>
              <a:rPr lang="en-US" altLang="zh-CN" i="1"/>
              <a:t>f </a:t>
            </a:r>
            <a:r>
              <a:rPr lang="en-US" altLang="zh-CN"/>
              <a:t>| </a:t>
            </a:r>
            <a:r>
              <a:rPr lang="en-US" altLang="zh-CN">
                <a:sym typeface="Symbol" panose="05050102010706020507" pitchFamily="18" charset="2"/>
              </a:rPr>
              <a:t> </a:t>
            </a:r>
            <a:r>
              <a:rPr lang="en-US" altLang="zh-CN" i="1">
                <a:sym typeface="Symbol" panose="05050102010706020507" pitchFamily="18" charset="2"/>
              </a:rPr>
              <a:t>f</a:t>
            </a:r>
            <a:r>
              <a:rPr lang="en-US" altLang="zh-CN" baseline="-25000">
                <a:sym typeface="Symbol" panose="05050102010706020507" pitchFamily="18" charset="2"/>
              </a:rPr>
              <a:t>H</a:t>
            </a:r>
            <a:r>
              <a:rPr lang="zh-CN" altLang="en-US">
                <a:sym typeface="Symbol" panose="05050102010706020507" pitchFamily="18" charset="2"/>
              </a:rPr>
              <a:t>内，通常把这样的噪声也称为</a:t>
            </a:r>
            <a:r>
              <a:rPr lang="zh-CN" altLang="en-US">
                <a:solidFill>
                  <a:schemeClr val="hlink"/>
                </a:solidFill>
                <a:sym typeface="Symbol" panose="05050102010706020507" pitchFamily="18" charset="2"/>
              </a:rPr>
              <a:t>带限白噪声</a:t>
            </a:r>
            <a:r>
              <a:rPr lang="zh-CN" altLang="en-US">
                <a:sym typeface="Symbol" panose="05050102010706020507" pitchFamily="18" charset="2"/>
              </a:rPr>
              <a:t>。 </a:t>
            </a:r>
            <a:endParaRPr lang="zh-CN" altLang="en-US"/>
          </a:p>
          <a:p>
            <a:pPr lvl="3" eaLnBrk="1" hangingPunct="1">
              <a:lnSpc>
                <a:spcPct val="110000"/>
              </a:lnSpc>
            </a:pPr>
            <a:r>
              <a:rPr lang="zh-CN" altLang="en-US"/>
              <a:t>自相关函数</a:t>
            </a:r>
          </a:p>
          <a:p>
            <a:pPr marL="901700" lvl="2" indent="12700" eaLnBrk="1" hangingPunct="1">
              <a:buFont typeface="Wingdings" panose="05000000000000000000" pitchFamily="2" charset="2"/>
              <a:buNone/>
            </a:pPr>
            <a:endParaRPr lang="zh-CN" altLang="en-US" sz="2000"/>
          </a:p>
          <a:p>
            <a:pPr lvl="3" eaLnBrk="1" hangingPunct="1">
              <a:buFont typeface="Wingdings" panose="05000000000000000000" pitchFamily="2" charset="2"/>
              <a:buNone/>
            </a:pPr>
            <a:endParaRPr lang="zh-CN" altLang="en-US">
              <a:solidFill>
                <a:schemeClr val="hlink"/>
              </a:solidFill>
              <a:sym typeface="Symbol" panose="05050102010706020507" pitchFamily="18" charset="2"/>
            </a:endParaRPr>
          </a:p>
        </p:txBody>
      </p:sp>
      <p:graphicFrame>
        <p:nvGraphicFramePr>
          <p:cNvPr id="139269" name="Object 10">
            <a:extLst>
              <a:ext uri="{FF2B5EF4-FFF2-40B4-BE49-F238E27FC236}">
                <a16:creationId xmlns:a16="http://schemas.microsoft.com/office/drawing/2014/main" id="{E3AA8CEA-B6C5-87F5-E305-42F62AFC9E1B}"/>
              </a:ext>
            </a:extLst>
          </p:cNvPr>
          <p:cNvGraphicFramePr>
            <a:graphicFrameLocks noGrp="1" noChangeAspect="1"/>
          </p:cNvGraphicFramePr>
          <p:nvPr>
            <p:ph sz="quarter" idx="2"/>
          </p:nvPr>
        </p:nvGraphicFramePr>
        <p:xfrm>
          <a:off x="3498850" y="3429000"/>
          <a:ext cx="2722563" cy="1054100"/>
        </p:xfrm>
        <a:graphic>
          <a:graphicData uri="http://schemas.openxmlformats.org/presentationml/2006/ole">
            <mc:AlternateContent xmlns:mc="http://schemas.openxmlformats.org/markup-compatibility/2006">
              <mc:Choice xmlns:v="urn:schemas-microsoft-com:vml" Requires="v">
                <p:oleObj name="公式" r:id="rId3" imgW="1574800" imgH="609600" progId="Equation.3">
                  <p:embed/>
                </p:oleObj>
              </mc:Choice>
              <mc:Fallback>
                <p:oleObj name="公式" r:id="rId3" imgW="1574800" imgH="609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850" y="3429000"/>
                        <a:ext cx="2722563"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0" name="Object 12">
            <a:extLst>
              <a:ext uri="{FF2B5EF4-FFF2-40B4-BE49-F238E27FC236}">
                <a16:creationId xmlns:a16="http://schemas.microsoft.com/office/drawing/2014/main" id="{A3AD148E-983E-181D-D472-A74EC20AD2E1}"/>
              </a:ext>
            </a:extLst>
          </p:cNvPr>
          <p:cNvGraphicFramePr>
            <a:graphicFrameLocks noGrp="1" noChangeAspect="1"/>
          </p:cNvGraphicFramePr>
          <p:nvPr>
            <p:ph sz="quarter" idx="3"/>
          </p:nvPr>
        </p:nvGraphicFramePr>
        <p:xfrm>
          <a:off x="3492500" y="5516563"/>
          <a:ext cx="2808288" cy="869950"/>
        </p:xfrm>
        <a:graphic>
          <a:graphicData uri="http://schemas.openxmlformats.org/presentationml/2006/ole">
            <mc:AlternateContent xmlns:mc="http://schemas.openxmlformats.org/markup-compatibility/2006">
              <mc:Choice xmlns:v="urn:schemas-microsoft-com:vml" Requires="v">
                <p:oleObj name="公式" r:id="rId5" imgW="1435100" imgH="444500" progId="Equation.3">
                  <p:embed/>
                </p:oleObj>
              </mc:Choice>
              <mc:Fallback>
                <p:oleObj name="公式" r:id="rId5" imgW="1435100" imgH="4445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5516563"/>
                        <a:ext cx="2808288"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5">
            <a:extLst>
              <a:ext uri="{FF2B5EF4-FFF2-40B4-BE49-F238E27FC236}">
                <a16:creationId xmlns:a16="http://schemas.microsoft.com/office/drawing/2014/main" id="{643FA4F4-FF84-8A41-A48F-F9C6E02CC2A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990FAFF9-71FF-4F66-BAD9-7A6D25D07CE6}" type="slidenum">
              <a:rPr lang="en-US" altLang="zh-CN" sz="1400" b="0">
                <a:ea typeface="SimSun" panose="02010600030101010101" pitchFamily="2" charset="-122"/>
              </a:rPr>
              <a:pPr>
                <a:spcBef>
                  <a:spcPct val="0"/>
                </a:spcBef>
                <a:buClrTx/>
                <a:buSzTx/>
                <a:buFontTx/>
                <a:buNone/>
              </a:pPr>
              <a:t>67</a:t>
            </a:fld>
            <a:endParaRPr lang="en-US" altLang="zh-CN" sz="1400" b="0">
              <a:ea typeface="SimSun" panose="02010600030101010101" pitchFamily="2" charset="-122"/>
            </a:endParaRPr>
          </a:p>
        </p:txBody>
      </p:sp>
      <p:sp>
        <p:nvSpPr>
          <p:cNvPr id="141315" name="Rectangle 2">
            <a:extLst>
              <a:ext uri="{FF2B5EF4-FFF2-40B4-BE49-F238E27FC236}">
                <a16:creationId xmlns:a16="http://schemas.microsoft.com/office/drawing/2014/main" id="{0F4F988F-1E9A-282A-DFFF-7750A94BB03E}"/>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41316" name="Rectangle 3">
            <a:extLst>
              <a:ext uri="{FF2B5EF4-FFF2-40B4-BE49-F238E27FC236}">
                <a16:creationId xmlns:a16="http://schemas.microsoft.com/office/drawing/2014/main" id="{74CDB3D6-BE87-1037-7B16-42EEE4FE9FDF}"/>
              </a:ext>
            </a:extLst>
          </p:cNvPr>
          <p:cNvSpPr>
            <a:spLocks noGrp="1" noRot="1" noChangeArrowheads="1"/>
          </p:cNvSpPr>
          <p:nvPr>
            <p:ph type="body" sz="half" idx="1"/>
          </p:nvPr>
        </p:nvSpPr>
        <p:spPr>
          <a:xfrm>
            <a:off x="323850" y="1557338"/>
            <a:ext cx="8569325" cy="4824412"/>
          </a:xfrm>
        </p:spPr>
        <p:txBody>
          <a:bodyPr/>
          <a:lstStyle/>
          <a:p>
            <a:pPr marL="0" indent="0" eaLnBrk="1" hangingPunct="1"/>
            <a:r>
              <a:rPr lang="en-US" altLang="zh-CN" sz="2800"/>
              <a:t>2.6</a:t>
            </a:r>
            <a:r>
              <a:rPr lang="zh-CN" altLang="en-US" sz="2800"/>
              <a:t>窄带随机过程</a:t>
            </a:r>
          </a:p>
          <a:p>
            <a:pPr marL="722313" lvl="1" eaLnBrk="1" hangingPunct="1"/>
            <a:r>
              <a:rPr lang="zh-CN" altLang="en-US" sz="2400"/>
              <a:t>带限噪声或有色噪声</a:t>
            </a:r>
            <a:endParaRPr lang="zh-CN" altLang="en-US"/>
          </a:p>
          <a:p>
            <a:pPr marL="901700" lvl="2" indent="12700" eaLnBrk="1" hangingPunct="1"/>
            <a:r>
              <a:rPr lang="zh-CN" altLang="en-US"/>
              <a:t>低通白噪声</a:t>
            </a:r>
          </a:p>
          <a:p>
            <a:pPr marL="901700" lvl="2" indent="12700" eaLnBrk="1" hangingPunct="1">
              <a:buFont typeface="Wingdings" panose="05000000000000000000" pitchFamily="2" charset="2"/>
              <a:buNone/>
            </a:pPr>
            <a:r>
              <a:rPr lang="zh-CN" altLang="en-US"/>
              <a:t>如果白噪声被限制在</a:t>
            </a:r>
            <a:r>
              <a:rPr lang="en-US" altLang="zh-CN"/>
              <a:t>(-f</a:t>
            </a:r>
            <a:r>
              <a:rPr lang="en-US" altLang="zh-CN" baseline="-25000"/>
              <a:t>0</a:t>
            </a:r>
            <a:r>
              <a:rPr lang="en-US" altLang="zh-CN"/>
              <a:t>,f</a:t>
            </a:r>
            <a:r>
              <a:rPr lang="en-US" altLang="zh-CN" baseline="-25000"/>
              <a:t>0</a:t>
            </a:r>
            <a:r>
              <a:rPr lang="en-US" altLang="zh-CN"/>
              <a:t>)</a:t>
            </a:r>
            <a:r>
              <a:rPr lang="zh-CN" altLang="en-US"/>
              <a:t>之内，被称为低通噪声</a:t>
            </a:r>
          </a:p>
          <a:p>
            <a:pPr lvl="3" eaLnBrk="1" hangingPunct="1"/>
            <a:r>
              <a:rPr lang="zh-CN" altLang="en-US"/>
              <a:t>功率谱密度和自相关函数曲线</a:t>
            </a:r>
          </a:p>
        </p:txBody>
      </p:sp>
      <p:grpSp>
        <p:nvGrpSpPr>
          <p:cNvPr id="141317" name="Group 8">
            <a:extLst>
              <a:ext uri="{FF2B5EF4-FFF2-40B4-BE49-F238E27FC236}">
                <a16:creationId xmlns:a16="http://schemas.microsoft.com/office/drawing/2014/main" id="{A7353DBF-AD6A-45A9-66EC-C5B7351EA053}"/>
              </a:ext>
            </a:extLst>
          </p:cNvPr>
          <p:cNvGrpSpPr>
            <a:grpSpLocks/>
          </p:cNvGrpSpPr>
          <p:nvPr/>
        </p:nvGrpSpPr>
        <p:grpSpPr bwMode="auto">
          <a:xfrm>
            <a:off x="1511300" y="3722688"/>
            <a:ext cx="7021513" cy="2801937"/>
            <a:chOff x="1009" y="1111"/>
            <a:chExt cx="4423" cy="1765"/>
          </a:xfrm>
        </p:grpSpPr>
        <p:grpSp>
          <p:nvGrpSpPr>
            <p:cNvPr id="141318" name="Group 9">
              <a:extLst>
                <a:ext uri="{FF2B5EF4-FFF2-40B4-BE49-F238E27FC236}">
                  <a16:creationId xmlns:a16="http://schemas.microsoft.com/office/drawing/2014/main" id="{C41E94A5-71D1-2FF5-983E-EA2807F0EF9B}"/>
                </a:ext>
              </a:extLst>
            </p:cNvPr>
            <p:cNvGrpSpPr>
              <a:grpSpLocks/>
            </p:cNvGrpSpPr>
            <p:nvPr/>
          </p:nvGrpSpPr>
          <p:grpSpPr bwMode="auto">
            <a:xfrm>
              <a:off x="1009" y="1111"/>
              <a:ext cx="4423" cy="1765"/>
              <a:chOff x="1009" y="1111"/>
              <a:chExt cx="4423" cy="1765"/>
            </a:xfrm>
          </p:grpSpPr>
          <p:pic>
            <p:nvPicPr>
              <p:cNvPr id="141320" name="Picture 10">
                <a:extLst>
                  <a:ext uri="{FF2B5EF4-FFF2-40B4-BE49-F238E27FC236}">
                    <a16:creationId xmlns:a16="http://schemas.microsoft.com/office/drawing/2014/main" id="{5E567C1E-6E7D-8BCF-BCEA-5EF3BCF3A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 y="1111"/>
                <a:ext cx="4423" cy="1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21" name="Rectangle 11">
                <a:extLst>
                  <a:ext uri="{FF2B5EF4-FFF2-40B4-BE49-F238E27FC236}">
                    <a16:creationId xmlns:a16="http://schemas.microsoft.com/office/drawing/2014/main" id="{1EB99319-BBAD-97EF-1ED1-BD4D0382F617}"/>
                  </a:ext>
                </a:extLst>
              </p:cNvPr>
              <p:cNvSpPr>
                <a:spLocks noChangeArrowheads="1"/>
              </p:cNvSpPr>
              <p:nvPr/>
            </p:nvSpPr>
            <p:spPr bwMode="auto">
              <a:xfrm>
                <a:off x="1689" y="2699"/>
                <a:ext cx="2665" cy="1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pSp>
        <p:sp>
          <p:nvSpPr>
            <p:cNvPr id="141319" name="Rectangle 12">
              <a:extLst>
                <a:ext uri="{FF2B5EF4-FFF2-40B4-BE49-F238E27FC236}">
                  <a16:creationId xmlns:a16="http://schemas.microsoft.com/office/drawing/2014/main" id="{EA5810F4-E319-0BB4-B71E-330754F2089A}"/>
                </a:ext>
              </a:extLst>
            </p:cNvPr>
            <p:cNvSpPr>
              <a:spLocks noChangeArrowheads="1"/>
            </p:cNvSpPr>
            <p:nvPr/>
          </p:nvSpPr>
          <p:spPr bwMode="auto">
            <a:xfrm>
              <a:off x="3192" y="2472"/>
              <a:ext cx="113" cy="2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4">
            <a:extLst>
              <a:ext uri="{FF2B5EF4-FFF2-40B4-BE49-F238E27FC236}">
                <a16:creationId xmlns:a16="http://schemas.microsoft.com/office/drawing/2014/main" id="{40482553-F98D-AF5E-CB18-02761725140B}"/>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E32D04F2-96F7-40A3-A552-6CFFBE8FFC02}" type="slidenum">
              <a:rPr lang="en-US" altLang="zh-CN" sz="1400" b="0">
                <a:ea typeface="SimSun" panose="02010600030101010101" pitchFamily="2" charset="-122"/>
              </a:rPr>
              <a:pPr>
                <a:spcBef>
                  <a:spcPct val="0"/>
                </a:spcBef>
                <a:buClrTx/>
                <a:buSzTx/>
                <a:buFontTx/>
                <a:buNone/>
              </a:pPr>
              <a:t>68</a:t>
            </a:fld>
            <a:endParaRPr lang="en-US" altLang="zh-CN" sz="1400" b="0">
              <a:ea typeface="SimSun" panose="02010600030101010101" pitchFamily="2" charset="-122"/>
            </a:endParaRPr>
          </a:p>
        </p:txBody>
      </p:sp>
      <p:sp>
        <p:nvSpPr>
          <p:cNvPr id="143363" name="Rectangle 2">
            <a:extLst>
              <a:ext uri="{FF2B5EF4-FFF2-40B4-BE49-F238E27FC236}">
                <a16:creationId xmlns:a16="http://schemas.microsoft.com/office/drawing/2014/main" id="{B5AAEFB9-EDB1-E692-04DD-CF8F8BAE738E}"/>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43364" name="Rectangle 3">
            <a:extLst>
              <a:ext uri="{FF2B5EF4-FFF2-40B4-BE49-F238E27FC236}">
                <a16:creationId xmlns:a16="http://schemas.microsoft.com/office/drawing/2014/main" id="{080FFA48-8352-F3F2-B37A-B1B81A30FA8B}"/>
              </a:ext>
            </a:extLst>
          </p:cNvPr>
          <p:cNvSpPr>
            <a:spLocks noGrp="1" noRot="1" noChangeArrowheads="1"/>
          </p:cNvSpPr>
          <p:nvPr>
            <p:ph type="body" sz="half" idx="1"/>
          </p:nvPr>
        </p:nvSpPr>
        <p:spPr>
          <a:xfrm>
            <a:off x="323850" y="1557338"/>
            <a:ext cx="8496300" cy="4967287"/>
          </a:xfrm>
        </p:spPr>
        <p:txBody>
          <a:bodyPr/>
          <a:lstStyle/>
          <a:p>
            <a:pPr marL="0" indent="0" eaLnBrk="1" hangingPunct="1"/>
            <a:r>
              <a:rPr lang="en-US" altLang="zh-CN" sz="2800"/>
              <a:t>2.6</a:t>
            </a:r>
            <a:r>
              <a:rPr lang="zh-CN" altLang="en-US" sz="2800"/>
              <a:t>窄带随机过程</a:t>
            </a:r>
          </a:p>
          <a:p>
            <a:pPr marL="722313" lvl="1" eaLnBrk="1" hangingPunct="1"/>
            <a:r>
              <a:rPr lang="zh-CN" altLang="en-US" sz="2400"/>
              <a:t>带限噪声或有色噪声</a:t>
            </a:r>
            <a:endParaRPr lang="zh-CN" altLang="en-US"/>
          </a:p>
          <a:p>
            <a:pPr marL="901700" lvl="2" indent="12700" eaLnBrk="1" hangingPunct="1"/>
            <a:r>
              <a:rPr lang="zh-CN" altLang="en-US"/>
              <a:t>带通白噪声</a:t>
            </a:r>
          </a:p>
          <a:p>
            <a:pPr marL="901700" lvl="2" indent="12700" eaLnBrk="1" hangingPunct="1">
              <a:buFont typeface="Wingdings" panose="05000000000000000000" pitchFamily="2" charset="2"/>
              <a:buNone/>
            </a:pPr>
            <a:r>
              <a:rPr lang="zh-CN" altLang="en-US"/>
              <a:t>白噪声通过理想矩形的带通滤波器或理想带通信道，则其输出的噪声称为带通白噪声</a:t>
            </a:r>
          </a:p>
          <a:p>
            <a:pPr lvl="3" eaLnBrk="1" hangingPunct="1"/>
            <a:r>
              <a:rPr lang="zh-CN" altLang="en-US"/>
              <a:t>功率谱密度</a:t>
            </a:r>
          </a:p>
        </p:txBody>
      </p:sp>
      <p:graphicFrame>
        <p:nvGraphicFramePr>
          <p:cNvPr id="143365" name="Object 9">
            <a:extLst>
              <a:ext uri="{FF2B5EF4-FFF2-40B4-BE49-F238E27FC236}">
                <a16:creationId xmlns:a16="http://schemas.microsoft.com/office/drawing/2014/main" id="{3C7A8535-93A0-CEC7-A9CA-C171DD83E7EB}"/>
              </a:ext>
            </a:extLst>
          </p:cNvPr>
          <p:cNvGraphicFramePr>
            <a:graphicFrameLocks noGrp="1" noChangeAspect="1"/>
          </p:cNvGraphicFramePr>
          <p:nvPr>
            <p:ph sz="half" idx="2"/>
          </p:nvPr>
        </p:nvGraphicFramePr>
        <p:xfrm>
          <a:off x="2195513" y="4391025"/>
          <a:ext cx="4464050" cy="982663"/>
        </p:xfrm>
        <a:graphic>
          <a:graphicData uri="http://schemas.openxmlformats.org/presentationml/2006/ole">
            <mc:AlternateContent xmlns:mc="http://schemas.openxmlformats.org/markup-compatibility/2006">
              <mc:Choice xmlns:v="urn:schemas-microsoft-com:vml" Requires="v">
                <p:oleObj name="公式" r:id="rId3" imgW="2768600" imgH="609600" progId="Equation.3">
                  <p:embed/>
                </p:oleObj>
              </mc:Choice>
              <mc:Fallback>
                <p:oleObj name="公式" r:id="rId3" imgW="2768600" imgH="609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391025"/>
                        <a:ext cx="4464050"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4">
            <a:extLst>
              <a:ext uri="{FF2B5EF4-FFF2-40B4-BE49-F238E27FC236}">
                <a16:creationId xmlns:a16="http://schemas.microsoft.com/office/drawing/2014/main" id="{92069632-DC40-AE57-91FC-3F533D16BB4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F6EB32BC-2C33-463A-898C-F74AAFE3A0A3}" type="slidenum">
              <a:rPr lang="en-US" altLang="zh-CN" sz="1400" b="0">
                <a:ea typeface="SimSun" panose="02010600030101010101" pitchFamily="2" charset="-122"/>
              </a:rPr>
              <a:pPr>
                <a:spcBef>
                  <a:spcPct val="0"/>
                </a:spcBef>
                <a:buClrTx/>
                <a:buSzTx/>
                <a:buFontTx/>
                <a:buNone/>
              </a:pPr>
              <a:t>69</a:t>
            </a:fld>
            <a:endParaRPr lang="en-US" altLang="zh-CN" sz="1400" b="0">
              <a:ea typeface="SimSun" panose="02010600030101010101" pitchFamily="2" charset="-122"/>
            </a:endParaRPr>
          </a:p>
        </p:txBody>
      </p:sp>
      <p:sp>
        <p:nvSpPr>
          <p:cNvPr id="145411" name="Rectangle 2">
            <a:extLst>
              <a:ext uri="{FF2B5EF4-FFF2-40B4-BE49-F238E27FC236}">
                <a16:creationId xmlns:a16="http://schemas.microsoft.com/office/drawing/2014/main" id="{800354DE-0EC0-4281-86EE-CF64944CB6F6}"/>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45412" name="Rectangle 3">
            <a:extLst>
              <a:ext uri="{FF2B5EF4-FFF2-40B4-BE49-F238E27FC236}">
                <a16:creationId xmlns:a16="http://schemas.microsoft.com/office/drawing/2014/main" id="{A3A9F16B-1F47-9461-60FA-5E5B4F5921B1}"/>
              </a:ext>
            </a:extLst>
          </p:cNvPr>
          <p:cNvSpPr>
            <a:spLocks noGrp="1" noRot="1" noChangeArrowheads="1"/>
          </p:cNvSpPr>
          <p:nvPr>
            <p:ph type="body" sz="half" idx="1"/>
          </p:nvPr>
        </p:nvSpPr>
        <p:spPr>
          <a:xfrm>
            <a:off x="323850" y="1557338"/>
            <a:ext cx="8496300" cy="4967287"/>
          </a:xfrm>
        </p:spPr>
        <p:txBody>
          <a:bodyPr/>
          <a:lstStyle/>
          <a:p>
            <a:pPr marL="0" indent="0" eaLnBrk="1" hangingPunct="1"/>
            <a:r>
              <a:rPr lang="en-US" altLang="zh-CN" sz="2800"/>
              <a:t>2.6</a:t>
            </a:r>
            <a:r>
              <a:rPr lang="zh-CN" altLang="en-US" sz="2800"/>
              <a:t>窄带随机过程</a:t>
            </a:r>
          </a:p>
          <a:p>
            <a:pPr marL="722313" lvl="1" eaLnBrk="1" hangingPunct="1"/>
            <a:r>
              <a:rPr lang="zh-CN" altLang="en-US" sz="2400"/>
              <a:t>带限噪声或有色噪声</a:t>
            </a:r>
            <a:endParaRPr lang="zh-CN" altLang="en-US"/>
          </a:p>
          <a:p>
            <a:pPr marL="901700" lvl="2" indent="12700" eaLnBrk="1" hangingPunct="1"/>
            <a:r>
              <a:rPr lang="zh-CN" altLang="en-US"/>
              <a:t>带通白噪声</a:t>
            </a:r>
          </a:p>
          <a:p>
            <a:pPr lvl="3" eaLnBrk="1" hangingPunct="1"/>
            <a:r>
              <a:rPr lang="zh-CN" altLang="en-US"/>
              <a:t>自相关函数</a:t>
            </a:r>
          </a:p>
        </p:txBody>
      </p:sp>
      <p:grpSp>
        <p:nvGrpSpPr>
          <p:cNvPr id="145413" name="Group 6">
            <a:extLst>
              <a:ext uri="{FF2B5EF4-FFF2-40B4-BE49-F238E27FC236}">
                <a16:creationId xmlns:a16="http://schemas.microsoft.com/office/drawing/2014/main" id="{2BFF2E17-2410-C3C4-9600-4DEDF6771169}"/>
              </a:ext>
            </a:extLst>
          </p:cNvPr>
          <p:cNvGrpSpPr>
            <a:grpSpLocks/>
          </p:cNvGrpSpPr>
          <p:nvPr/>
        </p:nvGrpSpPr>
        <p:grpSpPr bwMode="auto">
          <a:xfrm>
            <a:off x="1258888" y="3500438"/>
            <a:ext cx="6931025" cy="1727200"/>
            <a:chOff x="924" y="1054"/>
            <a:chExt cx="4366" cy="1088"/>
          </a:xfrm>
        </p:grpSpPr>
        <p:graphicFrame>
          <p:nvGraphicFramePr>
            <p:cNvPr id="145414" name="Object 7">
              <a:extLst>
                <a:ext uri="{FF2B5EF4-FFF2-40B4-BE49-F238E27FC236}">
                  <a16:creationId xmlns:a16="http://schemas.microsoft.com/office/drawing/2014/main" id="{07441D90-9466-0AB6-155B-D3DC8A2464CB}"/>
                </a:ext>
              </a:extLst>
            </p:cNvPr>
            <p:cNvGraphicFramePr>
              <a:graphicFrameLocks noChangeAspect="1"/>
            </p:cNvGraphicFramePr>
            <p:nvPr/>
          </p:nvGraphicFramePr>
          <p:xfrm>
            <a:off x="924" y="1054"/>
            <a:ext cx="3090" cy="596"/>
          </p:xfrm>
          <a:graphic>
            <a:graphicData uri="http://schemas.openxmlformats.org/presentationml/2006/ole">
              <mc:AlternateContent xmlns:mc="http://schemas.openxmlformats.org/markup-compatibility/2006">
                <mc:Choice xmlns:v="urn:schemas-microsoft-com:vml" Requires="v">
                  <p:oleObj name="公式" r:id="rId3" imgW="2857500" imgH="469900" progId="Equation.3">
                    <p:embed/>
                  </p:oleObj>
                </mc:Choice>
                <mc:Fallback>
                  <p:oleObj name="公式" r:id="rId3" imgW="2857500" imgH="4699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 y="1054"/>
                          <a:ext cx="309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15" name="Object 8">
              <a:extLst>
                <a:ext uri="{FF2B5EF4-FFF2-40B4-BE49-F238E27FC236}">
                  <a16:creationId xmlns:a16="http://schemas.microsoft.com/office/drawing/2014/main" id="{0F84600A-C6AF-8FB2-732D-32FDBE5A0EB4}"/>
                </a:ext>
              </a:extLst>
            </p:cNvPr>
            <p:cNvGraphicFramePr>
              <a:graphicFrameLocks noChangeAspect="1"/>
            </p:cNvGraphicFramePr>
            <p:nvPr/>
          </p:nvGraphicFramePr>
          <p:xfrm>
            <a:off x="4014" y="1083"/>
            <a:ext cx="1276" cy="550"/>
          </p:xfrm>
          <a:graphic>
            <a:graphicData uri="http://schemas.openxmlformats.org/presentationml/2006/ole">
              <mc:AlternateContent xmlns:mc="http://schemas.openxmlformats.org/markup-compatibility/2006">
                <mc:Choice xmlns:v="urn:schemas-microsoft-com:vml" Requires="v">
                  <p:oleObj name="公式" r:id="rId5" imgW="1002865" imgH="469696" progId="Equation.3">
                    <p:embed/>
                  </p:oleObj>
                </mc:Choice>
                <mc:Fallback>
                  <p:oleObj name="公式" r:id="rId5" imgW="1002865" imgH="46969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4" y="1083"/>
                          <a:ext cx="1276"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16" name="Object 9">
              <a:extLst>
                <a:ext uri="{FF2B5EF4-FFF2-40B4-BE49-F238E27FC236}">
                  <a16:creationId xmlns:a16="http://schemas.microsoft.com/office/drawing/2014/main" id="{4DC87061-83AF-5A51-BE44-F197853B2B9D}"/>
                </a:ext>
              </a:extLst>
            </p:cNvPr>
            <p:cNvGraphicFramePr>
              <a:graphicFrameLocks noChangeAspect="1"/>
            </p:cNvGraphicFramePr>
            <p:nvPr/>
          </p:nvGraphicFramePr>
          <p:xfrm>
            <a:off x="1264" y="1650"/>
            <a:ext cx="1871" cy="492"/>
          </p:xfrm>
          <a:graphic>
            <a:graphicData uri="http://schemas.openxmlformats.org/presentationml/2006/ole">
              <mc:AlternateContent xmlns:mc="http://schemas.openxmlformats.org/markup-compatibility/2006">
                <mc:Choice xmlns:v="urn:schemas-microsoft-com:vml" Requires="v">
                  <p:oleObj name="公式" r:id="rId7" imgW="1485900" imgH="393700" progId="Equation.3">
                    <p:embed/>
                  </p:oleObj>
                </mc:Choice>
                <mc:Fallback>
                  <p:oleObj name="公式" r:id="rId7" imgW="1485900" imgH="393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4" y="1650"/>
                          <a:ext cx="1871"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5">
            <a:extLst>
              <a:ext uri="{FF2B5EF4-FFF2-40B4-BE49-F238E27FC236}">
                <a16:creationId xmlns:a16="http://schemas.microsoft.com/office/drawing/2014/main" id="{D126D77C-7340-D1BC-DA2A-2E1D49B6F8FB}"/>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4ABD872D-5BC4-4AA6-BFCC-AE524BCC4D24}" type="slidenum">
              <a:rPr lang="en-US" altLang="zh-CN" sz="1400" b="0">
                <a:ea typeface="SimSun" panose="02010600030101010101" pitchFamily="2" charset="-122"/>
              </a:rPr>
              <a:pPr>
                <a:spcBef>
                  <a:spcPct val="0"/>
                </a:spcBef>
                <a:buClrTx/>
                <a:buSzTx/>
                <a:buFontTx/>
                <a:buNone/>
              </a:pPr>
              <a:t>7</a:t>
            </a:fld>
            <a:endParaRPr lang="en-US" altLang="zh-CN" sz="1400" b="0">
              <a:ea typeface="SimSun" panose="02010600030101010101" pitchFamily="2" charset="-122"/>
            </a:endParaRPr>
          </a:p>
        </p:txBody>
      </p:sp>
      <p:sp>
        <p:nvSpPr>
          <p:cNvPr id="18435" name="Rectangle 2">
            <a:extLst>
              <a:ext uri="{FF2B5EF4-FFF2-40B4-BE49-F238E27FC236}">
                <a16:creationId xmlns:a16="http://schemas.microsoft.com/office/drawing/2014/main" id="{35951D39-1F49-F332-233B-7ABB64874099}"/>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graphicFrame>
        <p:nvGraphicFramePr>
          <p:cNvPr id="18436" name="Object 8">
            <a:extLst>
              <a:ext uri="{FF2B5EF4-FFF2-40B4-BE49-F238E27FC236}">
                <a16:creationId xmlns:a16="http://schemas.microsoft.com/office/drawing/2014/main" id="{830A02AC-A0FF-712E-E05A-F06A40621691}"/>
              </a:ext>
            </a:extLst>
          </p:cNvPr>
          <p:cNvGraphicFramePr>
            <a:graphicFrameLocks noGrp="1" noChangeAspect="1"/>
          </p:cNvGraphicFramePr>
          <p:nvPr>
            <p:ph sz="half" idx="1"/>
          </p:nvPr>
        </p:nvGraphicFramePr>
        <p:xfrm>
          <a:off x="1692275" y="3284538"/>
          <a:ext cx="7127875" cy="479425"/>
        </p:xfrm>
        <a:graphic>
          <a:graphicData uri="http://schemas.openxmlformats.org/presentationml/2006/ole">
            <mc:AlternateContent xmlns:mc="http://schemas.openxmlformats.org/markup-compatibility/2006">
              <mc:Choice xmlns:v="urn:schemas-microsoft-com:vml" Requires="v">
                <p:oleObj name="公式" r:id="rId3" imgW="3403600" imgH="228600" progId="Equation.3">
                  <p:embed/>
                </p:oleObj>
              </mc:Choice>
              <mc:Fallback>
                <p:oleObj name="公式" r:id="rId3" imgW="34036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284538"/>
                        <a:ext cx="712787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Rectangle 5">
            <a:extLst>
              <a:ext uri="{FF2B5EF4-FFF2-40B4-BE49-F238E27FC236}">
                <a16:creationId xmlns:a16="http://schemas.microsoft.com/office/drawing/2014/main" id="{F2B4297A-1726-29FD-26E8-8FA26AB5CB55}"/>
              </a:ext>
            </a:extLst>
          </p:cNvPr>
          <p:cNvSpPr>
            <a:spLocks noGrp="1" noRot="1" noChangeArrowheads="1"/>
          </p:cNvSpPr>
          <p:nvPr>
            <p:ph type="body" sz="half" idx="4294967295"/>
          </p:nvPr>
        </p:nvSpPr>
        <p:spPr>
          <a:xfrm>
            <a:off x="468313" y="1628775"/>
            <a:ext cx="8135937" cy="4752975"/>
          </a:xfrm>
        </p:spPr>
        <p:txBody>
          <a:bodyPr/>
          <a:lstStyle/>
          <a:p>
            <a:pPr marL="0" indent="0" eaLnBrk="1" hangingPunct="1"/>
            <a:r>
              <a:rPr lang="en-US" altLang="zh-CN" dirty="0"/>
              <a:t>2.2</a:t>
            </a:r>
            <a:r>
              <a:rPr lang="zh-CN" altLang="en-US" dirty="0"/>
              <a:t>确定信号的分析</a:t>
            </a:r>
          </a:p>
          <a:p>
            <a:pPr lvl="1" eaLnBrk="1" hangingPunct="1"/>
            <a:r>
              <a:rPr lang="zh-CN" altLang="en-US" dirty="0"/>
              <a:t>周期信号</a:t>
            </a:r>
          </a:p>
          <a:p>
            <a:pPr lvl="2" eaLnBrk="1" hangingPunct="1"/>
            <a:r>
              <a:rPr lang="zh-CN" altLang="en-US" dirty="0"/>
              <a:t>由于三角函数可以展开为</a:t>
            </a:r>
          </a:p>
          <a:p>
            <a:pPr lvl="2" eaLnBrk="1" hangingPunct="1"/>
            <a:endParaRPr lang="zh-CN" altLang="en-US" dirty="0"/>
          </a:p>
          <a:p>
            <a:pPr lvl="2" eaLnBrk="1" hangingPunct="1"/>
            <a:endParaRPr lang="zh-CN" altLang="en-US" dirty="0"/>
          </a:p>
          <a:p>
            <a:pPr lvl="2" eaLnBrk="1" hangingPunct="1"/>
            <a:r>
              <a:rPr lang="zh-CN" altLang="en-US" dirty="0"/>
              <a:t>周期信号的傅氏三角级数还可以表示为</a:t>
            </a:r>
          </a:p>
        </p:txBody>
      </p:sp>
      <p:sp>
        <p:nvSpPr>
          <p:cNvPr id="18439" name="Rectangle 7">
            <a:extLst>
              <a:ext uri="{FF2B5EF4-FFF2-40B4-BE49-F238E27FC236}">
                <a16:creationId xmlns:a16="http://schemas.microsoft.com/office/drawing/2014/main" id="{D534AEEE-0BDB-571D-112A-39BD3E70F1E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aphicFrame>
        <p:nvGraphicFramePr>
          <p:cNvPr id="18440" name="Object 13">
            <a:extLst>
              <a:ext uri="{FF2B5EF4-FFF2-40B4-BE49-F238E27FC236}">
                <a16:creationId xmlns:a16="http://schemas.microsoft.com/office/drawing/2014/main" id="{952AFCE0-7789-6027-EF1B-A9601129E43A}"/>
              </a:ext>
            </a:extLst>
          </p:cNvPr>
          <p:cNvGraphicFramePr>
            <a:graphicFrameLocks noGrp="1" noChangeAspect="1"/>
          </p:cNvGraphicFramePr>
          <p:nvPr>
            <p:ph sz="quarter" idx="3"/>
          </p:nvPr>
        </p:nvGraphicFramePr>
        <p:xfrm>
          <a:off x="1979613" y="5300663"/>
          <a:ext cx="4032250" cy="942975"/>
        </p:xfrm>
        <a:graphic>
          <a:graphicData uri="http://schemas.openxmlformats.org/presentationml/2006/ole">
            <mc:AlternateContent xmlns:mc="http://schemas.openxmlformats.org/markup-compatibility/2006">
              <mc:Choice xmlns:v="urn:schemas-microsoft-com:vml" Requires="v">
                <p:oleObj name="公式" r:id="rId5" imgW="2171700" imgH="508000" progId="Equation.3">
                  <p:embed/>
                </p:oleObj>
              </mc:Choice>
              <mc:Fallback>
                <p:oleObj name="公式" r:id="rId5" imgW="2171700" imgH="5080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5300663"/>
                        <a:ext cx="403225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8437" name="Object 11">
                <a:extLst>
                  <a:ext uri="{FF2B5EF4-FFF2-40B4-BE49-F238E27FC236}">
                    <a16:creationId xmlns:a16="http://schemas.microsoft.com/office/drawing/2014/main" id="{DACA5EB3-1832-4202-9864-6F85E7A070C3}"/>
                  </a:ext>
                </a:extLst>
              </p:cNvPr>
              <p:cNvSpPr txBox="1"/>
              <p:nvPr>
                <p:ph sz="quarter" idx="2"/>
              </p:nvPr>
            </p:nvSpPr>
            <p:spPr bwMode="auto">
              <a:xfrm>
                <a:off x="1908175" y="4508500"/>
                <a:ext cx="2735263" cy="727075"/>
              </a:xfrm>
              <a:prstGeom prst="rect">
                <a:avLst/>
              </a:prstGeom>
              <a:noFill/>
              <a:ln>
                <a:noFill/>
              </a:ln>
              <a:effectLst/>
            </p:spPr>
            <p:txBody>
              <a:bodyPr>
                <a:normAutofit fontScale="475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𝑓</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𝑡</m:t>
                      </m:r>
                      <m:r>
                        <a:rPr lang="zh-CN" altLang="en-US" i="1" smtClean="0">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𝑛</m:t>
                              </m:r>
                            </m:sub>
                          </m:sSub>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cos</m:t>
                              </m:r>
                            </m:fName>
                            <m:e>
                              <m:r>
                                <a:rPr lang="zh-CN" altLang="en-US" i="1">
                                  <a:solidFill>
                                    <a:srgbClr val="000000"/>
                                  </a:solidFill>
                                  <a:latin typeface="Cambria Math" panose="02040503050406030204" pitchFamily="18" charset="0"/>
                                </a:rPr>
                                <m:t>(</m:t>
                              </m:r>
                            </m:e>
                          </m:func>
                          <m:r>
                            <a:rPr lang="zh-CN" altLang="en-US" b="0" i="1">
                              <a:solidFill>
                                <a:srgbClr val="000000"/>
                              </a:solidFill>
                              <a:latin typeface="Cambria Math" panose="02040503050406030204" pitchFamily="18" charset="0"/>
                            </a:rPr>
                            <m:t>𝑛</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𝜔</m:t>
                              </m:r>
                            </m:e>
                            <m:sub>
                              <m:r>
                                <a:rPr lang="zh-CN" altLang="en-US" i="1">
                                  <a:solidFill>
                                    <a:srgbClr val="000000"/>
                                  </a:solidFill>
                                  <a:latin typeface="Cambria Math" panose="02040503050406030204" pitchFamily="18" charset="0"/>
                                </a:rPr>
                                <m:t>0</m:t>
                              </m:r>
                            </m:sub>
                          </m:sSub>
                          <m:r>
                            <a:rPr lang="en-US" altLang="zh-CN" b="0" i="1" smtClean="0">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b="0" i="1" smtClean="0">
                                  <a:solidFill>
                                    <a:srgbClr val="000000"/>
                                  </a:solidFill>
                                  <a:latin typeface="Cambria Math" panose="02040503050406030204" pitchFamily="18" charset="0"/>
                                </a:rPr>
                                <m:t>𝜑</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e>
                      </m:nary>
                    </m:oMath>
                  </m:oMathPara>
                </a14:m>
                <a:endParaRPr lang="zh-CN" altLang="en-US" dirty="0"/>
              </a:p>
            </p:txBody>
          </p:sp>
        </mc:Choice>
        <mc:Fallback>
          <p:sp>
            <p:nvSpPr>
              <p:cNvPr id="18437" name="Object 11">
                <a:extLst>
                  <a:ext uri="{FF2B5EF4-FFF2-40B4-BE49-F238E27FC236}">
                    <a16:creationId xmlns:a16="http://schemas.microsoft.com/office/drawing/2014/main" id="{DACA5EB3-1832-4202-9864-6F85E7A070C3}"/>
                  </a:ext>
                </a:extLst>
              </p:cNvPr>
              <p:cNvSpPr txBox="1">
                <a:spLocks noRot="1" noChangeAspect="1" noMove="1" noResize="1" noEditPoints="1" noAdjustHandles="1" noChangeArrowheads="1" noChangeShapeType="1" noTextEdit="1"/>
              </p:cNvSpPr>
              <p:nvPr>
                <p:ph sz="quarter" idx="2"/>
              </p:nvPr>
            </p:nvSpPr>
            <p:spPr bwMode="auto">
              <a:xfrm>
                <a:off x="1908175" y="4508500"/>
                <a:ext cx="2735263" cy="727075"/>
              </a:xfrm>
              <a:prstGeom prst="rect">
                <a:avLst/>
              </a:prstGeom>
              <a:blipFill>
                <a:blip r:embed="rId7"/>
                <a:stretch>
                  <a:fillRect/>
                </a:stretch>
              </a:blipFill>
              <a:ln>
                <a:noFill/>
              </a:ln>
              <a:effectLst/>
            </p:spPr>
            <p:txBody>
              <a:bodyPr/>
              <a:lstStyle/>
              <a:p>
                <a:r>
                  <a:rPr lang="zh-CN" altLang="en-US">
                    <a:noFill/>
                  </a:rPr>
                  <a:t> </a:t>
                </a:r>
              </a:p>
            </p:txBody>
          </p:sp>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4">
            <a:extLst>
              <a:ext uri="{FF2B5EF4-FFF2-40B4-BE49-F238E27FC236}">
                <a16:creationId xmlns:a16="http://schemas.microsoft.com/office/drawing/2014/main" id="{FF4F2F29-81AA-6F04-799D-36A955D2B83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A123B005-4EEB-4E7C-8750-EDEFEC2B15F3}" type="slidenum">
              <a:rPr lang="en-US" altLang="zh-CN" sz="1400" b="0">
                <a:ea typeface="SimSun" panose="02010600030101010101" pitchFamily="2" charset="-122"/>
              </a:rPr>
              <a:pPr>
                <a:spcBef>
                  <a:spcPct val="0"/>
                </a:spcBef>
                <a:buClrTx/>
                <a:buSzTx/>
                <a:buFontTx/>
                <a:buNone/>
              </a:pPr>
              <a:t>70</a:t>
            </a:fld>
            <a:endParaRPr lang="en-US" altLang="zh-CN" sz="1400" b="0">
              <a:ea typeface="SimSun" panose="02010600030101010101" pitchFamily="2" charset="-122"/>
            </a:endParaRPr>
          </a:p>
        </p:txBody>
      </p:sp>
      <p:sp>
        <p:nvSpPr>
          <p:cNvPr id="147459" name="Rectangle 2">
            <a:extLst>
              <a:ext uri="{FF2B5EF4-FFF2-40B4-BE49-F238E27FC236}">
                <a16:creationId xmlns:a16="http://schemas.microsoft.com/office/drawing/2014/main" id="{F99324B8-81E6-436B-CDCD-81E1C12AEF56}"/>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47460" name="Rectangle 3">
            <a:extLst>
              <a:ext uri="{FF2B5EF4-FFF2-40B4-BE49-F238E27FC236}">
                <a16:creationId xmlns:a16="http://schemas.microsoft.com/office/drawing/2014/main" id="{89B8CE8A-A36C-8FFF-9098-78E72B321A55}"/>
              </a:ext>
            </a:extLst>
          </p:cNvPr>
          <p:cNvSpPr>
            <a:spLocks noGrp="1" noRot="1" noChangeArrowheads="1"/>
          </p:cNvSpPr>
          <p:nvPr>
            <p:ph type="body" sz="half" idx="1"/>
          </p:nvPr>
        </p:nvSpPr>
        <p:spPr>
          <a:xfrm>
            <a:off x="323850" y="1557338"/>
            <a:ext cx="3743325" cy="4967287"/>
          </a:xfrm>
        </p:spPr>
        <p:txBody>
          <a:bodyPr/>
          <a:lstStyle/>
          <a:p>
            <a:pPr marL="0" indent="0" eaLnBrk="1" hangingPunct="1"/>
            <a:r>
              <a:rPr lang="en-US" altLang="zh-CN" sz="2800"/>
              <a:t>2.6</a:t>
            </a:r>
            <a:r>
              <a:rPr lang="zh-CN" altLang="en-US" sz="2800"/>
              <a:t>窄带随机过程</a:t>
            </a:r>
          </a:p>
          <a:p>
            <a:pPr marL="722313" lvl="1" eaLnBrk="1" hangingPunct="1"/>
            <a:r>
              <a:rPr lang="zh-CN" altLang="en-US" sz="2400"/>
              <a:t>带限噪声或有色噪声</a:t>
            </a:r>
            <a:endParaRPr lang="zh-CN" altLang="en-US"/>
          </a:p>
          <a:p>
            <a:pPr marL="901700" lvl="2" indent="12700" eaLnBrk="1" hangingPunct="1"/>
            <a:r>
              <a:rPr lang="zh-CN" altLang="en-US"/>
              <a:t>带通白噪声</a:t>
            </a:r>
          </a:p>
          <a:p>
            <a:pPr lvl="3" eaLnBrk="1" hangingPunct="1"/>
            <a:r>
              <a:rPr lang="zh-CN" altLang="en-US"/>
              <a:t>带通白噪声的功率谱和自相关函数曲线</a:t>
            </a:r>
          </a:p>
        </p:txBody>
      </p:sp>
      <p:grpSp>
        <p:nvGrpSpPr>
          <p:cNvPr id="147461" name="Group 8">
            <a:extLst>
              <a:ext uri="{FF2B5EF4-FFF2-40B4-BE49-F238E27FC236}">
                <a16:creationId xmlns:a16="http://schemas.microsoft.com/office/drawing/2014/main" id="{E5EA2271-90B0-E84C-DAF5-BD080AE9BBBC}"/>
              </a:ext>
            </a:extLst>
          </p:cNvPr>
          <p:cNvGrpSpPr>
            <a:grpSpLocks/>
          </p:cNvGrpSpPr>
          <p:nvPr/>
        </p:nvGrpSpPr>
        <p:grpSpPr bwMode="auto">
          <a:xfrm>
            <a:off x="4067175" y="1412875"/>
            <a:ext cx="4770438" cy="4905375"/>
            <a:chOff x="1576" y="1083"/>
            <a:chExt cx="3005" cy="3090"/>
          </a:xfrm>
        </p:grpSpPr>
        <p:pic>
          <p:nvPicPr>
            <p:cNvPr id="147462" name="Picture 9">
              <a:extLst>
                <a:ext uri="{FF2B5EF4-FFF2-40B4-BE49-F238E27FC236}">
                  <a16:creationId xmlns:a16="http://schemas.microsoft.com/office/drawing/2014/main" id="{CE9B8EDC-91AE-764B-FA0F-FD59CBD0B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 y="1083"/>
              <a:ext cx="3005" cy="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63" name="Rectangle 10">
              <a:extLst>
                <a:ext uri="{FF2B5EF4-FFF2-40B4-BE49-F238E27FC236}">
                  <a16:creationId xmlns:a16="http://schemas.microsoft.com/office/drawing/2014/main" id="{1AAB2D71-8471-274C-AABD-07FDE45DEA18}"/>
                </a:ext>
              </a:extLst>
            </p:cNvPr>
            <p:cNvSpPr>
              <a:spLocks noChangeArrowheads="1"/>
            </p:cNvSpPr>
            <p:nvPr/>
          </p:nvSpPr>
          <p:spPr bwMode="auto">
            <a:xfrm>
              <a:off x="1831" y="4003"/>
              <a:ext cx="2495" cy="1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3">
            <a:extLst>
              <a:ext uri="{FF2B5EF4-FFF2-40B4-BE49-F238E27FC236}">
                <a16:creationId xmlns:a16="http://schemas.microsoft.com/office/drawing/2014/main" id="{5270CF8D-4384-2224-41BF-C56719B64EC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9EBB9DAC-5010-45DA-9244-C1932BAE2FC7}" type="slidenum">
              <a:rPr lang="en-US" altLang="zh-CN" sz="1400" b="0">
                <a:ea typeface="SimSun" panose="02010600030101010101" pitchFamily="2" charset="-122"/>
              </a:rPr>
              <a:pPr>
                <a:spcBef>
                  <a:spcPct val="0"/>
                </a:spcBef>
                <a:buClrTx/>
                <a:buSzTx/>
                <a:buFontTx/>
                <a:buNone/>
              </a:pPr>
              <a:t>71</a:t>
            </a:fld>
            <a:endParaRPr lang="en-US" altLang="zh-CN" sz="1400" b="0">
              <a:ea typeface="SimSun" panose="02010600030101010101" pitchFamily="2" charset="-122"/>
            </a:endParaRPr>
          </a:p>
        </p:txBody>
      </p:sp>
      <p:sp>
        <p:nvSpPr>
          <p:cNvPr id="149507" name="Rectangle 2">
            <a:extLst>
              <a:ext uri="{FF2B5EF4-FFF2-40B4-BE49-F238E27FC236}">
                <a16:creationId xmlns:a16="http://schemas.microsoft.com/office/drawing/2014/main" id="{B520C124-A610-CFBF-3133-BC7902D22E28}"/>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49508" name="Rectangle 3">
            <a:extLst>
              <a:ext uri="{FF2B5EF4-FFF2-40B4-BE49-F238E27FC236}">
                <a16:creationId xmlns:a16="http://schemas.microsoft.com/office/drawing/2014/main" id="{D286205A-3F9C-5D25-416B-27F2FCCF0359}"/>
              </a:ext>
            </a:extLst>
          </p:cNvPr>
          <p:cNvSpPr>
            <a:spLocks noGrp="1" noRot="1" noChangeArrowheads="1"/>
          </p:cNvSpPr>
          <p:nvPr>
            <p:ph type="body" idx="1"/>
          </p:nvPr>
        </p:nvSpPr>
        <p:spPr>
          <a:xfrm>
            <a:off x="323850" y="1557338"/>
            <a:ext cx="8569325" cy="4895850"/>
          </a:xfrm>
        </p:spPr>
        <p:txBody>
          <a:bodyPr/>
          <a:lstStyle/>
          <a:p>
            <a:pPr eaLnBrk="1" hangingPunct="1"/>
            <a:r>
              <a:rPr lang="en-US" altLang="zh-CN"/>
              <a:t>2.7</a:t>
            </a:r>
            <a:r>
              <a:rPr lang="zh-CN" altLang="en-US"/>
              <a:t>信道</a:t>
            </a:r>
          </a:p>
          <a:p>
            <a:pPr lvl="1" eaLnBrk="1" hangingPunct="1"/>
            <a:r>
              <a:rPr lang="zh-CN" altLang="en-US"/>
              <a:t>信道的定义和分类</a:t>
            </a:r>
          </a:p>
          <a:p>
            <a:pPr lvl="2" eaLnBrk="1" hangingPunct="1"/>
            <a:r>
              <a:rPr lang="zh-CN" altLang="en-US" b="0"/>
              <a:t>狭义信道是信号的传输媒介，分为有线（明线、对称电缆、同轴电缆、光纤等）与无线（地波传播、短波电离层反射、超短波或微波视距传播、人造卫星中继、各种散射信道等）两类。</a:t>
            </a:r>
          </a:p>
          <a:p>
            <a:pPr lvl="2" eaLnBrk="1" hangingPunct="1"/>
            <a:r>
              <a:rPr lang="zh-CN" altLang="en-US" b="0"/>
              <a:t>广义信道还包括有关的变换装置。</a:t>
            </a:r>
          </a:p>
          <a:p>
            <a:pPr lvl="2" eaLnBrk="1" hangingPunct="1"/>
            <a:r>
              <a:rPr lang="zh-CN" altLang="en-US" b="0"/>
              <a:t>广义信道按所包含的功能，可分为调制信道和编码信道。</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3">
            <a:extLst>
              <a:ext uri="{FF2B5EF4-FFF2-40B4-BE49-F238E27FC236}">
                <a16:creationId xmlns:a16="http://schemas.microsoft.com/office/drawing/2014/main" id="{270FAAE0-735E-8E5E-2261-2510ED03094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0DE6F28A-F3BA-40D0-822E-256517819DAE}" type="slidenum">
              <a:rPr lang="en-US" altLang="zh-CN" sz="1400" b="0">
                <a:ea typeface="SimSun" panose="02010600030101010101" pitchFamily="2" charset="-122"/>
              </a:rPr>
              <a:pPr>
                <a:spcBef>
                  <a:spcPct val="0"/>
                </a:spcBef>
                <a:buClrTx/>
                <a:buSzTx/>
                <a:buFontTx/>
                <a:buNone/>
              </a:pPr>
              <a:t>72</a:t>
            </a:fld>
            <a:endParaRPr lang="en-US" altLang="zh-CN" sz="1400" b="0">
              <a:ea typeface="SimSun" panose="02010600030101010101" pitchFamily="2" charset="-122"/>
            </a:endParaRPr>
          </a:p>
        </p:txBody>
      </p:sp>
      <p:sp>
        <p:nvSpPr>
          <p:cNvPr id="151555" name="Rectangle 2">
            <a:extLst>
              <a:ext uri="{FF2B5EF4-FFF2-40B4-BE49-F238E27FC236}">
                <a16:creationId xmlns:a16="http://schemas.microsoft.com/office/drawing/2014/main" id="{17A0C7C2-C6C7-AB92-1533-9926BF6D407A}"/>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51556" name="Rectangle 3">
            <a:extLst>
              <a:ext uri="{FF2B5EF4-FFF2-40B4-BE49-F238E27FC236}">
                <a16:creationId xmlns:a16="http://schemas.microsoft.com/office/drawing/2014/main" id="{1CB3C925-876A-5F3C-4A9A-7FC4292E47DB}"/>
              </a:ext>
            </a:extLst>
          </p:cNvPr>
          <p:cNvSpPr>
            <a:spLocks noGrp="1" noRot="1" noChangeArrowheads="1"/>
          </p:cNvSpPr>
          <p:nvPr>
            <p:ph type="body" idx="1"/>
          </p:nvPr>
        </p:nvSpPr>
        <p:spPr>
          <a:xfrm>
            <a:off x="323850" y="1557338"/>
            <a:ext cx="8569325" cy="4895850"/>
          </a:xfrm>
        </p:spPr>
        <p:txBody>
          <a:bodyPr/>
          <a:lstStyle/>
          <a:p>
            <a:pPr eaLnBrk="1" hangingPunct="1"/>
            <a:r>
              <a:rPr lang="en-US" altLang="zh-CN"/>
              <a:t>2.7</a:t>
            </a:r>
            <a:r>
              <a:rPr lang="zh-CN" altLang="en-US"/>
              <a:t>信道</a:t>
            </a:r>
          </a:p>
          <a:p>
            <a:pPr lvl="1" eaLnBrk="1" hangingPunct="1"/>
            <a:r>
              <a:rPr lang="zh-CN" altLang="en-US"/>
              <a:t>信道的定义和分类</a:t>
            </a:r>
          </a:p>
          <a:p>
            <a:pPr lvl="1" eaLnBrk="1" hangingPunct="1">
              <a:buFont typeface="Wingdings" panose="05000000000000000000" pitchFamily="2" charset="2"/>
              <a:buNone/>
            </a:pPr>
            <a:endParaRPr lang="zh-CN" altLang="en-US"/>
          </a:p>
        </p:txBody>
      </p:sp>
      <p:pic>
        <p:nvPicPr>
          <p:cNvPr id="151557" name="Picture 4">
            <a:extLst>
              <a:ext uri="{FF2B5EF4-FFF2-40B4-BE49-F238E27FC236}">
                <a16:creationId xmlns:a16="http://schemas.microsoft.com/office/drawing/2014/main" id="{B0581175-D63A-9980-4BC6-F59B4C469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068638"/>
            <a:ext cx="612140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5">
            <a:extLst>
              <a:ext uri="{FF2B5EF4-FFF2-40B4-BE49-F238E27FC236}">
                <a16:creationId xmlns:a16="http://schemas.microsoft.com/office/drawing/2014/main" id="{6B82F7A4-936A-FCC9-DC56-64502040A13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FB724906-6C9F-44F2-A0DB-BCBA94D5E287}" type="slidenum">
              <a:rPr lang="en-US" altLang="zh-CN" sz="1400" b="0">
                <a:ea typeface="SimSun" panose="02010600030101010101" pitchFamily="2" charset="-122"/>
              </a:rPr>
              <a:pPr>
                <a:spcBef>
                  <a:spcPct val="0"/>
                </a:spcBef>
                <a:buClrTx/>
                <a:buSzTx/>
                <a:buFontTx/>
                <a:buNone/>
              </a:pPr>
              <a:t>73</a:t>
            </a:fld>
            <a:endParaRPr lang="en-US" altLang="zh-CN" sz="1400" b="0">
              <a:ea typeface="SimSun" panose="02010600030101010101" pitchFamily="2" charset="-122"/>
            </a:endParaRPr>
          </a:p>
        </p:txBody>
      </p:sp>
      <p:sp>
        <p:nvSpPr>
          <p:cNvPr id="153603" name="Rectangle 2">
            <a:extLst>
              <a:ext uri="{FF2B5EF4-FFF2-40B4-BE49-F238E27FC236}">
                <a16:creationId xmlns:a16="http://schemas.microsoft.com/office/drawing/2014/main" id="{CD073813-D984-EB76-A8B4-CEEE2D3CB5A5}"/>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53604" name="Rectangle 3">
            <a:extLst>
              <a:ext uri="{FF2B5EF4-FFF2-40B4-BE49-F238E27FC236}">
                <a16:creationId xmlns:a16="http://schemas.microsoft.com/office/drawing/2014/main" id="{6CF479AC-8448-28AF-67D6-3097F7B0BD5F}"/>
              </a:ext>
            </a:extLst>
          </p:cNvPr>
          <p:cNvSpPr>
            <a:spLocks noGrp="1" noRot="1" noChangeArrowheads="1"/>
          </p:cNvSpPr>
          <p:nvPr>
            <p:ph type="body" sz="half" idx="1"/>
          </p:nvPr>
        </p:nvSpPr>
        <p:spPr>
          <a:xfrm>
            <a:off x="323850" y="1484313"/>
            <a:ext cx="8569325" cy="4968875"/>
          </a:xfrm>
        </p:spPr>
        <p:txBody>
          <a:bodyPr/>
          <a:lstStyle/>
          <a:p>
            <a:pPr lvl="1" eaLnBrk="1" hangingPunct="1"/>
            <a:r>
              <a:rPr lang="zh-CN" altLang="en-US"/>
              <a:t>信道的数学模型</a:t>
            </a:r>
          </a:p>
          <a:p>
            <a:pPr lvl="2" eaLnBrk="1" hangingPunct="1"/>
            <a:r>
              <a:rPr lang="zh-CN" altLang="en-US"/>
              <a:t>调制信道</a:t>
            </a:r>
          </a:p>
          <a:p>
            <a:pPr lvl="3" eaLnBrk="1" hangingPunct="1"/>
            <a:r>
              <a:rPr lang="zh-CN" altLang="en-US" sz="2400" b="0">
                <a:solidFill>
                  <a:schemeClr val="hlink"/>
                </a:solidFill>
              </a:rPr>
              <a:t>调制信道的共性：</a:t>
            </a:r>
            <a:r>
              <a:rPr lang="zh-CN" altLang="en-US" sz="1600" b="0">
                <a:solidFill>
                  <a:schemeClr val="hlink"/>
                </a:solidFill>
              </a:rPr>
              <a:t>	</a:t>
            </a:r>
          </a:p>
          <a:p>
            <a:pPr lvl="4" eaLnBrk="1" hangingPunct="1"/>
            <a:r>
              <a:rPr lang="zh-CN" altLang="en-US"/>
              <a:t>有一对（或多对）输入端和一对（或多对）输出端；</a:t>
            </a:r>
          </a:p>
          <a:p>
            <a:pPr lvl="4" eaLnBrk="1" hangingPunct="1"/>
            <a:r>
              <a:rPr lang="zh-CN" altLang="en-US"/>
              <a:t>大多数信道是线性的，满足叠加原理；</a:t>
            </a:r>
          </a:p>
          <a:p>
            <a:pPr lvl="4" eaLnBrk="1" hangingPunct="1"/>
            <a:r>
              <a:rPr lang="zh-CN" altLang="en-US"/>
              <a:t>信号通过信道有一定延时，而且还会受到（固定的或时变的）损耗；</a:t>
            </a:r>
          </a:p>
          <a:p>
            <a:pPr lvl="4" eaLnBrk="1" hangingPunct="1"/>
            <a:r>
              <a:rPr lang="zh-CN" altLang="en-US"/>
              <a:t>即使没有信号输入，在信道的输出端仍有一定的功率输出（噪声）。</a:t>
            </a:r>
          </a:p>
          <a:p>
            <a:pPr lvl="2" eaLnBrk="1" hangingPunct="1"/>
            <a:endParaRPr lang="zh-CN" altLang="en-US" sz="2000">
              <a:solidFill>
                <a:srgbClr val="00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Footer Placeholder 5">
            <a:extLst>
              <a:ext uri="{FF2B5EF4-FFF2-40B4-BE49-F238E27FC236}">
                <a16:creationId xmlns:a16="http://schemas.microsoft.com/office/drawing/2014/main" id="{391340E6-38C8-290E-8174-7BBEDC4F5C0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F8EC7909-9429-4316-91DD-125FACFB164A}" type="slidenum">
              <a:rPr lang="en-US" altLang="zh-CN" sz="1400" b="0">
                <a:ea typeface="SimSun" panose="02010600030101010101" pitchFamily="2" charset="-122"/>
              </a:rPr>
              <a:pPr>
                <a:spcBef>
                  <a:spcPct val="0"/>
                </a:spcBef>
                <a:buClrTx/>
                <a:buSzTx/>
                <a:buFontTx/>
                <a:buNone/>
              </a:pPr>
              <a:t>74</a:t>
            </a:fld>
            <a:endParaRPr lang="en-US" altLang="zh-CN" sz="1400" b="0">
              <a:ea typeface="SimSun" panose="02010600030101010101" pitchFamily="2" charset="-122"/>
            </a:endParaRPr>
          </a:p>
        </p:txBody>
      </p:sp>
      <p:sp>
        <p:nvSpPr>
          <p:cNvPr id="155651" name="Rectangle 2">
            <a:extLst>
              <a:ext uri="{FF2B5EF4-FFF2-40B4-BE49-F238E27FC236}">
                <a16:creationId xmlns:a16="http://schemas.microsoft.com/office/drawing/2014/main" id="{0E1AD43D-1344-F4B3-A6F6-3093BB116942}"/>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55652" name="Rectangle 3">
            <a:extLst>
              <a:ext uri="{FF2B5EF4-FFF2-40B4-BE49-F238E27FC236}">
                <a16:creationId xmlns:a16="http://schemas.microsoft.com/office/drawing/2014/main" id="{AAEF4EE0-5F3A-17CC-9485-04EFC941952C}"/>
              </a:ext>
            </a:extLst>
          </p:cNvPr>
          <p:cNvSpPr>
            <a:spLocks noGrp="1" noRot="1" noChangeArrowheads="1"/>
          </p:cNvSpPr>
          <p:nvPr>
            <p:ph type="body" sz="half" idx="1"/>
          </p:nvPr>
        </p:nvSpPr>
        <p:spPr>
          <a:xfrm>
            <a:off x="323850" y="1484313"/>
            <a:ext cx="8569325" cy="4968875"/>
          </a:xfrm>
        </p:spPr>
        <p:txBody>
          <a:bodyPr/>
          <a:lstStyle/>
          <a:p>
            <a:pPr lvl="1" eaLnBrk="1" hangingPunct="1"/>
            <a:r>
              <a:rPr lang="zh-CN" altLang="en-US"/>
              <a:t>信道的数学模型</a:t>
            </a:r>
          </a:p>
          <a:p>
            <a:pPr lvl="2" eaLnBrk="1" hangingPunct="1"/>
            <a:r>
              <a:rPr lang="zh-CN" altLang="en-US"/>
              <a:t>调制信道</a:t>
            </a:r>
          </a:p>
          <a:p>
            <a:pPr lvl="2" eaLnBrk="1" hangingPunct="1"/>
            <a:endParaRPr lang="zh-CN" altLang="en-US"/>
          </a:p>
          <a:p>
            <a:pPr lvl="2" eaLnBrk="1" hangingPunct="1"/>
            <a:endParaRPr lang="zh-CN" altLang="en-US" sz="2000"/>
          </a:p>
          <a:p>
            <a:pPr lvl="2" eaLnBrk="1" hangingPunct="1">
              <a:buFont typeface="Wingdings" panose="05000000000000000000" pitchFamily="2" charset="2"/>
              <a:buNone/>
            </a:pPr>
            <a:r>
              <a:rPr lang="zh-CN" altLang="en-US" sz="1800">
                <a:solidFill>
                  <a:srgbClr val="000000"/>
                </a:solidFill>
              </a:rPr>
              <a:t>式中	     </a:t>
            </a:r>
          </a:p>
          <a:p>
            <a:pPr lvl="2" eaLnBrk="1" hangingPunct="1">
              <a:buFont typeface="Wingdings" panose="05000000000000000000" pitchFamily="2" charset="2"/>
              <a:buNone/>
            </a:pPr>
            <a:r>
              <a:rPr lang="zh-CN" altLang="en-US" sz="1800">
                <a:solidFill>
                  <a:srgbClr val="000000"/>
                </a:solidFill>
              </a:rPr>
              <a:t>		     － 信道输入端信号电压（已调信号）</a:t>
            </a:r>
          </a:p>
          <a:p>
            <a:pPr lvl="2" eaLnBrk="1" hangingPunct="1">
              <a:buFont typeface="Wingdings" panose="05000000000000000000" pitchFamily="2" charset="2"/>
              <a:buNone/>
            </a:pPr>
            <a:endParaRPr lang="zh-CN" altLang="en-US" sz="1800">
              <a:solidFill>
                <a:srgbClr val="000000"/>
              </a:solidFill>
            </a:endParaRPr>
          </a:p>
          <a:p>
            <a:pPr lvl="2" eaLnBrk="1" hangingPunct="1">
              <a:buFont typeface="Wingdings" panose="05000000000000000000" pitchFamily="2" charset="2"/>
              <a:buNone/>
            </a:pPr>
            <a:r>
              <a:rPr lang="zh-CN" altLang="en-US" sz="1800">
                <a:solidFill>
                  <a:srgbClr val="000000"/>
                </a:solidFill>
              </a:rPr>
              <a:t>		     － 信道输出端的信号电压</a:t>
            </a:r>
          </a:p>
          <a:p>
            <a:pPr lvl="2" eaLnBrk="1" hangingPunct="1">
              <a:buFont typeface="Wingdings" panose="05000000000000000000" pitchFamily="2" charset="2"/>
              <a:buNone/>
            </a:pPr>
            <a:endParaRPr lang="zh-CN" altLang="en-US" sz="1800">
              <a:solidFill>
                <a:srgbClr val="000000"/>
              </a:solidFill>
            </a:endParaRPr>
          </a:p>
          <a:p>
            <a:pPr lvl="2" eaLnBrk="1" hangingPunct="1">
              <a:buFont typeface="Wingdings" panose="05000000000000000000" pitchFamily="2" charset="2"/>
              <a:buNone/>
            </a:pPr>
            <a:r>
              <a:rPr lang="zh-CN" altLang="en-US" sz="1800">
                <a:solidFill>
                  <a:srgbClr val="000000"/>
                </a:solidFill>
              </a:rPr>
              <a:t>	  	     － 噪声电压。</a:t>
            </a:r>
          </a:p>
          <a:p>
            <a:pPr lvl="2" eaLnBrk="1" hangingPunct="1">
              <a:buFont typeface="Wingdings" panose="05000000000000000000" pitchFamily="2" charset="2"/>
              <a:buNone/>
            </a:pPr>
            <a:r>
              <a:rPr lang="zh-CN" altLang="en-US" sz="1800">
                <a:solidFill>
                  <a:srgbClr val="000000"/>
                </a:solidFill>
              </a:rPr>
              <a:t>通常假设：</a:t>
            </a:r>
          </a:p>
          <a:p>
            <a:pPr lvl="2" eaLnBrk="1" hangingPunct="1">
              <a:buFont typeface="Wingdings" panose="05000000000000000000" pitchFamily="2" charset="2"/>
              <a:buNone/>
            </a:pPr>
            <a:endParaRPr lang="zh-CN" altLang="en-US" sz="1800">
              <a:solidFill>
                <a:srgbClr val="000000"/>
              </a:solidFill>
            </a:endParaRPr>
          </a:p>
          <a:p>
            <a:pPr lvl="2" eaLnBrk="1" hangingPunct="1">
              <a:buFont typeface="Wingdings" panose="05000000000000000000" pitchFamily="2" charset="2"/>
              <a:buNone/>
            </a:pPr>
            <a:r>
              <a:rPr lang="zh-CN" altLang="en-US" sz="1800">
                <a:solidFill>
                  <a:srgbClr val="000000"/>
                </a:solidFill>
              </a:rPr>
              <a:t>这时上式变为：                                                 －</a:t>
            </a:r>
            <a:r>
              <a:rPr lang="zh-CN" altLang="en-US" sz="1800" i="1">
                <a:solidFill>
                  <a:srgbClr val="000000"/>
                </a:solidFill>
              </a:rPr>
              <a:t> </a:t>
            </a:r>
            <a:r>
              <a:rPr lang="zh-CN" altLang="en-US" sz="1800">
                <a:solidFill>
                  <a:srgbClr val="000000"/>
                </a:solidFill>
              </a:rPr>
              <a:t>信道数学模型</a:t>
            </a:r>
          </a:p>
          <a:p>
            <a:pPr lvl="3" eaLnBrk="1" hangingPunct="1">
              <a:buFont typeface="Wingdings" panose="05000000000000000000" pitchFamily="2" charset="2"/>
              <a:buNone/>
            </a:pPr>
            <a:endParaRPr lang="zh-CN" altLang="en-US" sz="1800">
              <a:solidFill>
                <a:srgbClr val="000000"/>
              </a:solidFill>
            </a:endParaRPr>
          </a:p>
        </p:txBody>
      </p:sp>
      <p:graphicFrame>
        <p:nvGraphicFramePr>
          <p:cNvPr id="155653" name="Object 36">
            <a:extLst>
              <a:ext uri="{FF2B5EF4-FFF2-40B4-BE49-F238E27FC236}">
                <a16:creationId xmlns:a16="http://schemas.microsoft.com/office/drawing/2014/main" id="{68F8FA06-2B8A-106A-0E07-CBA246BE96ED}"/>
              </a:ext>
            </a:extLst>
          </p:cNvPr>
          <p:cNvGraphicFramePr>
            <a:graphicFrameLocks noGrp="1" noChangeAspect="1"/>
          </p:cNvGraphicFramePr>
          <p:nvPr>
            <p:ph sz="quarter" idx="2"/>
          </p:nvPr>
        </p:nvGraphicFramePr>
        <p:xfrm>
          <a:off x="1908175" y="3429000"/>
          <a:ext cx="647700" cy="465138"/>
        </p:xfrm>
        <a:graphic>
          <a:graphicData uri="http://schemas.openxmlformats.org/presentationml/2006/ole">
            <mc:AlternateContent xmlns:mc="http://schemas.openxmlformats.org/markup-compatibility/2006">
              <mc:Choice xmlns:v="urn:schemas-microsoft-com:vml" Requires="v">
                <p:oleObj name="公式" r:id="rId3" imgW="317362" imgH="228501" progId="Equation.3">
                  <p:embed/>
                </p:oleObj>
              </mc:Choice>
              <mc:Fallback>
                <p:oleObj name="公式" r:id="rId3" imgW="317362" imgH="228501"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429000"/>
                        <a:ext cx="64770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5654" name="Group 20">
            <a:extLst>
              <a:ext uri="{FF2B5EF4-FFF2-40B4-BE49-F238E27FC236}">
                <a16:creationId xmlns:a16="http://schemas.microsoft.com/office/drawing/2014/main" id="{8AD5D1D6-915E-0F81-266E-0AD695456787}"/>
              </a:ext>
            </a:extLst>
          </p:cNvPr>
          <p:cNvGrpSpPr>
            <a:grpSpLocks/>
          </p:cNvGrpSpPr>
          <p:nvPr/>
        </p:nvGrpSpPr>
        <p:grpSpPr bwMode="auto">
          <a:xfrm>
            <a:off x="1403350" y="2133600"/>
            <a:ext cx="7335838" cy="1620838"/>
            <a:chOff x="952" y="1253"/>
            <a:chExt cx="4621" cy="1021"/>
          </a:xfrm>
        </p:grpSpPr>
        <p:grpSp>
          <p:nvGrpSpPr>
            <p:cNvPr id="155659" name="Group 21">
              <a:extLst>
                <a:ext uri="{FF2B5EF4-FFF2-40B4-BE49-F238E27FC236}">
                  <a16:creationId xmlns:a16="http://schemas.microsoft.com/office/drawing/2014/main" id="{7E7CDC32-8ACA-3C56-DE8B-C574F30C1CF8}"/>
                </a:ext>
              </a:extLst>
            </p:cNvPr>
            <p:cNvGrpSpPr>
              <a:grpSpLocks/>
            </p:cNvGrpSpPr>
            <p:nvPr/>
          </p:nvGrpSpPr>
          <p:grpSpPr bwMode="auto">
            <a:xfrm>
              <a:off x="2880" y="1253"/>
              <a:ext cx="2693" cy="1021"/>
              <a:chOff x="5535" y="12525"/>
              <a:chExt cx="4020" cy="1485"/>
            </a:xfrm>
          </p:grpSpPr>
          <p:grpSp>
            <p:nvGrpSpPr>
              <p:cNvPr id="155661" name="Group 22">
                <a:extLst>
                  <a:ext uri="{FF2B5EF4-FFF2-40B4-BE49-F238E27FC236}">
                    <a16:creationId xmlns:a16="http://schemas.microsoft.com/office/drawing/2014/main" id="{1AB83375-C751-72DB-E5FC-D24A0AB3B50C}"/>
                  </a:ext>
                </a:extLst>
              </p:cNvPr>
              <p:cNvGrpSpPr>
                <a:grpSpLocks/>
              </p:cNvGrpSpPr>
              <p:nvPr/>
            </p:nvGrpSpPr>
            <p:grpSpPr bwMode="auto">
              <a:xfrm>
                <a:off x="5535" y="12525"/>
                <a:ext cx="4020" cy="1050"/>
                <a:chOff x="5535" y="12525"/>
                <a:chExt cx="4020" cy="1050"/>
              </a:xfrm>
            </p:grpSpPr>
            <p:grpSp>
              <p:nvGrpSpPr>
                <p:cNvPr id="155663" name="Group 23">
                  <a:extLst>
                    <a:ext uri="{FF2B5EF4-FFF2-40B4-BE49-F238E27FC236}">
                      <a16:creationId xmlns:a16="http://schemas.microsoft.com/office/drawing/2014/main" id="{4DB64CA3-B016-B278-C337-6C79C1BCABAA}"/>
                    </a:ext>
                  </a:extLst>
                </p:cNvPr>
                <p:cNvGrpSpPr>
                  <a:grpSpLocks/>
                </p:cNvGrpSpPr>
                <p:nvPr/>
              </p:nvGrpSpPr>
              <p:grpSpPr bwMode="auto">
                <a:xfrm>
                  <a:off x="6150" y="12540"/>
                  <a:ext cx="2655" cy="450"/>
                  <a:chOff x="6150" y="12540"/>
                  <a:chExt cx="2655" cy="450"/>
                </a:xfrm>
              </p:grpSpPr>
              <p:sp>
                <p:nvSpPr>
                  <p:cNvPr id="155668" name="AutoShape 24">
                    <a:extLst>
                      <a:ext uri="{FF2B5EF4-FFF2-40B4-BE49-F238E27FC236}">
                        <a16:creationId xmlns:a16="http://schemas.microsoft.com/office/drawing/2014/main" id="{08C42FB2-3BD5-F8DC-AA3A-6BCCA410845E}"/>
                      </a:ext>
                    </a:extLst>
                  </p:cNvPr>
                  <p:cNvSpPr>
                    <a:spLocks noChangeArrowheads="1"/>
                  </p:cNvSpPr>
                  <p:nvPr/>
                </p:nvSpPr>
                <p:spPr bwMode="auto">
                  <a:xfrm>
                    <a:off x="7980" y="12600"/>
                    <a:ext cx="345" cy="330"/>
                  </a:xfrm>
                  <a:prstGeom prst="flowChartOr">
                    <a:avLst/>
                  </a:prstGeom>
                  <a:solidFill>
                    <a:srgbClr val="FFFFFF"/>
                  </a:solidFill>
                  <a:ln w="9525">
                    <a:solidFill>
                      <a:srgbClr val="000000"/>
                    </a:solidFill>
                    <a:round/>
                    <a:headEnd/>
                    <a:tailEnd/>
                  </a:ln>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pSp>
                <p:nvGrpSpPr>
                  <p:cNvPr id="155669" name="Group 25">
                    <a:extLst>
                      <a:ext uri="{FF2B5EF4-FFF2-40B4-BE49-F238E27FC236}">
                        <a16:creationId xmlns:a16="http://schemas.microsoft.com/office/drawing/2014/main" id="{4A8A2A25-BBFB-4217-0069-150086A3A508}"/>
                      </a:ext>
                    </a:extLst>
                  </p:cNvPr>
                  <p:cNvGrpSpPr>
                    <a:grpSpLocks/>
                  </p:cNvGrpSpPr>
                  <p:nvPr/>
                </p:nvGrpSpPr>
                <p:grpSpPr bwMode="auto">
                  <a:xfrm>
                    <a:off x="6150" y="12540"/>
                    <a:ext cx="1860" cy="450"/>
                    <a:chOff x="5985" y="12540"/>
                    <a:chExt cx="1860" cy="450"/>
                  </a:xfrm>
                </p:grpSpPr>
                <p:sp>
                  <p:nvSpPr>
                    <p:cNvPr id="155671" name="Text Box 26">
                      <a:extLst>
                        <a:ext uri="{FF2B5EF4-FFF2-40B4-BE49-F238E27FC236}">
                          <a16:creationId xmlns:a16="http://schemas.microsoft.com/office/drawing/2014/main" id="{DE0239BA-0951-DE87-FDB3-7B81C514186B}"/>
                        </a:ext>
                      </a:extLst>
                    </p:cNvPr>
                    <p:cNvSpPr txBox="1">
                      <a:spLocks noChangeArrowheads="1"/>
                    </p:cNvSpPr>
                    <p:nvPr/>
                  </p:nvSpPr>
                  <p:spPr bwMode="auto">
                    <a:xfrm>
                      <a:off x="6510" y="12540"/>
                      <a:ext cx="795" cy="45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ClrTx/>
                        <a:buSzTx/>
                        <a:buFontTx/>
                        <a:buNone/>
                      </a:pPr>
                      <a:r>
                        <a:rPr lang="en-US" altLang="zh-CN" sz="2000" b="0" i="1">
                          <a:solidFill>
                            <a:srgbClr val="000000"/>
                          </a:solidFill>
                          <a:latin typeface="Times New Roman" panose="02020603050405020304" pitchFamily="18" charset="0"/>
                          <a:ea typeface="SimSun" panose="02010600030101010101" pitchFamily="2" charset="-122"/>
                        </a:rPr>
                        <a:t>f </a:t>
                      </a:r>
                      <a:r>
                        <a:rPr lang="en-US" altLang="zh-CN" sz="2000" b="0">
                          <a:solidFill>
                            <a:srgbClr val="000000"/>
                          </a:solidFill>
                          <a:latin typeface="Times New Roman" panose="02020603050405020304" pitchFamily="18" charset="0"/>
                          <a:ea typeface="SimSun" panose="02010600030101010101" pitchFamily="2" charset="-122"/>
                        </a:rPr>
                        <a:t>[</a:t>
                      </a:r>
                      <a:r>
                        <a:rPr lang="en-US" altLang="zh-CN" sz="2000" b="0" i="1">
                          <a:solidFill>
                            <a:srgbClr val="000000"/>
                          </a:solidFill>
                          <a:latin typeface="Times New Roman" panose="02020603050405020304" pitchFamily="18" charset="0"/>
                          <a:ea typeface="SimSun" panose="02010600030101010101" pitchFamily="2" charset="-122"/>
                        </a:rPr>
                        <a:t>e</a:t>
                      </a:r>
                      <a:r>
                        <a:rPr lang="en-US" altLang="zh-CN" sz="2000" b="0" i="1" baseline="-25000">
                          <a:solidFill>
                            <a:srgbClr val="000000"/>
                          </a:solidFill>
                          <a:latin typeface="Times New Roman" panose="02020603050405020304" pitchFamily="18" charset="0"/>
                          <a:ea typeface="SimSun" panose="02010600030101010101" pitchFamily="2" charset="-122"/>
                        </a:rPr>
                        <a:t>i</a:t>
                      </a:r>
                      <a:r>
                        <a:rPr lang="en-US" altLang="zh-CN" sz="2000" b="0">
                          <a:solidFill>
                            <a:srgbClr val="000000"/>
                          </a:solidFill>
                          <a:latin typeface="Times New Roman" panose="02020603050405020304" pitchFamily="18" charset="0"/>
                          <a:ea typeface="SimSun" panose="02010600030101010101" pitchFamily="2" charset="-122"/>
                        </a:rPr>
                        <a:t>(</a:t>
                      </a:r>
                      <a:r>
                        <a:rPr lang="en-US" altLang="zh-CN" sz="2000" b="0" i="1">
                          <a:solidFill>
                            <a:srgbClr val="000000"/>
                          </a:solidFill>
                          <a:latin typeface="Times New Roman" panose="02020603050405020304" pitchFamily="18" charset="0"/>
                          <a:ea typeface="SimSun" panose="02010600030101010101" pitchFamily="2" charset="-122"/>
                        </a:rPr>
                        <a:t>t</a:t>
                      </a:r>
                      <a:r>
                        <a:rPr lang="en-US" altLang="zh-CN" sz="2000" b="0">
                          <a:solidFill>
                            <a:srgbClr val="000000"/>
                          </a:solidFill>
                          <a:latin typeface="Times New Roman" panose="02020603050405020304" pitchFamily="18" charset="0"/>
                          <a:ea typeface="SimSun" panose="02010600030101010101" pitchFamily="2" charset="-122"/>
                        </a:rPr>
                        <a:t>)]</a:t>
                      </a:r>
                      <a:endParaRPr lang="en-US" altLang="zh-CN" sz="3600" b="0">
                        <a:solidFill>
                          <a:srgbClr val="000000"/>
                        </a:solidFill>
                        <a:latin typeface="Tahoma" panose="020B0604030504040204" pitchFamily="34" charset="0"/>
                        <a:ea typeface="SimSun" panose="02010600030101010101" pitchFamily="2" charset="-122"/>
                      </a:endParaRPr>
                    </a:p>
                  </p:txBody>
                </p:sp>
                <p:sp>
                  <p:nvSpPr>
                    <p:cNvPr id="155672" name="Line 27">
                      <a:extLst>
                        <a:ext uri="{FF2B5EF4-FFF2-40B4-BE49-F238E27FC236}">
                          <a16:creationId xmlns:a16="http://schemas.microsoft.com/office/drawing/2014/main" id="{EABCDA79-4C9D-DA92-D90B-57CA60F5696D}"/>
                        </a:ext>
                      </a:extLst>
                    </p:cNvPr>
                    <p:cNvSpPr>
                      <a:spLocks noChangeShapeType="1"/>
                    </p:cNvSpPr>
                    <p:nvPr/>
                  </p:nvSpPr>
                  <p:spPr bwMode="auto">
                    <a:xfrm>
                      <a:off x="5985" y="12765"/>
                      <a:ext cx="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73" name="Line 28">
                      <a:extLst>
                        <a:ext uri="{FF2B5EF4-FFF2-40B4-BE49-F238E27FC236}">
                          <a16:creationId xmlns:a16="http://schemas.microsoft.com/office/drawing/2014/main" id="{41D48923-7482-7EA4-244C-4021CA8233D7}"/>
                        </a:ext>
                      </a:extLst>
                    </p:cNvPr>
                    <p:cNvSpPr>
                      <a:spLocks noChangeShapeType="1"/>
                    </p:cNvSpPr>
                    <p:nvPr/>
                  </p:nvSpPr>
                  <p:spPr bwMode="auto">
                    <a:xfrm>
                      <a:off x="7320" y="12765"/>
                      <a:ext cx="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5670" name="Line 29">
                    <a:extLst>
                      <a:ext uri="{FF2B5EF4-FFF2-40B4-BE49-F238E27FC236}">
                        <a16:creationId xmlns:a16="http://schemas.microsoft.com/office/drawing/2014/main" id="{03C1BB38-BA54-D716-DD12-40002588409E}"/>
                      </a:ext>
                    </a:extLst>
                  </p:cNvPr>
                  <p:cNvSpPr>
                    <a:spLocks noChangeShapeType="1"/>
                  </p:cNvSpPr>
                  <p:nvPr/>
                </p:nvSpPr>
                <p:spPr bwMode="auto">
                  <a:xfrm>
                    <a:off x="8280" y="12765"/>
                    <a:ext cx="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5664" name="Line 30">
                  <a:extLst>
                    <a:ext uri="{FF2B5EF4-FFF2-40B4-BE49-F238E27FC236}">
                      <a16:creationId xmlns:a16="http://schemas.microsoft.com/office/drawing/2014/main" id="{1C56CFC8-C3B2-E472-9488-56236D0E7444}"/>
                    </a:ext>
                  </a:extLst>
                </p:cNvPr>
                <p:cNvSpPr>
                  <a:spLocks noChangeShapeType="1"/>
                </p:cNvSpPr>
                <p:nvPr/>
              </p:nvSpPr>
              <p:spPr bwMode="auto">
                <a:xfrm>
                  <a:off x="8145" y="12930"/>
                  <a:ext cx="0" cy="34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5665" name="Text Box 31">
                  <a:extLst>
                    <a:ext uri="{FF2B5EF4-FFF2-40B4-BE49-F238E27FC236}">
                      <a16:creationId xmlns:a16="http://schemas.microsoft.com/office/drawing/2014/main" id="{A0F860AC-9CA9-D056-B511-53B67B8884C4}"/>
                    </a:ext>
                  </a:extLst>
                </p:cNvPr>
                <p:cNvSpPr txBox="1">
                  <a:spLocks noChangeArrowheads="1"/>
                </p:cNvSpPr>
                <p:nvPr/>
              </p:nvSpPr>
              <p:spPr bwMode="auto">
                <a:xfrm>
                  <a:off x="8865" y="12525"/>
                  <a:ext cx="69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2000" b="0" i="1">
                      <a:solidFill>
                        <a:srgbClr val="000000"/>
                      </a:solidFill>
                      <a:latin typeface="Times New Roman" panose="02020603050405020304" pitchFamily="18" charset="0"/>
                      <a:ea typeface="SimSun" panose="02010600030101010101" pitchFamily="2" charset="-122"/>
                    </a:rPr>
                    <a:t>e</a:t>
                  </a:r>
                  <a:r>
                    <a:rPr lang="en-US" altLang="zh-CN" sz="2000" b="0" baseline="-25000">
                      <a:solidFill>
                        <a:srgbClr val="000000"/>
                      </a:solidFill>
                      <a:latin typeface="Times New Roman" panose="02020603050405020304" pitchFamily="18" charset="0"/>
                      <a:ea typeface="SimSun" panose="02010600030101010101" pitchFamily="2" charset="-122"/>
                    </a:rPr>
                    <a:t>0</a:t>
                  </a:r>
                  <a:r>
                    <a:rPr lang="en-US" altLang="zh-CN" sz="2000" b="0">
                      <a:solidFill>
                        <a:srgbClr val="000000"/>
                      </a:solidFill>
                      <a:latin typeface="Times New Roman" panose="02020603050405020304" pitchFamily="18" charset="0"/>
                      <a:ea typeface="SimSun" panose="02010600030101010101" pitchFamily="2" charset="-122"/>
                    </a:rPr>
                    <a:t>(</a:t>
                  </a:r>
                  <a:r>
                    <a:rPr lang="en-US" altLang="zh-CN" sz="2000" b="0" i="1">
                      <a:solidFill>
                        <a:srgbClr val="000000"/>
                      </a:solidFill>
                      <a:latin typeface="Times New Roman" panose="02020603050405020304" pitchFamily="18" charset="0"/>
                      <a:ea typeface="SimSun" panose="02010600030101010101" pitchFamily="2" charset="-122"/>
                    </a:rPr>
                    <a:t>t</a:t>
                  </a:r>
                  <a:r>
                    <a:rPr lang="en-US" altLang="zh-CN" sz="2000" b="0">
                      <a:solidFill>
                        <a:srgbClr val="000000"/>
                      </a:solidFill>
                      <a:latin typeface="Times New Roman" panose="02020603050405020304" pitchFamily="18" charset="0"/>
                      <a:ea typeface="SimSun" panose="02010600030101010101" pitchFamily="2" charset="-122"/>
                    </a:rPr>
                    <a:t>)</a:t>
                  </a:r>
                  <a:endParaRPr lang="en-US" altLang="zh-CN" sz="3600" b="0">
                    <a:solidFill>
                      <a:srgbClr val="000000"/>
                    </a:solidFill>
                    <a:latin typeface="Tahoma" panose="020B0604030504040204" pitchFamily="34" charset="0"/>
                    <a:ea typeface="SimSun" panose="02010600030101010101" pitchFamily="2" charset="-122"/>
                  </a:endParaRPr>
                </a:p>
              </p:txBody>
            </p:sp>
            <p:sp>
              <p:nvSpPr>
                <p:cNvPr id="155666" name="Text Box 32">
                  <a:extLst>
                    <a:ext uri="{FF2B5EF4-FFF2-40B4-BE49-F238E27FC236}">
                      <a16:creationId xmlns:a16="http://schemas.microsoft.com/office/drawing/2014/main" id="{47079F20-42DC-8868-A757-25F9A0972D94}"/>
                    </a:ext>
                  </a:extLst>
                </p:cNvPr>
                <p:cNvSpPr txBox="1">
                  <a:spLocks noChangeArrowheads="1"/>
                </p:cNvSpPr>
                <p:nvPr/>
              </p:nvSpPr>
              <p:spPr bwMode="auto">
                <a:xfrm>
                  <a:off x="5535" y="12540"/>
                  <a:ext cx="69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2000" b="0" i="1">
                      <a:solidFill>
                        <a:srgbClr val="000000"/>
                      </a:solidFill>
                      <a:latin typeface="Times New Roman" panose="02020603050405020304" pitchFamily="18" charset="0"/>
                      <a:ea typeface="SimSun" panose="02010600030101010101" pitchFamily="2" charset="-122"/>
                    </a:rPr>
                    <a:t>e</a:t>
                  </a:r>
                  <a:r>
                    <a:rPr lang="en-US" altLang="zh-CN" sz="2000" b="0" i="1" baseline="-25000">
                      <a:solidFill>
                        <a:srgbClr val="000000"/>
                      </a:solidFill>
                      <a:latin typeface="Times New Roman" panose="02020603050405020304" pitchFamily="18" charset="0"/>
                      <a:ea typeface="SimSun" panose="02010600030101010101" pitchFamily="2" charset="-122"/>
                    </a:rPr>
                    <a:t>i</a:t>
                  </a:r>
                  <a:r>
                    <a:rPr lang="en-US" altLang="zh-CN" sz="2000" b="0">
                      <a:solidFill>
                        <a:srgbClr val="000000"/>
                      </a:solidFill>
                      <a:latin typeface="Times New Roman" panose="02020603050405020304" pitchFamily="18" charset="0"/>
                      <a:ea typeface="SimSun" panose="02010600030101010101" pitchFamily="2" charset="-122"/>
                    </a:rPr>
                    <a:t>(</a:t>
                  </a:r>
                  <a:r>
                    <a:rPr lang="en-US" altLang="zh-CN" sz="2000" b="0" i="1">
                      <a:solidFill>
                        <a:srgbClr val="000000"/>
                      </a:solidFill>
                      <a:latin typeface="Times New Roman" panose="02020603050405020304" pitchFamily="18" charset="0"/>
                      <a:ea typeface="SimSun" panose="02010600030101010101" pitchFamily="2" charset="-122"/>
                    </a:rPr>
                    <a:t>t</a:t>
                  </a:r>
                  <a:r>
                    <a:rPr lang="en-US" altLang="zh-CN" sz="2000" b="0">
                      <a:solidFill>
                        <a:srgbClr val="000000"/>
                      </a:solidFill>
                      <a:latin typeface="Times New Roman" panose="02020603050405020304" pitchFamily="18" charset="0"/>
                      <a:ea typeface="SimSun" panose="02010600030101010101" pitchFamily="2" charset="-122"/>
                    </a:rPr>
                    <a:t>)</a:t>
                  </a:r>
                  <a:endParaRPr lang="en-US" altLang="zh-CN" sz="3600" b="0">
                    <a:solidFill>
                      <a:srgbClr val="000000"/>
                    </a:solidFill>
                    <a:latin typeface="Tahoma" panose="020B0604030504040204" pitchFamily="34" charset="0"/>
                    <a:ea typeface="SimSun" panose="02010600030101010101" pitchFamily="2" charset="-122"/>
                  </a:endParaRPr>
                </a:p>
              </p:txBody>
            </p:sp>
            <p:sp>
              <p:nvSpPr>
                <p:cNvPr id="155667" name="Text Box 33">
                  <a:extLst>
                    <a:ext uri="{FF2B5EF4-FFF2-40B4-BE49-F238E27FC236}">
                      <a16:creationId xmlns:a16="http://schemas.microsoft.com/office/drawing/2014/main" id="{0567959A-4BB7-30C8-6B55-6B78283E83D5}"/>
                    </a:ext>
                  </a:extLst>
                </p:cNvPr>
                <p:cNvSpPr txBox="1">
                  <a:spLocks noChangeArrowheads="1"/>
                </p:cNvSpPr>
                <p:nvPr/>
              </p:nvSpPr>
              <p:spPr bwMode="auto">
                <a:xfrm>
                  <a:off x="7815" y="13170"/>
                  <a:ext cx="69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2000" b="0" i="1">
                      <a:solidFill>
                        <a:srgbClr val="000000"/>
                      </a:solidFill>
                      <a:latin typeface="Times New Roman" panose="02020603050405020304" pitchFamily="18" charset="0"/>
                      <a:ea typeface="SimSun" panose="02010600030101010101" pitchFamily="2" charset="-122"/>
                    </a:rPr>
                    <a:t>n</a:t>
                  </a:r>
                  <a:r>
                    <a:rPr lang="en-US" altLang="zh-CN" sz="2000" b="0">
                      <a:solidFill>
                        <a:srgbClr val="000000"/>
                      </a:solidFill>
                      <a:latin typeface="Times New Roman" panose="02020603050405020304" pitchFamily="18" charset="0"/>
                      <a:ea typeface="SimSun" panose="02010600030101010101" pitchFamily="2" charset="-122"/>
                    </a:rPr>
                    <a:t>(</a:t>
                  </a:r>
                  <a:r>
                    <a:rPr lang="en-US" altLang="zh-CN" sz="2000" b="0" i="1">
                      <a:solidFill>
                        <a:srgbClr val="000000"/>
                      </a:solidFill>
                      <a:latin typeface="Times New Roman" panose="02020603050405020304" pitchFamily="18" charset="0"/>
                      <a:ea typeface="SimSun" panose="02010600030101010101" pitchFamily="2" charset="-122"/>
                    </a:rPr>
                    <a:t>t</a:t>
                  </a:r>
                  <a:r>
                    <a:rPr lang="en-US" altLang="zh-CN" sz="2000" b="0">
                      <a:solidFill>
                        <a:srgbClr val="000000"/>
                      </a:solidFill>
                      <a:latin typeface="Times New Roman" panose="02020603050405020304" pitchFamily="18" charset="0"/>
                      <a:ea typeface="SimSun" panose="02010600030101010101" pitchFamily="2" charset="-122"/>
                    </a:rPr>
                    <a:t>)</a:t>
                  </a:r>
                  <a:endParaRPr lang="en-US" altLang="zh-CN" sz="3600" b="0">
                    <a:solidFill>
                      <a:srgbClr val="000000"/>
                    </a:solidFill>
                    <a:latin typeface="Tahoma" panose="020B0604030504040204" pitchFamily="34" charset="0"/>
                    <a:ea typeface="SimSun" panose="02010600030101010101" pitchFamily="2" charset="-122"/>
                  </a:endParaRPr>
                </a:p>
              </p:txBody>
            </p:sp>
          </p:grpSp>
          <p:sp>
            <p:nvSpPr>
              <p:cNvPr id="155662" name="Text Box 34">
                <a:extLst>
                  <a:ext uri="{FF2B5EF4-FFF2-40B4-BE49-F238E27FC236}">
                    <a16:creationId xmlns:a16="http://schemas.microsoft.com/office/drawing/2014/main" id="{A80BD93E-C9C4-C04F-F17C-12EB549AAADA}"/>
                  </a:ext>
                </a:extLst>
              </p:cNvPr>
              <p:cNvSpPr txBox="1">
                <a:spLocks noChangeArrowheads="1"/>
              </p:cNvSpPr>
              <p:nvPr/>
            </p:nvSpPr>
            <p:spPr bwMode="auto">
              <a:xfrm>
                <a:off x="6135" y="13590"/>
                <a:ext cx="33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endParaRPr lang="en-US" altLang="en-US" b="0">
                  <a:latin typeface="Tahoma" panose="020B0604030504040204" pitchFamily="34" charset="0"/>
                  <a:ea typeface="SimSun" panose="02010600030101010101" pitchFamily="2" charset="-122"/>
                </a:endParaRPr>
              </a:p>
            </p:txBody>
          </p:sp>
        </p:grpSp>
        <p:graphicFrame>
          <p:nvGraphicFramePr>
            <p:cNvPr id="155660" name="Object 35">
              <a:extLst>
                <a:ext uri="{FF2B5EF4-FFF2-40B4-BE49-F238E27FC236}">
                  <a16:creationId xmlns:a16="http://schemas.microsoft.com/office/drawing/2014/main" id="{F6886F53-1E06-1CDF-8167-66FC7FA8CE1F}"/>
                </a:ext>
              </a:extLst>
            </p:cNvPr>
            <p:cNvGraphicFramePr>
              <a:graphicFrameLocks noChangeAspect="1"/>
            </p:cNvGraphicFramePr>
            <p:nvPr/>
          </p:nvGraphicFramePr>
          <p:xfrm>
            <a:off x="952" y="1508"/>
            <a:ext cx="1815" cy="312"/>
          </p:xfrm>
          <a:graphic>
            <a:graphicData uri="http://schemas.openxmlformats.org/presentationml/2006/ole">
              <mc:AlternateContent xmlns:mc="http://schemas.openxmlformats.org/markup-compatibility/2006">
                <mc:Choice xmlns:v="urn:schemas-microsoft-com:vml" Requires="v">
                  <p:oleObj name="公式" r:id="rId5" imgW="1346200" imgH="228600" progId="Equation.3">
                    <p:embed/>
                  </p:oleObj>
                </mc:Choice>
                <mc:Fallback>
                  <p:oleObj name="公式" r:id="rId5" imgW="1346200" imgH="22860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 y="1508"/>
                          <a:ext cx="181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55655" name="Object 38">
            <a:extLst>
              <a:ext uri="{FF2B5EF4-FFF2-40B4-BE49-F238E27FC236}">
                <a16:creationId xmlns:a16="http://schemas.microsoft.com/office/drawing/2014/main" id="{33B09B58-D613-3182-CE32-DAE34B6FFCF7}"/>
              </a:ext>
            </a:extLst>
          </p:cNvPr>
          <p:cNvGraphicFramePr>
            <a:graphicFrameLocks noGrp="1" noChangeAspect="1"/>
          </p:cNvGraphicFramePr>
          <p:nvPr>
            <p:ph sz="quarter" idx="3"/>
          </p:nvPr>
        </p:nvGraphicFramePr>
        <p:xfrm>
          <a:off x="1908175" y="4149725"/>
          <a:ext cx="647700" cy="431800"/>
        </p:xfrm>
        <a:graphic>
          <a:graphicData uri="http://schemas.openxmlformats.org/presentationml/2006/ole">
            <mc:AlternateContent xmlns:mc="http://schemas.openxmlformats.org/markup-compatibility/2006">
              <mc:Choice xmlns:v="urn:schemas-microsoft-com:vml" Requires="v">
                <p:oleObj name="公式" r:id="rId7" imgW="342751" imgH="228501" progId="Equation.3">
                  <p:embed/>
                </p:oleObj>
              </mc:Choice>
              <mc:Fallback>
                <p:oleObj name="公式" r:id="rId7" imgW="342751" imgH="228501"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4149725"/>
                        <a:ext cx="647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6" name="Object 40">
            <a:extLst>
              <a:ext uri="{FF2B5EF4-FFF2-40B4-BE49-F238E27FC236}">
                <a16:creationId xmlns:a16="http://schemas.microsoft.com/office/drawing/2014/main" id="{CA325451-D45B-369D-B8A8-5BF1AEE1E7E1}"/>
              </a:ext>
            </a:extLst>
          </p:cNvPr>
          <p:cNvGraphicFramePr>
            <a:graphicFrameLocks noChangeAspect="1"/>
          </p:cNvGraphicFramePr>
          <p:nvPr/>
        </p:nvGraphicFramePr>
        <p:xfrm>
          <a:off x="1979613" y="4868863"/>
          <a:ext cx="493712" cy="357187"/>
        </p:xfrm>
        <a:graphic>
          <a:graphicData uri="http://schemas.openxmlformats.org/presentationml/2006/ole">
            <mc:AlternateContent xmlns:mc="http://schemas.openxmlformats.org/markup-compatibility/2006">
              <mc:Choice xmlns:v="urn:schemas-microsoft-com:vml" Requires="v">
                <p:oleObj name="公式" r:id="rId9" imgW="279279" imgH="203112" progId="Equation.3">
                  <p:embed/>
                </p:oleObj>
              </mc:Choice>
              <mc:Fallback>
                <p:oleObj name="公式" r:id="rId9" imgW="279279" imgH="203112"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4868863"/>
                        <a:ext cx="49371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5657" name="Object 41">
            <a:extLst>
              <a:ext uri="{FF2B5EF4-FFF2-40B4-BE49-F238E27FC236}">
                <a16:creationId xmlns:a16="http://schemas.microsoft.com/office/drawing/2014/main" id="{BCA26634-18E2-2C20-0389-C76CCF2738E6}"/>
              </a:ext>
            </a:extLst>
          </p:cNvPr>
          <p:cNvGraphicFramePr>
            <a:graphicFrameLocks noChangeAspect="1"/>
          </p:cNvGraphicFramePr>
          <p:nvPr/>
        </p:nvGraphicFramePr>
        <p:xfrm>
          <a:off x="2916238" y="5229225"/>
          <a:ext cx="2430462" cy="434975"/>
        </p:xfrm>
        <a:graphic>
          <a:graphicData uri="http://schemas.openxmlformats.org/presentationml/2006/ole">
            <mc:AlternateContent xmlns:mc="http://schemas.openxmlformats.org/markup-compatibility/2006">
              <mc:Choice xmlns:v="urn:schemas-microsoft-com:vml" Requires="v">
                <p:oleObj name="公式" r:id="rId11" imgW="1181100" imgH="228600" progId="Equation.3">
                  <p:embed/>
                </p:oleObj>
              </mc:Choice>
              <mc:Fallback>
                <p:oleObj name="公式" r:id="rId11" imgW="1181100" imgH="228600" progId="Equation.3">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6238" y="5229225"/>
                        <a:ext cx="243046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5658" name="Object 42">
            <a:extLst>
              <a:ext uri="{FF2B5EF4-FFF2-40B4-BE49-F238E27FC236}">
                <a16:creationId xmlns:a16="http://schemas.microsoft.com/office/drawing/2014/main" id="{8518205D-E59C-44A7-0F43-9E589B8911AD}"/>
              </a:ext>
            </a:extLst>
          </p:cNvPr>
          <p:cNvGraphicFramePr>
            <a:graphicFrameLocks noChangeAspect="1"/>
          </p:cNvGraphicFramePr>
          <p:nvPr/>
        </p:nvGraphicFramePr>
        <p:xfrm>
          <a:off x="2987675" y="5805488"/>
          <a:ext cx="2609850" cy="431800"/>
        </p:xfrm>
        <a:graphic>
          <a:graphicData uri="http://schemas.openxmlformats.org/presentationml/2006/ole">
            <mc:AlternateContent xmlns:mc="http://schemas.openxmlformats.org/markup-compatibility/2006">
              <mc:Choice xmlns:v="urn:schemas-microsoft-com:vml" Requires="v">
                <p:oleObj name="公式" r:id="rId13" imgW="1384300" imgH="228600" progId="Equation.3">
                  <p:embed/>
                </p:oleObj>
              </mc:Choice>
              <mc:Fallback>
                <p:oleObj name="公式" r:id="rId13" imgW="1384300" imgH="228600" progId="Equation.3">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7675" y="5805488"/>
                        <a:ext cx="2609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4">
            <a:extLst>
              <a:ext uri="{FF2B5EF4-FFF2-40B4-BE49-F238E27FC236}">
                <a16:creationId xmlns:a16="http://schemas.microsoft.com/office/drawing/2014/main" id="{5D4777A5-4C7B-2E9F-662E-53DD2644F5D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6E3FD221-48B4-4109-BD91-EC635897EF56}" type="slidenum">
              <a:rPr lang="en-US" altLang="zh-CN" sz="1400" b="0">
                <a:ea typeface="SimSun" panose="02010600030101010101" pitchFamily="2" charset="-122"/>
              </a:rPr>
              <a:pPr>
                <a:spcBef>
                  <a:spcPct val="0"/>
                </a:spcBef>
                <a:buClrTx/>
                <a:buSzTx/>
                <a:buFontTx/>
                <a:buNone/>
              </a:pPr>
              <a:t>75</a:t>
            </a:fld>
            <a:endParaRPr lang="en-US" altLang="zh-CN" sz="1400" b="0">
              <a:ea typeface="SimSun" panose="02010600030101010101" pitchFamily="2" charset="-122"/>
            </a:endParaRPr>
          </a:p>
        </p:txBody>
      </p:sp>
      <p:sp>
        <p:nvSpPr>
          <p:cNvPr id="157699" name="Rectangle 2">
            <a:extLst>
              <a:ext uri="{FF2B5EF4-FFF2-40B4-BE49-F238E27FC236}">
                <a16:creationId xmlns:a16="http://schemas.microsoft.com/office/drawing/2014/main" id="{0C053BBE-42B8-E04C-78DA-2CBC60C5BF12}"/>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57700" name="Rectangle 3">
            <a:extLst>
              <a:ext uri="{FF2B5EF4-FFF2-40B4-BE49-F238E27FC236}">
                <a16:creationId xmlns:a16="http://schemas.microsoft.com/office/drawing/2014/main" id="{439CA1C0-8EED-A90E-CF46-B010A62AF9F7}"/>
              </a:ext>
            </a:extLst>
          </p:cNvPr>
          <p:cNvSpPr>
            <a:spLocks noGrp="1" noRot="1" noChangeArrowheads="1"/>
          </p:cNvSpPr>
          <p:nvPr>
            <p:ph type="body" sz="half" idx="1"/>
          </p:nvPr>
        </p:nvSpPr>
        <p:spPr>
          <a:xfrm>
            <a:off x="323850" y="1484313"/>
            <a:ext cx="8496300" cy="4968875"/>
          </a:xfrm>
        </p:spPr>
        <p:txBody>
          <a:bodyPr/>
          <a:lstStyle/>
          <a:p>
            <a:pPr lvl="2" eaLnBrk="1" hangingPunct="1"/>
            <a:r>
              <a:rPr lang="en-US" altLang="zh-CN" sz="2000"/>
              <a:t> </a:t>
            </a:r>
          </a:p>
          <a:p>
            <a:pPr lvl="3" eaLnBrk="1" hangingPunct="1"/>
            <a:endParaRPr lang="en-US" altLang="zh-CN" sz="1800"/>
          </a:p>
          <a:p>
            <a:pPr lvl="3" eaLnBrk="1" hangingPunct="1"/>
            <a:r>
              <a:rPr lang="zh-CN" altLang="en-US" sz="2400">
                <a:solidFill>
                  <a:srgbClr val="000000"/>
                </a:solidFill>
              </a:rPr>
              <a:t>因</a:t>
            </a:r>
            <a:r>
              <a:rPr lang="en-US" altLang="zh-CN" sz="2400" i="1">
                <a:solidFill>
                  <a:srgbClr val="000000"/>
                </a:solidFill>
                <a:latin typeface="Times New Roman" panose="02020603050405020304" pitchFamily="18" charset="0"/>
              </a:rPr>
              <a:t>k</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a:t>
            </a:r>
            <a:r>
              <a:rPr lang="zh-CN" altLang="en-US" sz="2400">
                <a:solidFill>
                  <a:srgbClr val="000000"/>
                </a:solidFill>
              </a:rPr>
              <a:t>随</a:t>
            </a:r>
            <a:r>
              <a:rPr lang="en-US" altLang="zh-CN" sz="2400" i="1">
                <a:solidFill>
                  <a:srgbClr val="000000"/>
                </a:solidFill>
                <a:latin typeface="Times New Roman" panose="02020603050405020304" pitchFamily="18" charset="0"/>
              </a:rPr>
              <a:t>t</a:t>
            </a:r>
            <a:r>
              <a:rPr lang="zh-CN" altLang="en-US" sz="2400">
                <a:solidFill>
                  <a:srgbClr val="000000"/>
                </a:solidFill>
              </a:rPr>
              <a:t>变，故信道称为时变信道。</a:t>
            </a:r>
          </a:p>
          <a:p>
            <a:pPr lvl="3" eaLnBrk="1" hangingPunct="1"/>
            <a:r>
              <a:rPr lang="zh-CN" altLang="en-US" sz="2400">
                <a:solidFill>
                  <a:srgbClr val="000000"/>
                </a:solidFill>
              </a:rPr>
              <a:t>因</a:t>
            </a:r>
            <a:r>
              <a:rPr lang="en-US" altLang="zh-CN" sz="2400" i="1">
                <a:solidFill>
                  <a:srgbClr val="000000"/>
                </a:solidFill>
                <a:latin typeface="Times New Roman" panose="02020603050405020304" pitchFamily="18" charset="0"/>
              </a:rPr>
              <a:t>k</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a:t>
            </a:r>
            <a:r>
              <a:rPr lang="zh-CN" altLang="en-US" sz="2400">
                <a:solidFill>
                  <a:srgbClr val="000000"/>
                </a:solidFill>
              </a:rPr>
              <a:t>与</a:t>
            </a:r>
            <a:r>
              <a:rPr lang="en-US" altLang="zh-CN" sz="2400" i="1">
                <a:solidFill>
                  <a:srgbClr val="000000"/>
                </a:solidFill>
                <a:latin typeface="Times New Roman" panose="02020603050405020304" pitchFamily="18" charset="0"/>
              </a:rPr>
              <a:t>e</a:t>
            </a:r>
            <a:r>
              <a:rPr lang="en-US" altLang="zh-CN" sz="2400" i="1" baseline="-25000">
                <a:solidFill>
                  <a:srgbClr val="000000"/>
                </a:solidFill>
                <a:latin typeface="Times New Roman" panose="02020603050405020304" pitchFamily="18" charset="0"/>
              </a:rPr>
              <a:t>i </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a:t>
            </a:r>
            <a:r>
              <a:rPr lang="zh-CN" altLang="en-US" sz="2400">
                <a:solidFill>
                  <a:srgbClr val="000000"/>
                </a:solidFill>
              </a:rPr>
              <a:t>相乘，故称其为乘性干扰</a:t>
            </a:r>
          </a:p>
          <a:p>
            <a:pPr lvl="3" eaLnBrk="1" hangingPunct="1"/>
            <a:r>
              <a:rPr lang="zh-CN" altLang="en-US" sz="2400">
                <a:solidFill>
                  <a:srgbClr val="000000"/>
                </a:solidFill>
              </a:rPr>
              <a:t>因</a:t>
            </a:r>
            <a:r>
              <a:rPr lang="en-US" altLang="zh-CN" sz="2400" i="1">
                <a:solidFill>
                  <a:srgbClr val="000000"/>
                </a:solidFill>
                <a:latin typeface="Times New Roman" panose="02020603050405020304" pitchFamily="18" charset="0"/>
              </a:rPr>
              <a:t>k</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a:t>
            </a:r>
            <a:r>
              <a:rPr lang="zh-CN" altLang="en-US" sz="2400">
                <a:solidFill>
                  <a:srgbClr val="000000"/>
                </a:solidFill>
              </a:rPr>
              <a:t>作随机变化，故又称信道为随参信道</a:t>
            </a:r>
          </a:p>
          <a:p>
            <a:pPr lvl="3" eaLnBrk="1" hangingPunct="1"/>
            <a:r>
              <a:rPr lang="zh-CN" altLang="en-US" sz="2400">
                <a:solidFill>
                  <a:srgbClr val="000000"/>
                </a:solidFill>
              </a:rPr>
              <a:t>若</a:t>
            </a:r>
            <a:r>
              <a:rPr lang="en-US" altLang="zh-CN" sz="2400" i="1">
                <a:solidFill>
                  <a:srgbClr val="000000"/>
                </a:solidFill>
                <a:latin typeface="Times New Roman" panose="02020603050405020304" pitchFamily="18" charset="0"/>
              </a:rPr>
              <a:t>k</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t</a:t>
            </a:r>
            <a:r>
              <a:rPr lang="en-US" altLang="zh-CN" sz="2400">
                <a:solidFill>
                  <a:srgbClr val="000000"/>
                </a:solidFill>
                <a:latin typeface="Times New Roman" panose="02020603050405020304" pitchFamily="18" charset="0"/>
              </a:rPr>
              <a:t>)</a:t>
            </a:r>
            <a:r>
              <a:rPr lang="zh-CN" altLang="en-US" sz="2400">
                <a:solidFill>
                  <a:srgbClr val="000000"/>
                </a:solidFill>
              </a:rPr>
              <a:t>变化很慢或很小，则称信道为恒参信道</a:t>
            </a:r>
          </a:p>
          <a:p>
            <a:pPr lvl="3" eaLnBrk="1" hangingPunct="1"/>
            <a:r>
              <a:rPr lang="zh-CN" altLang="en-US" sz="2400">
                <a:solidFill>
                  <a:srgbClr val="000000"/>
                </a:solidFill>
              </a:rPr>
              <a:t>乘性干扰特点：当没有信号时，没有乘性干扰</a:t>
            </a:r>
          </a:p>
        </p:txBody>
      </p:sp>
      <p:graphicFrame>
        <p:nvGraphicFramePr>
          <p:cNvPr id="157701" name="Object 4">
            <a:extLst>
              <a:ext uri="{FF2B5EF4-FFF2-40B4-BE49-F238E27FC236}">
                <a16:creationId xmlns:a16="http://schemas.microsoft.com/office/drawing/2014/main" id="{15BF59BD-A4BC-C9B4-5236-AA0474017A79}"/>
              </a:ext>
            </a:extLst>
          </p:cNvPr>
          <p:cNvGraphicFramePr>
            <a:graphicFrameLocks noGrp="1" noChangeAspect="1"/>
          </p:cNvGraphicFramePr>
          <p:nvPr>
            <p:ph sz="half" idx="2"/>
          </p:nvPr>
        </p:nvGraphicFramePr>
        <p:xfrm>
          <a:off x="1692275" y="1484313"/>
          <a:ext cx="2808288" cy="463550"/>
        </p:xfrm>
        <a:graphic>
          <a:graphicData uri="http://schemas.openxmlformats.org/presentationml/2006/ole">
            <mc:AlternateContent xmlns:mc="http://schemas.openxmlformats.org/markup-compatibility/2006">
              <mc:Choice xmlns:v="urn:schemas-microsoft-com:vml" Requires="v">
                <p:oleObj name="公式" r:id="rId3" imgW="1384300" imgH="228600" progId="Equation.3">
                  <p:embed/>
                </p:oleObj>
              </mc:Choice>
              <mc:Fallback>
                <p:oleObj name="公式" r:id="rId3" imgW="13843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484313"/>
                        <a:ext cx="280828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Footer Placeholder 3">
            <a:extLst>
              <a:ext uri="{FF2B5EF4-FFF2-40B4-BE49-F238E27FC236}">
                <a16:creationId xmlns:a16="http://schemas.microsoft.com/office/drawing/2014/main" id="{82C0F81F-956F-2995-E7A1-572A4450205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16616B64-7B78-41CD-AA92-195634BE5CF7}" type="slidenum">
              <a:rPr lang="en-US" altLang="zh-CN" sz="1400" b="0">
                <a:ea typeface="SimSun" panose="02010600030101010101" pitchFamily="2" charset="-122"/>
              </a:rPr>
              <a:pPr>
                <a:spcBef>
                  <a:spcPct val="0"/>
                </a:spcBef>
                <a:buClrTx/>
                <a:buSzTx/>
                <a:buFontTx/>
                <a:buNone/>
              </a:pPr>
              <a:t>76</a:t>
            </a:fld>
            <a:endParaRPr lang="en-US" altLang="zh-CN" sz="1400" b="0">
              <a:ea typeface="SimSun" panose="02010600030101010101" pitchFamily="2" charset="-122"/>
            </a:endParaRPr>
          </a:p>
        </p:txBody>
      </p:sp>
      <p:sp>
        <p:nvSpPr>
          <p:cNvPr id="159747" name="Rectangle 2">
            <a:extLst>
              <a:ext uri="{FF2B5EF4-FFF2-40B4-BE49-F238E27FC236}">
                <a16:creationId xmlns:a16="http://schemas.microsoft.com/office/drawing/2014/main" id="{5A2FF67D-143A-5736-E2B9-A206F07BC727}"/>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59748" name="Rectangle 3">
            <a:extLst>
              <a:ext uri="{FF2B5EF4-FFF2-40B4-BE49-F238E27FC236}">
                <a16:creationId xmlns:a16="http://schemas.microsoft.com/office/drawing/2014/main" id="{3B3F7D7F-A292-4B1F-6747-0B37BB8846A6}"/>
              </a:ext>
            </a:extLst>
          </p:cNvPr>
          <p:cNvSpPr>
            <a:spLocks noGrp="1" noRot="1" noChangeArrowheads="1"/>
          </p:cNvSpPr>
          <p:nvPr>
            <p:ph type="body" idx="1"/>
          </p:nvPr>
        </p:nvSpPr>
        <p:spPr>
          <a:xfrm>
            <a:off x="323850" y="1557338"/>
            <a:ext cx="8424863" cy="5040312"/>
          </a:xfrm>
        </p:spPr>
        <p:txBody>
          <a:bodyPr/>
          <a:lstStyle/>
          <a:p>
            <a:pPr lvl="2" eaLnBrk="1" hangingPunct="1"/>
            <a:r>
              <a:rPr lang="zh-CN" altLang="en-US"/>
              <a:t>编码信道</a:t>
            </a:r>
          </a:p>
          <a:p>
            <a:pPr lvl="3" eaLnBrk="1" hangingPunct="1"/>
            <a:r>
              <a:rPr lang="zh-CN" altLang="en-US" sz="2400" b="0">
                <a:solidFill>
                  <a:schemeClr val="tx1"/>
                </a:solidFill>
              </a:rPr>
              <a:t>调制信道对信号的影响是通过</a:t>
            </a:r>
            <a:r>
              <a:rPr lang="en-US" altLang="zh-CN" sz="2400" b="0">
                <a:solidFill>
                  <a:schemeClr val="tx1"/>
                </a:solidFill>
              </a:rPr>
              <a:t>k(t)</a:t>
            </a:r>
            <a:r>
              <a:rPr lang="zh-CN" altLang="en-US" sz="2400" b="0">
                <a:solidFill>
                  <a:schemeClr val="tx1"/>
                </a:solidFill>
              </a:rPr>
              <a:t>和</a:t>
            </a:r>
            <a:r>
              <a:rPr lang="en-US" altLang="zh-CN" sz="2400" b="0">
                <a:solidFill>
                  <a:schemeClr val="tx1"/>
                </a:solidFill>
              </a:rPr>
              <a:t>n(t)</a:t>
            </a:r>
            <a:r>
              <a:rPr lang="zh-CN" altLang="en-US" sz="2400" b="0">
                <a:solidFill>
                  <a:schemeClr val="tx1"/>
                </a:solidFill>
              </a:rPr>
              <a:t>使已调信号发生模拟变化，而编码信道对信号的影响则是一种数字序列的变换。因此，有时把调制信道看成一种模拟信道，而把编码信道看成是一种数字信道。</a:t>
            </a:r>
          </a:p>
          <a:p>
            <a:pPr lvl="3" eaLnBrk="1" hangingPunct="1"/>
            <a:r>
              <a:rPr lang="zh-CN" altLang="en-US" sz="2400" b="0">
                <a:solidFill>
                  <a:schemeClr val="tx1"/>
                </a:solidFill>
              </a:rPr>
              <a:t>编码信道受调制信道的影响，输出数字以某种概率发生差错。编码信道模型可以用数字的转移概率来描述。</a:t>
            </a:r>
            <a:r>
              <a:rPr lang="zh-CN" altLang="en-US" sz="2400" b="0">
                <a:solidFill>
                  <a:schemeClr val="hlink"/>
                </a:solidFill>
              </a:rPr>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Footer Placeholder 3">
            <a:extLst>
              <a:ext uri="{FF2B5EF4-FFF2-40B4-BE49-F238E27FC236}">
                <a16:creationId xmlns:a16="http://schemas.microsoft.com/office/drawing/2014/main" id="{D532FB07-1ED9-FA07-955B-620FA3CC2AE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5F83E6B1-E753-43D8-AE42-C3D737E02E85}" type="slidenum">
              <a:rPr lang="en-US" altLang="zh-CN" sz="1400" b="0">
                <a:ea typeface="SimSun" panose="02010600030101010101" pitchFamily="2" charset="-122"/>
              </a:rPr>
              <a:pPr>
                <a:spcBef>
                  <a:spcPct val="0"/>
                </a:spcBef>
                <a:buClrTx/>
                <a:buSzTx/>
                <a:buFontTx/>
                <a:buNone/>
              </a:pPr>
              <a:t>77</a:t>
            </a:fld>
            <a:endParaRPr lang="en-US" altLang="zh-CN" sz="1400" b="0">
              <a:ea typeface="SimSun" panose="02010600030101010101" pitchFamily="2" charset="-122"/>
            </a:endParaRPr>
          </a:p>
        </p:txBody>
      </p:sp>
      <p:sp>
        <p:nvSpPr>
          <p:cNvPr id="161795" name="Rectangle 2">
            <a:extLst>
              <a:ext uri="{FF2B5EF4-FFF2-40B4-BE49-F238E27FC236}">
                <a16:creationId xmlns:a16="http://schemas.microsoft.com/office/drawing/2014/main" id="{73E86CE1-3084-F399-E23A-4F19112E32B7}"/>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61796" name="Rectangle 3">
            <a:extLst>
              <a:ext uri="{FF2B5EF4-FFF2-40B4-BE49-F238E27FC236}">
                <a16:creationId xmlns:a16="http://schemas.microsoft.com/office/drawing/2014/main" id="{4D32B8E4-E05E-3DA0-1158-E2599919301D}"/>
              </a:ext>
            </a:extLst>
          </p:cNvPr>
          <p:cNvSpPr>
            <a:spLocks noGrp="1" noRot="1" noChangeArrowheads="1"/>
          </p:cNvSpPr>
          <p:nvPr>
            <p:ph type="body" idx="1"/>
          </p:nvPr>
        </p:nvSpPr>
        <p:spPr>
          <a:xfrm>
            <a:off x="323850" y="1557338"/>
            <a:ext cx="8424863" cy="5040312"/>
          </a:xfrm>
        </p:spPr>
        <p:txBody>
          <a:bodyPr/>
          <a:lstStyle/>
          <a:p>
            <a:pPr lvl="2" eaLnBrk="1" hangingPunct="1"/>
            <a:r>
              <a:rPr lang="zh-CN" altLang="en-US"/>
              <a:t>编码信道</a:t>
            </a:r>
          </a:p>
          <a:p>
            <a:pPr lvl="3" eaLnBrk="1" hangingPunct="1"/>
            <a:r>
              <a:rPr lang="zh-CN" altLang="en-US"/>
              <a:t>二进制编码信道简单模型 － 无记忆信道模型</a:t>
            </a:r>
          </a:p>
          <a:p>
            <a:pPr lvl="3" eaLnBrk="1" hangingPunct="1"/>
            <a:endParaRPr lang="zh-CN" altLang="en-US"/>
          </a:p>
          <a:p>
            <a:pPr lvl="3" eaLnBrk="1" hangingPunct="1"/>
            <a:endParaRPr lang="zh-CN" altLang="en-US"/>
          </a:p>
          <a:p>
            <a:pPr lvl="3" eaLnBrk="1" hangingPunct="1"/>
            <a:endParaRPr lang="zh-CN" altLang="en-US"/>
          </a:p>
          <a:p>
            <a:pPr lvl="3" eaLnBrk="1" hangingPunct="1"/>
            <a:endParaRPr lang="zh-CN" altLang="en-US"/>
          </a:p>
          <a:p>
            <a:pPr lvl="3" eaLnBrk="1" hangingPunct="1"/>
            <a:endParaRPr lang="zh-CN" altLang="en-US"/>
          </a:p>
          <a:p>
            <a:pPr lvl="3" eaLnBrk="1" hangingPunct="1"/>
            <a:endParaRPr lang="zh-CN" altLang="en-US"/>
          </a:p>
          <a:p>
            <a:pPr lvl="3" eaLnBrk="1" hangingPunct="1"/>
            <a:endParaRPr lang="zh-CN" altLang="en-US"/>
          </a:p>
          <a:p>
            <a:pPr lvl="3" eaLnBrk="1" hangingPunct="1"/>
            <a:r>
              <a:rPr lang="en-US" altLang="zh-CN" i="1">
                <a:solidFill>
                  <a:srgbClr val="000000"/>
                </a:solidFill>
                <a:latin typeface="Times New Roman" panose="02020603050405020304" pitchFamily="18" charset="0"/>
              </a:rPr>
              <a:t>P</a:t>
            </a:r>
            <a:r>
              <a:rPr lang="en-US" altLang="zh-CN">
                <a:solidFill>
                  <a:srgbClr val="000000"/>
                </a:solidFill>
                <a:latin typeface="Times New Roman" panose="02020603050405020304" pitchFamily="18" charset="0"/>
              </a:rPr>
              <a:t>(0 / 0)</a:t>
            </a:r>
            <a:r>
              <a:rPr lang="zh-CN" altLang="en-US">
                <a:solidFill>
                  <a:srgbClr val="000000"/>
                </a:solidFill>
              </a:rPr>
              <a:t>和</a:t>
            </a:r>
            <a:r>
              <a:rPr lang="en-US" altLang="zh-CN" i="1">
                <a:solidFill>
                  <a:srgbClr val="000000"/>
                </a:solidFill>
                <a:latin typeface="Times New Roman" panose="02020603050405020304" pitchFamily="18" charset="0"/>
              </a:rPr>
              <a:t>P</a:t>
            </a:r>
            <a:r>
              <a:rPr lang="en-US" altLang="zh-CN">
                <a:solidFill>
                  <a:srgbClr val="000000"/>
                </a:solidFill>
                <a:latin typeface="Times New Roman" panose="02020603050405020304" pitchFamily="18" charset="0"/>
              </a:rPr>
              <a:t>(1 / 1)</a:t>
            </a:r>
            <a:r>
              <a:rPr lang="en-US" altLang="zh-CN">
                <a:solidFill>
                  <a:srgbClr val="000000"/>
                </a:solidFill>
              </a:rPr>
              <a:t> </a:t>
            </a:r>
            <a:r>
              <a:rPr lang="zh-CN" altLang="en-US">
                <a:solidFill>
                  <a:srgbClr val="000000"/>
                </a:solidFill>
              </a:rPr>
              <a:t>－ 正确转移概率</a:t>
            </a:r>
          </a:p>
          <a:p>
            <a:pPr lvl="3" eaLnBrk="1" hangingPunct="1"/>
            <a:r>
              <a:rPr lang="en-US" altLang="zh-CN" i="1">
                <a:solidFill>
                  <a:srgbClr val="000000"/>
                </a:solidFill>
                <a:latin typeface="Times New Roman" panose="02020603050405020304" pitchFamily="18" charset="0"/>
              </a:rPr>
              <a:t>P</a:t>
            </a:r>
            <a:r>
              <a:rPr lang="en-US" altLang="zh-CN">
                <a:solidFill>
                  <a:srgbClr val="000000"/>
                </a:solidFill>
                <a:latin typeface="Times New Roman" panose="02020603050405020304" pitchFamily="18" charset="0"/>
              </a:rPr>
              <a:t>(1/ 0)</a:t>
            </a:r>
            <a:r>
              <a:rPr lang="zh-CN" altLang="en-US">
                <a:solidFill>
                  <a:srgbClr val="000000"/>
                </a:solidFill>
              </a:rPr>
              <a:t>和</a:t>
            </a:r>
            <a:r>
              <a:rPr lang="en-US" altLang="zh-CN" i="1">
                <a:solidFill>
                  <a:srgbClr val="000000"/>
                </a:solidFill>
                <a:latin typeface="Times New Roman" panose="02020603050405020304" pitchFamily="18" charset="0"/>
              </a:rPr>
              <a:t>P</a:t>
            </a:r>
            <a:r>
              <a:rPr lang="en-US" altLang="zh-CN">
                <a:solidFill>
                  <a:srgbClr val="000000"/>
                </a:solidFill>
                <a:latin typeface="Times New Roman" panose="02020603050405020304" pitchFamily="18" charset="0"/>
              </a:rPr>
              <a:t>(0 / 1)</a:t>
            </a:r>
            <a:r>
              <a:rPr lang="en-US" altLang="zh-CN">
                <a:solidFill>
                  <a:srgbClr val="000000"/>
                </a:solidFill>
              </a:rPr>
              <a:t> </a:t>
            </a:r>
            <a:r>
              <a:rPr lang="zh-CN" altLang="en-US">
                <a:solidFill>
                  <a:srgbClr val="000000"/>
                </a:solidFill>
              </a:rPr>
              <a:t>－ 错误转移概率</a:t>
            </a:r>
          </a:p>
          <a:p>
            <a:pPr lvl="3" eaLnBrk="1" hangingPunct="1"/>
            <a:r>
              <a:rPr lang="en-US" altLang="zh-CN" i="1">
                <a:solidFill>
                  <a:srgbClr val="000000"/>
                </a:solidFill>
                <a:latin typeface="Times New Roman" panose="02020603050405020304" pitchFamily="18" charset="0"/>
              </a:rPr>
              <a:t>P</a:t>
            </a:r>
            <a:r>
              <a:rPr lang="en-US" altLang="zh-CN">
                <a:solidFill>
                  <a:srgbClr val="000000"/>
                </a:solidFill>
                <a:latin typeface="Times New Roman" panose="02020603050405020304" pitchFamily="18" charset="0"/>
              </a:rPr>
              <a:t>(0 / 0)</a:t>
            </a:r>
            <a:r>
              <a:rPr lang="en-US" altLang="zh-CN">
                <a:solidFill>
                  <a:srgbClr val="000000"/>
                </a:solidFill>
              </a:rPr>
              <a:t> = </a:t>
            </a:r>
            <a:r>
              <a:rPr lang="en-US" altLang="zh-CN">
                <a:solidFill>
                  <a:srgbClr val="000000"/>
                </a:solidFill>
                <a:latin typeface="Times New Roman" panose="02020603050405020304" pitchFamily="18" charset="0"/>
              </a:rPr>
              <a:t>1 – </a:t>
            </a:r>
            <a:r>
              <a:rPr lang="en-US" altLang="zh-CN" i="1">
                <a:solidFill>
                  <a:srgbClr val="000000"/>
                </a:solidFill>
                <a:latin typeface="Times New Roman" panose="02020603050405020304" pitchFamily="18" charset="0"/>
              </a:rPr>
              <a:t>P</a:t>
            </a:r>
            <a:r>
              <a:rPr lang="en-US" altLang="zh-CN">
                <a:solidFill>
                  <a:srgbClr val="000000"/>
                </a:solidFill>
                <a:latin typeface="Times New Roman" panose="02020603050405020304" pitchFamily="18" charset="0"/>
              </a:rPr>
              <a:t>(1 / 0)</a:t>
            </a:r>
          </a:p>
          <a:p>
            <a:pPr lvl="3" eaLnBrk="1" hangingPunct="1"/>
            <a:r>
              <a:rPr lang="en-US" altLang="zh-CN" i="1">
                <a:solidFill>
                  <a:srgbClr val="000000"/>
                </a:solidFill>
                <a:latin typeface="Times New Roman" panose="02020603050405020304" pitchFamily="18" charset="0"/>
              </a:rPr>
              <a:t>P</a:t>
            </a:r>
            <a:r>
              <a:rPr lang="en-US" altLang="zh-CN">
                <a:solidFill>
                  <a:srgbClr val="000000"/>
                </a:solidFill>
                <a:latin typeface="Times New Roman" panose="02020603050405020304" pitchFamily="18" charset="0"/>
              </a:rPr>
              <a:t>(1 / 1)</a:t>
            </a:r>
            <a:r>
              <a:rPr lang="en-US" altLang="zh-CN">
                <a:solidFill>
                  <a:srgbClr val="000000"/>
                </a:solidFill>
              </a:rPr>
              <a:t> = </a:t>
            </a:r>
            <a:r>
              <a:rPr lang="en-US" altLang="zh-CN">
                <a:solidFill>
                  <a:srgbClr val="000000"/>
                </a:solidFill>
                <a:latin typeface="Times New Roman" panose="02020603050405020304" pitchFamily="18" charset="0"/>
              </a:rPr>
              <a:t>1 – </a:t>
            </a:r>
            <a:r>
              <a:rPr lang="en-US" altLang="zh-CN" i="1">
                <a:solidFill>
                  <a:srgbClr val="000000"/>
                </a:solidFill>
                <a:latin typeface="Times New Roman" panose="02020603050405020304" pitchFamily="18" charset="0"/>
              </a:rPr>
              <a:t>P</a:t>
            </a:r>
            <a:r>
              <a:rPr lang="en-US" altLang="zh-CN">
                <a:solidFill>
                  <a:srgbClr val="000000"/>
                </a:solidFill>
                <a:latin typeface="Times New Roman" panose="02020603050405020304" pitchFamily="18" charset="0"/>
              </a:rPr>
              <a:t>(0 / 1)</a:t>
            </a:r>
          </a:p>
        </p:txBody>
      </p:sp>
      <p:grpSp>
        <p:nvGrpSpPr>
          <p:cNvPr id="161797" name="Group 4">
            <a:extLst>
              <a:ext uri="{FF2B5EF4-FFF2-40B4-BE49-F238E27FC236}">
                <a16:creationId xmlns:a16="http://schemas.microsoft.com/office/drawing/2014/main" id="{84EDFDD5-938C-5F6D-E874-4E544EA11922}"/>
              </a:ext>
            </a:extLst>
          </p:cNvPr>
          <p:cNvGrpSpPr>
            <a:grpSpLocks noChangeAspect="1"/>
          </p:cNvGrpSpPr>
          <p:nvPr/>
        </p:nvGrpSpPr>
        <p:grpSpPr bwMode="auto">
          <a:xfrm>
            <a:off x="2843213" y="2276475"/>
            <a:ext cx="3241675" cy="3095625"/>
            <a:chOff x="4042" y="2628"/>
            <a:chExt cx="3825" cy="2710"/>
          </a:xfrm>
        </p:grpSpPr>
        <p:sp>
          <p:nvSpPr>
            <p:cNvPr id="161798" name="AutoShape 5">
              <a:extLst>
                <a:ext uri="{FF2B5EF4-FFF2-40B4-BE49-F238E27FC236}">
                  <a16:creationId xmlns:a16="http://schemas.microsoft.com/office/drawing/2014/main" id="{BD2D9370-6F56-2742-9252-E407E5A587EC}"/>
                </a:ext>
              </a:extLst>
            </p:cNvPr>
            <p:cNvSpPr>
              <a:spLocks noChangeAspect="1" noChangeArrowheads="1"/>
            </p:cNvSpPr>
            <p:nvPr/>
          </p:nvSpPr>
          <p:spPr bwMode="auto">
            <a:xfrm>
              <a:off x="4042" y="2628"/>
              <a:ext cx="3825" cy="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
          <p:nvSpPr>
            <p:cNvPr id="161799" name="Text Box 6">
              <a:extLst>
                <a:ext uri="{FF2B5EF4-FFF2-40B4-BE49-F238E27FC236}">
                  <a16:creationId xmlns:a16="http://schemas.microsoft.com/office/drawing/2014/main" id="{14E07E61-0040-80B5-1604-6C208C80FFF5}"/>
                </a:ext>
              </a:extLst>
            </p:cNvPr>
            <p:cNvSpPr txBox="1">
              <a:spLocks noChangeArrowheads="1"/>
            </p:cNvSpPr>
            <p:nvPr/>
          </p:nvSpPr>
          <p:spPr bwMode="auto">
            <a:xfrm>
              <a:off x="5292" y="3130"/>
              <a:ext cx="793"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400" b="0" i="1">
                  <a:latin typeface="Times New Roman" panose="02020603050405020304" pitchFamily="18" charset="0"/>
                  <a:ea typeface="SimSun" panose="02010600030101010101" pitchFamily="2" charset="-122"/>
                </a:rPr>
                <a:t>P</a:t>
              </a:r>
              <a:r>
                <a:rPr lang="en-US" altLang="zh-CN" sz="1400" b="0">
                  <a:latin typeface="Times New Roman" panose="02020603050405020304" pitchFamily="18" charset="0"/>
                  <a:ea typeface="SimSun" panose="02010600030101010101" pitchFamily="2" charset="-122"/>
                </a:rPr>
                <a:t>(1 / 0)</a:t>
              </a:r>
              <a:endParaRPr lang="en-US" altLang="zh-CN" sz="2800" b="0">
                <a:latin typeface="Tahoma" panose="020B0604030504040204" pitchFamily="34" charset="0"/>
                <a:ea typeface="SimSun" panose="02010600030101010101" pitchFamily="2" charset="-122"/>
              </a:endParaRPr>
            </a:p>
          </p:txBody>
        </p:sp>
        <p:sp>
          <p:nvSpPr>
            <p:cNvPr id="161800" name="Text Box 7">
              <a:extLst>
                <a:ext uri="{FF2B5EF4-FFF2-40B4-BE49-F238E27FC236}">
                  <a16:creationId xmlns:a16="http://schemas.microsoft.com/office/drawing/2014/main" id="{EC0C4C19-4943-6F53-8195-DE632ACC1F5F}"/>
                </a:ext>
              </a:extLst>
            </p:cNvPr>
            <p:cNvSpPr txBox="1">
              <a:spLocks noChangeArrowheads="1"/>
            </p:cNvSpPr>
            <p:nvPr/>
          </p:nvSpPr>
          <p:spPr bwMode="auto">
            <a:xfrm>
              <a:off x="4603" y="3624"/>
              <a:ext cx="793"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400" b="0" i="1">
                  <a:latin typeface="Times New Roman" panose="02020603050405020304" pitchFamily="18" charset="0"/>
                  <a:ea typeface="SimSun" panose="02010600030101010101" pitchFamily="2" charset="-122"/>
                </a:rPr>
                <a:t>P</a:t>
              </a:r>
              <a:r>
                <a:rPr lang="en-US" altLang="zh-CN" sz="1400" b="0">
                  <a:latin typeface="Times New Roman" panose="02020603050405020304" pitchFamily="18" charset="0"/>
                  <a:ea typeface="SimSun" panose="02010600030101010101" pitchFamily="2" charset="-122"/>
                </a:rPr>
                <a:t>(0 / 1)</a:t>
              </a:r>
              <a:endParaRPr lang="en-US" altLang="zh-CN" sz="2800" b="0">
                <a:latin typeface="Tahoma" panose="020B0604030504040204" pitchFamily="34" charset="0"/>
                <a:ea typeface="SimSun" panose="02010600030101010101" pitchFamily="2" charset="-122"/>
              </a:endParaRPr>
            </a:p>
          </p:txBody>
        </p:sp>
        <p:sp>
          <p:nvSpPr>
            <p:cNvPr id="161801" name="Text Box 8">
              <a:extLst>
                <a:ext uri="{FF2B5EF4-FFF2-40B4-BE49-F238E27FC236}">
                  <a16:creationId xmlns:a16="http://schemas.microsoft.com/office/drawing/2014/main" id="{492B3BC0-5B9C-7B8E-38D6-87FD0A279FFD}"/>
                </a:ext>
              </a:extLst>
            </p:cNvPr>
            <p:cNvSpPr txBox="1">
              <a:spLocks noChangeArrowheads="1"/>
            </p:cNvSpPr>
            <p:nvPr/>
          </p:nvSpPr>
          <p:spPr bwMode="auto">
            <a:xfrm>
              <a:off x="4174" y="2886"/>
              <a:ext cx="42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400" b="0">
                  <a:latin typeface="Times New Roman" panose="02020603050405020304" pitchFamily="18" charset="0"/>
                  <a:ea typeface="SimSun" panose="02010600030101010101" pitchFamily="2" charset="-122"/>
                </a:rPr>
                <a:t>0</a:t>
              </a:r>
              <a:endParaRPr lang="en-US" altLang="zh-CN" sz="2800" b="0">
                <a:latin typeface="Tahoma" panose="020B0604030504040204" pitchFamily="34" charset="0"/>
                <a:ea typeface="SimSun" panose="02010600030101010101" pitchFamily="2" charset="-122"/>
              </a:endParaRPr>
            </a:p>
          </p:txBody>
        </p:sp>
        <p:sp>
          <p:nvSpPr>
            <p:cNvPr id="161802" name="Text Box 9">
              <a:extLst>
                <a:ext uri="{FF2B5EF4-FFF2-40B4-BE49-F238E27FC236}">
                  <a16:creationId xmlns:a16="http://schemas.microsoft.com/office/drawing/2014/main" id="{34D3BD8D-C57A-2E4A-BF02-AB61A8CEF101}"/>
                </a:ext>
              </a:extLst>
            </p:cNvPr>
            <p:cNvSpPr txBox="1">
              <a:spLocks noChangeArrowheads="1"/>
            </p:cNvSpPr>
            <p:nvPr/>
          </p:nvSpPr>
          <p:spPr bwMode="auto">
            <a:xfrm>
              <a:off x="7438" y="2886"/>
              <a:ext cx="42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400" b="0">
                  <a:latin typeface="Times New Roman" panose="02020603050405020304" pitchFamily="18" charset="0"/>
                  <a:ea typeface="SimSun" panose="02010600030101010101" pitchFamily="2" charset="-122"/>
                </a:rPr>
                <a:t>0</a:t>
              </a:r>
              <a:endParaRPr lang="en-US" altLang="zh-CN" sz="2800" b="0">
                <a:latin typeface="Tahoma" panose="020B0604030504040204" pitchFamily="34" charset="0"/>
                <a:ea typeface="SimSun" panose="02010600030101010101" pitchFamily="2" charset="-122"/>
              </a:endParaRPr>
            </a:p>
          </p:txBody>
        </p:sp>
        <p:sp>
          <p:nvSpPr>
            <p:cNvPr id="161803" name="Text Box 10">
              <a:extLst>
                <a:ext uri="{FF2B5EF4-FFF2-40B4-BE49-F238E27FC236}">
                  <a16:creationId xmlns:a16="http://schemas.microsoft.com/office/drawing/2014/main" id="{3E6885DA-AC9F-5F03-9500-B8DF88E75392}"/>
                </a:ext>
              </a:extLst>
            </p:cNvPr>
            <p:cNvSpPr txBox="1">
              <a:spLocks noChangeArrowheads="1"/>
            </p:cNvSpPr>
            <p:nvPr/>
          </p:nvSpPr>
          <p:spPr bwMode="auto">
            <a:xfrm>
              <a:off x="7412" y="3991"/>
              <a:ext cx="42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400" b="0">
                  <a:latin typeface="Times New Roman" panose="02020603050405020304" pitchFamily="18" charset="0"/>
                  <a:ea typeface="SimSun" panose="02010600030101010101" pitchFamily="2" charset="-122"/>
                </a:rPr>
                <a:t>1</a:t>
              </a:r>
              <a:endParaRPr lang="en-US" altLang="zh-CN" sz="2800" b="0">
                <a:latin typeface="Tahoma" panose="020B0604030504040204" pitchFamily="34" charset="0"/>
                <a:ea typeface="SimSun" panose="02010600030101010101" pitchFamily="2" charset="-122"/>
              </a:endParaRPr>
            </a:p>
          </p:txBody>
        </p:sp>
        <p:sp>
          <p:nvSpPr>
            <p:cNvPr id="161804" name="Text Box 11">
              <a:extLst>
                <a:ext uri="{FF2B5EF4-FFF2-40B4-BE49-F238E27FC236}">
                  <a16:creationId xmlns:a16="http://schemas.microsoft.com/office/drawing/2014/main" id="{38F5BE57-2048-443A-5384-6B34B79116FB}"/>
                </a:ext>
              </a:extLst>
            </p:cNvPr>
            <p:cNvSpPr txBox="1">
              <a:spLocks noChangeArrowheads="1"/>
            </p:cNvSpPr>
            <p:nvPr/>
          </p:nvSpPr>
          <p:spPr bwMode="auto">
            <a:xfrm>
              <a:off x="4135" y="3991"/>
              <a:ext cx="42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400" b="0">
                  <a:latin typeface="Times New Roman" panose="02020603050405020304" pitchFamily="18" charset="0"/>
                  <a:ea typeface="SimSun" panose="02010600030101010101" pitchFamily="2" charset="-122"/>
                </a:rPr>
                <a:t>1</a:t>
              </a:r>
              <a:endParaRPr lang="en-US" altLang="zh-CN" sz="2800" b="0">
                <a:latin typeface="Tahoma" panose="020B0604030504040204" pitchFamily="34" charset="0"/>
                <a:ea typeface="SimSun" panose="02010600030101010101" pitchFamily="2" charset="-122"/>
              </a:endParaRPr>
            </a:p>
          </p:txBody>
        </p:sp>
        <p:grpSp>
          <p:nvGrpSpPr>
            <p:cNvPr id="161805" name="Group 12">
              <a:extLst>
                <a:ext uri="{FF2B5EF4-FFF2-40B4-BE49-F238E27FC236}">
                  <a16:creationId xmlns:a16="http://schemas.microsoft.com/office/drawing/2014/main" id="{87FED591-DD19-46BA-5E5F-AAA58D925B99}"/>
                </a:ext>
              </a:extLst>
            </p:cNvPr>
            <p:cNvGrpSpPr>
              <a:grpSpLocks/>
            </p:cNvGrpSpPr>
            <p:nvPr/>
          </p:nvGrpSpPr>
          <p:grpSpPr bwMode="auto">
            <a:xfrm>
              <a:off x="5603" y="2662"/>
              <a:ext cx="807" cy="1935"/>
              <a:chOff x="5604" y="2662"/>
              <a:chExt cx="807" cy="1935"/>
            </a:xfrm>
          </p:grpSpPr>
          <p:sp>
            <p:nvSpPr>
              <p:cNvPr id="161816" name="Text Box 13">
                <a:extLst>
                  <a:ext uri="{FF2B5EF4-FFF2-40B4-BE49-F238E27FC236}">
                    <a16:creationId xmlns:a16="http://schemas.microsoft.com/office/drawing/2014/main" id="{BD6FA5B2-EFC0-80DF-5834-4FEA79C1F53B}"/>
                  </a:ext>
                </a:extLst>
              </p:cNvPr>
              <p:cNvSpPr txBox="1">
                <a:spLocks noChangeArrowheads="1"/>
              </p:cNvSpPr>
              <p:nvPr/>
            </p:nvSpPr>
            <p:spPr bwMode="auto">
              <a:xfrm>
                <a:off x="5617" y="2662"/>
                <a:ext cx="79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400" b="0" i="1">
                    <a:latin typeface="Times New Roman" panose="02020603050405020304" pitchFamily="18" charset="0"/>
                    <a:ea typeface="SimSun" panose="02010600030101010101" pitchFamily="2" charset="-122"/>
                  </a:rPr>
                  <a:t>P</a:t>
                </a:r>
                <a:r>
                  <a:rPr lang="en-US" altLang="zh-CN" sz="1400" b="0">
                    <a:latin typeface="Times New Roman" panose="02020603050405020304" pitchFamily="18" charset="0"/>
                    <a:ea typeface="SimSun" panose="02010600030101010101" pitchFamily="2" charset="-122"/>
                  </a:rPr>
                  <a:t>(0 / 0)</a:t>
                </a:r>
                <a:endParaRPr lang="en-US" altLang="zh-CN" sz="2800" b="0">
                  <a:latin typeface="Tahoma" panose="020B0604030504040204" pitchFamily="34" charset="0"/>
                  <a:ea typeface="SimSun" panose="02010600030101010101" pitchFamily="2" charset="-122"/>
                </a:endParaRPr>
              </a:p>
            </p:txBody>
          </p:sp>
          <p:sp>
            <p:nvSpPr>
              <p:cNvPr id="161817" name="Text Box 14">
                <a:extLst>
                  <a:ext uri="{FF2B5EF4-FFF2-40B4-BE49-F238E27FC236}">
                    <a16:creationId xmlns:a16="http://schemas.microsoft.com/office/drawing/2014/main" id="{206D5210-7FC5-6D44-FB2E-A14E63F6B401}"/>
                  </a:ext>
                </a:extLst>
              </p:cNvPr>
              <p:cNvSpPr txBox="1">
                <a:spLocks noChangeArrowheads="1"/>
              </p:cNvSpPr>
              <p:nvPr/>
            </p:nvSpPr>
            <p:spPr bwMode="auto">
              <a:xfrm>
                <a:off x="5604" y="4196"/>
                <a:ext cx="794"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400" b="0" i="1">
                    <a:latin typeface="Times New Roman" panose="02020603050405020304" pitchFamily="18" charset="0"/>
                    <a:ea typeface="SimSun" panose="02010600030101010101" pitchFamily="2" charset="-122"/>
                  </a:rPr>
                  <a:t>P</a:t>
                </a:r>
                <a:r>
                  <a:rPr lang="en-US" altLang="zh-CN" sz="1400" b="0">
                    <a:latin typeface="Times New Roman" panose="02020603050405020304" pitchFamily="18" charset="0"/>
                    <a:ea typeface="SimSun" panose="02010600030101010101" pitchFamily="2" charset="-122"/>
                  </a:rPr>
                  <a:t>(1 / 1)</a:t>
                </a:r>
                <a:endParaRPr lang="en-US" altLang="zh-CN" sz="2800" b="0">
                  <a:latin typeface="Tahoma" panose="020B0604030504040204" pitchFamily="34" charset="0"/>
                  <a:ea typeface="SimSun" panose="02010600030101010101" pitchFamily="2" charset="-122"/>
                </a:endParaRPr>
              </a:p>
            </p:txBody>
          </p:sp>
        </p:grpSp>
        <p:grpSp>
          <p:nvGrpSpPr>
            <p:cNvPr id="161806" name="Group 15">
              <a:extLst>
                <a:ext uri="{FF2B5EF4-FFF2-40B4-BE49-F238E27FC236}">
                  <a16:creationId xmlns:a16="http://schemas.microsoft.com/office/drawing/2014/main" id="{F0566B69-A73C-5F7D-7F01-6135B87CA8BC}"/>
                </a:ext>
              </a:extLst>
            </p:cNvPr>
            <p:cNvGrpSpPr>
              <a:grpSpLocks/>
            </p:cNvGrpSpPr>
            <p:nvPr/>
          </p:nvGrpSpPr>
          <p:grpSpPr bwMode="auto">
            <a:xfrm>
              <a:off x="4485" y="3068"/>
              <a:ext cx="2991" cy="1118"/>
              <a:chOff x="4486" y="3068"/>
              <a:chExt cx="2991" cy="1119"/>
            </a:xfrm>
          </p:grpSpPr>
          <p:grpSp>
            <p:nvGrpSpPr>
              <p:cNvPr id="161811" name="Group 16">
                <a:extLst>
                  <a:ext uri="{FF2B5EF4-FFF2-40B4-BE49-F238E27FC236}">
                    <a16:creationId xmlns:a16="http://schemas.microsoft.com/office/drawing/2014/main" id="{FD41F93D-A190-F9FE-245C-D7CE66EA16C4}"/>
                  </a:ext>
                </a:extLst>
              </p:cNvPr>
              <p:cNvGrpSpPr>
                <a:grpSpLocks/>
              </p:cNvGrpSpPr>
              <p:nvPr/>
            </p:nvGrpSpPr>
            <p:grpSpPr bwMode="auto">
              <a:xfrm>
                <a:off x="4486" y="3068"/>
                <a:ext cx="2991" cy="1119"/>
                <a:chOff x="4486" y="3068"/>
                <a:chExt cx="2991" cy="1119"/>
              </a:xfrm>
            </p:grpSpPr>
            <p:sp>
              <p:nvSpPr>
                <p:cNvPr id="161814" name="Line 17">
                  <a:extLst>
                    <a:ext uri="{FF2B5EF4-FFF2-40B4-BE49-F238E27FC236}">
                      <a16:creationId xmlns:a16="http://schemas.microsoft.com/office/drawing/2014/main" id="{DA71B8E4-6E69-6A79-BE57-D904BB670D41}"/>
                    </a:ext>
                  </a:extLst>
                </p:cNvPr>
                <p:cNvSpPr>
                  <a:spLocks noChangeShapeType="1"/>
                </p:cNvSpPr>
                <p:nvPr/>
              </p:nvSpPr>
              <p:spPr bwMode="auto">
                <a:xfrm>
                  <a:off x="4486" y="3068"/>
                  <a:ext cx="299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15" name="Line 18">
                  <a:extLst>
                    <a:ext uri="{FF2B5EF4-FFF2-40B4-BE49-F238E27FC236}">
                      <a16:creationId xmlns:a16="http://schemas.microsoft.com/office/drawing/2014/main" id="{0A5177D5-D80F-AA6A-6609-9816CA5F9C43}"/>
                    </a:ext>
                  </a:extLst>
                </p:cNvPr>
                <p:cNvSpPr>
                  <a:spLocks noChangeShapeType="1"/>
                </p:cNvSpPr>
                <p:nvPr/>
              </p:nvSpPr>
              <p:spPr bwMode="auto">
                <a:xfrm>
                  <a:off x="4486" y="4186"/>
                  <a:ext cx="299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1812" name="Line 19">
                <a:extLst>
                  <a:ext uri="{FF2B5EF4-FFF2-40B4-BE49-F238E27FC236}">
                    <a16:creationId xmlns:a16="http://schemas.microsoft.com/office/drawing/2014/main" id="{1A60A52A-55DB-2D81-0707-D9E95E4EAF0B}"/>
                  </a:ext>
                </a:extLst>
              </p:cNvPr>
              <p:cNvSpPr>
                <a:spLocks noChangeShapeType="1"/>
              </p:cNvSpPr>
              <p:nvPr/>
            </p:nvSpPr>
            <p:spPr bwMode="auto">
              <a:xfrm>
                <a:off x="4486" y="3068"/>
                <a:ext cx="2991" cy="11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13" name="Line 20">
                <a:extLst>
                  <a:ext uri="{FF2B5EF4-FFF2-40B4-BE49-F238E27FC236}">
                    <a16:creationId xmlns:a16="http://schemas.microsoft.com/office/drawing/2014/main" id="{7085B0C3-1332-A7B5-E7A8-EFC7027C3C99}"/>
                  </a:ext>
                </a:extLst>
              </p:cNvPr>
              <p:cNvSpPr>
                <a:spLocks noChangeShapeType="1"/>
              </p:cNvSpPr>
              <p:nvPr/>
            </p:nvSpPr>
            <p:spPr bwMode="auto">
              <a:xfrm flipV="1">
                <a:off x="4486" y="3068"/>
                <a:ext cx="2965" cy="11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1807" name="Text Box 21">
              <a:extLst>
                <a:ext uri="{FF2B5EF4-FFF2-40B4-BE49-F238E27FC236}">
                  <a16:creationId xmlns:a16="http://schemas.microsoft.com/office/drawing/2014/main" id="{7763A567-5B34-E050-6DC2-1CEDDB02DFBD}"/>
                </a:ext>
              </a:extLst>
            </p:cNvPr>
            <p:cNvSpPr txBox="1">
              <a:spLocks noChangeArrowheads="1"/>
            </p:cNvSpPr>
            <p:nvPr/>
          </p:nvSpPr>
          <p:spPr bwMode="auto">
            <a:xfrm>
              <a:off x="4381" y="4677"/>
              <a:ext cx="3109"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ClrTx/>
                <a:buSzTx/>
                <a:buFontTx/>
                <a:buNone/>
              </a:pPr>
              <a:r>
                <a:rPr lang="zh-CN" altLang="en-US" sz="1800" b="0">
                  <a:latin typeface="Times New Roman" panose="02020603050405020304" pitchFamily="18" charset="0"/>
                  <a:ea typeface="SimSun" panose="02010600030101010101" pitchFamily="2" charset="-122"/>
                </a:rPr>
                <a:t>二进制编码信道模型</a:t>
              </a:r>
              <a:endParaRPr lang="zh-CN" altLang="en-US" sz="2800" b="0">
                <a:latin typeface="Tahoma" panose="020B0604030504040204" pitchFamily="34" charset="0"/>
                <a:ea typeface="SimSun" panose="02010600030101010101" pitchFamily="2" charset="-122"/>
              </a:endParaRPr>
            </a:p>
          </p:txBody>
        </p:sp>
        <p:grpSp>
          <p:nvGrpSpPr>
            <p:cNvPr id="161808" name="Group 22">
              <a:extLst>
                <a:ext uri="{FF2B5EF4-FFF2-40B4-BE49-F238E27FC236}">
                  <a16:creationId xmlns:a16="http://schemas.microsoft.com/office/drawing/2014/main" id="{6D958C71-5B34-DC93-0248-7B71AF1BA1F6}"/>
                </a:ext>
              </a:extLst>
            </p:cNvPr>
            <p:cNvGrpSpPr>
              <a:grpSpLocks/>
            </p:cNvGrpSpPr>
            <p:nvPr/>
          </p:nvGrpSpPr>
          <p:grpSpPr bwMode="auto">
            <a:xfrm>
              <a:off x="4042" y="3377"/>
              <a:ext cx="3824" cy="364"/>
              <a:chOff x="4043" y="3377"/>
              <a:chExt cx="3824" cy="364"/>
            </a:xfrm>
          </p:grpSpPr>
          <p:sp>
            <p:nvSpPr>
              <p:cNvPr id="161809" name="Text Box 23">
                <a:extLst>
                  <a:ext uri="{FF2B5EF4-FFF2-40B4-BE49-F238E27FC236}">
                    <a16:creationId xmlns:a16="http://schemas.microsoft.com/office/drawing/2014/main" id="{6F1A4D34-9137-CFEB-2DC5-DC2DF5BF5086}"/>
                  </a:ext>
                </a:extLst>
              </p:cNvPr>
              <p:cNvSpPr txBox="1">
                <a:spLocks noChangeArrowheads="1"/>
              </p:cNvSpPr>
              <p:nvPr/>
            </p:nvSpPr>
            <p:spPr bwMode="auto">
              <a:xfrm>
                <a:off x="4043" y="3403"/>
                <a:ext cx="74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ea typeface="SimSun" panose="02010600030101010101" pitchFamily="2" charset="-122"/>
                  </a:rPr>
                  <a:t>发送端</a:t>
                </a:r>
                <a:endParaRPr lang="zh-CN" altLang="en-US" sz="2800" b="0">
                  <a:latin typeface="Tahoma" panose="020B0604030504040204" pitchFamily="34" charset="0"/>
                  <a:ea typeface="SimSun" panose="02010600030101010101" pitchFamily="2" charset="-122"/>
                </a:endParaRPr>
              </a:p>
            </p:txBody>
          </p:sp>
          <p:sp>
            <p:nvSpPr>
              <p:cNvPr id="161810" name="Text Box 24">
                <a:extLst>
                  <a:ext uri="{FF2B5EF4-FFF2-40B4-BE49-F238E27FC236}">
                    <a16:creationId xmlns:a16="http://schemas.microsoft.com/office/drawing/2014/main" id="{A4C37EFF-2EB2-EEB9-EA9B-76BC6418864A}"/>
                  </a:ext>
                </a:extLst>
              </p:cNvPr>
              <p:cNvSpPr txBox="1">
                <a:spLocks noChangeArrowheads="1"/>
              </p:cNvSpPr>
              <p:nvPr/>
            </p:nvSpPr>
            <p:spPr bwMode="auto">
              <a:xfrm>
                <a:off x="7126" y="3377"/>
                <a:ext cx="74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ea typeface="SimSun" panose="02010600030101010101" pitchFamily="2" charset="-122"/>
                  </a:rPr>
                  <a:t>接收端</a:t>
                </a:r>
                <a:endParaRPr lang="zh-CN" altLang="en-US" sz="2800" b="0">
                  <a:latin typeface="Tahoma" panose="020B0604030504040204" pitchFamily="34" charset="0"/>
                  <a:ea typeface="SimSun" panose="02010600030101010101" pitchFamily="2" charset="-122"/>
                </a:endParaRPr>
              </a:p>
            </p:txBody>
          </p:sp>
        </p:gr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Footer Placeholder 3">
            <a:extLst>
              <a:ext uri="{FF2B5EF4-FFF2-40B4-BE49-F238E27FC236}">
                <a16:creationId xmlns:a16="http://schemas.microsoft.com/office/drawing/2014/main" id="{8FA662F2-390C-D6F4-CEB8-F173537622F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DAB10526-592A-4F68-8845-B80EA685B58F}" type="slidenum">
              <a:rPr lang="en-US" altLang="zh-CN" sz="1400" b="0">
                <a:ea typeface="SimSun" panose="02010600030101010101" pitchFamily="2" charset="-122"/>
              </a:rPr>
              <a:pPr>
                <a:spcBef>
                  <a:spcPct val="0"/>
                </a:spcBef>
                <a:buClrTx/>
                <a:buSzTx/>
                <a:buFontTx/>
                <a:buNone/>
              </a:pPr>
              <a:t>78</a:t>
            </a:fld>
            <a:endParaRPr lang="en-US" altLang="zh-CN" sz="1400" b="0">
              <a:ea typeface="SimSun" panose="02010600030101010101" pitchFamily="2" charset="-122"/>
            </a:endParaRPr>
          </a:p>
        </p:txBody>
      </p:sp>
      <p:sp>
        <p:nvSpPr>
          <p:cNvPr id="163843" name="Rectangle 2">
            <a:extLst>
              <a:ext uri="{FF2B5EF4-FFF2-40B4-BE49-F238E27FC236}">
                <a16:creationId xmlns:a16="http://schemas.microsoft.com/office/drawing/2014/main" id="{AE23D942-AFDE-64CD-5CA6-BDCFE325A8B7}"/>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63844" name="Rectangle 3">
            <a:extLst>
              <a:ext uri="{FF2B5EF4-FFF2-40B4-BE49-F238E27FC236}">
                <a16:creationId xmlns:a16="http://schemas.microsoft.com/office/drawing/2014/main" id="{2328238B-56B2-5151-17AD-9B78325850FB}"/>
              </a:ext>
            </a:extLst>
          </p:cNvPr>
          <p:cNvSpPr>
            <a:spLocks noGrp="1" noRot="1" noChangeArrowheads="1"/>
          </p:cNvSpPr>
          <p:nvPr>
            <p:ph type="body" idx="1"/>
          </p:nvPr>
        </p:nvSpPr>
        <p:spPr>
          <a:xfrm>
            <a:off x="323850" y="1557338"/>
            <a:ext cx="8569325" cy="4967287"/>
          </a:xfrm>
        </p:spPr>
        <p:txBody>
          <a:bodyPr/>
          <a:lstStyle/>
          <a:p>
            <a:pPr lvl="3" eaLnBrk="1" hangingPunct="1"/>
            <a:r>
              <a:rPr lang="zh-CN" altLang="en-US"/>
              <a:t>四进制编码信道模型</a:t>
            </a:r>
          </a:p>
        </p:txBody>
      </p:sp>
      <p:grpSp>
        <p:nvGrpSpPr>
          <p:cNvPr id="163845" name="Group 4">
            <a:extLst>
              <a:ext uri="{FF2B5EF4-FFF2-40B4-BE49-F238E27FC236}">
                <a16:creationId xmlns:a16="http://schemas.microsoft.com/office/drawing/2014/main" id="{9721A7F9-EF00-EC1E-9AA3-171A8FE1F9EC}"/>
              </a:ext>
            </a:extLst>
          </p:cNvPr>
          <p:cNvGrpSpPr>
            <a:grpSpLocks noChangeAspect="1"/>
          </p:cNvGrpSpPr>
          <p:nvPr/>
        </p:nvGrpSpPr>
        <p:grpSpPr bwMode="auto">
          <a:xfrm>
            <a:off x="2051050" y="2349500"/>
            <a:ext cx="4257675" cy="3762375"/>
            <a:chOff x="2738" y="3910"/>
            <a:chExt cx="3420" cy="3020"/>
          </a:xfrm>
        </p:grpSpPr>
        <p:sp>
          <p:nvSpPr>
            <p:cNvPr id="163846" name="AutoShape 5">
              <a:extLst>
                <a:ext uri="{FF2B5EF4-FFF2-40B4-BE49-F238E27FC236}">
                  <a16:creationId xmlns:a16="http://schemas.microsoft.com/office/drawing/2014/main" id="{C8E6DA80-2895-863C-6ADA-E1B0F2498C9F}"/>
                </a:ext>
              </a:extLst>
            </p:cNvPr>
            <p:cNvSpPr>
              <a:spLocks noChangeAspect="1" noChangeArrowheads="1"/>
            </p:cNvSpPr>
            <p:nvPr/>
          </p:nvSpPr>
          <p:spPr bwMode="auto">
            <a:xfrm>
              <a:off x="2738" y="3910"/>
              <a:ext cx="3420" cy="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grpSp>
          <p:nvGrpSpPr>
            <p:cNvPr id="163847" name="Group 6">
              <a:extLst>
                <a:ext uri="{FF2B5EF4-FFF2-40B4-BE49-F238E27FC236}">
                  <a16:creationId xmlns:a16="http://schemas.microsoft.com/office/drawing/2014/main" id="{CC9DA9A4-8505-D5B9-33E3-E61FEA5DBE92}"/>
                </a:ext>
              </a:extLst>
            </p:cNvPr>
            <p:cNvGrpSpPr>
              <a:grpSpLocks/>
            </p:cNvGrpSpPr>
            <p:nvPr/>
          </p:nvGrpSpPr>
          <p:grpSpPr bwMode="auto">
            <a:xfrm>
              <a:off x="3302" y="4095"/>
              <a:ext cx="1743" cy="2238"/>
              <a:chOff x="3302" y="4095"/>
              <a:chExt cx="2185" cy="2238"/>
            </a:xfrm>
          </p:grpSpPr>
          <p:sp>
            <p:nvSpPr>
              <p:cNvPr id="163886" name="Line 7">
                <a:extLst>
                  <a:ext uri="{FF2B5EF4-FFF2-40B4-BE49-F238E27FC236}">
                    <a16:creationId xmlns:a16="http://schemas.microsoft.com/office/drawing/2014/main" id="{CC942B2E-D947-C6B9-843F-077B21F4493F}"/>
                  </a:ext>
                </a:extLst>
              </p:cNvPr>
              <p:cNvSpPr>
                <a:spLocks noChangeShapeType="1"/>
              </p:cNvSpPr>
              <p:nvPr/>
            </p:nvSpPr>
            <p:spPr bwMode="auto">
              <a:xfrm>
                <a:off x="3302" y="4095"/>
                <a:ext cx="21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87" name="Line 8">
                <a:extLst>
                  <a:ext uri="{FF2B5EF4-FFF2-40B4-BE49-F238E27FC236}">
                    <a16:creationId xmlns:a16="http://schemas.microsoft.com/office/drawing/2014/main" id="{4478449D-519C-B589-C0EB-3BB175D7944F}"/>
                  </a:ext>
                </a:extLst>
              </p:cNvPr>
              <p:cNvSpPr>
                <a:spLocks noChangeShapeType="1"/>
              </p:cNvSpPr>
              <p:nvPr/>
            </p:nvSpPr>
            <p:spPr bwMode="auto">
              <a:xfrm>
                <a:off x="3302" y="4836"/>
                <a:ext cx="218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88" name="Line 9">
                <a:extLst>
                  <a:ext uri="{FF2B5EF4-FFF2-40B4-BE49-F238E27FC236}">
                    <a16:creationId xmlns:a16="http://schemas.microsoft.com/office/drawing/2014/main" id="{365E970F-6C46-D6DB-79E0-9A154B9360E0}"/>
                  </a:ext>
                </a:extLst>
              </p:cNvPr>
              <p:cNvSpPr>
                <a:spLocks noChangeShapeType="1"/>
              </p:cNvSpPr>
              <p:nvPr/>
            </p:nvSpPr>
            <p:spPr bwMode="auto">
              <a:xfrm>
                <a:off x="3302" y="5591"/>
                <a:ext cx="21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89" name="Line 10">
                <a:extLst>
                  <a:ext uri="{FF2B5EF4-FFF2-40B4-BE49-F238E27FC236}">
                    <a16:creationId xmlns:a16="http://schemas.microsoft.com/office/drawing/2014/main" id="{2D6EB2E3-E56D-096C-5AFC-01C10D719AC8}"/>
                  </a:ext>
                </a:extLst>
              </p:cNvPr>
              <p:cNvSpPr>
                <a:spLocks noChangeShapeType="1"/>
              </p:cNvSpPr>
              <p:nvPr/>
            </p:nvSpPr>
            <p:spPr bwMode="auto">
              <a:xfrm>
                <a:off x="3302" y="6332"/>
                <a:ext cx="218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3848" name="Line 11">
              <a:extLst>
                <a:ext uri="{FF2B5EF4-FFF2-40B4-BE49-F238E27FC236}">
                  <a16:creationId xmlns:a16="http://schemas.microsoft.com/office/drawing/2014/main" id="{F1BF0223-B299-8B35-B2D8-09B793D1AF86}"/>
                </a:ext>
              </a:extLst>
            </p:cNvPr>
            <p:cNvSpPr>
              <a:spLocks noChangeShapeType="1"/>
            </p:cNvSpPr>
            <p:nvPr/>
          </p:nvSpPr>
          <p:spPr bwMode="auto">
            <a:xfrm>
              <a:off x="3302" y="4095"/>
              <a:ext cx="1795"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49" name="Line 12">
              <a:extLst>
                <a:ext uri="{FF2B5EF4-FFF2-40B4-BE49-F238E27FC236}">
                  <a16:creationId xmlns:a16="http://schemas.microsoft.com/office/drawing/2014/main" id="{951B2A37-3820-0776-7E60-3CD80C8AB170}"/>
                </a:ext>
              </a:extLst>
            </p:cNvPr>
            <p:cNvSpPr>
              <a:spLocks noChangeShapeType="1"/>
            </p:cNvSpPr>
            <p:nvPr/>
          </p:nvSpPr>
          <p:spPr bwMode="auto">
            <a:xfrm>
              <a:off x="3302" y="4095"/>
              <a:ext cx="1774" cy="12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0" name="Line 13">
              <a:extLst>
                <a:ext uri="{FF2B5EF4-FFF2-40B4-BE49-F238E27FC236}">
                  <a16:creationId xmlns:a16="http://schemas.microsoft.com/office/drawing/2014/main" id="{AEFA6EB7-E5AE-099B-FAEC-3A5BCD6FE810}"/>
                </a:ext>
              </a:extLst>
            </p:cNvPr>
            <p:cNvSpPr>
              <a:spLocks noChangeShapeType="1"/>
            </p:cNvSpPr>
            <p:nvPr/>
          </p:nvSpPr>
          <p:spPr bwMode="auto">
            <a:xfrm>
              <a:off x="3302" y="4095"/>
              <a:ext cx="1808" cy="18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1" name="Line 14">
              <a:extLst>
                <a:ext uri="{FF2B5EF4-FFF2-40B4-BE49-F238E27FC236}">
                  <a16:creationId xmlns:a16="http://schemas.microsoft.com/office/drawing/2014/main" id="{4C47587D-776F-B2D9-A395-27DDC8CAD09C}"/>
                </a:ext>
              </a:extLst>
            </p:cNvPr>
            <p:cNvSpPr>
              <a:spLocks noChangeShapeType="1"/>
            </p:cNvSpPr>
            <p:nvPr/>
          </p:nvSpPr>
          <p:spPr bwMode="auto">
            <a:xfrm flipV="1">
              <a:off x="3302" y="4316"/>
              <a:ext cx="1535" cy="5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2" name="Line 15">
              <a:extLst>
                <a:ext uri="{FF2B5EF4-FFF2-40B4-BE49-F238E27FC236}">
                  <a16:creationId xmlns:a16="http://schemas.microsoft.com/office/drawing/2014/main" id="{FC540FC9-FE9F-88F4-CF7C-44A40851FC82}"/>
                </a:ext>
              </a:extLst>
            </p:cNvPr>
            <p:cNvSpPr>
              <a:spLocks noChangeShapeType="1"/>
            </p:cNvSpPr>
            <p:nvPr/>
          </p:nvSpPr>
          <p:spPr bwMode="auto">
            <a:xfrm>
              <a:off x="3302" y="4836"/>
              <a:ext cx="1691" cy="5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3" name="Line 16">
              <a:extLst>
                <a:ext uri="{FF2B5EF4-FFF2-40B4-BE49-F238E27FC236}">
                  <a16:creationId xmlns:a16="http://schemas.microsoft.com/office/drawing/2014/main" id="{CF08346D-5EF6-5F67-D2D6-EF486B87F87F}"/>
                </a:ext>
              </a:extLst>
            </p:cNvPr>
            <p:cNvSpPr>
              <a:spLocks noChangeShapeType="1"/>
            </p:cNvSpPr>
            <p:nvPr/>
          </p:nvSpPr>
          <p:spPr bwMode="auto">
            <a:xfrm>
              <a:off x="3302" y="4836"/>
              <a:ext cx="1800" cy="12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4" name="Line 17">
              <a:extLst>
                <a:ext uri="{FF2B5EF4-FFF2-40B4-BE49-F238E27FC236}">
                  <a16:creationId xmlns:a16="http://schemas.microsoft.com/office/drawing/2014/main" id="{45786014-4C3A-5B9C-DBD4-2FD7E8803711}"/>
                </a:ext>
              </a:extLst>
            </p:cNvPr>
            <p:cNvSpPr>
              <a:spLocks noChangeShapeType="1"/>
            </p:cNvSpPr>
            <p:nvPr/>
          </p:nvSpPr>
          <p:spPr bwMode="auto">
            <a:xfrm flipV="1">
              <a:off x="3297" y="4457"/>
              <a:ext cx="1644" cy="11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5" name="Line 18">
              <a:extLst>
                <a:ext uri="{FF2B5EF4-FFF2-40B4-BE49-F238E27FC236}">
                  <a16:creationId xmlns:a16="http://schemas.microsoft.com/office/drawing/2014/main" id="{17C4525B-4E3D-1958-486A-BEA104FEF43E}"/>
                </a:ext>
              </a:extLst>
            </p:cNvPr>
            <p:cNvSpPr>
              <a:spLocks noChangeShapeType="1"/>
            </p:cNvSpPr>
            <p:nvPr/>
          </p:nvSpPr>
          <p:spPr bwMode="auto">
            <a:xfrm flipV="1">
              <a:off x="3297" y="4990"/>
              <a:ext cx="1753" cy="6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6" name="Line 19">
              <a:extLst>
                <a:ext uri="{FF2B5EF4-FFF2-40B4-BE49-F238E27FC236}">
                  <a16:creationId xmlns:a16="http://schemas.microsoft.com/office/drawing/2014/main" id="{3C23721C-42AD-AE7E-2DCC-93ED4BFAB875}"/>
                </a:ext>
              </a:extLst>
            </p:cNvPr>
            <p:cNvSpPr>
              <a:spLocks noChangeShapeType="1"/>
            </p:cNvSpPr>
            <p:nvPr/>
          </p:nvSpPr>
          <p:spPr bwMode="auto">
            <a:xfrm>
              <a:off x="3297" y="5591"/>
              <a:ext cx="1592" cy="5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7" name="Line 20">
              <a:extLst>
                <a:ext uri="{FF2B5EF4-FFF2-40B4-BE49-F238E27FC236}">
                  <a16:creationId xmlns:a16="http://schemas.microsoft.com/office/drawing/2014/main" id="{9A43203B-4ED2-38A6-4FB1-0709F5080148}"/>
                </a:ext>
              </a:extLst>
            </p:cNvPr>
            <p:cNvSpPr>
              <a:spLocks noChangeShapeType="1"/>
            </p:cNvSpPr>
            <p:nvPr/>
          </p:nvSpPr>
          <p:spPr bwMode="auto">
            <a:xfrm flipV="1">
              <a:off x="3297" y="4464"/>
              <a:ext cx="1813" cy="18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8" name="Line 21">
              <a:extLst>
                <a:ext uri="{FF2B5EF4-FFF2-40B4-BE49-F238E27FC236}">
                  <a16:creationId xmlns:a16="http://schemas.microsoft.com/office/drawing/2014/main" id="{21B9A986-3A59-64DA-C7C5-0F0B7090991F}"/>
                </a:ext>
              </a:extLst>
            </p:cNvPr>
            <p:cNvSpPr>
              <a:spLocks noChangeShapeType="1"/>
            </p:cNvSpPr>
            <p:nvPr/>
          </p:nvSpPr>
          <p:spPr bwMode="auto">
            <a:xfrm flipV="1">
              <a:off x="3297" y="5110"/>
              <a:ext cx="1784" cy="12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9" name="Line 22">
              <a:extLst>
                <a:ext uri="{FF2B5EF4-FFF2-40B4-BE49-F238E27FC236}">
                  <a16:creationId xmlns:a16="http://schemas.microsoft.com/office/drawing/2014/main" id="{A68D6983-23C4-F590-D899-A218678F18DB}"/>
                </a:ext>
              </a:extLst>
            </p:cNvPr>
            <p:cNvSpPr>
              <a:spLocks noChangeShapeType="1"/>
            </p:cNvSpPr>
            <p:nvPr/>
          </p:nvSpPr>
          <p:spPr bwMode="auto">
            <a:xfrm flipV="1">
              <a:off x="3297" y="5721"/>
              <a:ext cx="1779" cy="61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60" name="Text Box 23">
              <a:extLst>
                <a:ext uri="{FF2B5EF4-FFF2-40B4-BE49-F238E27FC236}">
                  <a16:creationId xmlns:a16="http://schemas.microsoft.com/office/drawing/2014/main" id="{3D0BB831-38CA-9B65-CE5E-BDA5D34BC7BC}"/>
                </a:ext>
              </a:extLst>
            </p:cNvPr>
            <p:cNvSpPr txBox="1">
              <a:spLocks noChangeArrowheads="1"/>
            </p:cNvSpPr>
            <p:nvPr/>
          </p:nvSpPr>
          <p:spPr bwMode="auto">
            <a:xfrm>
              <a:off x="3024" y="3910"/>
              <a:ext cx="348"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800" b="0">
                  <a:latin typeface="Times New Roman" panose="02020603050405020304" pitchFamily="18" charset="0"/>
                  <a:ea typeface="SimSun" panose="02010600030101010101" pitchFamily="2" charset="-122"/>
                </a:rPr>
                <a:t>0</a:t>
              </a:r>
              <a:endParaRPr lang="en-US" altLang="zh-CN" sz="3600" b="0">
                <a:latin typeface="Tahoma" panose="020B0604030504040204" pitchFamily="34" charset="0"/>
                <a:ea typeface="SimSun" panose="02010600030101010101" pitchFamily="2" charset="-122"/>
              </a:endParaRPr>
            </a:p>
          </p:txBody>
        </p:sp>
        <p:sp>
          <p:nvSpPr>
            <p:cNvPr id="163861" name="Text Box 24">
              <a:extLst>
                <a:ext uri="{FF2B5EF4-FFF2-40B4-BE49-F238E27FC236}">
                  <a16:creationId xmlns:a16="http://schemas.microsoft.com/office/drawing/2014/main" id="{166F0E1D-907E-D6ED-317F-5A61AAA525FE}"/>
                </a:ext>
              </a:extLst>
            </p:cNvPr>
            <p:cNvSpPr txBox="1">
              <a:spLocks noChangeArrowheads="1"/>
            </p:cNvSpPr>
            <p:nvPr/>
          </p:nvSpPr>
          <p:spPr bwMode="auto">
            <a:xfrm>
              <a:off x="3019" y="4665"/>
              <a:ext cx="34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800" b="0">
                  <a:latin typeface="Times New Roman" panose="02020603050405020304" pitchFamily="18" charset="0"/>
                  <a:ea typeface="SimSun" panose="02010600030101010101" pitchFamily="2" charset="-122"/>
                </a:rPr>
                <a:t>1</a:t>
              </a:r>
              <a:endParaRPr lang="en-US" altLang="zh-CN" sz="3600" b="0">
                <a:latin typeface="Tahoma" panose="020B0604030504040204" pitchFamily="34" charset="0"/>
                <a:ea typeface="SimSun" panose="02010600030101010101" pitchFamily="2" charset="-122"/>
              </a:endParaRPr>
            </a:p>
          </p:txBody>
        </p:sp>
        <p:sp>
          <p:nvSpPr>
            <p:cNvPr id="163862" name="Text Box 25">
              <a:extLst>
                <a:ext uri="{FF2B5EF4-FFF2-40B4-BE49-F238E27FC236}">
                  <a16:creationId xmlns:a16="http://schemas.microsoft.com/office/drawing/2014/main" id="{D15658AE-ECB9-F539-1AFD-E3AC9ECC2806}"/>
                </a:ext>
              </a:extLst>
            </p:cNvPr>
            <p:cNvSpPr txBox="1">
              <a:spLocks noChangeArrowheads="1"/>
            </p:cNvSpPr>
            <p:nvPr/>
          </p:nvSpPr>
          <p:spPr bwMode="auto">
            <a:xfrm>
              <a:off x="2998" y="5380"/>
              <a:ext cx="34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800" b="0">
                  <a:latin typeface="Times New Roman" panose="02020603050405020304" pitchFamily="18" charset="0"/>
                  <a:ea typeface="SimSun" panose="02010600030101010101" pitchFamily="2" charset="-122"/>
                </a:rPr>
                <a:t>2</a:t>
              </a:r>
              <a:endParaRPr lang="en-US" altLang="zh-CN" sz="3600" b="0">
                <a:latin typeface="Tahoma" panose="020B0604030504040204" pitchFamily="34" charset="0"/>
                <a:ea typeface="SimSun" panose="02010600030101010101" pitchFamily="2" charset="-122"/>
              </a:endParaRPr>
            </a:p>
          </p:txBody>
        </p:sp>
        <p:sp>
          <p:nvSpPr>
            <p:cNvPr id="163863" name="Text Box 26">
              <a:extLst>
                <a:ext uri="{FF2B5EF4-FFF2-40B4-BE49-F238E27FC236}">
                  <a16:creationId xmlns:a16="http://schemas.microsoft.com/office/drawing/2014/main" id="{35AC7B1A-B39C-6C80-5E4B-D1C658EC5D2E}"/>
                </a:ext>
              </a:extLst>
            </p:cNvPr>
            <p:cNvSpPr txBox="1">
              <a:spLocks noChangeArrowheads="1"/>
            </p:cNvSpPr>
            <p:nvPr/>
          </p:nvSpPr>
          <p:spPr bwMode="auto">
            <a:xfrm>
              <a:off x="3032" y="6121"/>
              <a:ext cx="34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800" b="0">
                  <a:latin typeface="Times New Roman" panose="02020603050405020304" pitchFamily="18" charset="0"/>
                  <a:ea typeface="SimSun" panose="02010600030101010101" pitchFamily="2" charset="-122"/>
                </a:rPr>
                <a:t>3</a:t>
              </a:r>
              <a:endParaRPr lang="en-US" altLang="zh-CN" sz="3600" b="0">
                <a:latin typeface="Tahoma" panose="020B0604030504040204" pitchFamily="34" charset="0"/>
                <a:ea typeface="SimSun" panose="02010600030101010101" pitchFamily="2" charset="-122"/>
              </a:endParaRPr>
            </a:p>
          </p:txBody>
        </p:sp>
        <p:sp>
          <p:nvSpPr>
            <p:cNvPr id="163864" name="Text Box 27">
              <a:extLst>
                <a:ext uri="{FF2B5EF4-FFF2-40B4-BE49-F238E27FC236}">
                  <a16:creationId xmlns:a16="http://schemas.microsoft.com/office/drawing/2014/main" id="{80CF683B-9106-D2E3-F045-5A577EB57D24}"/>
                </a:ext>
              </a:extLst>
            </p:cNvPr>
            <p:cNvSpPr txBox="1">
              <a:spLocks noChangeArrowheads="1"/>
            </p:cNvSpPr>
            <p:nvPr/>
          </p:nvSpPr>
          <p:spPr bwMode="auto">
            <a:xfrm>
              <a:off x="5498" y="6126"/>
              <a:ext cx="34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800" b="0">
                  <a:latin typeface="Times New Roman" panose="02020603050405020304" pitchFamily="18" charset="0"/>
                  <a:ea typeface="SimSun" panose="02010600030101010101" pitchFamily="2" charset="-122"/>
                </a:rPr>
                <a:t>3</a:t>
              </a:r>
              <a:endParaRPr lang="en-US" altLang="zh-CN" sz="3600" b="0">
                <a:latin typeface="Tahoma" panose="020B0604030504040204" pitchFamily="34" charset="0"/>
                <a:ea typeface="SimSun" panose="02010600030101010101" pitchFamily="2" charset="-122"/>
              </a:endParaRPr>
            </a:p>
          </p:txBody>
        </p:sp>
        <p:sp>
          <p:nvSpPr>
            <p:cNvPr id="163865" name="Text Box 28">
              <a:extLst>
                <a:ext uri="{FF2B5EF4-FFF2-40B4-BE49-F238E27FC236}">
                  <a16:creationId xmlns:a16="http://schemas.microsoft.com/office/drawing/2014/main" id="{118137A5-CC68-428B-D16A-72BC170F45EF}"/>
                </a:ext>
              </a:extLst>
            </p:cNvPr>
            <p:cNvSpPr txBox="1">
              <a:spLocks noChangeArrowheads="1"/>
            </p:cNvSpPr>
            <p:nvPr/>
          </p:nvSpPr>
          <p:spPr bwMode="auto">
            <a:xfrm>
              <a:off x="5459" y="5404"/>
              <a:ext cx="34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800" b="0">
                  <a:latin typeface="Times New Roman" panose="02020603050405020304" pitchFamily="18" charset="0"/>
                  <a:ea typeface="SimSun" panose="02010600030101010101" pitchFamily="2" charset="-122"/>
                </a:rPr>
                <a:t>2</a:t>
              </a:r>
              <a:endParaRPr lang="en-US" altLang="zh-CN" sz="3600" b="0">
                <a:latin typeface="Tahoma" panose="020B0604030504040204" pitchFamily="34" charset="0"/>
                <a:ea typeface="SimSun" panose="02010600030101010101" pitchFamily="2" charset="-122"/>
              </a:endParaRPr>
            </a:p>
          </p:txBody>
        </p:sp>
        <p:sp>
          <p:nvSpPr>
            <p:cNvPr id="163866" name="Text Box 29">
              <a:extLst>
                <a:ext uri="{FF2B5EF4-FFF2-40B4-BE49-F238E27FC236}">
                  <a16:creationId xmlns:a16="http://schemas.microsoft.com/office/drawing/2014/main" id="{5FCAE4DA-237E-3C6C-4BC3-564ADC44913F}"/>
                </a:ext>
              </a:extLst>
            </p:cNvPr>
            <p:cNvSpPr txBox="1">
              <a:spLocks noChangeArrowheads="1"/>
            </p:cNvSpPr>
            <p:nvPr/>
          </p:nvSpPr>
          <p:spPr bwMode="auto">
            <a:xfrm>
              <a:off x="5472" y="4665"/>
              <a:ext cx="34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800" b="0">
                  <a:latin typeface="Times New Roman" panose="02020603050405020304" pitchFamily="18" charset="0"/>
                  <a:ea typeface="SimSun" panose="02010600030101010101" pitchFamily="2" charset="-122"/>
                </a:rPr>
                <a:t>1</a:t>
              </a:r>
              <a:endParaRPr lang="en-US" altLang="zh-CN" sz="3600" b="0">
                <a:latin typeface="Tahoma" panose="020B0604030504040204" pitchFamily="34" charset="0"/>
                <a:ea typeface="SimSun" panose="02010600030101010101" pitchFamily="2" charset="-122"/>
              </a:endParaRPr>
            </a:p>
          </p:txBody>
        </p:sp>
        <p:sp>
          <p:nvSpPr>
            <p:cNvPr id="163867" name="Text Box 30">
              <a:extLst>
                <a:ext uri="{FF2B5EF4-FFF2-40B4-BE49-F238E27FC236}">
                  <a16:creationId xmlns:a16="http://schemas.microsoft.com/office/drawing/2014/main" id="{B6953E8F-A080-6635-B9FE-D42520CD344B}"/>
                </a:ext>
              </a:extLst>
            </p:cNvPr>
            <p:cNvSpPr txBox="1">
              <a:spLocks noChangeArrowheads="1"/>
            </p:cNvSpPr>
            <p:nvPr/>
          </p:nvSpPr>
          <p:spPr bwMode="auto">
            <a:xfrm>
              <a:off x="5477" y="3921"/>
              <a:ext cx="34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en-US" altLang="zh-CN" sz="1800" b="0">
                  <a:latin typeface="Times New Roman" panose="02020603050405020304" pitchFamily="18" charset="0"/>
                  <a:ea typeface="SimSun" panose="02010600030101010101" pitchFamily="2" charset="-122"/>
                </a:rPr>
                <a:t>0</a:t>
              </a:r>
              <a:endParaRPr lang="en-US" altLang="zh-CN" sz="3600" b="0">
                <a:latin typeface="Tahoma" panose="020B0604030504040204" pitchFamily="34" charset="0"/>
                <a:ea typeface="SimSun" panose="02010600030101010101" pitchFamily="2" charset="-122"/>
              </a:endParaRPr>
            </a:p>
          </p:txBody>
        </p:sp>
        <p:sp>
          <p:nvSpPr>
            <p:cNvPr id="163868" name="Line 31">
              <a:extLst>
                <a:ext uri="{FF2B5EF4-FFF2-40B4-BE49-F238E27FC236}">
                  <a16:creationId xmlns:a16="http://schemas.microsoft.com/office/drawing/2014/main" id="{40BCC827-4D1C-B95C-B28C-B986B5C42BA0}"/>
                </a:ext>
              </a:extLst>
            </p:cNvPr>
            <p:cNvSpPr>
              <a:spLocks noChangeShapeType="1"/>
            </p:cNvSpPr>
            <p:nvPr/>
          </p:nvSpPr>
          <p:spPr bwMode="auto">
            <a:xfrm flipV="1">
              <a:off x="4837" y="4100"/>
              <a:ext cx="637"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69" name="Line 32">
              <a:extLst>
                <a:ext uri="{FF2B5EF4-FFF2-40B4-BE49-F238E27FC236}">
                  <a16:creationId xmlns:a16="http://schemas.microsoft.com/office/drawing/2014/main" id="{852ED918-1A9A-C68D-6FCC-2DFF91519913}"/>
                </a:ext>
              </a:extLst>
            </p:cNvPr>
            <p:cNvSpPr>
              <a:spLocks noChangeShapeType="1"/>
            </p:cNvSpPr>
            <p:nvPr/>
          </p:nvSpPr>
          <p:spPr bwMode="auto">
            <a:xfrm flipV="1">
              <a:off x="4941" y="4095"/>
              <a:ext cx="541" cy="3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0" name="Line 33">
              <a:extLst>
                <a:ext uri="{FF2B5EF4-FFF2-40B4-BE49-F238E27FC236}">
                  <a16:creationId xmlns:a16="http://schemas.microsoft.com/office/drawing/2014/main" id="{B2109919-1AA1-7DF1-3BEC-B27556AFE56A}"/>
                </a:ext>
              </a:extLst>
            </p:cNvPr>
            <p:cNvSpPr>
              <a:spLocks noChangeShapeType="1"/>
            </p:cNvSpPr>
            <p:nvPr/>
          </p:nvSpPr>
          <p:spPr bwMode="auto">
            <a:xfrm flipV="1">
              <a:off x="5110" y="4095"/>
              <a:ext cx="364"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1" name="Line 34">
              <a:extLst>
                <a:ext uri="{FF2B5EF4-FFF2-40B4-BE49-F238E27FC236}">
                  <a16:creationId xmlns:a16="http://schemas.microsoft.com/office/drawing/2014/main" id="{029CF946-B300-5848-DE38-E2C7ABFDD4A6}"/>
                </a:ext>
              </a:extLst>
            </p:cNvPr>
            <p:cNvSpPr>
              <a:spLocks noChangeShapeType="1"/>
            </p:cNvSpPr>
            <p:nvPr/>
          </p:nvSpPr>
          <p:spPr bwMode="auto">
            <a:xfrm flipV="1">
              <a:off x="5045" y="4095"/>
              <a:ext cx="429" cy="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2" name="Line 35">
              <a:extLst>
                <a:ext uri="{FF2B5EF4-FFF2-40B4-BE49-F238E27FC236}">
                  <a16:creationId xmlns:a16="http://schemas.microsoft.com/office/drawing/2014/main" id="{9986AE3C-DE7F-8A64-1183-126D42AC6AC9}"/>
                </a:ext>
              </a:extLst>
            </p:cNvPr>
            <p:cNvSpPr>
              <a:spLocks noChangeShapeType="1"/>
            </p:cNvSpPr>
            <p:nvPr/>
          </p:nvSpPr>
          <p:spPr bwMode="auto">
            <a:xfrm>
              <a:off x="5032" y="4836"/>
              <a:ext cx="42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3" name="Line 36">
              <a:extLst>
                <a:ext uri="{FF2B5EF4-FFF2-40B4-BE49-F238E27FC236}">
                  <a16:creationId xmlns:a16="http://schemas.microsoft.com/office/drawing/2014/main" id="{D0726873-501B-80D6-2DF4-81BD334379F7}"/>
                </a:ext>
              </a:extLst>
            </p:cNvPr>
            <p:cNvSpPr>
              <a:spLocks noChangeShapeType="1"/>
            </p:cNvSpPr>
            <p:nvPr/>
          </p:nvSpPr>
          <p:spPr bwMode="auto">
            <a:xfrm>
              <a:off x="5097" y="4719"/>
              <a:ext cx="372" cy="1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4" name="Line 37">
              <a:extLst>
                <a:ext uri="{FF2B5EF4-FFF2-40B4-BE49-F238E27FC236}">
                  <a16:creationId xmlns:a16="http://schemas.microsoft.com/office/drawing/2014/main" id="{AB63CCF9-5A52-709C-7B48-B80B40709591}"/>
                </a:ext>
              </a:extLst>
            </p:cNvPr>
            <p:cNvSpPr>
              <a:spLocks noChangeShapeType="1"/>
            </p:cNvSpPr>
            <p:nvPr/>
          </p:nvSpPr>
          <p:spPr bwMode="auto">
            <a:xfrm flipV="1">
              <a:off x="5053" y="4842"/>
              <a:ext cx="421" cy="1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5" name="Line 38">
              <a:extLst>
                <a:ext uri="{FF2B5EF4-FFF2-40B4-BE49-F238E27FC236}">
                  <a16:creationId xmlns:a16="http://schemas.microsoft.com/office/drawing/2014/main" id="{577F5CEB-E7F5-B7D6-326B-5D9D631E5024}"/>
                </a:ext>
              </a:extLst>
            </p:cNvPr>
            <p:cNvSpPr>
              <a:spLocks noChangeShapeType="1"/>
            </p:cNvSpPr>
            <p:nvPr/>
          </p:nvSpPr>
          <p:spPr bwMode="auto">
            <a:xfrm flipV="1">
              <a:off x="5084" y="4842"/>
              <a:ext cx="398" cy="2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6" name="Line 39">
              <a:extLst>
                <a:ext uri="{FF2B5EF4-FFF2-40B4-BE49-F238E27FC236}">
                  <a16:creationId xmlns:a16="http://schemas.microsoft.com/office/drawing/2014/main" id="{2570FA4E-923B-76A7-BD85-8C370416870B}"/>
                </a:ext>
              </a:extLst>
            </p:cNvPr>
            <p:cNvSpPr>
              <a:spLocks noChangeShapeType="1"/>
            </p:cNvSpPr>
            <p:nvPr/>
          </p:nvSpPr>
          <p:spPr bwMode="auto">
            <a:xfrm>
              <a:off x="5079" y="5336"/>
              <a:ext cx="382"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7" name="Line 40">
              <a:extLst>
                <a:ext uri="{FF2B5EF4-FFF2-40B4-BE49-F238E27FC236}">
                  <a16:creationId xmlns:a16="http://schemas.microsoft.com/office/drawing/2014/main" id="{AE84C006-9603-3167-45BB-0FE6D7B4BCA4}"/>
                </a:ext>
              </a:extLst>
            </p:cNvPr>
            <p:cNvSpPr>
              <a:spLocks noChangeShapeType="1"/>
            </p:cNvSpPr>
            <p:nvPr/>
          </p:nvSpPr>
          <p:spPr bwMode="auto">
            <a:xfrm>
              <a:off x="4993" y="5422"/>
              <a:ext cx="476" cy="1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8" name="Line 41">
              <a:extLst>
                <a:ext uri="{FF2B5EF4-FFF2-40B4-BE49-F238E27FC236}">
                  <a16:creationId xmlns:a16="http://schemas.microsoft.com/office/drawing/2014/main" id="{9F1D2A13-A4D0-975F-530E-8343068BBFC8}"/>
                </a:ext>
              </a:extLst>
            </p:cNvPr>
            <p:cNvSpPr>
              <a:spLocks noChangeShapeType="1"/>
            </p:cNvSpPr>
            <p:nvPr/>
          </p:nvSpPr>
          <p:spPr bwMode="auto">
            <a:xfrm>
              <a:off x="5027" y="5591"/>
              <a:ext cx="4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9" name="Line 42">
              <a:extLst>
                <a:ext uri="{FF2B5EF4-FFF2-40B4-BE49-F238E27FC236}">
                  <a16:creationId xmlns:a16="http://schemas.microsoft.com/office/drawing/2014/main" id="{63B0D3F2-3F83-9D00-5D1B-FAB2076C2215}"/>
                </a:ext>
              </a:extLst>
            </p:cNvPr>
            <p:cNvSpPr>
              <a:spLocks noChangeShapeType="1"/>
            </p:cNvSpPr>
            <p:nvPr/>
          </p:nvSpPr>
          <p:spPr bwMode="auto">
            <a:xfrm flipV="1">
              <a:off x="5079" y="5596"/>
              <a:ext cx="408" cy="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0" name="Line 43">
              <a:extLst>
                <a:ext uri="{FF2B5EF4-FFF2-40B4-BE49-F238E27FC236}">
                  <a16:creationId xmlns:a16="http://schemas.microsoft.com/office/drawing/2014/main" id="{3D35CB4B-CA48-5E53-C9E9-85C44DBA3D4E}"/>
                </a:ext>
              </a:extLst>
            </p:cNvPr>
            <p:cNvSpPr>
              <a:spLocks noChangeShapeType="1"/>
            </p:cNvSpPr>
            <p:nvPr/>
          </p:nvSpPr>
          <p:spPr bwMode="auto">
            <a:xfrm>
              <a:off x="5110" y="5973"/>
              <a:ext cx="364" cy="3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1" name="Line 44">
              <a:extLst>
                <a:ext uri="{FF2B5EF4-FFF2-40B4-BE49-F238E27FC236}">
                  <a16:creationId xmlns:a16="http://schemas.microsoft.com/office/drawing/2014/main" id="{A634BF11-89AE-2908-8380-67AB39C5AA0C}"/>
                </a:ext>
              </a:extLst>
            </p:cNvPr>
            <p:cNvSpPr>
              <a:spLocks noChangeShapeType="1"/>
            </p:cNvSpPr>
            <p:nvPr/>
          </p:nvSpPr>
          <p:spPr bwMode="auto">
            <a:xfrm>
              <a:off x="5105" y="6085"/>
              <a:ext cx="377" cy="2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2" name="Line 45">
              <a:extLst>
                <a:ext uri="{FF2B5EF4-FFF2-40B4-BE49-F238E27FC236}">
                  <a16:creationId xmlns:a16="http://schemas.microsoft.com/office/drawing/2014/main" id="{A24C4530-A653-74DA-6144-993A41019276}"/>
                </a:ext>
              </a:extLst>
            </p:cNvPr>
            <p:cNvSpPr>
              <a:spLocks noChangeShapeType="1"/>
            </p:cNvSpPr>
            <p:nvPr/>
          </p:nvSpPr>
          <p:spPr bwMode="auto">
            <a:xfrm>
              <a:off x="4889" y="6137"/>
              <a:ext cx="593" cy="2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3" name="Line 46">
              <a:extLst>
                <a:ext uri="{FF2B5EF4-FFF2-40B4-BE49-F238E27FC236}">
                  <a16:creationId xmlns:a16="http://schemas.microsoft.com/office/drawing/2014/main" id="{5657C342-3695-41FA-72E8-B911741F01D7}"/>
                </a:ext>
              </a:extLst>
            </p:cNvPr>
            <p:cNvSpPr>
              <a:spLocks noChangeShapeType="1"/>
            </p:cNvSpPr>
            <p:nvPr/>
          </p:nvSpPr>
          <p:spPr bwMode="auto">
            <a:xfrm>
              <a:off x="5027" y="6332"/>
              <a:ext cx="442"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4" name="Text Box 47">
              <a:extLst>
                <a:ext uri="{FF2B5EF4-FFF2-40B4-BE49-F238E27FC236}">
                  <a16:creationId xmlns:a16="http://schemas.microsoft.com/office/drawing/2014/main" id="{8B2BBB50-71DA-809C-8314-C1C0D622BB8D}"/>
                </a:ext>
              </a:extLst>
            </p:cNvPr>
            <p:cNvSpPr txBox="1">
              <a:spLocks noChangeArrowheads="1"/>
            </p:cNvSpPr>
            <p:nvPr/>
          </p:nvSpPr>
          <p:spPr bwMode="auto">
            <a:xfrm>
              <a:off x="5638" y="4956"/>
              <a:ext cx="520"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ea typeface="SimSun" panose="02010600030101010101" pitchFamily="2" charset="-122"/>
                </a:rPr>
                <a:t>接收端</a:t>
              </a:r>
              <a:endParaRPr lang="zh-CN" altLang="en-US" sz="2800" b="0">
                <a:latin typeface="Tahoma" panose="020B0604030504040204" pitchFamily="34" charset="0"/>
                <a:ea typeface="SimSun" panose="02010600030101010101" pitchFamily="2" charset="-122"/>
              </a:endParaRPr>
            </a:p>
          </p:txBody>
        </p:sp>
        <p:sp>
          <p:nvSpPr>
            <p:cNvPr id="163885" name="Text Box 48">
              <a:extLst>
                <a:ext uri="{FF2B5EF4-FFF2-40B4-BE49-F238E27FC236}">
                  <a16:creationId xmlns:a16="http://schemas.microsoft.com/office/drawing/2014/main" id="{7E154966-67D5-6695-5575-C96DBFC90676}"/>
                </a:ext>
              </a:extLst>
            </p:cNvPr>
            <p:cNvSpPr txBox="1">
              <a:spLocks noChangeArrowheads="1"/>
            </p:cNvSpPr>
            <p:nvPr/>
          </p:nvSpPr>
          <p:spPr bwMode="auto">
            <a:xfrm>
              <a:off x="2738" y="4930"/>
              <a:ext cx="520"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ea typeface="SimSun" panose="02010600030101010101" pitchFamily="2" charset="-122"/>
                </a:rPr>
                <a:t>发送端</a:t>
              </a:r>
              <a:endParaRPr lang="zh-CN" altLang="en-US" sz="2800" b="0">
                <a:latin typeface="Tahoma" panose="020B0604030504040204" pitchFamily="34" charset="0"/>
                <a:ea typeface="SimSun" panose="02010600030101010101" pitchFamily="2" charset="-122"/>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Footer Placeholder 3">
            <a:extLst>
              <a:ext uri="{FF2B5EF4-FFF2-40B4-BE49-F238E27FC236}">
                <a16:creationId xmlns:a16="http://schemas.microsoft.com/office/drawing/2014/main" id="{22C5E6E4-C6ED-F438-6312-7790D12F52E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CF1F46BD-9820-4974-A193-A98082BB02DD}" type="slidenum">
              <a:rPr lang="en-US" altLang="zh-CN" sz="1400" b="0">
                <a:ea typeface="SimSun" panose="02010600030101010101" pitchFamily="2" charset="-122"/>
              </a:rPr>
              <a:pPr>
                <a:spcBef>
                  <a:spcPct val="0"/>
                </a:spcBef>
                <a:buClrTx/>
                <a:buSzTx/>
                <a:buFontTx/>
                <a:buNone/>
              </a:pPr>
              <a:t>79</a:t>
            </a:fld>
            <a:endParaRPr lang="en-US" altLang="zh-CN" sz="1400" b="0">
              <a:ea typeface="SimSun" panose="02010600030101010101" pitchFamily="2" charset="-122"/>
            </a:endParaRPr>
          </a:p>
        </p:txBody>
      </p:sp>
      <p:sp>
        <p:nvSpPr>
          <p:cNvPr id="165891" name="Rectangle 2">
            <a:extLst>
              <a:ext uri="{FF2B5EF4-FFF2-40B4-BE49-F238E27FC236}">
                <a16:creationId xmlns:a16="http://schemas.microsoft.com/office/drawing/2014/main" id="{D93AA739-E3A7-F0E3-4295-00575CCB28DA}"/>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65892" name="Rectangle 3">
            <a:extLst>
              <a:ext uri="{FF2B5EF4-FFF2-40B4-BE49-F238E27FC236}">
                <a16:creationId xmlns:a16="http://schemas.microsoft.com/office/drawing/2014/main" id="{9B33432C-EC51-2461-8770-89E1117CB784}"/>
              </a:ext>
            </a:extLst>
          </p:cNvPr>
          <p:cNvSpPr>
            <a:spLocks noGrp="1" noRot="1" noChangeArrowheads="1"/>
          </p:cNvSpPr>
          <p:nvPr>
            <p:ph type="body" idx="1"/>
          </p:nvPr>
        </p:nvSpPr>
        <p:spPr>
          <a:xfrm>
            <a:off x="323850" y="1557338"/>
            <a:ext cx="8820150" cy="5040312"/>
          </a:xfrm>
        </p:spPr>
        <p:txBody>
          <a:bodyPr/>
          <a:lstStyle/>
          <a:p>
            <a:pPr lvl="1" eaLnBrk="1" hangingPunct="1"/>
            <a:r>
              <a:rPr lang="zh-CN" altLang="en-US"/>
              <a:t>恒参信道和随参信道</a:t>
            </a:r>
          </a:p>
          <a:p>
            <a:pPr lvl="2" eaLnBrk="1" hangingPunct="1"/>
            <a:r>
              <a:rPr lang="zh-CN" altLang="en-US"/>
              <a:t>恒参信道</a:t>
            </a:r>
          </a:p>
          <a:p>
            <a:pPr lvl="3" eaLnBrk="1" hangingPunct="1"/>
            <a:r>
              <a:rPr lang="zh-CN" altLang="en-US">
                <a:solidFill>
                  <a:srgbClr val="000000"/>
                </a:solidFill>
              </a:rPr>
              <a:t>恒参信道是指参数不随时间变化而变化的信道。</a:t>
            </a:r>
          </a:p>
          <a:p>
            <a:pPr lvl="3" eaLnBrk="1" hangingPunct="1"/>
            <a:r>
              <a:rPr lang="zh-CN" altLang="en-US">
                <a:solidFill>
                  <a:srgbClr val="000000"/>
                </a:solidFill>
              </a:rPr>
              <a:t>恒参信道举例：各种架空明线、卫星信道</a:t>
            </a:r>
            <a:r>
              <a:rPr lang="en-US" altLang="zh-CN">
                <a:solidFill>
                  <a:srgbClr val="000000"/>
                </a:solidFill>
              </a:rPr>
              <a:t>……</a:t>
            </a:r>
          </a:p>
          <a:p>
            <a:pPr lvl="3" eaLnBrk="1" hangingPunct="1"/>
            <a:r>
              <a:rPr lang="zh-CN" altLang="en-US">
                <a:solidFill>
                  <a:srgbClr val="000000"/>
                </a:solidFill>
              </a:rPr>
              <a:t>恒参信道</a:t>
            </a:r>
            <a:r>
              <a:rPr lang="zh-CN" altLang="en-US">
                <a:solidFill>
                  <a:srgbClr val="000000"/>
                </a:solidFill>
                <a:sym typeface="Symbol" panose="05050102010706020507" pitchFamily="18" charset="2"/>
              </a:rPr>
              <a:t></a:t>
            </a:r>
            <a:r>
              <a:rPr lang="zh-CN" altLang="en-US">
                <a:solidFill>
                  <a:srgbClr val="000000"/>
                </a:solidFill>
              </a:rPr>
              <a:t> 非时变线性网络</a:t>
            </a:r>
            <a:r>
              <a:rPr lang="zh-CN" altLang="en-US">
                <a:solidFill>
                  <a:srgbClr val="000000"/>
                </a:solidFill>
                <a:sym typeface="Symbol" panose="05050102010706020507" pitchFamily="18" charset="2"/>
              </a:rPr>
              <a:t></a:t>
            </a:r>
            <a:r>
              <a:rPr lang="zh-CN" altLang="en-US">
                <a:solidFill>
                  <a:srgbClr val="000000"/>
                </a:solidFill>
              </a:rPr>
              <a:t>信号通过线性系统的分析方法。</a:t>
            </a:r>
          </a:p>
          <a:p>
            <a:pPr lvl="2" eaLnBrk="1" hangingPunct="1"/>
            <a:r>
              <a:rPr lang="zh-CN" altLang="en-US"/>
              <a:t>无失真条件</a:t>
            </a:r>
          </a:p>
          <a:p>
            <a:pPr lvl="3" eaLnBrk="1" hangingPunct="1"/>
            <a:r>
              <a:rPr lang="zh-CN" altLang="en-US">
                <a:solidFill>
                  <a:srgbClr val="000000"/>
                </a:solidFill>
              </a:rPr>
              <a:t>振幅－频率特性：为水平直线时无失真</a:t>
            </a:r>
          </a:p>
          <a:p>
            <a:pPr lvl="3" eaLnBrk="1" hangingPunct="1"/>
            <a:r>
              <a:rPr lang="zh-CN" altLang="en-US">
                <a:solidFill>
                  <a:srgbClr val="000000"/>
                </a:solidFill>
              </a:rPr>
              <a:t>相位－频率特性：要求其为通过原点的直线，</a:t>
            </a:r>
          </a:p>
          <a:p>
            <a:pPr lvl="3" eaLnBrk="1" hangingPunct="1">
              <a:buFont typeface="Wingdings" panose="05000000000000000000" pitchFamily="2" charset="2"/>
              <a:buNone/>
            </a:pPr>
            <a:r>
              <a:rPr lang="zh-CN" altLang="en-US" sz="1800">
                <a:solidFill>
                  <a:srgbClr val="000000"/>
                </a:solidFill>
              </a:rPr>
              <a:t>    </a:t>
            </a:r>
            <a:r>
              <a:rPr lang="zh-CN" altLang="en-US">
                <a:solidFill>
                  <a:srgbClr val="000000"/>
                </a:solidFill>
              </a:rPr>
              <a:t>即群时延为常数时无失真</a:t>
            </a:r>
          </a:p>
          <a:p>
            <a:pPr lvl="3" eaLnBrk="1" hangingPunct="1">
              <a:buFont typeface="Wingdings" panose="05000000000000000000" pitchFamily="2" charset="2"/>
              <a:buNone/>
            </a:pPr>
            <a:endParaRPr lang="zh-CN" altLang="en-US">
              <a:solidFill>
                <a:srgbClr val="000000"/>
              </a:solidFill>
            </a:endParaRPr>
          </a:p>
          <a:p>
            <a:pPr lvl="3" eaLnBrk="1" hangingPunct="1">
              <a:buFont typeface="Wingdings" panose="05000000000000000000" pitchFamily="2" charset="2"/>
              <a:buNone/>
            </a:pPr>
            <a:r>
              <a:rPr lang="zh-CN" altLang="en-US">
                <a:solidFill>
                  <a:srgbClr val="000000"/>
                </a:solidFill>
              </a:rPr>
              <a:t>   右图为典型电话信道</a:t>
            </a:r>
            <a:endParaRPr lang="en-US" altLang="zh-CN">
              <a:solidFill>
                <a:srgbClr val="000000"/>
              </a:solidFill>
            </a:endParaRPr>
          </a:p>
          <a:p>
            <a:pPr lvl="3" eaLnBrk="1" hangingPunct="1">
              <a:buFont typeface="Wingdings" panose="05000000000000000000" pitchFamily="2" charset="2"/>
              <a:buNone/>
            </a:pPr>
            <a:r>
              <a:rPr lang="en-US" altLang="zh-CN">
                <a:solidFill>
                  <a:srgbClr val="000000"/>
                </a:solidFill>
              </a:rPr>
              <a:t>   </a:t>
            </a:r>
            <a:r>
              <a:rPr lang="zh-CN" altLang="en-US">
                <a:solidFill>
                  <a:srgbClr val="000000"/>
                </a:solidFill>
              </a:rPr>
              <a:t>损耗幅度－频率特性</a:t>
            </a:r>
          </a:p>
          <a:p>
            <a:pPr lvl="3" eaLnBrk="1" hangingPunct="1"/>
            <a:endParaRPr lang="zh-CN" altLang="en-US"/>
          </a:p>
          <a:p>
            <a:pPr lvl="3" eaLnBrk="1" hangingPunct="1"/>
            <a:endParaRPr lang="zh-CN" altLang="en-US"/>
          </a:p>
        </p:txBody>
      </p:sp>
      <p:grpSp>
        <p:nvGrpSpPr>
          <p:cNvPr id="165893" name="Group 4">
            <a:extLst>
              <a:ext uri="{FF2B5EF4-FFF2-40B4-BE49-F238E27FC236}">
                <a16:creationId xmlns:a16="http://schemas.microsoft.com/office/drawing/2014/main" id="{47D4637A-5030-2AC0-C755-A8B0AAE9CE47}"/>
              </a:ext>
            </a:extLst>
          </p:cNvPr>
          <p:cNvGrpSpPr>
            <a:grpSpLocks/>
          </p:cNvGrpSpPr>
          <p:nvPr/>
        </p:nvGrpSpPr>
        <p:grpSpPr bwMode="auto">
          <a:xfrm>
            <a:off x="5400675" y="4846638"/>
            <a:ext cx="3132138" cy="2471737"/>
            <a:chOff x="5921" y="6266"/>
            <a:chExt cx="4786" cy="2764"/>
          </a:xfrm>
        </p:grpSpPr>
        <p:pic>
          <p:nvPicPr>
            <p:cNvPr id="165894" name="Picture 5">
              <a:extLst>
                <a:ext uri="{FF2B5EF4-FFF2-40B4-BE49-F238E27FC236}">
                  <a16:creationId xmlns:a16="http://schemas.microsoft.com/office/drawing/2014/main" id="{B7101891-B155-6868-A861-F01894AC0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 y="6266"/>
              <a:ext cx="4786" cy="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5" name="Text Box 6">
              <a:extLst>
                <a:ext uri="{FF2B5EF4-FFF2-40B4-BE49-F238E27FC236}">
                  <a16:creationId xmlns:a16="http://schemas.microsoft.com/office/drawing/2014/main" id="{75B345D2-07AB-8B2A-6E80-DCFCA4C6B669}"/>
                </a:ext>
              </a:extLst>
            </p:cNvPr>
            <p:cNvSpPr txBox="1">
              <a:spLocks noChangeArrowheads="1"/>
            </p:cNvSpPr>
            <p:nvPr/>
          </p:nvSpPr>
          <p:spPr bwMode="auto">
            <a:xfrm>
              <a:off x="5970" y="8580"/>
              <a:ext cx="346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ClrTx/>
                <a:buSzTx/>
                <a:buFontTx/>
                <a:buNone/>
              </a:pPr>
              <a:endParaRPr lang="en-US" altLang="en-US" sz="2800" b="0">
                <a:latin typeface="Tahoma" panose="020B0604030504040204" pitchFamily="34" charset="0"/>
                <a:ea typeface="SimSun" panose="02010600030101010101" pitchFamily="2"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5">
            <a:extLst>
              <a:ext uri="{FF2B5EF4-FFF2-40B4-BE49-F238E27FC236}">
                <a16:creationId xmlns:a16="http://schemas.microsoft.com/office/drawing/2014/main" id="{59CDF2DB-73D7-FEA6-199B-251A4FBF167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BAA2A25C-F543-4808-B88F-679E4E9BCE26}" type="slidenum">
              <a:rPr lang="en-US" altLang="zh-CN" sz="1400" b="0">
                <a:ea typeface="SimSun" panose="02010600030101010101" pitchFamily="2" charset="-122"/>
              </a:rPr>
              <a:pPr>
                <a:spcBef>
                  <a:spcPct val="0"/>
                </a:spcBef>
                <a:buClrTx/>
                <a:buSzTx/>
                <a:buFontTx/>
                <a:buNone/>
              </a:pPr>
              <a:t>8</a:t>
            </a:fld>
            <a:endParaRPr lang="en-US" altLang="zh-CN" sz="1400" b="0">
              <a:ea typeface="SimSun" panose="02010600030101010101" pitchFamily="2" charset="-122"/>
            </a:endParaRPr>
          </a:p>
        </p:txBody>
      </p:sp>
      <p:sp>
        <p:nvSpPr>
          <p:cNvPr id="20483" name="Rectangle 2">
            <a:extLst>
              <a:ext uri="{FF2B5EF4-FFF2-40B4-BE49-F238E27FC236}">
                <a16:creationId xmlns:a16="http://schemas.microsoft.com/office/drawing/2014/main" id="{CA4E02EA-3D2D-9567-A981-A099AE11C281}"/>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20484" name="Rectangle 5">
            <a:extLst>
              <a:ext uri="{FF2B5EF4-FFF2-40B4-BE49-F238E27FC236}">
                <a16:creationId xmlns:a16="http://schemas.microsoft.com/office/drawing/2014/main" id="{0FBFF354-BC8A-E7DC-5737-10BFEA0CEC28}"/>
              </a:ext>
            </a:extLst>
          </p:cNvPr>
          <p:cNvSpPr>
            <a:spLocks noGrp="1" noRot="1" noChangeArrowheads="1"/>
          </p:cNvSpPr>
          <p:nvPr>
            <p:ph type="body" sz="half" idx="4294967295"/>
          </p:nvPr>
        </p:nvSpPr>
        <p:spPr>
          <a:xfrm>
            <a:off x="468313" y="1628775"/>
            <a:ext cx="8135937" cy="4679950"/>
          </a:xfrm>
        </p:spPr>
        <p:txBody>
          <a:bodyPr/>
          <a:lstStyle/>
          <a:p>
            <a:pPr marL="0" indent="0" eaLnBrk="1" hangingPunct="1"/>
            <a:r>
              <a:rPr lang="en-US" altLang="zh-CN"/>
              <a:t>2.2</a:t>
            </a:r>
            <a:r>
              <a:rPr lang="zh-CN" altLang="en-US"/>
              <a:t>确定信号的分析</a:t>
            </a:r>
          </a:p>
          <a:p>
            <a:pPr lvl="1" eaLnBrk="1" hangingPunct="1"/>
            <a:r>
              <a:rPr lang="zh-CN" altLang="en-US"/>
              <a:t>周期信号</a:t>
            </a:r>
          </a:p>
          <a:p>
            <a:pPr lvl="2" eaLnBrk="1" hangingPunct="1"/>
            <a:r>
              <a:rPr lang="zh-CN" altLang="en-US"/>
              <a:t>周期信号的傅氏指数级数表示</a:t>
            </a:r>
          </a:p>
          <a:p>
            <a:pPr lvl="2" eaLnBrk="1" hangingPunct="1"/>
            <a:endParaRPr lang="zh-CN" altLang="en-US"/>
          </a:p>
          <a:p>
            <a:pPr lvl="2" eaLnBrk="1" hangingPunct="1"/>
            <a:endParaRPr lang="zh-CN" altLang="en-US"/>
          </a:p>
          <a:p>
            <a:pPr lvl="2" eaLnBrk="1" hangingPunct="1"/>
            <a:endParaRPr lang="zh-CN" altLang="en-US"/>
          </a:p>
          <a:p>
            <a:pPr lvl="2" eaLnBrk="1" hangingPunct="1"/>
            <a:r>
              <a:rPr lang="zh-CN" altLang="en-US"/>
              <a:t>指数形式比三角级数更简化便于计算</a:t>
            </a:r>
          </a:p>
        </p:txBody>
      </p:sp>
      <p:graphicFrame>
        <p:nvGraphicFramePr>
          <p:cNvPr id="20485" name="Object 6">
            <a:extLst>
              <a:ext uri="{FF2B5EF4-FFF2-40B4-BE49-F238E27FC236}">
                <a16:creationId xmlns:a16="http://schemas.microsoft.com/office/drawing/2014/main" id="{9D92C76E-5F34-29C6-F81F-A861C4F86C96}"/>
              </a:ext>
            </a:extLst>
          </p:cNvPr>
          <p:cNvGraphicFramePr>
            <a:graphicFrameLocks noChangeAspect="1"/>
          </p:cNvGraphicFramePr>
          <p:nvPr/>
        </p:nvGraphicFramePr>
        <p:xfrm>
          <a:off x="4427538" y="3357563"/>
          <a:ext cx="2663825" cy="709612"/>
        </p:xfrm>
        <a:graphic>
          <a:graphicData uri="http://schemas.openxmlformats.org/presentationml/2006/ole">
            <mc:AlternateContent xmlns:mc="http://schemas.openxmlformats.org/markup-compatibility/2006">
              <mc:Choice xmlns:v="urn:schemas-microsoft-com:vml" Requires="v">
                <p:oleObj r:id="rId3" imgW="1409088" imgH="355446" progId="Equation.3">
                  <p:embed/>
                </p:oleObj>
              </mc:Choice>
              <mc:Fallback>
                <p:oleObj r:id="rId3" imgW="1409088" imgH="35544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3357563"/>
                        <a:ext cx="266382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Object 7">
            <a:extLst>
              <a:ext uri="{FF2B5EF4-FFF2-40B4-BE49-F238E27FC236}">
                <a16:creationId xmlns:a16="http://schemas.microsoft.com/office/drawing/2014/main" id="{FB6676DF-4F51-CE26-1AAF-DC1602D536A1}"/>
              </a:ext>
            </a:extLst>
          </p:cNvPr>
          <p:cNvGraphicFramePr>
            <a:graphicFrameLocks noGrp="1" noChangeAspect="1"/>
          </p:cNvGraphicFramePr>
          <p:nvPr>
            <p:ph sz="quarter" idx="3"/>
          </p:nvPr>
        </p:nvGraphicFramePr>
        <p:xfrm>
          <a:off x="1763713" y="3213100"/>
          <a:ext cx="2232025" cy="892175"/>
        </p:xfrm>
        <a:graphic>
          <a:graphicData uri="http://schemas.openxmlformats.org/presentationml/2006/ole">
            <mc:AlternateContent xmlns:mc="http://schemas.openxmlformats.org/markup-compatibility/2006">
              <mc:Choice xmlns:v="urn:schemas-microsoft-com:vml" Requires="v">
                <p:oleObj r:id="rId5" imgW="1079032" imgH="431613" progId="Equation.3">
                  <p:embed/>
                </p:oleObj>
              </mc:Choice>
              <mc:Fallback>
                <p:oleObj r:id="rId5" imgW="1079032" imgH="431613"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3213100"/>
                        <a:ext cx="223202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Rectangle 8">
            <a:extLst>
              <a:ext uri="{FF2B5EF4-FFF2-40B4-BE49-F238E27FC236}">
                <a16:creationId xmlns:a16="http://schemas.microsoft.com/office/drawing/2014/main" id="{4B260FD8-0955-5E8B-E637-9E66D53E6961}"/>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
        <p:nvSpPr>
          <p:cNvPr id="20488" name="Rectangle 9">
            <a:extLst>
              <a:ext uri="{FF2B5EF4-FFF2-40B4-BE49-F238E27FC236}">
                <a16:creationId xmlns:a16="http://schemas.microsoft.com/office/drawing/2014/main" id="{03C9EE8A-A875-FEDA-F857-27C35820378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eaLnBrk="1" hangingPunct="1">
              <a:spcBef>
                <a:spcPct val="0"/>
              </a:spcBef>
              <a:buClrTx/>
              <a:buSzTx/>
              <a:buFontTx/>
              <a:buNone/>
            </a:pPr>
            <a:endParaRPr lang="en-US" altLang="en-US" sz="1800" b="0">
              <a:ea typeface="SimSun"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Footer Placeholder 3">
            <a:extLst>
              <a:ext uri="{FF2B5EF4-FFF2-40B4-BE49-F238E27FC236}">
                <a16:creationId xmlns:a16="http://schemas.microsoft.com/office/drawing/2014/main" id="{C89CF4DE-E58A-BC80-6691-473E8D73BE4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1AB01EFB-AFD0-4ED1-BD4E-809955762EAD}" type="slidenum">
              <a:rPr lang="en-US" altLang="zh-CN" sz="1400" b="0">
                <a:ea typeface="SimSun" panose="02010600030101010101" pitchFamily="2" charset="-122"/>
              </a:rPr>
              <a:pPr>
                <a:spcBef>
                  <a:spcPct val="0"/>
                </a:spcBef>
                <a:buClrTx/>
                <a:buSzTx/>
                <a:buFontTx/>
                <a:buNone/>
              </a:pPr>
              <a:t>80</a:t>
            </a:fld>
            <a:endParaRPr lang="en-US" altLang="zh-CN" sz="1400" b="0">
              <a:ea typeface="SimSun" panose="02010600030101010101" pitchFamily="2" charset="-122"/>
            </a:endParaRPr>
          </a:p>
        </p:txBody>
      </p:sp>
      <p:sp>
        <p:nvSpPr>
          <p:cNvPr id="167939" name="Rectangle 2">
            <a:extLst>
              <a:ext uri="{FF2B5EF4-FFF2-40B4-BE49-F238E27FC236}">
                <a16:creationId xmlns:a16="http://schemas.microsoft.com/office/drawing/2014/main" id="{DD997997-A28F-AEB6-CF19-FCD9F53BA0D9}"/>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67940" name="Rectangle 3">
            <a:extLst>
              <a:ext uri="{FF2B5EF4-FFF2-40B4-BE49-F238E27FC236}">
                <a16:creationId xmlns:a16="http://schemas.microsoft.com/office/drawing/2014/main" id="{B257AC9E-5712-C3A3-8F0F-85DEFFF20C78}"/>
              </a:ext>
            </a:extLst>
          </p:cNvPr>
          <p:cNvSpPr>
            <a:spLocks noGrp="1" noRot="1" noChangeArrowheads="1"/>
          </p:cNvSpPr>
          <p:nvPr>
            <p:ph type="body" idx="1"/>
          </p:nvPr>
        </p:nvSpPr>
        <p:spPr>
          <a:xfrm>
            <a:off x="323850" y="1557338"/>
            <a:ext cx="8569325" cy="4967287"/>
          </a:xfrm>
        </p:spPr>
        <p:txBody>
          <a:bodyPr/>
          <a:lstStyle/>
          <a:p>
            <a:pPr lvl="2" eaLnBrk="1" hangingPunct="1"/>
            <a:r>
              <a:rPr lang="zh-CN" altLang="en-US"/>
              <a:t>随参信道</a:t>
            </a:r>
          </a:p>
          <a:p>
            <a:pPr lvl="3" eaLnBrk="1" hangingPunct="1"/>
            <a:r>
              <a:rPr lang="zh-CN" altLang="en-US">
                <a:solidFill>
                  <a:srgbClr val="000000"/>
                </a:solidFill>
              </a:rPr>
              <a:t>随参信道是指参数随时间变化而变化的信道。</a:t>
            </a:r>
          </a:p>
          <a:p>
            <a:pPr lvl="3" eaLnBrk="1" hangingPunct="1"/>
            <a:r>
              <a:rPr lang="zh-CN" altLang="en-US">
                <a:solidFill>
                  <a:srgbClr val="000000"/>
                </a:solidFill>
              </a:rPr>
              <a:t>随参信道举例：短波电离层反射、超短波视距绕射</a:t>
            </a:r>
            <a:r>
              <a:rPr lang="en-US" altLang="zh-CN">
                <a:solidFill>
                  <a:srgbClr val="000000"/>
                </a:solidFill>
              </a:rPr>
              <a:t>……</a:t>
            </a:r>
          </a:p>
          <a:p>
            <a:pPr lvl="3" eaLnBrk="1" hangingPunct="1"/>
            <a:r>
              <a:rPr lang="zh-CN" altLang="en-US">
                <a:solidFill>
                  <a:srgbClr val="000000"/>
                </a:solidFill>
              </a:rPr>
              <a:t>随参信道特性：</a:t>
            </a:r>
          </a:p>
          <a:p>
            <a:pPr lvl="3" eaLnBrk="1" hangingPunct="1">
              <a:buFont typeface="Wingdings" panose="05000000000000000000" pitchFamily="2" charset="2"/>
              <a:buNone/>
            </a:pPr>
            <a:r>
              <a:rPr lang="zh-CN" altLang="en-US" sz="2200">
                <a:solidFill>
                  <a:srgbClr val="000000"/>
                </a:solidFill>
              </a:rPr>
              <a:t>         </a:t>
            </a:r>
            <a:r>
              <a:rPr lang="zh-CN" altLang="en-US">
                <a:solidFill>
                  <a:srgbClr val="000000"/>
                </a:solidFill>
              </a:rPr>
              <a:t>衰减随时间变化</a:t>
            </a:r>
          </a:p>
          <a:p>
            <a:pPr lvl="3" eaLnBrk="1" hangingPunct="1">
              <a:buFont typeface="Wingdings" panose="05000000000000000000" pitchFamily="2" charset="2"/>
              <a:buNone/>
            </a:pPr>
            <a:r>
              <a:rPr lang="zh-CN" altLang="en-US">
                <a:solidFill>
                  <a:srgbClr val="000000"/>
                </a:solidFill>
              </a:rPr>
              <a:t>          时延随时间变化</a:t>
            </a:r>
          </a:p>
          <a:p>
            <a:pPr lvl="3" eaLnBrk="1" hangingPunct="1">
              <a:lnSpc>
                <a:spcPct val="120000"/>
              </a:lnSpc>
            </a:pPr>
            <a:r>
              <a:rPr lang="zh-CN" altLang="en-US">
                <a:solidFill>
                  <a:srgbClr val="000000"/>
                </a:solidFill>
              </a:rPr>
              <a:t>多径效应：信号经过几条路径到达接收端，而且每条路径的</a:t>
            </a:r>
          </a:p>
          <a:p>
            <a:pPr lvl="3" eaLnBrk="1" hangingPunct="1">
              <a:lnSpc>
                <a:spcPct val="120000"/>
              </a:lnSpc>
              <a:buFont typeface="Wingdings" panose="05000000000000000000" pitchFamily="2" charset="2"/>
              <a:buNone/>
            </a:pPr>
            <a:r>
              <a:rPr lang="zh-CN" altLang="en-US">
                <a:solidFill>
                  <a:srgbClr val="000000"/>
                </a:solidFill>
              </a:rPr>
              <a:t>    长度（时延）和衰减都随时间而变，即存在多径传播现象。</a:t>
            </a:r>
          </a:p>
          <a:p>
            <a:pPr lvl="3" eaLnBrk="1" hangingPunct="1"/>
            <a:endParaRPr lang="zh-CN" altLang="en-US"/>
          </a:p>
          <a:p>
            <a:pPr lvl="3" eaLnBrk="1" hangingPunct="1"/>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Footer Placeholder 5">
            <a:extLst>
              <a:ext uri="{FF2B5EF4-FFF2-40B4-BE49-F238E27FC236}">
                <a16:creationId xmlns:a16="http://schemas.microsoft.com/office/drawing/2014/main" id="{107068B6-CC01-22CA-E5AD-9E9EE72CF4A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583778CD-8D5F-49CB-B2F3-0B95EEDB5785}" type="slidenum">
              <a:rPr lang="en-US" altLang="zh-CN" sz="1400" b="0">
                <a:ea typeface="SimSun" panose="02010600030101010101" pitchFamily="2" charset="-122"/>
              </a:rPr>
              <a:pPr>
                <a:spcBef>
                  <a:spcPct val="0"/>
                </a:spcBef>
                <a:buClrTx/>
                <a:buSzTx/>
                <a:buFontTx/>
                <a:buNone/>
              </a:pPr>
              <a:t>81</a:t>
            </a:fld>
            <a:endParaRPr lang="en-US" altLang="zh-CN" sz="1400" b="0">
              <a:ea typeface="SimSun" panose="02010600030101010101" pitchFamily="2" charset="-122"/>
            </a:endParaRPr>
          </a:p>
        </p:txBody>
      </p:sp>
      <p:sp>
        <p:nvSpPr>
          <p:cNvPr id="169987" name="Rectangle 2">
            <a:extLst>
              <a:ext uri="{FF2B5EF4-FFF2-40B4-BE49-F238E27FC236}">
                <a16:creationId xmlns:a16="http://schemas.microsoft.com/office/drawing/2014/main" id="{CACC4F5D-678C-2BF6-3358-12A6052D08B1}"/>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69988" name="Rectangle 3">
            <a:extLst>
              <a:ext uri="{FF2B5EF4-FFF2-40B4-BE49-F238E27FC236}">
                <a16:creationId xmlns:a16="http://schemas.microsoft.com/office/drawing/2014/main" id="{467D706C-C388-2722-AEA8-B058669E55FF}"/>
              </a:ext>
            </a:extLst>
          </p:cNvPr>
          <p:cNvSpPr>
            <a:spLocks noGrp="1" noRot="1" noChangeArrowheads="1"/>
          </p:cNvSpPr>
          <p:nvPr>
            <p:ph type="body" sz="half" idx="1"/>
          </p:nvPr>
        </p:nvSpPr>
        <p:spPr>
          <a:xfrm>
            <a:off x="323850" y="1484313"/>
            <a:ext cx="8569325" cy="5184775"/>
          </a:xfrm>
        </p:spPr>
        <p:txBody>
          <a:bodyPr/>
          <a:lstStyle/>
          <a:p>
            <a:pPr lvl="3" eaLnBrk="1" hangingPunct="1"/>
            <a:r>
              <a:rPr lang="zh-CN" altLang="en-US"/>
              <a:t>多径效应分析</a:t>
            </a:r>
          </a:p>
          <a:p>
            <a:pPr lvl="2" eaLnBrk="1" hangingPunct="1">
              <a:buFont typeface="Wingdings" panose="05000000000000000000" pitchFamily="2" charset="2"/>
              <a:buNone/>
            </a:pPr>
            <a:r>
              <a:rPr lang="zh-CN" altLang="en-US" sz="2000"/>
              <a:t>      </a:t>
            </a:r>
            <a:r>
              <a:rPr lang="zh-CN" altLang="en-US" sz="2000">
                <a:solidFill>
                  <a:srgbClr val="000000"/>
                </a:solidFill>
              </a:rPr>
              <a:t>设发射信号为：</a:t>
            </a:r>
            <a:r>
              <a:rPr lang="en-US" altLang="zh-CN" sz="2000" i="1">
                <a:solidFill>
                  <a:srgbClr val="000000"/>
                </a:solidFill>
                <a:latin typeface="Times New Roman" panose="02020603050405020304" pitchFamily="18" charset="0"/>
              </a:rPr>
              <a:t>f</a:t>
            </a:r>
            <a:r>
              <a:rPr lang="en-US" altLang="zh-CN" sz="2000">
                <a:solidFill>
                  <a:srgbClr val="000000"/>
                </a:solidFill>
                <a:latin typeface="Times New Roman" panose="02020603050405020304" pitchFamily="18" charset="0"/>
              </a:rPr>
              <a:t>(</a:t>
            </a:r>
            <a:r>
              <a:rPr lang="en-US" altLang="zh-CN" sz="2000" i="1">
                <a:solidFill>
                  <a:srgbClr val="000000"/>
                </a:solidFill>
                <a:latin typeface="Times New Roman" panose="02020603050405020304" pitchFamily="18" charset="0"/>
              </a:rPr>
              <a:t>t</a:t>
            </a:r>
            <a:r>
              <a:rPr lang="en-US" altLang="zh-CN" sz="2000">
                <a:solidFill>
                  <a:srgbClr val="000000"/>
                </a:solidFill>
                <a:latin typeface="Times New Roman" panose="02020603050405020304" pitchFamily="18" charset="0"/>
              </a:rPr>
              <a:t>)</a:t>
            </a:r>
          </a:p>
          <a:p>
            <a:pPr lvl="2" eaLnBrk="1" hangingPunct="1">
              <a:buFont typeface="Wingdings" panose="05000000000000000000" pitchFamily="2" charset="2"/>
              <a:buNone/>
            </a:pPr>
            <a:r>
              <a:rPr lang="en-US" altLang="zh-CN" sz="2000">
                <a:solidFill>
                  <a:srgbClr val="000000"/>
                </a:solidFill>
              </a:rPr>
              <a:t>	    </a:t>
            </a:r>
            <a:r>
              <a:rPr lang="zh-CN" altLang="en-US" sz="2000">
                <a:solidFill>
                  <a:srgbClr val="000000"/>
                </a:solidFill>
              </a:rPr>
              <a:t>仅有两条路径，路径衰减相同，时延不同</a:t>
            </a:r>
          </a:p>
          <a:p>
            <a:pPr lvl="2" eaLnBrk="1" hangingPunct="1">
              <a:buFont typeface="Wingdings" panose="05000000000000000000" pitchFamily="2" charset="2"/>
              <a:buNone/>
            </a:pPr>
            <a:r>
              <a:rPr lang="zh-CN" altLang="en-US" sz="2000">
                <a:solidFill>
                  <a:srgbClr val="000000"/>
                </a:solidFill>
              </a:rPr>
              <a:t>       两条路径的接收信号为：</a:t>
            </a:r>
            <a:r>
              <a:rPr lang="en-US" altLang="zh-CN" sz="2000" i="1">
                <a:solidFill>
                  <a:srgbClr val="000000"/>
                </a:solidFill>
                <a:latin typeface="Times New Roman" panose="02020603050405020304" pitchFamily="18" charset="0"/>
              </a:rPr>
              <a:t>Af</a:t>
            </a:r>
            <a:r>
              <a:rPr lang="en-US" altLang="zh-CN" sz="2000">
                <a:solidFill>
                  <a:srgbClr val="000000"/>
                </a:solidFill>
                <a:latin typeface="Times New Roman" panose="02020603050405020304" pitchFamily="18" charset="0"/>
              </a:rPr>
              <a:t>(</a:t>
            </a:r>
            <a:r>
              <a:rPr lang="en-US" altLang="zh-CN" sz="2000" i="1">
                <a:solidFill>
                  <a:srgbClr val="000000"/>
                </a:solidFill>
                <a:latin typeface="Times New Roman" panose="02020603050405020304" pitchFamily="18" charset="0"/>
              </a:rPr>
              <a:t>t</a:t>
            </a:r>
            <a:r>
              <a:rPr lang="en-US" altLang="zh-CN" sz="2000">
                <a:solidFill>
                  <a:srgbClr val="000000"/>
                </a:solidFill>
                <a:latin typeface="Times New Roman" panose="02020603050405020304" pitchFamily="18" charset="0"/>
              </a:rPr>
              <a:t> - </a:t>
            </a:r>
            <a:r>
              <a:rPr lang="en-US" altLang="zh-CN" sz="2000" i="1">
                <a:solidFill>
                  <a:srgbClr val="000000"/>
                </a:solidFill>
                <a:latin typeface="Times New Roman" panose="02020603050405020304" pitchFamily="18" charset="0"/>
                <a:sym typeface="Symbol" panose="05050102010706020507" pitchFamily="18" charset="2"/>
              </a:rPr>
              <a:t></a:t>
            </a:r>
            <a:r>
              <a:rPr lang="en-US" altLang="zh-CN" sz="2000" baseline="-25000">
                <a:solidFill>
                  <a:srgbClr val="000000"/>
                </a:solidFill>
                <a:latin typeface="Times New Roman" panose="02020603050405020304" pitchFamily="18" charset="0"/>
              </a:rPr>
              <a:t>0</a:t>
            </a:r>
            <a:r>
              <a:rPr lang="en-US" altLang="zh-CN" sz="2000">
                <a:solidFill>
                  <a:srgbClr val="000000"/>
                </a:solidFill>
                <a:latin typeface="Times New Roman" panose="02020603050405020304" pitchFamily="18" charset="0"/>
              </a:rPr>
              <a:t>)</a:t>
            </a:r>
            <a:r>
              <a:rPr lang="en-US" altLang="zh-CN" sz="2000">
                <a:solidFill>
                  <a:srgbClr val="000000"/>
                </a:solidFill>
              </a:rPr>
              <a:t> </a:t>
            </a:r>
            <a:r>
              <a:rPr lang="zh-CN" altLang="en-US" sz="2000">
                <a:solidFill>
                  <a:srgbClr val="000000"/>
                </a:solidFill>
              </a:rPr>
              <a:t>和 </a:t>
            </a:r>
            <a:r>
              <a:rPr lang="en-US" altLang="zh-CN" sz="2000" i="1">
                <a:solidFill>
                  <a:srgbClr val="000000"/>
                </a:solidFill>
                <a:latin typeface="Times New Roman" panose="02020603050405020304" pitchFamily="18" charset="0"/>
              </a:rPr>
              <a:t>Af</a:t>
            </a:r>
            <a:r>
              <a:rPr lang="en-US" altLang="zh-CN" sz="2000">
                <a:solidFill>
                  <a:srgbClr val="000000"/>
                </a:solidFill>
                <a:latin typeface="Times New Roman" panose="02020603050405020304" pitchFamily="18" charset="0"/>
              </a:rPr>
              <a:t>(</a:t>
            </a:r>
            <a:r>
              <a:rPr lang="en-US" altLang="zh-CN" sz="2000" i="1">
                <a:solidFill>
                  <a:srgbClr val="000000"/>
                </a:solidFill>
                <a:latin typeface="Times New Roman" panose="02020603050405020304" pitchFamily="18" charset="0"/>
              </a:rPr>
              <a:t>t</a:t>
            </a:r>
            <a:r>
              <a:rPr lang="en-US" altLang="zh-CN" sz="2000">
                <a:solidFill>
                  <a:srgbClr val="000000"/>
                </a:solidFill>
                <a:latin typeface="Times New Roman" panose="02020603050405020304" pitchFamily="18" charset="0"/>
              </a:rPr>
              <a:t> - </a:t>
            </a:r>
            <a:r>
              <a:rPr lang="en-US" altLang="zh-CN" sz="2000" i="1">
                <a:solidFill>
                  <a:srgbClr val="000000"/>
                </a:solidFill>
                <a:latin typeface="Times New Roman" panose="02020603050405020304" pitchFamily="18" charset="0"/>
                <a:sym typeface="Symbol" panose="05050102010706020507" pitchFamily="18" charset="2"/>
              </a:rPr>
              <a:t></a:t>
            </a:r>
            <a:r>
              <a:rPr lang="en-US" altLang="zh-CN" sz="2000" baseline="-25000">
                <a:solidFill>
                  <a:srgbClr val="000000"/>
                </a:solidFill>
                <a:latin typeface="Times New Roman" panose="02020603050405020304" pitchFamily="18" charset="0"/>
              </a:rPr>
              <a:t>0</a:t>
            </a:r>
            <a:r>
              <a:rPr lang="en-US" altLang="zh-CN" sz="2000">
                <a:solidFill>
                  <a:srgbClr val="000000"/>
                </a:solidFill>
                <a:latin typeface="Times New Roman" panose="02020603050405020304" pitchFamily="18" charset="0"/>
              </a:rPr>
              <a:t> - </a:t>
            </a:r>
            <a:r>
              <a:rPr lang="en-US" altLang="zh-CN" sz="2000" i="1">
                <a:solidFill>
                  <a:srgbClr val="000000"/>
                </a:solidFill>
                <a:latin typeface="Times New Roman" panose="02020603050405020304" pitchFamily="18" charset="0"/>
                <a:sym typeface="Symbol" panose="05050102010706020507" pitchFamily="18" charset="2"/>
              </a:rPr>
              <a:t></a:t>
            </a:r>
            <a:r>
              <a:rPr lang="en-US" altLang="zh-CN" sz="2000">
                <a:solidFill>
                  <a:srgbClr val="000000"/>
                </a:solidFill>
                <a:latin typeface="Times New Roman" panose="02020603050405020304" pitchFamily="18" charset="0"/>
              </a:rPr>
              <a:t>)</a:t>
            </a:r>
            <a:r>
              <a:rPr lang="en-US" altLang="zh-CN" sz="2000">
                <a:solidFill>
                  <a:srgbClr val="000000"/>
                </a:solidFill>
              </a:rPr>
              <a:t> </a:t>
            </a:r>
          </a:p>
          <a:p>
            <a:pPr lvl="2" eaLnBrk="1" hangingPunct="1">
              <a:buFont typeface="Wingdings" panose="05000000000000000000" pitchFamily="2" charset="2"/>
              <a:buNone/>
            </a:pPr>
            <a:r>
              <a:rPr lang="en-US" altLang="zh-CN" sz="2000">
                <a:solidFill>
                  <a:srgbClr val="000000"/>
                </a:solidFill>
              </a:rPr>
              <a:t>		</a:t>
            </a:r>
            <a:r>
              <a:rPr lang="zh-CN" altLang="en-US" sz="2000">
                <a:solidFill>
                  <a:srgbClr val="000000"/>
                </a:solidFill>
              </a:rPr>
              <a:t>其中：</a:t>
            </a:r>
            <a:r>
              <a:rPr lang="en-US" altLang="zh-CN" sz="2000" i="1">
                <a:solidFill>
                  <a:srgbClr val="000000"/>
                </a:solidFill>
                <a:latin typeface="Times New Roman" panose="02020603050405020304" pitchFamily="18" charset="0"/>
              </a:rPr>
              <a:t>A</a:t>
            </a:r>
            <a:r>
              <a:rPr lang="zh-CN" altLang="en-US" sz="2000">
                <a:solidFill>
                  <a:srgbClr val="000000"/>
                </a:solidFill>
              </a:rPr>
              <a:t>－ 传播衰减，</a:t>
            </a:r>
          </a:p>
          <a:p>
            <a:pPr lvl="2" eaLnBrk="1" hangingPunct="1">
              <a:buFont typeface="Wingdings" panose="05000000000000000000" pitchFamily="2" charset="2"/>
              <a:buNone/>
            </a:pPr>
            <a:r>
              <a:rPr lang="zh-CN" altLang="en-US" sz="2000">
                <a:solidFill>
                  <a:srgbClr val="000000"/>
                </a:solidFill>
              </a:rPr>
              <a:t>		           </a:t>
            </a:r>
            <a:r>
              <a:rPr lang="zh-CN" altLang="en-US" sz="2000" i="1">
                <a:solidFill>
                  <a:srgbClr val="000000"/>
                </a:solidFill>
                <a:latin typeface="Times New Roman" panose="02020603050405020304" pitchFamily="18" charset="0"/>
                <a:sym typeface="Symbol" panose="05050102010706020507" pitchFamily="18" charset="2"/>
              </a:rPr>
              <a:t></a:t>
            </a:r>
            <a:r>
              <a:rPr lang="en-US" altLang="zh-CN" sz="2000" baseline="-25000">
                <a:solidFill>
                  <a:srgbClr val="000000"/>
                </a:solidFill>
                <a:latin typeface="Times New Roman" panose="02020603050405020304" pitchFamily="18" charset="0"/>
              </a:rPr>
              <a:t>0</a:t>
            </a:r>
            <a:r>
              <a:rPr lang="en-US" altLang="zh-CN" sz="2000" baseline="-25000">
                <a:solidFill>
                  <a:srgbClr val="000000"/>
                </a:solidFill>
              </a:rPr>
              <a:t> </a:t>
            </a:r>
            <a:r>
              <a:rPr lang="zh-CN" altLang="en-US" sz="2000">
                <a:solidFill>
                  <a:srgbClr val="000000"/>
                </a:solidFill>
              </a:rPr>
              <a:t>－ 第一条路径的时延，</a:t>
            </a:r>
          </a:p>
          <a:p>
            <a:pPr lvl="2" eaLnBrk="1" hangingPunct="1">
              <a:buFont typeface="Wingdings" panose="05000000000000000000" pitchFamily="2" charset="2"/>
              <a:buNone/>
            </a:pPr>
            <a:r>
              <a:rPr lang="zh-CN" altLang="en-US" sz="2000">
                <a:solidFill>
                  <a:srgbClr val="000000"/>
                </a:solidFill>
              </a:rPr>
              <a:t>		           </a:t>
            </a:r>
            <a:r>
              <a:rPr lang="zh-CN" altLang="en-US" sz="2000" i="1">
                <a:solidFill>
                  <a:srgbClr val="000000"/>
                </a:solidFill>
                <a:latin typeface="Times New Roman" panose="02020603050405020304" pitchFamily="18" charset="0"/>
                <a:sym typeface="Symbol" panose="05050102010706020507" pitchFamily="18" charset="2"/>
              </a:rPr>
              <a:t></a:t>
            </a:r>
            <a:r>
              <a:rPr lang="zh-CN" altLang="en-US" sz="2000">
                <a:solidFill>
                  <a:srgbClr val="000000"/>
                </a:solidFill>
                <a:latin typeface="Times New Roman" panose="02020603050405020304" pitchFamily="18" charset="0"/>
                <a:sym typeface="Symbol" panose="05050102010706020507" pitchFamily="18" charset="2"/>
              </a:rPr>
              <a:t> </a:t>
            </a:r>
            <a:r>
              <a:rPr lang="zh-CN" altLang="en-US" sz="2000">
                <a:solidFill>
                  <a:srgbClr val="000000"/>
                </a:solidFill>
                <a:sym typeface="Symbol" panose="05050102010706020507" pitchFamily="18" charset="2"/>
              </a:rPr>
              <a:t>－ </a:t>
            </a:r>
            <a:r>
              <a:rPr lang="zh-CN" altLang="en-US" sz="2000" i="1">
                <a:solidFill>
                  <a:srgbClr val="000000"/>
                </a:solidFill>
                <a:sym typeface="Symbol" panose="05050102010706020507" pitchFamily="18" charset="2"/>
              </a:rPr>
              <a:t> </a:t>
            </a:r>
            <a:r>
              <a:rPr lang="zh-CN" altLang="en-US" sz="2000">
                <a:solidFill>
                  <a:srgbClr val="000000"/>
                </a:solidFill>
              </a:rPr>
              <a:t>两条路径的时延差。</a:t>
            </a:r>
          </a:p>
          <a:p>
            <a:pPr lvl="2" eaLnBrk="1" hangingPunct="1">
              <a:buFont typeface="Wingdings" panose="05000000000000000000" pitchFamily="2" charset="2"/>
              <a:buNone/>
            </a:pPr>
            <a:r>
              <a:rPr lang="zh-CN" altLang="en-US" sz="2000">
                <a:solidFill>
                  <a:srgbClr val="000000"/>
                </a:solidFill>
              </a:rPr>
              <a:t>	    求：此多径信道的传输函数</a:t>
            </a:r>
          </a:p>
          <a:p>
            <a:pPr lvl="2" eaLnBrk="1" hangingPunct="1">
              <a:buFont typeface="Wingdings" panose="05000000000000000000" pitchFamily="2" charset="2"/>
              <a:buNone/>
            </a:pPr>
            <a:r>
              <a:rPr lang="zh-CN" altLang="en-US" sz="2000">
                <a:solidFill>
                  <a:srgbClr val="000000"/>
                </a:solidFill>
              </a:rPr>
              <a:t>       设</a:t>
            </a:r>
            <a:r>
              <a:rPr lang="en-US" altLang="zh-CN" sz="2000" i="1">
                <a:solidFill>
                  <a:srgbClr val="000000"/>
                </a:solidFill>
                <a:latin typeface="Times New Roman" panose="02020603050405020304" pitchFamily="18" charset="0"/>
              </a:rPr>
              <a:t>f </a:t>
            </a:r>
            <a:r>
              <a:rPr lang="en-US" altLang="zh-CN" sz="2000">
                <a:solidFill>
                  <a:srgbClr val="000000"/>
                </a:solidFill>
                <a:latin typeface="Times New Roman" panose="02020603050405020304" pitchFamily="18" charset="0"/>
              </a:rPr>
              <a:t>(</a:t>
            </a:r>
            <a:r>
              <a:rPr lang="en-US" altLang="zh-CN" sz="2000" i="1">
                <a:solidFill>
                  <a:srgbClr val="000000"/>
                </a:solidFill>
                <a:latin typeface="Times New Roman" panose="02020603050405020304" pitchFamily="18" charset="0"/>
              </a:rPr>
              <a:t>t</a:t>
            </a:r>
            <a:r>
              <a:rPr lang="en-US" altLang="zh-CN" sz="2000">
                <a:solidFill>
                  <a:srgbClr val="000000"/>
                </a:solidFill>
                <a:latin typeface="Times New Roman" panose="02020603050405020304" pitchFamily="18" charset="0"/>
              </a:rPr>
              <a:t>)</a:t>
            </a:r>
            <a:r>
              <a:rPr lang="zh-CN" altLang="en-US" sz="2000">
                <a:solidFill>
                  <a:srgbClr val="000000"/>
                </a:solidFill>
              </a:rPr>
              <a:t>的傅里叶变换（即其频谱）为</a:t>
            </a:r>
            <a:r>
              <a:rPr lang="en-US" altLang="zh-CN" sz="2000" i="1">
                <a:solidFill>
                  <a:srgbClr val="000000"/>
                </a:solidFill>
                <a:latin typeface="Times New Roman" panose="02020603050405020304" pitchFamily="18" charset="0"/>
              </a:rPr>
              <a:t>F</a:t>
            </a:r>
            <a:r>
              <a:rPr lang="en-US" altLang="zh-CN" sz="2000">
                <a:solidFill>
                  <a:srgbClr val="000000"/>
                </a:solidFill>
                <a:latin typeface="Times New Roman" panose="02020603050405020304" pitchFamily="18" charset="0"/>
              </a:rPr>
              <a:t>(</a:t>
            </a:r>
            <a:r>
              <a:rPr lang="en-US" altLang="zh-CN" sz="2000" i="1">
                <a:solidFill>
                  <a:srgbClr val="000000"/>
                </a:solidFill>
                <a:latin typeface="Times New Roman" panose="02020603050405020304" pitchFamily="18" charset="0"/>
                <a:sym typeface="Symbol" panose="05050102010706020507" pitchFamily="18" charset="2"/>
              </a:rPr>
              <a:t></a:t>
            </a:r>
            <a:r>
              <a:rPr lang="en-US" altLang="zh-CN" sz="2000">
                <a:solidFill>
                  <a:srgbClr val="000000"/>
                </a:solidFill>
                <a:latin typeface="Times New Roman" panose="02020603050405020304" pitchFamily="18" charset="0"/>
              </a:rPr>
              <a:t>)</a:t>
            </a:r>
            <a:r>
              <a:rPr lang="zh-CN" altLang="en-US" sz="2000">
                <a:solidFill>
                  <a:srgbClr val="000000"/>
                </a:solidFill>
              </a:rPr>
              <a:t>：</a:t>
            </a:r>
          </a:p>
          <a:p>
            <a:pPr lvl="2" eaLnBrk="1" hangingPunct="1">
              <a:buFont typeface="Wingdings" panose="05000000000000000000" pitchFamily="2" charset="2"/>
              <a:buNone/>
            </a:pPr>
            <a:endParaRPr lang="zh-CN" altLang="en-US" sz="2000">
              <a:solidFill>
                <a:srgbClr val="000000"/>
              </a:solidFill>
            </a:endParaRPr>
          </a:p>
          <a:p>
            <a:pPr lvl="2" eaLnBrk="1" hangingPunct="1">
              <a:buFont typeface="Wingdings" panose="05000000000000000000" pitchFamily="2" charset="2"/>
              <a:buNone/>
            </a:pPr>
            <a:r>
              <a:rPr lang="zh-CN" altLang="en-US" sz="2000">
                <a:solidFill>
                  <a:srgbClr val="000000"/>
                </a:solidFill>
              </a:rPr>
              <a:t>        则有</a:t>
            </a:r>
          </a:p>
        </p:txBody>
      </p:sp>
      <p:graphicFrame>
        <p:nvGraphicFramePr>
          <p:cNvPr id="169989" name="Object 4">
            <a:extLst>
              <a:ext uri="{FF2B5EF4-FFF2-40B4-BE49-F238E27FC236}">
                <a16:creationId xmlns:a16="http://schemas.microsoft.com/office/drawing/2014/main" id="{BAFA9ECC-3D2A-12B7-F093-8AB2384E455D}"/>
              </a:ext>
            </a:extLst>
          </p:cNvPr>
          <p:cNvGraphicFramePr>
            <a:graphicFrameLocks noGrp="1" noChangeAspect="1"/>
          </p:cNvGraphicFramePr>
          <p:nvPr>
            <p:ph sz="quarter" idx="2"/>
          </p:nvPr>
        </p:nvGraphicFramePr>
        <p:xfrm>
          <a:off x="2700338" y="4797425"/>
          <a:ext cx="1584325" cy="366713"/>
        </p:xfrm>
        <a:graphic>
          <a:graphicData uri="http://schemas.openxmlformats.org/presentationml/2006/ole">
            <mc:AlternateContent xmlns:mc="http://schemas.openxmlformats.org/markup-compatibility/2006">
              <mc:Choice xmlns:v="urn:schemas-microsoft-com:vml" Requires="v">
                <p:oleObj name="公式" r:id="rId3" imgW="876300" imgH="203200" progId="Equation.3">
                  <p:embed/>
                </p:oleObj>
              </mc:Choice>
              <mc:Fallback>
                <p:oleObj name="公式" r:id="rId3" imgW="8763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4797425"/>
                        <a:ext cx="15843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9990" name="Object 6">
            <a:extLst>
              <a:ext uri="{FF2B5EF4-FFF2-40B4-BE49-F238E27FC236}">
                <a16:creationId xmlns:a16="http://schemas.microsoft.com/office/drawing/2014/main" id="{B47EEA50-B905-F360-F070-AFEB9D7FDAF0}"/>
              </a:ext>
            </a:extLst>
          </p:cNvPr>
          <p:cNvGraphicFramePr>
            <a:graphicFrameLocks noGrp="1" noChangeAspect="1"/>
          </p:cNvGraphicFramePr>
          <p:nvPr>
            <p:ph sz="quarter" idx="3"/>
          </p:nvPr>
        </p:nvGraphicFramePr>
        <p:xfrm>
          <a:off x="2484438" y="5157788"/>
          <a:ext cx="3097212" cy="449262"/>
        </p:xfrm>
        <a:graphic>
          <a:graphicData uri="http://schemas.openxmlformats.org/presentationml/2006/ole">
            <mc:AlternateContent xmlns:mc="http://schemas.openxmlformats.org/markup-compatibility/2006">
              <mc:Choice xmlns:v="urn:schemas-microsoft-com:vml" Requires="v">
                <p:oleObj name="公式" r:id="rId5" imgW="1663700" imgH="241300" progId="Equation.3">
                  <p:embed/>
                </p:oleObj>
              </mc:Choice>
              <mc:Fallback>
                <p:oleObj name="公式" r:id="rId5" imgW="16637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5157788"/>
                        <a:ext cx="309721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9991" name="Object 8">
            <a:extLst>
              <a:ext uri="{FF2B5EF4-FFF2-40B4-BE49-F238E27FC236}">
                <a16:creationId xmlns:a16="http://schemas.microsoft.com/office/drawing/2014/main" id="{3B41B65D-A396-94CD-B7AC-DED596FC0A5F}"/>
              </a:ext>
            </a:extLst>
          </p:cNvPr>
          <p:cNvGraphicFramePr>
            <a:graphicFrameLocks noChangeAspect="1"/>
          </p:cNvGraphicFramePr>
          <p:nvPr/>
        </p:nvGraphicFramePr>
        <p:xfrm>
          <a:off x="2484438" y="5589588"/>
          <a:ext cx="3960812" cy="458787"/>
        </p:xfrm>
        <a:graphic>
          <a:graphicData uri="http://schemas.openxmlformats.org/presentationml/2006/ole">
            <mc:AlternateContent xmlns:mc="http://schemas.openxmlformats.org/markup-compatibility/2006">
              <mc:Choice xmlns:v="urn:schemas-microsoft-com:vml" Requires="v">
                <p:oleObj name="公式" r:id="rId7" imgW="2057400" imgH="241300" progId="Equation.3">
                  <p:embed/>
                </p:oleObj>
              </mc:Choice>
              <mc:Fallback>
                <p:oleObj name="公式" r:id="rId7" imgW="2057400" imgH="2413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5589588"/>
                        <a:ext cx="39608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9992" name="Object 9">
            <a:extLst>
              <a:ext uri="{FF2B5EF4-FFF2-40B4-BE49-F238E27FC236}">
                <a16:creationId xmlns:a16="http://schemas.microsoft.com/office/drawing/2014/main" id="{3740A6E2-8A26-E944-F043-F7B21B27781B}"/>
              </a:ext>
            </a:extLst>
          </p:cNvPr>
          <p:cNvGraphicFramePr>
            <a:graphicFrameLocks noChangeAspect="1"/>
          </p:cNvGraphicFramePr>
          <p:nvPr/>
        </p:nvGraphicFramePr>
        <p:xfrm>
          <a:off x="2484438" y="6092825"/>
          <a:ext cx="5707062" cy="414338"/>
        </p:xfrm>
        <a:graphic>
          <a:graphicData uri="http://schemas.openxmlformats.org/presentationml/2006/ole">
            <mc:AlternateContent xmlns:mc="http://schemas.openxmlformats.org/markup-compatibility/2006">
              <mc:Choice xmlns:v="urn:schemas-microsoft-com:vml" Requires="v">
                <p:oleObj name="公式" r:id="rId9" imgW="3276600" imgH="241300" progId="Equation.3">
                  <p:embed/>
                </p:oleObj>
              </mc:Choice>
              <mc:Fallback>
                <p:oleObj name="公式" r:id="rId9" imgW="3276600" imgH="241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6092825"/>
                        <a:ext cx="5707062"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Footer Placeholder 5">
            <a:extLst>
              <a:ext uri="{FF2B5EF4-FFF2-40B4-BE49-F238E27FC236}">
                <a16:creationId xmlns:a16="http://schemas.microsoft.com/office/drawing/2014/main" id="{17D62DF2-BED0-3C95-784B-2BA9C902C8B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CE3CBCDE-FBDB-493B-B26B-DB9876011E67}" type="slidenum">
              <a:rPr lang="en-US" altLang="zh-CN" sz="1400" b="0">
                <a:ea typeface="SimSun" panose="02010600030101010101" pitchFamily="2" charset="-122"/>
              </a:rPr>
              <a:pPr>
                <a:spcBef>
                  <a:spcPct val="0"/>
                </a:spcBef>
                <a:buClrTx/>
                <a:buSzTx/>
                <a:buFontTx/>
                <a:buNone/>
              </a:pPr>
              <a:t>82</a:t>
            </a:fld>
            <a:endParaRPr lang="en-US" altLang="zh-CN" sz="1400" b="0">
              <a:ea typeface="SimSun" panose="02010600030101010101" pitchFamily="2" charset="-122"/>
            </a:endParaRPr>
          </a:p>
        </p:txBody>
      </p:sp>
      <p:sp>
        <p:nvSpPr>
          <p:cNvPr id="172035" name="Rectangle 2">
            <a:extLst>
              <a:ext uri="{FF2B5EF4-FFF2-40B4-BE49-F238E27FC236}">
                <a16:creationId xmlns:a16="http://schemas.microsoft.com/office/drawing/2014/main" id="{985A3397-5AA4-C2CA-0730-CBFD9ADA6CFF}"/>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72036" name="Rectangle 3">
            <a:extLst>
              <a:ext uri="{FF2B5EF4-FFF2-40B4-BE49-F238E27FC236}">
                <a16:creationId xmlns:a16="http://schemas.microsoft.com/office/drawing/2014/main" id="{4F3F6CD7-6B3F-89D9-2AFC-463CA98B2442}"/>
              </a:ext>
            </a:extLst>
          </p:cNvPr>
          <p:cNvSpPr>
            <a:spLocks noGrp="1" noRot="1" noChangeArrowheads="1"/>
          </p:cNvSpPr>
          <p:nvPr>
            <p:ph type="body" sz="half" idx="1"/>
          </p:nvPr>
        </p:nvSpPr>
        <p:spPr>
          <a:xfrm>
            <a:off x="323850" y="1484313"/>
            <a:ext cx="8496300" cy="5040312"/>
          </a:xfrm>
        </p:spPr>
        <p:txBody>
          <a:bodyPr/>
          <a:lstStyle/>
          <a:p>
            <a:pPr lvl="2" eaLnBrk="1" hangingPunct="1">
              <a:buFont typeface="Wingdings" panose="05000000000000000000" pitchFamily="2" charset="2"/>
              <a:buNone/>
            </a:pPr>
            <a:r>
              <a:rPr lang="zh-CN" altLang="en-US" sz="2000">
                <a:solidFill>
                  <a:srgbClr val="000000"/>
                </a:solidFill>
              </a:rPr>
              <a:t>上式两端分别是接收信号的时间函数和频谱函数 ，故得出此多径</a:t>
            </a:r>
          </a:p>
          <a:p>
            <a:pPr lvl="2" eaLnBrk="1" hangingPunct="1">
              <a:buFont typeface="Wingdings" panose="05000000000000000000" pitchFamily="2" charset="2"/>
              <a:buNone/>
            </a:pPr>
            <a:r>
              <a:rPr lang="zh-CN" altLang="en-US" sz="2000">
                <a:solidFill>
                  <a:srgbClr val="000000"/>
                </a:solidFill>
              </a:rPr>
              <a:t> 信道的传输函数为</a:t>
            </a:r>
          </a:p>
          <a:p>
            <a:pPr lvl="2" eaLnBrk="1" hangingPunct="1">
              <a:buFont typeface="Wingdings" panose="05000000000000000000" pitchFamily="2" charset="2"/>
              <a:buNone/>
            </a:pPr>
            <a:endParaRPr lang="zh-CN" altLang="en-US" sz="2000">
              <a:solidFill>
                <a:srgbClr val="000000"/>
              </a:solidFill>
            </a:endParaRPr>
          </a:p>
          <a:p>
            <a:pPr lvl="2" eaLnBrk="1" hangingPunct="1">
              <a:buFont typeface="Wingdings" panose="05000000000000000000" pitchFamily="2" charset="2"/>
              <a:buNone/>
            </a:pPr>
            <a:endParaRPr lang="zh-CN" altLang="en-US" sz="2000">
              <a:solidFill>
                <a:srgbClr val="000000"/>
              </a:solidFill>
            </a:endParaRPr>
          </a:p>
          <a:p>
            <a:pPr lvl="2" eaLnBrk="1" hangingPunct="1">
              <a:buFont typeface="Wingdings" panose="05000000000000000000" pitchFamily="2" charset="2"/>
              <a:buNone/>
            </a:pPr>
            <a:endParaRPr lang="zh-CN" altLang="en-US" sz="2000">
              <a:solidFill>
                <a:srgbClr val="000000"/>
              </a:solidFill>
            </a:endParaRPr>
          </a:p>
          <a:p>
            <a:pPr lvl="2" eaLnBrk="1" hangingPunct="1">
              <a:buFont typeface="Wingdings" panose="05000000000000000000" pitchFamily="2" charset="2"/>
              <a:buNone/>
            </a:pPr>
            <a:r>
              <a:rPr lang="zh-CN" altLang="en-US" sz="2000">
                <a:solidFill>
                  <a:srgbClr val="000000"/>
                </a:solidFill>
              </a:rPr>
              <a:t>上式右端中，</a:t>
            </a:r>
            <a:r>
              <a:rPr lang="en-US" altLang="zh-CN" sz="2000" b="0" i="1">
                <a:solidFill>
                  <a:srgbClr val="000000"/>
                </a:solidFill>
                <a:latin typeface="Times New Roman" panose="02020603050405020304" pitchFamily="18" charset="0"/>
              </a:rPr>
              <a:t>A</a:t>
            </a:r>
            <a:r>
              <a:rPr lang="en-US" altLang="zh-CN" sz="2000" i="1">
                <a:solidFill>
                  <a:srgbClr val="000000"/>
                </a:solidFill>
              </a:rPr>
              <a:t> </a:t>
            </a:r>
            <a:r>
              <a:rPr lang="zh-CN" altLang="en-US" sz="2000" i="1">
                <a:solidFill>
                  <a:srgbClr val="000000"/>
                </a:solidFill>
              </a:rPr>
              <a:t>－ </a:t>
            </a:r>
            <a:r>
              <a:rPr lang="zh-CN" altLang="en-US" sz="2000">
                <a:solidFill>
                  <a:srgbClr val="000000"/>
                </a:solidFill>
              </a:rPr>
              <a:t>常数衰减因子，</a:t>
            </a:r>
          </a:p>
          <a:p>
            <a:pPr lvl="2" eaLnBrk="1" hangingPunct="1">
              <a:buFont typeface="Wingdings" panose="05000000000000000000" pitchFamily="2" charset="2"/>
              <a:buNone/>
            </a:pPr>
            <a:r>
              <a:rPr lang="zh-CN" altLang="en-US" sz="2000">
                <a:solidFill>
                  <a:srgbClr val="000000"/>
                </a:solidFill>
              </a:rPr>
              <a:t>			－ 确定的传输时延，</a:t>
            </a:r>
          </a:p>
          <a:p>
            <a:pPr lvl="2" eaLnBrk="1" hangingPunct="1">
              <a:buFont typeface="Wingdings" panose="05000000000000000000" pitchFamily="2" charset="2"/>
              <a:buNone/>
            </a:pPr>
            <a:r>
              <a:rPr lang="zh-CN" altLang="en-US" sz="2000">
                <a:solidFill>
                  <a:srgbClr val="000000"/>
                </a:solidFill>
              </a:rPr>
              <a:t>			－ 和信号频率</a:t>
            </a:r>
            <a:r>
              <a:rPr lang="zh-CN" altLang="en-US" sz="2000" i="1">
                <a:solidFill>
                  <a:srgbClr val="000000"/>
                </a:solidFill>
                <a:sym typeface="Symbol" panose="05050102010706020507" pitchFamily="18" charset="2"/>
              </a:rPr>
              <a:t></a:t>
            </a:r>
            <a:r>
              <a:rPr lang="zh-CN" altLang="en-US" sz="2000">
                <a:solidFill>
                  <a:srgbClr val="000000"/>
                </a:solidFill>
              </a:rPr>
              <a:t>有关的复因子，其模为</a:t>
            </a:r>
          </a:p>
        </p:txBody>
      </p:sp>
      <p:graphicFrame>
        <p:nvGraphicFramePr>
          <p:cNvPr id="172037" name="Object 4">
            <a:extLst>
              <a:ext uri="{FF2B5EF4-FFF2-40B4-BE49-F238E27FC236}">
                <a16:creationId xmlns:a16="http://schemas.microsoft.com/office/drawing/2014/main" id="{D2CCA681-1196-26E5-03B7-4DB8ED9D31F9}"/>
              </a:ext>
            </a:extLst>
          </p:cNvPr>
          <p:cNvGraphicFramePr>
            <a:graphicFrameLocks noGrp="1" noChangeAspect="1"/>
          </p:cNvGraphicFramePr>
          <p:nvPr>
            <p:ph sz="quarter" idx="2"/>
          </p:nvPr>
        </p:nvGraphicFramePr>
        <p:xfrm>
          <a:off x="1979613" y="2276475"/>
          <a:ext cx="5761037" cy="800100"/>
        </p:xfrm>
        <a:graphic>
          <a:graphicData uri="http://schemas.openxmlformats.org/presentationml/2006/ole">
            <mc:AlternateContent xmlns:mc="http://schemas.openxmlformats.org/markup-compatibility/2006">
              <mc:Choice xmlns:v="urn:schemas-microsoft-com:vml" Requires="v">
                <p:oleObj name="公式" r:id="rId3" imgW="3200400" imgH="444500" progId="Equation.3">
                  <p:embed/>
                </p:oleObj>
              </mc:Choice>
              <mc:Fallback>
                <p:oleObj name="公式" r:id="rId3" imgW="32004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276475"/>
                        <a:ext cx="5761037"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38" name="Object 6">
            <a:extLst>
              <a:ext uri="{FF2B5EF4-FFF2-40B4-BE49-F238E27FC236}">
                <a16:creationId xmlns:a16="http://schemas.microsoft.com/office/drawing/2014/main" id="{9B0F428A-4463-092D-08C3-5C98407DD427}"/>
              </a:ext>
            </a:extLst>
          </p:cNvPr>
          <p:cNvGraphicFramePr>
            <a:graphicFrameLocks noGrp="1" noChangeAspect="1"/>
          </p:cNvGraphicFramePr>
          <p:nvPr>
            <p:ph sz="quarter" idx="3"/>
          </p:nvPr>
        </p:nvGraphicFramePr>
        <p:xfrm>
          <a:off x="971550" y="4508500"/>
          <a:ext cx="7704138" cy="750888"/>
        </p:xfrm>
        <a:graphic>
          <a:graphicData uri="http://schemas.openxmlformats.org/presentationml/2006/ole">
            <mc:AlternateContent xmlns:mc="http://schemas.openxmlformats.org/markup-compatibility/2006">
              <mc:Choice xmlns:v="urn:schemas-microsoft-com:vml" Requires="v">
                <p:oleObj name="公式" r:id="rId5" imgW="4432300" imgH="431800" progId="Equation.3">
                  <p:embed/>
                </p:oleObj>
              </mc:Choice>
              <mc:Fallback>
                <p:oleObj name="公式" r:id="rId5" imgW="44323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508500"/>
                        <a:ext cx="7704138"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39" name="Object 8">
            <a:extLst>
              <a:ext uri="{FF2B5EF4-FFF2-40B4-BE49-F238E27FC236}">
                <a16:creationId xmlns:a16="http://schemas.microsoft.com/office/drawing/2014/main" id="{60804748-C430-72C3-7681-A0263ED47B49}"/>
              </a:ext>
            </a:extLst>
          </p:cNvPr>
          <p:cNvGraphicFramePr>
            <a:graphicFrameLocks noChangeAspect="1"/>
          </p:cNvGraphicFramePr>
          <p:nvPr/>
        </p:nvGraphicFramePr>
        <p:xfrm>
          <a:off x="2124075" y="3716338"/>
          <a:ext cx="890588" cy="466725"/>
        </p:xfrm>
        <a:graphic>
          <a:graphicData uri="http://schemas.openxmlformats.org/presentationml/2006/ole">
            <mc:AlternateContent xmlns:mc="http://schemas.openxmlformats.org/markup-compatibility/2006">
              <mc:Choice xmlns:v="urn:schemas-microsoft-com:vml" Requires="v">
                <p:oleObj name="公式" r:id="rId7" imgW="380835" imgH="203112" progId="Equation.3">
                  <p:embed/>
                </p:oleObj>
              </mc:Choice>
              <mc:Fallback>
                <p:oleObj name="公式" r:id="rId7" imgW="380835" imgH="20311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3716338"/>
                        <a:ext cx="89058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40" name="Object 9">
            <a:extLst>
              <a:ext uri="{FF2B5EF4-FFF2-40B4-BE49-F238E27FC236}">
                <a16:creationId xmlns:a16="http://schemas.microsoft.com/office/drawing/2014/main" id="{A55B219F-97E9-62EB-D079-374DCB52362E}"/>
              </a:ext>
            </a:extLst>
          </p:cNvPr>
          <p:cNvGraphicFramePr>
            <a:graphicFrameLocks noChangeAspect="1"/>
          </p:cNvGraphicFramePr>
          <p:nvPr/>
        </p:nvGraphicFramePr>
        <p:xfrm>
          <a:off x="1979613" y="4149725"/>
          <a:ext cx="1123950" cy="398463"/>
        </p:xfrm>
        <a:graphic>
          <a:graphicData uri="http://schemas.openxmlformats.org/presentationml/2006/ole">
            <mc:AlternateContent xmlns:mc="http://schemas.openxmlformats.org/markup-compatibility/2006">
              <mc:Choice xmlns:v="urn:schemas-microsoft-com:vml" Requires="v">
                <p:oleObj name="公式" r:id="rId9" imgW="634725" imgH="228501" progId="Equation.3">
                  <p:embed/>
                </p:oleObj>
              </mc:Choice>
              <mc:Fallback>
                <p:oleObj name="公式" r:id="rId9" imgW="634725" imgH="228501"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4149725"/>
                        <a:ext cx="11239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Footer Placeholder 3">
            <a:extLst>
              <a:ext uri="{FF2B5EF4-FFF2-40B4-BE49-F238E27FC236}">
                <a16:creationId xmlns:a16="http://schemas.microsoft.com/office/drawing/2014/main" id="{60239A85-8F94-87DB-6602-58954B6D136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11801509-96CD-4FAB-B43B-BD24AF93F44C}" type="slidenum">
              <a:rPr lang="en-US" altLang="zh-CN" sz="1400" b="0">
                <a:ea typeface="SimSun" panose="02010600030101010101" pitchFamily="2" charset="-122"/>
              </a:rPr>
              <a:pPr>
                <a:spcBef>
                  <a:spcPct val="0"/>
                </a:spcBef>
                <a:buClrTx/>
                <a:buSzTx/>
                <a:buFontTx/>
                <a:buNone/>
              </a:pPr>
              <a:t>83</a:t>
            </a:fld>
            <a:endParaRPr lang="en-US" altLang="zh-CN" sz="1400" b="0">
              <a:ea typeface="SimSun" panose="02010600030101010101" pitchFamily="2" charset="-122"/>
            </a:endParaRPr>
          </a:p>
        </p:txBody>
      </p:sp>
      <p:sp>
        <p:nvSpPr>
          <p:cNvPr id="174083" name="Rectangle 2">
            <a:extLst>
              <a:ext uri="{FF2B5EF4-FFF2-40B4-BE49-F238E27FC236}">
                <a16:creationId xmlns:a16="http://schemas.microsoft.com/office/drawing/2014/main" id="{0C8834AC-ADE9-96F0-EC13-78E323A2A5F6}"/>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74084" name="Rectangle 6">
            <a:extLst>
              <a:ext uri="{FF2B5EF4-FFF2-40B4-BE49-F238E27FC236}">
                <a16:creationId xmlns:a16="http://schemas.microsoft.com/office/drawing/2014/main" id="{F71CE20B-A428-D615-7E64-9AB269A5FD69}"/>
              </a:ext>
            </a:extLst>
          </p:cNvPr>
          <p:cNvSpPr>
            <a:spLocks noGrp="1" noRot="1" noChangeArrowheads="1"/>
          </p:cNvSpPr>
          <p:nvPr>
            <p:ph type="body" idx="1"/>
          </p:nvPr>
        </p:nvSpPr>
        <p:spPr>
          <a:xfrm>
            <a:off x="323850" y="1557338"/>
            <a:ext cx="8424863" cy="5040312"/>
          </a:xfrm>
        </p:spPr>
        <p:txBody>
          <a:bodyPr/>
          <a:lstStyle/>
          <a:p>
            <a:pPr lvl="3" eaLnBrk="1" hangingPunct="1">
              <a:buFont typeface="Wingdings" panose="05000000000000000000" pitchFamily="2" charset="2"/>
              <a:buNone/>
            </a:pPr>
            <a:endParaRPr lang="en-US" altLang="zh-CN"/>
          </a:p>
          <a:p>
            <a:pPr lvl="3" eaLnBrk="1" hangingPunct="1">
              <a:buFont typeface="Wingdings" panose="05000000000000000000" pitchFamily="2" charset="2"/>
              <a:buNone/>
            </a:pPr>
            <a:endParaRPr lang="en-US" altLang="zh-CN"/>
          </a:p>
          <a:p>
            <a:pPr lvl="3" eaLnBrk="1" hangingPunct="1">
              <a:buFont typeface="Wingdings" panose="05000000000000000000" pitchFamily="2" charset="2"/>
              <a:buNone/>
            </a:pPr>
            <a:r>
              <a:rPr lang="zh-CN" altLang="en-US">
                <a:solidFill>
                  <a:srgbClr val="000000"/>
                </a:solidFill>
              </a:rPr>
              <a:t>按照上式画出的模与角频率</a:t>
            </a:r>
            <a:r>
              <a:rPr lang="zh-CN" altLang="en-US">
                <a:solidFill>
                  <a:srgbClr val="000000"/>
                </a:solidFill>
                <a:sym typeface="Symbol" panose="05050102010706020507" pitchFamily="18" charset="2"/>
              </a:rPr>
              <a:t></a:t>
            </a:r>
            <a:r>
              <a:rPr lang="zh-CN" altLang="en-US">
                <a:solidFill>
                  <a:srgbClr val="000000"/>
                </a:solidFill>
              </a:rPr>
              <a:t>关系曲线：</a:t>
            </a:r>
          </a:p>
          <a:p>
            <a:pPr lvl="3" eaLnBrk="1" hangingPunct="1">
              <a:buFont typeface="Wingdings" panose="05000000000000000000" pitchFamily="2" charset="2"/>
              <a:buNone/>
            </a:pPr>
            <a:endParaRPr lang="zh-CN" altLang="en-US"/>
          </a:p>
          <a:p>
            <a:pPr lvl="3" eaLnBrk="1" hangingPunct="1">
              <a:buFont typeface="Wingdings" panose="05000000000000000000" pitchFamily="2" charset="2"/>
              <a:buNone/>
            </a:pPr>
            <a:endParaRPr lang="zh-CN" altLang="en-US"/>
          </a:p>
          <a:p>
            <a:pPr lvl="3" eaLnBrk="1" hangingPunct="1">
              <a:buFont typeface="Wingdings" panose="05000000000000000000" pitchFamily="2" charset="2"/>
              <a:buNone/>
            </a:pPr>
            <a:endParaRPr lang="zh-CN" altLang="en-US"/>
          </a:p>
          <a:p>
            <a:pPr lvl="3" eaLnBrk="1" hangingPunct="1">
              <a:buFont typeface="Wingdings" panose="05000000000000000000" pitchFamily="2" charset="2"/>
              <a:buNone/>
            </a:pPr>
            <a:endParaRPr lang="zh-CN" altLang="en-US"/>
          </a:p>
          <a:p>
            <a:pPr lvl="3" eaLnBrk="1" hangingPunct="1">
              <a:buFont typeface="Wingdings" panose="05000000000000000000" pitchFamily="2" charset="2"/>
              <a:buNone/>
            </a:pPr>
            <a:endParaRPr lang="zh-CN" altLang="en-US"/>
          </a:p>
          <a:p>
            <a:pPr lvl="2" eaLnBrk="1" hangingPunct="1">
              <a:buFont typeface="Wingdings" panose="05000000000000000000" pitchFamily="2" charset="2"/>
              <a:buNone/>
            </a:pPr>
            <a:endParaRPr lang="zh-CN" altLang="en-US" sz="2000"/>
          </a:p>
          <a:p>
            <a:pPr lvl="2" eaLnBrk="1" hangingPunct="1">
              <a:buFont typeface="Wingdings" panose="05000000000000000000" pitchFamily="2" charset="2"/>
              <a:buNone/>
            </a:pPr>
            <a:endParaRPr lang="zh-CN" altLang="en-US" sz="2000"/>
          </a:p>
          <a:p>
            <a:pPr lvl="2" eaLnBrk="1" hangingPunct="1">
              <a:buFont typeface="Wingdings" panose="05000000000000000000" pitchFamily="2" charset="2"/>
              <a:buNone/>
            </a:pPr>
            <a:r>
              <a:rPr lang="zh-CN" altLang="en-US" sz="2000">
                <a:solidFill>
                  <a:srgbClr val="000000"/>
                </a:solidFill>
              </a:rPr>
              <a:t>          曲线的最大和最小值位置决定于两条路径的相对时延差</a:t>
            </a:r>
            <a:r>
              <a:rPr lang="zh-CN" altLang="en-US" sz="2000" i="1">
                <a:solidFill>
                  <a:srgbClr val="000000"/>
                </a:solidFill>
                <a:sym typeface="Symbol" panose="05050102010706020507" pitchFamily="18" charset="2"/>
              </a:rPr>
              <a:t></a:t>
            </a:r>
            <a:r>
              <a:rPr lang="zh-CN" altLang="en-US" sz="2000">
                <a:solidFill>
                  <a:srgbClr val="000000"/>
                </a:solidFill>
              </a:rPr>
              <a:t>。而</a:t>
            </a:r>
            <a:r>
              <a:rPr lang="zh-CN" altLang="en-US" sz="2000" i="1">
                <a:solidFill>
                  <a:srgbClr val="000000"/>
                </a:solidFill>
                <a:sym typeface="Symbol" panose="05050102010706020507" pitchFamily="18" charset="2"/>
              </a:rPr>
              <a:t> </a:t>
            </a:r>
            <a:r>
              <a:rPr lang="zh-CN" altLang="en-US" sz="2000">
                <a:solidFill>
                  <a:srgbClr val="000000"/>
                </a:solidFill>
              </a:rPr>
              <a:t>是随时间变化的，所以对于给定频率和幅度的发射信号，信号的强度随时间而变，这种现象称为衰落现象。由于这种衰落和频率有关，故常称其为频率选择性衰落。</a:t>
            </a:r>
            <a:endParaRPr lang="zh-CN" altLang="en-US">
              <a:solidFill>
                <a:srgbClr val="000000"/>
              </a:solidFill>
            </a:endParaRPr>
          </a:p>
        </p:txBody>
      </p:sp>
      <p:graphicFrame>
        <p:nvGraphicFramePr>
          <p:cNvPr id="174085" name="Object 4">
            <a:extLst>
              <a:ext uri="{FF2B5EF4-FFF2-40B4-BE49-F238E27FC236}">
                <a16:creationId xmlns:a16="http://schemas.microsoft.com/office/drawing/2014/main" id="{869179EF-C144-8336-64D9-EFFB801557B9}"/>
              </a:ext>
            </a:extLst>
          </p:cNvPr>
          <p:cNvGraphicFramePr>
            <a:graphicFrameLocks noGrp="1" noChangeAspect="1"/>
          </p:cNvGraphicFramePr>
          <p:nvPr>
            <p:ph idx="4294967295"/>
          </p:nvPr>
        </p:nvGraphicFramePr>
        <p:xfrm>
          <a:off x="684213" y="1484313"/>
          <a:ext cx="7848600" cy="765175"/>
        </p:xfrm>
        <a:graphic>
          <a:graphicData uri="http://schemas.openxmlformats.org/presentationml/2006/ole">
            <mc:AlternateContent xmlns:mc="http://schemas.openxmlformats.org/markup-compatibility/2006">
              <mc:Choice xmlns:v="urn:schemas-microsoft-com:vml" Requires="v">
                <p:oleObj name="公式" r:id="rId3" imgW="4432300" imgH="431800" progId="Equation.3">
                  <p:embed/>
                </p:oleObj>
              </mc:Choice>
              <mc:Fallback>
                <p:oleObj name="公式" r:id="rId3" imgW="44323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484313"/>
                        <a:ext cx="784860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086" name="Group 7">
            <a:extLst>
              <a:ext uri="{FF2B5EF4-FFF2-40B4-BE49-F238E27FC236}">
                <a16:creationId xmlns:a16="http://schemas.microsoft.com/office/drawing/2014/main" id="{551876C0-A711-07CC-2CD0-3B8A0A9F59B4}"/>
              </a:ext>
            </a:extLst>
          </p:cNvPr>
          <p:cNvGrpSpPr>
            <a:grpSpLocks/>
          </p:cNvGrpSpPr>
          <p:nvPr/>
        </p:nvGrpSpPr>
        <p:grpSpPr bwMode="auto">
          <a:xfrm>
            <a:off x="2051050" y="2708275"/>
            <a:ext cx="4537075" cy="2592388"/>
            <a:chOff x="5910" y="2862"/>
            <a:chExt cx="4275" cy="2583"/>
          </a:xfrm>
        </p:grpSpPr>
        <p:pic>
          <p:nvPicPr>
            <p:cNvPr id="174087" name="Picture 8">
              <a:extLst>
                <a:ext uri="{FF2B5EF4-FFF2-40B4-BE49-F238E27FC236}">
                  <a16:creationId xmlns:a16="http://schemas.microsoft.com/office/drawing/2014/main" id="{338DC642-2066-CDE0-F074-3F647F14D1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0" y="2862"/>
              <a:ext cx="4275" cy="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Text Box 9">
              <a:extLst>
                <a:ext uri="{FF2B5EF4-FFF2-40B4-BE49-F238E27FC236}">
                  <a16:creationId xmlns:a16="http://schemas.microsoft.com/office/drawing/2014/main" id="{0592E682-8006-95D8-63D8-B1475CFC44AB}"/>
                </a:ext>
              </a:extLst>
            </p:cNvPr>
            <p:cNvSpPr txBox="1">
              <a:spLocks noChangeArrowheads="1"/>
            </p:cNvSpPr>
            <p:nvPr/>
          </p:nvSpPr>
          <p:spPr bwMode="auto">
            <a:xfrm>
              <a:off x="7110" y="4950"/>
              <a:ext cx="246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buClrTx/>
                <a:buSzTx/>
                <a:buFontTx/>
                <a:buNone/>
              </a:pPr>
              <a:r>
                <a:rPr lang="zh-CN" altLang="en-US" sz="1600">
                  <a:latin typeface="Times New Roman" panose="02020603050405020304" pitchFamily="18" charset="0"/>
                  <a:ea typeface="SimSun" panose="02010600030101010101" pitchFamily="2" charset="-122"/>
                </a:rPr>
                <a:t>多径效应</a:t>
              </a:r>
              <a:endParaRPr lang="zh-CN" altLang="en-US" sz="1600">
                <a:latin typeface="Tahoma" panose="020B0604030504040204" pitchFamily="34" charset="0"/>
                <a:ea typeface="SimSun" panose="02010600030101010101" pitchFamily="2" charset="-122"/>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Footer Placeholder 3">
            <a:extLst>
              <a:ext uri="{FF2B5EF4-FFF2-40B4-BE49-F238E27FC236}">
                <a16:creationId xmlns:a16="http://schemas.microsoft.com/office/drawing/2014/main" id="{72361587-904F-9F21-67C9-CE98082EACA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E8F57EC6-2A4B-499B-985D-ED60B571DFDC}" type="slidenum">
              <a:rPr lang="en-US" altLang="zh-CN" sz="1400" b="0">
                <a:ea typeface="SimSun" panose="02010600030101010101" pitchFamily="2" charset="-122"/>
              </a:rPr>
              <a:pPr>
                <a:spcBef>
                  <a:spcPct val="0"/>
                </a:spcBef>
                <a:buClrTx/>
                <a:buSzTx/>
                <a:buFontTx/>
                <a:buNone/>
              </a:pPr>
              <a:t>84</a:t>
            </a:fld>
            <a:endParaRPr lang="en-US" altLang="zh-CN" sz="1400" b="0">
              <a:ea typeface="SimSun" panose="02010600030101010101" pitchFamily="2" charset="-122"/>
            </a:endParaRPr>
          </a:p>
        </p:txBody>
      </p:sp>
      <p:sp>
        <p:nvSpPr>
          <p:cNvPr id="176131" name="Rectangle 2">
            <a:extLst>
              <a:ext uri="{FF2B5EF4-FFF2-40B4-BE49-F238E27FC236}">
                <a16:creationId xmlns:a16="http://schemas.microsoft.com/office/drawing/2014/main" id="{F3E4E9F4-729D-6A38-FD73-D23F8F744987}"/>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76132" name="Rectangle 3">
            <a:extLst>
              <a:ext uri="{FF2B5EF4-FFF2-40B4-BE49-F238E27FC236}">
                <a16:creationId xmlns:a16="http://schemas.microsoft.com/office/drawing/2014/main" id="{1EB5E0EC-7B1F-F1E3-5B2A-B81F0188AB29}"/>
              </a:ext>
            </a:extLst>
          </p:cNvPr>
          <p:cNvSpPr>
            <a:spLocks noGrp="1" noRot="1" noChangeAspect="1" noMove="1" noResize="1" noEditPoints="1" noAdjustHandles="1" noChangeArrowheads="1" noChangeShapeType="1" noTextEdit="1"/>
          </p:cNvSpPr>
          <p:nvPr>
            <p:ph type="body" idx="1"/>
          </p:nvPr>
        </p:nvSpPr>
        <p:spPr>
          <a:xfrm>
            <a:off x="323850" y="1557338"/>
            <a:ext cx="8424863" cy="4967287"/>
          </a:xfrm>
          <a:blipFill>
            <a:blip r:embed="rId3"/>
            <a:stretch>
              <a:fillRect t="-982" r="-796"/>
            </a:stretch>
          </a:blipFill>
        </p:spPr>
        <p:txBody>
          <a:bodyPr/>
          <a:lstStyle/>
          <a:p>
            <a:r>
              <a:rPr lang="en-US">
                <a:noFill/>
              </a:rPr>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Footer Placeholder 5">
            <a:extLst>
              <a:ext uri="{FF2B5EF4-FFF2-40B4-BE49-F238E27FC236}">
                <a16:creationId xmlns:a16="http://schemas.microsoft.com/office/drawing/2014/main" id="{445D6203-BE88-D7D4-E3C0-DFE9ABD6D77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C3579ABD-3943-4ACD-8328-CBA291963AB2}" type="slidenum">
              <a:rPr lang="en-US" altLang="zh-CN" sz="1400" b="0">
                <a:ea typeface="SimSun" panose="02010600030101010101" pitchFamily="2" charset="-122"/>
              </a:rPr>
              <a:pPr>
                <a:spcBef>
                  <a:spcPct val="0"/>
                </a:spcBef>
                <a:buClrTx/>
                <a:buSzTx/>
                <a:buFontTx/>
                <a:buNone/>
              </a:pPr>
              <a:t>85</a:t>
            </a:fld>
            <a:endParaRPr lang="en-US" altLang="zh-CN" sz="1400" b="0">
              <a:ea typeface="SimSun" panose="02010600030101010101" pitchFamily="2" charset="-122"/>
            </a:endParaRPr>
          </a:p>
        </p:txBody>
      </p:sp>
      <p:sp>
        <p:nvSpPr>
          <p:cNvPr id="178179" name="Rectangle 2">
            <a:extLst>
              <a:ext uri="{FF2B5EF4-FFF2-40B4-BE49-F238E27FC236}">
                <a16:creationId xmlns:a16="http://schemas.microsoft.com/office/drawing/2014/main" id="{209A0D19-6A18-A449-8171-0055D1B6721B}"/>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78180" name="Rectangle 3">
            <a:extLst>
              <a:ext uri="{FF2B5EF4-FFF2-40B4-BE49-F238E27FC236}">
                <a16:creationId xmlns:a16="http://schemas.microsoft.com/office/drawing/2014/main" id="{BFC13D28-6777-48C1-DDBB-D0908731CA68}"/>
              </a:ext>
            </a:extLst>
          </p:cNvPr>
          <p:cNvSpPr>
            <a:spLocks noGrp="1" noRot="1" noChangeArrowheads="1"/>
          </p:cNvSpPr>
          <p:nvPr>
            <p:ph type="body" sz="half" idx="1"/>
          </p:nvPr>
        </p:nvSpPr>
        <p:spPr>
          <a:xfrm>
            <a:off x="323850" y="1484313"/>
            <a:ext cx="8351838" cy="4897437"/>
          </a:xfrm>
        </p:spPr>
        <p:txBody>
          <a:bodyPr/>
          <a:lstStyle/>
          <a:p>
            <a:pPr lvl="1" eaLnBrk="1" hangingPunct="1"/>
            <a:r>
              <a:rPr lang="zh-CN" altLang="en-US" sz="2400"/>
              <a:t>信道容量</a:t>
            </a:r>
          </a:p>
          <a:p>
            <a:pPr lvl="2" eaLnBrk="1" hangingPunct="1"/>
            <a:r>
              <a:rPr lang="zh-CN" altLang="en-US" sz="2000"/>
              <a:t>信道容量公式（香侬公式）</a:t>
            </a:r>
          </a:p>
          <a:p>
            <a:pPr lvl="2" eaLnBrk="1" hangingPunct="1"/>
            <a:endParaRPr lang="zh-CN" altLang="en-US" sz="2000"/>
          </a:p>
          <a:p>
            <a:pPr lvl="2" eaLnBrk="1" hangingPunct="1"/>
            <a:endParaRPr lang="zh-CN" altLang="en-US" sz="2000"/>
          </a:p>
          <a:p>
            <a:pPr lvl="2" eaLnBrk="1" hangingPunct="1">
              <a:buFont typeface="Wingdings" panose="05000000000000000000" pitchFamily="2" charset="2"/>
              <a:buNone/>
            </a:pPr>
            <a:r>
              <a:rPr lang="zh-CN" altLang="en-US" sz="2000"/>
              <a:t>          </a:t>
            </a:r>
            <a:r>
              <a:rPr lang="zh-CN" altLang="en-US" sz="2000">
                <a:solidFill>
                  <a:srgbClr val="000000"/>
                </a:solidFill>
              </a:rPr>
              <a:t>式中 </a:t>
            </a:r>
            <a:r>
              <a:rPr lang="en-US" altLang="zh-CN" sz="2000" i="1">
                <a:solidFill>
                  <a:srgbClr val="000000"/>
                </a:solidFill>
                <a:latin typeface="Times New Roman" panose="02020603050405020304" pitchFamily="18" charset="0"/>
              </a:rPr>
              <a:t>S</a:t>
            </a:r>
            <a:r>
              <a:rPr lang="zh-CN" altLang="en-US" sz="2000">
                <a:solidFill>
                  <a:srgbClr val="000000"/>
                </a:solidFill>
              </a:rPr>
              <a:t>－信号平均功率 </a:t>
            </a:r>
            <a:r>
              <a:rPr lang="en-US" altLang="zh-CN" sz="2000">
                <a:solidFill>
                  <a:srgbClr val="000000"/>
                </a:solidFill>
                <a:latin typeface="Times New Roman" panose="02020603050405020304" pitchFamily="18" charset="0"/>
              </a:rPr>
              <a:t>(W)</a:t>
            </a:r>
            <a:endParaRPr lang="en-US" altLang="zh-CN" sz="2000">
              <a:solidFill>
                <a:srgbClr val="000000"/>
              </a:solidFill>
            </a:endParaRPr>
          </a:p>
          <a:p>
            <a:pPr lvl="2" eaLnBrk="1" hangingPunct="1">
              <a:buFont typeface="Wingdings" panose="05000000000000000000" pitchFamily="2" charset="2"/>
              <a:buNone/>
            </a:pPr>
            <a:r>
              <a:rPr lang="en-US" altLang="zh-CN" sz="2000">
                <a:solidFill>
                  <a:srgbClr val="000000"/>
                </a:solidFill>
              </a:rPr>
              <a:t>	              </a:t>
            </a:r>
            <a:r>
              <a:rPr lang="en-US" altLang="zh-CN" sz="2000" i="1">
                <a:solidFill>
                  <a:srgbClr val="000000"/>
                </a:solidFill>
                <a:latin typeface="Times New Roman" panose="02020603050405020304" pitchFamily="18" charset="0"/>
              </a:rPr>
              <a:t>N</a:t>
            </a:r>
            <a:r>
              <a:rPr lang="zh-CN" altLang="en-US" sz="2000">
                <a:solidFill>
                  <a:srgbClr val="000000"/>
                </a:solidFill>
              </a:rPr>
              <a:t>－噪声功率</a:t>
            </a:r>
            <a:r>
              <a:rPr lang="en-US" altLang="zh-CN" sz="2000">
                <a:solidFill>
                  <a:srgbClr val="000000"/>
                </a:solidFill>
                <a:latin typeface="Times New Roman" panose="02020603050405020304" pitchFamily="18" charset="0"/>
              </a:rPr>
              <a:t>(W)</a:t>
            </a:r>
            <a:r>
              <a:rPr lang="en-US" altLang="zh-CN" sz="2000">
                <a:solidFill>
                  <a:srgbClr val="000000"/>
                </a:solidFill>
              </a:rPr>
              <a:t> </a:t>
            </a:r>
          </a:p>
          <a:p>
            <a:pPr lvl="2" eaLnBrk="1" hangingPunct="1">
              <a:buFont typeface="Wingdings" panose="05000000000000000000" pitchFamily="2" charset="2"/>
              <a:buNone/>
            </a:pPr>
            <a:r>
              <a:rPr lang="en-US" altLang="zh-CN" sz="2000">
                <a:solidFill>
                  <a:srgbClr val="000000"/>
                </a:solidFill>
              </a:rPr>
              <a:t>	              </a:t>
            </a:r>
            <a:r>
              <a:rPr lang="en-US" altLang="zh-CN" sz="2000" i="1">
                <a:solidFill>
                  <a:srgbClr val="000000"/>
                </a:solidFill>
                <a:latin typeface="Times New Roman" panose="02020603050405020304" pitchFamily="18" charset="0"/>
              </a:rPr>
              <a:t>B</a:t>
            </a:r>
            <a:r>
              <a:rPr lang="zh-CN" altLang="en-US" sz="2000">
                <a:solidFill>
                  <a:srgbClr val="000000"/>
                </a:solidFill>
              </a:rPr>
              <a:t>－带宽</a:t>
            </a:r>
            <a:r>
              <a:rPr lang="en-US" altLang="zh-CN" sz="2000">
                <a:solidFill>
                  <a:srgbClr val="000000"/>
                </a:solidFill>
                <a:latin typeface="Times New Roman" panose="02020603050405020304" pitchFamily="18" charset="0"/>
              </a:rPr>
              <a:t>(Hz)</a:t>
            </a:r>
            <a:endParaRPr lang="en-US" altLang="zh-CN" sz="2000">
              <a:solidFill>
                <a:srgbClr val="000000"/>
              </a:solidFill>
            </a:endParaRPr>
          </a:p>
          <a:p>
            <a:pPr lvl="2" eaLnBrk="1" hangingPunct="1">
              <a:buFont typeface="Wingdings" panose="05000000000000000000" pitchFamily="2" charset="2"/>
              <a:buNone/>
            </a:pPr>
            <a:r>
              <a:rPr lang="en-US" altLang="zh-CN" sz="2000">
                <a:solidFill>
                  <a:srgbClr val="000000"/>
                </a:solidFill>
              </a:rPr>
              <a:t>          </a:t>
            </a:r>
            <a:r>
              <a:rPr lang="zh-CN" altLang="en-US" sz="2000">
                <a:solidFill>
                  <a:srgbClr val="000000"/>
                </a:solidFill>
              </a:rPr>
              <a:t>设噪声单边功率谱密度为</a:t>
            </a:r>
            <a:r>
              <a:rPr lang="en-US" altLang="zh-CN" sz="2000" i="1">
                <a:solidFill>
                  <a:srgbClr val="000000"/>
                </a:solidFill>
                <a:latin typeface="Times New Roman" panose="02020603050405020304" pitchFamily="18" charset="0"/>
              </a:rPr>
              <a:t>n</a:t>
            </a:r>
            <a:r>
              <a:rPr lang="en-US" altLang="zh-CN" sz="2000" baseline="-25000">
                <a:solidFill>
                  <a:srgbClr val="000000"/>
                </a:solidFill>
                <a:latin typeface="Times New Roman" panose="02020603050405020304" pitchFamily="18" charset="0"/>
              </a:rPr>
              <a:t>0</a:t>
            </a:r>
            <a:r>
              <a:rPr lang="zh-CN" altLang="en-US" sz="2000">
                <a:solidFill>
                  <a:srgbClr val="000000"/>
                </a:solidFill>
              </a:rPr>
              <a:t>，则</a:t>
            </a:r>
            <a:r>
              <a:rPr lang="en-US" altLang="zh-CN" sz="2000" i="1">
                <a:solidFill>
                  <a:srgbClr val="000000"/>
                </a:solidFill>
                <a:latin typeface="Times New Roman" panose="02020603050405020304" pitchFamily="18" charset="0"/>
              </a:rPr>
              <a:t>N</a:t>
            </a:r>
            <a:r>
              <a:rPr lang="en-US" altLang="zh-CN" sz="2000">
                <a:solidFill>
                  <a:srgbClr val="000000"/>
                </a:solidFill>
                <a:latin typeface="Times New Roman" panose="02020603050405020304" pitchFamily="18" charset="0"/>
              </a:rPr>
              <a:t> = </a:t>
            </a:r>
            <a:r>
              <a:rPr lang="en-US" altLang="zh-CN" sz="2000" i="1">
                <a:solidFill>
                  <a:srgbClr val="000000"/>
                </a:solidFill>
                <a:latin typeface="Times New Roman" panose="02020603050405020304" pitchFamily="18" charset="0"/>
              </a:rPr>
              <a:t>n</a:t>
            </a:r>
            <a:r>
              <a:rPr lang="en-US" altLang="zh-CN" sz="2000" baseline="-25000">
                <a:solidFill>
                  <a:srgbClr val="000000"/>
                </a:solidFill>
                <a:latin typeface="Times New Roman" panose="02020603050405020304" pitchFamily="18" charset="0"/>
              </a:rPr>
              <a:t>0</a:t>
            </a:r>
            <a:r>
              <a:rPr lang="en-US" altLang="zh-CN" sz="2000" i="1">
                <a:solidFill>
                  <a:srgbClr val="000000"/>
                </a:solidFill>
                <a:latin typeface="Times New Roman" panose="02020603050405020304" pitchFamily="18" charset="0"/>
              </a:rPr>
              <a:t>B</a:t>
            </a:r>
            <a:r>
              <a:rPr lang="zh-CN" altLang="en-US" sz="2000">
                <a:solidFill>
                  <a:srgbClr val="000000"/>
                </a:solidFill>
              </a:rPr>
              <a:t>；</a:t>
            </a:r>
          </a:p>
          <a:p>
            <a:pPr lvl="2" eaLnBrk="1" hangingPunct="1">
              <a:buFont typeface="Wingdings" panose="05000000000000000000" pitchFamily="2" charset="2"/>
              <a:buNone/>
            </a:pPr>
            <a:r>
              <a:rPr lang="zh-CN" altLang="en-US" sz="2000">
                <a:solidFill>
                  <a:srgbClr val="000000"/>
                </a:solidFill>
              </a:rPr>
              <a:t>          故上式可以改写成：</a:t>
            </a:r>
            <a:r>
              <a:rPr lang="zh-CN" altLang="en-US" sz="2000"/>
              <a:t> </a:t>
            </a:r>
          </a:p>
        </p:txBody>
      </p:sp>
      <p:graphicFrame>
        <p:nvGraphicFramePr>
          <p:cNvPr id="178181" name="Object 4">
            <a:extLst>
              <a:ext uri="{FF2B5EF4-FFF2-40B4-BE49-F238E27FC236}">
                <a16:creationId xmlns:a16="http://schemas.microsoft.com/office/drawing/2014/main" id="{69295DB0-5CBB-B79F-29F6-84FA3A86FD2F}"/>
              </a:ext>
            </a:extLst>
          </p:cNvPr>
          <p:cNvGraphicFramePr>
            <a:graphicFrameLocks noGrp="1" noChangeAspect="1"/>
          </p:cNvGraphicFramePr>
          <p:nvPr>
            <p:ph sz="quarter" idx="2"/>
          </p:nvPr>
        </p:nvGraphicFramePr>
        <p:xfrm>
          <a:off x="2771775" y="2205038"/>
          <a:ext cx="3455988" cy="836612"/>
        </p:xfrm>
        <a:graphic>
          <a:graphicData uri="http://schemas.openxmlformats.org/presentationml/2006/ole">
            <mc:AlternateContent xmlns:mc="http://schemas.openxmlformats.org/markup-compatibility/2006">
              <mc:Choice xmlns:v="urn:schemas-microsoft-com:vml" Requires="v">
                <p:oleObj name="公式" r:id="rId3" imgW="1625600" imgH="393700" progId="Equation.3">
                  <p:embed/>
                </p:oleObj>
              </mc:Choice>
              <mc:Fallback>
                <p:oleObj name="公式" r:id="rId3" imgW="16256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205038"/>
                        <a:ext cx="3455988"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82" name="Object 6">
            <a:extLst>
              <a:ext uri="{FF2B5EF4-FFF2-40B4-BE49-F238E27FC236}">
                <a16:creationId xmlns:a16="http://schemas.microsoft.com/office/drawing/2014/main" id="{0519ABF1-5E3D-6FE8-82B4-E4BC60104F73}"/>
              </a:ext>
            </a:extLst>
          </p:cNvPr>
          <p:cNvGraphicFramePr>
            <a:graphicFrameLocks noGrp="1" noChangeAspect="1"/>
          </p:cNvGraphicFramePr>
          <p:nvPr>
            <p:ph sz="quarter" idx="3"/>
          </p:nvPr>
        </p:nvGraphicFramePr>
        <p:xfrm>
          <a:off x="2700338" y="4941888"/>
          <a:ext cx="3671887" cy="892175"/>
        </p:xfrm>
        <a:graphic>
          <a:graphicData uri="http://schemas.openxmlformats.org/presentationml/2006/ole">
            <mc:AlternateContent xmlns:mc="http://schemas.openxmlformats.org/markup-compatibility/2006">
              <mc:Choice xmlns:v="urn:schemas-microsoft-com:vml" Requires="v">
                <p:oleObj name="公式" r:id="rId5" imgW="1727200" imgH="419100" progId="Equation.3">
                  <p:embed/>
                </p:oleObj>
              </mc:Choice>
              <mc:Fallback>
                <p:oleObj name="公式" r:id="rId5" imgW="1727200" imgH="419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4941888"/>
                        <a:ext cx="3671887"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Footer Placeholder 5">
            <a:extLst>
              <a:ext uri="{FF2B5EF4-FFF2-40B4-BE49-F238E27FC236}">
                <a16:creationId xmlns:a16="http://schemas.microsoft.com/office/drawing/2014/main" id="{9BC164A8-A446-8B41-3169-599D5411ECF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2EF66EAD-0FA1-4D1D-859B-97F1BA7F36FD}" type="slidenum">
              <a:rPr lang="en-US" altLang="zh-CN" sz="1400" b="0">
                <a:ea typeface="SimSun" panose="02010600030101010101" pitchFamily="2" charset="-122"/>
              </a:rPr>
              <a:pPr>
                <a:spcBef>
                  <a:spcPct val="0"/>
                </a:spcBef>
                <a:buClrTx/>
                <a:buSzTx/>
                <a:buFontTx/>
                <a:buNone/>
              </a:pPr>
              <a:t>86</a:t>
            </a:fld>
            <a:endParaRPr lang="en-US" altLang="zh-CN" sz="1400" b="0">
              <a:ea typeface="SimSun" panose="02010600030101010101" pitchFamily="2" charset="-122"/>
            </a:endParaRPr>
          </a:p>
        </p:txBody>
      </p:sp>
      <p:sp>
        <p:nvSpPr>
          <p:cNvPr id="180227" name="Rectangle 2">
            <a:extLst>
              <a:ext uri="{FF2B5EF4-FFF2-40B4-BE49-F238E27FC236}">
                <a16:creationId xmlns:a16="http://schemas.microsoft.com/office/drawing/2014/main" id="{4A274D13-7068-F831-99A4-9D950381678F}"/>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180228" name="Rectangle 3">
            <a:extLst>
              <a:ext uri="{FF2B5EF4-FFF2-40B4-BE49-F238E27FC236}">
                <a16:creationId xmlns:a16="http://schemas.microsoft.com/office/drawing/2014/main" id="{5BA465DB-CEDA-0CBA-5D78-25AE1B70D6AA}"/>
              </a:ext>
            </a:extLst>
          </p:cNvPr>
          <p:cNvSpPr>
            <a:spLocks noGrp="1" noRot="1" noChangeArrowheads="1"/>
          </p:cNvSpPr>
          <p:nvPr>
            <p:ph type="body" sz="half" idx="1"/>
          </p:nvPr>
        </p:nvSpPr>
        <p:spPr>
          <a:xfrm>
            <a:off x="323850" y="1484313"/>
            <a:ext cx="8496300" cy="4968875"/>
          </a:xfrm>
        </p:spPr>
        <p:txBody>
          <a:bodyPr/>
          <a:lstStyle/>
          <a:p>
            <a:pPr lvl="3" eaLnBrk="1" hangingPunct="1">
              <a:buFont typeface="Wingdings" panose="05000000000000000000" pitchFamily="2" charset="2"/>
              <a:buNone/>
            </a:pPr>
            <a:endParaRPr lang="en-US" altLang="zh-CN" sz="1800"/>
          </a:p>
          <a:p>
            <a:pPr lvl="3" eaLnBrk="1" hangingPunct="1">
              <a:buFont typeface="Wingdings" panose="05000000000000000000" pitchFamily="2" charset="2"/>
              <a:buNone/>
            </a:pPr>
            <a:endParaRPr lang="en-US" altLang="zh-CN" sz="1800"/>
          </a:p>
          <a:p>
            <a:pPr lvl="3" eaLnBrk="1" hangingPunct="1">
              <a:buFont typeface="Wingdings" panose="05000000000000000000" pitchFamily="2" charset="2"/>
              <a:buNone/>
            </a:pPr>
            <a:r>
              <a:rPr lang="en-US" altLang="zh-CN" sz="1800">
                <a:solidFill>
                  <a:srgbClr val="000000"/>
                </a:solidFill>
              </a:rPr>
              <a:t>  </a:t>
            </a:r>
            <a:r>
              <a:rPr lang="zh-CN" altLang="en-US">
                <a:solidFill>
                  <a:srgbClr val="000000"/>
                </a:solidFill>
              </a:rPr>
              <a:t>由上式可见，连续信道的容量</a:t>
            </a:r>
            <a:r>
              <a:rPr lang="en-US" altLang="zh-CN" i="1">
                <a:solidFill>
                  <a:srgbClr val="000000"/>
                </a:solidFill>
                <a:latin typeface="Times New Roman" panose="02020603050405020304" pitchFamily="18" charset="0"/>
              </a:rPr>
              <a:t>C</a:t>
            </a:r>
            <a:r>
              <a:rPr lang="zh-CN" altLang="en-US">
                <a:solidFill>
                  <a:srgbClr val="000000"/>
                </a:solidFill>
              </a:rPr>
              <a:t>和信道带宽</a:t>
            </a:r>
            <a:r>
              <a:rPr lang="en-US" altLang="zh-CN" i="1">
                <a:solidFill>
                  <a:srgbClr val="000000"/>
                </a:solidFill>
                <a:latin typeface="Times New Roman" panose="02020603050405020304" pitchFamily="18" charset="0"/>
              </a:rPr>
              <a:t>B</a:t>
            </a:r>
            <a:r>
              <a:rPr lang="zh-CN" altLang="en-US">
                <a:solidFill>
                  <a:srgbClr val="000000"/>
                </a:solidFill>
              </a:rPr>
              <a:t>、信号功率</a:t>
            </a:r>
            <a:r>
              <a:rPr lang="en-US" altLang="zh-CN" i="1">
                <a:solidFill>
                  <a:srgbClr val="000000"/>
                </a:solidFill>
                <a:latin typeface="Times New Roman" panose="02020603050405020304" pitchFamily="18" charset="0"/>
              </a:rPr>
              <a:t>S</a:t>
            </a:r>
          </a:p>
          <a:p>
            <a:pPr lvl="3" eaLnBrk="1" hangingPunct="1">
              <a:buFont typeface="Wingdings" panose="05000000000000000000" pitchFamily="2" charset="2"/>
              <a:buNone/>
            </a:pPr>
            <a:r>
              <a:rPr lang="en-US" altLang="zh-CN">
                <a:solidFill>
                  <a:srgbClr val="000000"/>
                </a:solidFill>
              </a:rPr>
              <a:t> </a:t>
            </a:r>
            <a:r>
              <a:rPr lang="zh-CN" altLang="en-US">
                <a:solidFill>
                  <a:srgbClr val="000000"/>
                </a:solidFill>
              </a:rPr>
              <a:t>及噪声功率谱密度</a:t>
            </a:r>
            <a:r>
              <a:rPr lang="en-US" altLang="zh-CN" i="1">
                <a:solidFill>
                  <a:srgbClr val="000000"/>
                </a:solidFill>
                <a:latin typeface="Times New Roman" panose="02020603050405020304" pitchFamily="18" charset="0"/>
              </a:rPr>
              <a:t>n</a:t>
            </a:r>
            <a:r>
              <a:rPr lang="en-US" altLang="zh-CN" baseline="-25000">
                <a:solidFill>
                  <a:srgbClr val="000000"/>
                </a:solidFill>
                <a:latin typeface="Times New Roman" panose="02020603050405020304" pitchFamily="18" charset="0"/>
              </a:rPr>
              <a:t>0</a:t>
            </a:r>
            <a:r>
              <a:rPr lang="zh-CN" altLang="en-US">
                <a:solidFill>
                  <a:srgbClr val="000000"/>
                </a:solidFill>
              </a:rPr>
              <a:t>三个因素有关。</a:t>
            </a:r>
          </a:p>
          <a:p>
            <a:pPr lvl="2" eaLnBrk="1" hangingPunct="1">
              <a:lnSpc>
                <a:spcPct val="120000"/>
              </a:lnSpc>
              <a:buFont typeface="Wingdings" panose="05000000000000000000" pitchFamily="2" charset="2"/>
              <a:buNone/>
            </a:pPr>
            <a:r>
              <a:rPr lang="zh-CN" altLang="en-US" sz="2000">
                <a:solidFill>
                  <a:srgbClr val="000000"/>
                </a:solidFill>
              </a:rPr>
              <a:t>        当</a:t>
            </a:r>
            <a:r>
              <a:rPr lang="en-US" altLang="zh-CN" sz="2000" i="1">
                <a:solidFill>
                  <a:srgbClr val="000000"/>
                </a:solidFill>
                <a:latin typeface="Times New Roman" panose="02020603050405020304" pitchFamily="18" charset="0"/>
              </a:rPr>
              <a:t>S</a:t>
            </a:r>
            <a:r>
              <a:rPr lang="en-US" altLang="zh-CN" sz="2000">
                <a:solidFill>
                  <a:srgbClr val="000000"/>
                </a:solidFill>
                <a:latin typeface="Times New Roman" panose="02020603050405020304" pitchFamily="18" charset="0"/>
              </a:rPr>
              <a:t> </a:t>
            </a:r>
            <a:r>
              <a:rPr lang="en-US" altLang="zh-CN" sz="2000">
                <a:solidFill>
                  <a:srgbClr val="000000"/>
                </a:solidFill>
                <a:latin typeface="Times New Roman" panose="02020603050405020304" pitchFamily="18" charset="0"/>
                <a:sym typeface="Symbol" panose="05050102010706020507" pitchFamily="18" charset="2"/>
              </a:rPr>
              <a:t></a:t>
            </a:r>
            <a:r>
              <a:rPr lang="en-US" altLang="zh-CN" sz="2000">
                <a:solidFill>
                  <a:srgbClr val="000000"/>
                </a:solidFill>
                <a:latin typeface="Times New Roman" panose="02020603050405020304" pitchFamily="18" charset="0"/>
              </a:rPr>
              <a:t> </a:t>
            </a:r>
            <a:r>
              <a:rPr lang="en-US" altLang="zh-CN" sz="2000">
                <a:solidFill>
                  <a:srgbClr val="000000"/>
                </a:solidFill>
                <a:latin typeface="Times New Roman" panose="02020603050405020304" pitchFamily="18" charset="0"/>
                <a:sym typeface="Symbol" panose="05050102010706020507" pitchFamily="18" charset="2"/>
              </a:rPr>
              <a:t></a:t>
            </a:r>
            <a:r>
              <a:rPr lang="zh-CN" altLang="en-US" sz="2000">
                <a:solidFill>
                  <a:srgbClr val="000000"/>
                </a:solidFill>
              </a:rPr>
              <a:t>，或</a:t>
            </a:r>
            <a:r>
              <a:rPr lang="en-US" altLang="zh-CN" sz="2000" i="1">
                <a:solidFill>
                  <a:srgbClr val="000000"/>
                </a:solidFill>
                <a:latin typeface="Times New Roman" panose="02020603050405020304" pitchFamily="18" charset="0"/>
              </a:rPr>
              <a:t>n</a:t>
            </a:r>
            <a:r>
              <a:rPr lang="en-US" altLang="zh-CN" sz="2000" baseline="-25000">
                <a:solidFill>
                  <a:srgbClr val="000000"/>
                </a:solidFill>
                <a:latin typeface="Times New Roman" panose="02020603050405020304" pitchFamily="18" charset="0"/>
              </a:rPr>
              <a:t>0</a:t>
            </a:r>
            <a:r>
              <a:rPr lang="en-US" altLang="zh-CN" sz="2000">
                <a:solidFill>
                  <a:srgbClr val="000000"/>
                </a:solidFill>
                <a:latin typeface="Times New Roman" panose="02020603050405020304" pitchFamily="18" charset="0"/>
              </a:rPr>
              <a:t> </a:t>
            </a:r>
            <a:r>
              <a:rPr lang="en-US" altLang="zh-CN" sz="2000">
                <a:solidFill>
                  <a:srgbClr val="000000"/>
                </a:solidFill>
                <a:latin typeface="Times New Roman" panose="02020603050405020304" pitchFamily="18" charset="0"/>
                <a:sym typeface="Symbol" panose="05050102010706020507" pitchFamily="18" charset="2"/>
              </a:rPr>
              <a:t></a:t>
            </a:r>
            <a:r>
              <a:rPr lang="en-US" altLang="zh-CN" sz="2000">
                <a:solidFill>
                  <a:srgbClr val="000000"/>
                </a:solidFill>
                <a:latin typeface="Times New Roman" panose="02020603050405020304" pitchFamily="18" charset="0"/>
              </a:rPr>
              <a:t> 0</a:t>
            </a:r>
            <a:r>
              <a:rPr lang="zh-CN" altLang="en-US" sz="2000">
                <a:solidFill>
                  <a:srgbClr val="000000"/>
                </a:solidFill>
              </a:rPr>
              <a:t>时，</a:t>
            </a:r>
            <a:r>
              <a:rPr lang="en-US" altLang="zh-CN" sz="2000" i="1">
                <a:solidFill>
                  <a:srgbClr val="000000"/>
                </a:solidFill>
                <a:latin typeface="Times New Roman" panose="02020603050405020304" pitchFamily="18" charset="0"/>
              </a:rPr>
              <a:t>C</a:t>
            </a:r>
            <a:r>
              <a:rPr lang="en-US" altLang="zh-CN" sz="2000">
                <a:solidFill>
                  <a:srgbClr val="000000"/>
                </a:solidFill>
                <a:latin typeface="Times New Roman" panose="02020603050405020304" pitchFamily="18" charset="0"/>
                <a:sym typeface="Symbol" panose="05050102010706020507" pitchFamily="18" charset="2"/>
              </a:rPr>
              <a:t></a:t>
            </a:r>
            <a:r>
              <a:rPr lang="en-US" altLang="zh-CN" sz="2000">
                <a:solidFill>
                  <a:srgbClr val="000000"/>
                </a:solidFill>
                <a:latin typeface="Times New Roman" panose="02020603050405020304" pitchFamily="18" charset="0"/>
              </a:rPr>
              <a:t> </a:t>
            </a:r>
            <a:r>
              <a:rPr lang="en-US" altLang="zh-CN" sz="2000">
                <a:solidFill>
                  <a:srgbClr val="000000"/>
                </a:solidFill>
                <a:latin typeface="Times New Roman" panose="02020603050405020304" pitchFamily="18" charset="0"/>
                <a:sym typeface="Symbol" panose="05050102010706020507" pitchFamily="18" charset="2"/>
              </a:rPr>
              <a:t></a:t>
            </a:r>
            <a:r>
              <a:rPr lang="zh-CN" altLang="en-US" sz="2000">
                <a:solidFill>
                  <a:srgbClr val="000000"/>
                </a:solidFill>
                <a:latin typeface="Times New Roman" panose="02020603050405020304" pitchFamily="18" charset="0"/>
                <a:sym typeface="Symbol" panose="05050102010706020507" pitchFamily="18" charset="2"/>
              </a:rPr>
              <a:t>。</a:t>
            </a:r>
            <a:endParaRPr lang="zh-CN" altLang="en-US" sz="2000">
              <a:solidFill>
                <a:srgbClr val="000000"/>
              </a:solidFill>
            </a:endParaRPr>
          </a:p>
          <a:p>
            <a:pPr lvl="2" eaLnBrk="1" hangingPunct="1">
              <a:lnSpc>
                <a:spcPct val="120000"/>
              </a:lnSpc>
              <a:buFont typeface="Wingdings" panose="05000000000000000000" pitchFamily="2" charset="2"/>
              <a:buNone/>
            </a:pPr>
            <a:r>
              <a:rPr lang="zh-CN" altLang="en-US" sz="2000">
                <a:solidFill>
                  <a:srgbClr val="000000"/>
                </a:solidFill>
              </a:rPr>
              <a:t>         但是，当</a:t>
            </a:r>
            <a:r>
              <a:rPr lang="en-US" altLang="zh-CN" sz="2000" i="1">
                <a:solidFill>
                  <a:srgbClr val="000000"/>
                </a:solidFill>
                <a:latin typeface="Times New Roman" panose="02020603050405020304" pitchFamily="18" charset="0"/>
              </a:rPr>
              <a:t>B </a:t>
            </a:r>
            <a:r>
              <a:rPr lang="en-US" altLang="zh-CN" sz="2000">
                <a:solidFill>
                  <a:srgbClr val="000000"/>
                </a:solidFill>
                <a:latin typeface="Times New Roman" panose="02020603050405020304" pitchFamily="18" charset="0"/>
                <a:sym typeface="Symbol" panose="05050102010706020507" pitchFamily="18" charset="2"/>
              </a:rPr>
              <a:t></a:t>
            </a:r>
            <a:r>
              <a:rPr lang="en-US" altLang="zh-CN" sz="2000">
                <a:solidFill>
                  <a:srgbClr val="000000"/>
                </a:solidFill>
                <a:latin typeface="Times New Roman" panose="02020603050405020304" pitchFamily="18" charset="0"/>
              </a:rPr>
              <a:t> </a:t>
            </a:r>
            <a:r>
              <a:rPr lang="en-US" altLang="zh-CN" sz="2000">
                <a:solidFill>
                  <a:srgbClr val="000000"/>
                </a:solidFill>
                <a:latin typeface="Times New Roman" panose="02020603050405020304" pitchFamily="18" charset="0"/>
                <a:sym typeface="Symbol" panose="05050102010706020507" pitchFamily="18" charset="2"/>
              </a:rPr>
              <a:t></a:t>
            </a:r>
            <a:r>
              <a:rPr lang="zh-CN" altLang="en-US" sz="2000">
                <a:solidFill>
                  <a:srgbClr val="000000"/>
                </a:solidFill>
              </a:rPr>
              <a:t>时，</a:t>
            </a:r>
            <a:r>
              <a:rPr lang="en-US" altLang="zh-CN" sz="2000" i="1">
                <a:solidFill>
                  <a:srgbClr val="000000"/>
                </a:solidFill>
                <a:latin typeface="Times New Roman" panose="02020603050405020304" pitchFamily="18" charset="0"/>
              </a:rPr>
              <a:t>C</a:t>
            </a:r>
            <a:r>
              <a:rPr lang="zh-CN" altLang="en-US" sz="2000">
                <a:solidFill>
                  <a:srgbClr val="000000"/>
                </a:solidFill>
              </a:rPr>
              <a:t>将趋向何值？由下式给出</a:t>
            </a:r>
          </a:p>
          <a:p>
            <a:pPr lvl="2" eaLnBrk="1" hangingPunct="1">
              <a:lnSpc>
                <a:spcPct val="120000"/>
              </a:lnSpc>
              <a:buFont typeface="Wingdings" panose="05000000000000000000" pitchFamily="2" charset="2"/>
              <a:buNone/>
            </a:pPr>
            <a:endParaRPr lang="zh-CN" altLang="en-US" sz="2000">
              <a:solidFill>
                <a:srgbClr val="000000"/>
              </a:solidFill>
            </a:endParaRPr>
          </a:p>
          <a:p>
            <a:pPr lvl="2" eaLnBrk="1" hangingPunct="1">
              <a:lnSpc>
                <a:spcPct val="120000"/>
              </a:lnSpc>
              <a:buFont typeface="Wingdings" panose="05000000000000000000" pitchFamily="2" charset="2"/>
              <a:buNone/>
            </a:pPr>
            <a:endParaRPr lang="zh-CN" altLang="en-US" sz="2000">
              <a:solidFill>
                <a:srgbClr val="000000"/>
              </a:solidFill>
            </a:endParaRPr>
          </a:p>
          <a:p>
            <a:pPr lvl="2" eaLnBrk="1" hangingPunct="1">
              <a:lnSpc>
                <a:spcPct val="120000"/>
              </a:lnSpc>
              <a:buFont typeface="Wingdings" panose="05000000000000000000" pitchFamily="2" charset="2"/>
              <a:buNone/>
            </a:pPr>
            <a:r>
              <a:rPr lang="zh-CN" altLang="en-US" sz="2000">
                <a:solidFill>
                  <a:srgbClr val="000000"/>
                </a:solidFill>
              </a:rPr>
              <a:t>         上式表明，当给定</a:t>
            </a:r>
            <a:r>
              <a:rPr lang="en-US" altLang="zh-CN" sz="2000" i="1">
                <a:solidFill>
                  <a:srgbClr val="000000"/>
                </a:solidFill>
                <a:latin typeface="Times New Roman" panose="02020603050405020304" pitchFamily="18" charset="0"/>
              </a:rPr>
              <a:t>S </a:t>
            </a:r>
            <a:r>
              <a:rPr lang="en-US" altLang="zh-CN" sz="2000">
                <a:solidFill>
                  <a:srgbClr val="000000"/>
                </a:solidFill>
                <a:latin typeface="Times New Roman" panose="02020603050405020304" pitchFamily="18" charset="0"/>
              </a:rPr>
              <a:t>/ </a:t>
            </a:r>
            <a:r>
              <a:rPr lang="en-US" altLang="zh-CN" sz="2000" i="1">
                <a:solidFill>
                  <a:srgbClr val="000000"/>
                </a:solidFill>
                <a:latin typeface="Times New Roman" panose="02020603050405020304" pitchFamily="18" charset="0"/>
              </a:rPr>
              <a:t>n</a:t>
            </a:r>
            <a:r>
              <a:rPr lang="en-US" altLang="zh-CN" sz="2000" baseline="-25000">
                <a:solidFill>
                  <a:srgbClr val="000000"/>
                </a:solidFill>
                <a:latin typeface="Times New Roman" panose="02020603050405020304" pitchFamily="18" charset="0"/>
              </a:rPr>
              <a:t>0</a:t>
            </a:r>
            <a:r>
              <a:rPr lang="zh-CN" altLang="en-US" sz="2000">
                <a:solidFill>
                  <a:srgbClr val="000000"/>
                </a:solidFill>
              </a:rPr>
              <a:t>时，若带宽</a:t>
            </a:r>
            <a:r>
              <a:rPr lang="en-US" altLang="zh-CN" sz="2000" i="1">
                <a:solidFill>
                  <a:srgbClr val="000000"/>
                </a:solidFill>
                <a:latin typeface="Times New Roman" panose="02020603050405020304" pitchFamily="18" charset="0"/>
              </a:rPr>
              <a:t>B</a:t>
            </a:r>
            <a:r>
              <a:rPr lang="zh-CN" altLang="en-US" sz="2000">
                <a:solidFill>
                  <a:srgbClr val="000000"/>
                </a:solidFill>
              </a:rPr>
              <a:t>趋于无穷大，信道容     量不会趋于无限大，而只是</a:t>
            </a:r>
            <a:r>
              <a:rPr lang="en-US" altLang="zh-CN" sz="2000" i="1">
                <a:solidFill>
                  <a:srgbClr val="000000"/>
                </a:solidFill>
                <a:latin typeface="Times New Roman" panose="02020603050405020304" pitchFamily="18" charset="0"/>
              </a:rPr>
              <a:t>S </a:t>
            </a:r>
            <a:r>
              <a:rPr lang="en-US" altLang="zh-CN" sz="2000">
                <a:solidFill>
                  <a:srgbClr val="000000"/>
                </a:solidFill>
                <a:latin typeface="Times New Roman" panose="02020603050405020304" pitchFamily="18" charset="0"/>
              </a:rPr>
              <a:t>/ </a:t>
            </a:r>
            <a:r>
              <a:rPr lang="en-US" altLang="zh-CN" sz="2000" i="1">
                <a:solidFill>
                  <a:srgbClr val="000000"/>
                </a:solidFill>
                <a:latin typeface="Times New Roman" panose="02020603050405020304" pitchFamily="18" charset="0"/>
              </a:rPr>
              <a:t>n</a:t>
            </a:r>
            <a:r>
              <a:rPr lang="en-US" altLang="zh-CN" sz="2000" baseline="-25000">
                <a:solidFill>
                  <a:srgbClr val="000000"/>
                </a:solidFill>
                <a:latin typeface="Times New Roman" panose="02020603050405020304" pitchFamily="18" charset="0"/>
              </a:rPr>
              <a:t>0</a:t>
            </a:r>
            <a:r>
              <a:rPr lang="zh-CN" altLang="en-US" sz="2000">
                <a:solidFill>
                  <a:srgbClr val="000000"/>
                </a:solidFill>
              </a:rPr>
              <a:t>的</a:t>
            </a:r>
            <a:r>
              <a:rPr lang="en-US" altLang="zh-CN" sz="2000">
                <a:solidFill>
                  <a:srgbClr val="000000"/>
                </a:solidFill>
              </a:rPr>
              <a:t>1.44</a:t>
            </a:r>
            <a:r>
              <a:rPr lang="zh-CN" altLang="en-US" sz="2000">
                <a:solidFill>
                  <a:srgbClr val="000000"/>
                </a:solidFill>
              </a:rPr>
              <a:t>倍。这是因为当带宽</a:t>
            </a:r>
            <a:r>
              <a:rPr lang="en-US" altLang="zh-CN" sz="2000" i="1">
                <a:solidFill>
                  <a:srgbClr val="000000"/>
                </a:solidFill>
                <a:latin typeface="Times New Roman" panose="02020603050405020304" pitchFamily="18" charset="0"/>
              </a:rPr>
              <a:t>B</a:t>
            </a:r>
            <a:r>
              <a:rPr lang="zh-CN" altLang="en-US" sz="2000">
                <a:solidFill>
                  <a:srgbClr val="000000"/>
                </a:solidFill>
              </a:rPr>
              <a:t>增大时，噪声功率也随之增大。</a:t>
            </a:r>
          </a:p>
          <a:p>
            <a:pPr lvl="3" eaLnBrk="1" hangingPunct="1">
              <a:buFont typeface="Wingdings" panose="05000000000000000000" pitchFamily="2" charset="2"/>
              <a:buNone/>
            </a:pPr>
            <a:endParaRPr lang="zh-CN" altLang="en-US" sz="1800">
              <a:solidFill>
                <a:srgbClr val="000000"/>
              </a:solidFill>
            </a:endParaRPr>
          </a:p>
        </p:txBody>
      </p:sp>
      <p:graphicFrame>
        <p:nvGraphicFramePr>
          <p:cNvPr id="180229" name="Object 4">
            <a:extLst>
              <a:ext uri="{FF2B5EF4-FFF2-40B4-BE49-F238E27FC236}">
                <a16:creationId xmlns:a16="http://schemas.microsoft.com/office/drawing/2014/main" id="{4EB4DE3B-682C-10EC-57FD-CA4A2BA2F4A8}"/>
              </a:ext>
            </a:extLst>
          </p:cNvPr>
          <p:cNvGraphicFramePr>
            <a:graphicFrameLocks noGrp="1" noChangeAspect="1"/>
          </p:cNvGraphicFramePr>
          <p:nvPr>
            <p:ph sz="quarter" idx="2"/>
          </p:nvPr>
        </p:nvGraphicFramePr>
        <p:xfrm>
          <a:off x="2555875" y="1341438"/>
          <a:ext cx="3384550" cy="820737"/>
        </p:xfrm>
        <a:graphic>
          <a:graphicData uri="http://schemas.openxmlformats.org/presentationml/2006/ole">
            <mc:AlternateContent xmlns:mc="http://schemas.openxmlformats.org/markup-compatibility/2006">
              <mc:Choice xmlns:v="urn:schemas-microsoft-com:vml" Requires="v">
                <p:oleObj name="公式" r:id="rId3" imgW="1727200" imgH="419100" progId="Equation.3">
                  <p:embed/>
                </p:oleObj>
              </mc:Choice>
              <mc:Fallback>
                <p:oleObj name="公式" r:id="rId3" imgW="17272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341438"/>
                        <a:ext cx="3384550" cy="820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0" name="Object 6">
            <a:extLst>
              <a:ext uri="{FF2B5EF4-FFF2-40B4-BE49-F238E27FC236}">
                <a16:creationId xmlns:a16="http://schemas.microsoft.com/office/drawing/2014/main" id="{7140B4FD-A15C-3074-8900-72E282583717}"/>
              </a:ext>
            </a:extLst>
          </p:cNvPr>
          <p:cNvGraphicFramePr>
            <a:graphicFrameLocks noGrp="1" noChangeAspect="1"/>
          </p:cNvGraphicFramePr>
          <p:nvPr>
            <p:ph sz="quarter" idx="3"/>
          </p:nvPr>
        </p:nvGraphicFramePr>
        <p:xfrm>
          <a:off x="1908175" y="3789363"/>
          <a:ext cx="6148388" cy="882650"/>
        </p:xfrm>
        <a:graphic>
          <a:graphicData uri="http://schemas.openxmlformats.org/presentationml/2006/ole">
            <mc:AlternateContent xmlns:mc="http://schemas.openxmlformats.org/markup-compatibility/2006">
              <mc:Choice xmlns:v="urn:schemas-microsoft-com:vml" Requires="v">
                <p:oleObj name="公式" r:id="rId5" imgW="2654300" imgH="381000" progId="Equation.3">
                  <p:embed/>
                </p:oleObj>
              </mc:Choice>
              <mc:Fallback>
                <p:oleObj name="公式" r:id="rId5" imgW="2654300" imgH="381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3789363"/>
                        <a:ext cx="6148388"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CC87B1B9-5C2A-DE79-CB50-8328818D6071}"/>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defRPr sz="3200" b="1">
                <a:solidFill>
                  <a:schemeClr val="tx1"/>
                </a:solidFill>
                <a:latin typeface="Arial" panose="020B0604020202020204" pitchFamily="34"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lr>
                <a:schemeClr val="hlink"/>
              </a:buClr>
              <a:buSzPct val="80000"/>
              <a:buFont typeface="Wingdings" panose="05000000000000000000" pitchFamily="2" charset="2"/>
              <a:buChar char=""/>
              <a:defRPr sz="2400" b="1">
                <a:solidFill>
                  <a:schemeClr val="hlink"/>
                </a:solidFill>
                <a:latin typeface="Arial" panose="020B0604020202020204" pitchFamily="34" charset="0"/>
                <a:ea typeface="楷体_GB2312" pitchFamily="49" charset="-122"/>
              </a:defRPr>
            </a:lvl3pPr>
            <a:lvl4pPr marL="1600200" indent="-228600">
              <a:spcBef>
                <a:spcPct val="20000"/>
              </a:spcBef>
              <a:buClr>
                <a:schemeClr val="accent2"/>
              </a:buClr>
              <a:buSzPct val="90000"/>
              <a:buFont typeface="Wingdings" panose="05000000000000000000" pitchFamily="2" charset="2"/>
              <a:buChar char="§"/>
              <a:defRPr sz="2000" b="1">
                <a:solidFill>
                  <a:srgbClr val="008000"/>
                </a:solidFill>
                <a:latin typeface="Arial" panose="020B0604020202020204" pitchFamily="34" charset="0"/>
                <a:ea typeface="楷体_GB2312" pitchFamily="49" charset="-122"/>
              </a:defRPr>
            </a:lvl4pPr>
            <a:lvl5pPr marL="2057400" indent="-2286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SimSun" panose="02010600030101010101" pitchFamily="2" charset="-122"/>
              </a:defRPr>
            </a:lvl9pPr>
          </a:lstStyle>
          <a:p>
            <a:pPr>
              <a:spcBef>
                <a:spcPct val="0"/>
              </a:spcBef>
              <a:buClrTx/>
              <a:buSzTx/>
              <a:buFontTx/>
              <a:buNone/>
            </a:pPr>
            <a:fld id="{E9AC8C0A-306F-4E95-AEEE-E488E802FD17}" type="slidenum">
              <a:rPr lang="en-US" altLang="zh-CN" sz="1400" b="0">
                <a:ea typeface="SimSun" panose="02010600030101010101" pitchFamily="2" charset="-122"/>
              </a:rPr>
              <a:pPr>
                <a:spcBef>
                  <a:spcPct val="0"/>
                </a:spcBef>
                <a:buClrTx/>
                <a:buSzTx/>
                <a:buFontTx/>
                <a:buNone/>
              </a:pPr>
              <a:t>9</a:t>
            </a:fld>
            <a:endParaRPr lang="en-US" altLang="zh-CN" sz="1400" b="0">
              <a:ea typeface="SimSun" panose="02010600030101010101" pitchFamily="2" charset="-122"/>
            </a:endParaRPr>
          </a:p>
        </p:txBody>
      </p:sp>
      <p:sp>
        <p:nvSpPr>
          <p:cNvPr id="22531" name="Rectangle 2">
            <a:extLst>
              <a:ext uri="{FF2B5EF4-FFF2-40B4-BE49-F238E27FC236}">
                <a16:creationId xmlns:a16="http://schemas.microsoft.com/office/drawing/2014/main" id="{93272CAB-3211-B83B-EAE4-712147AD0984}"/>
              </a:ext>
            </a:extLst>
          </p:cNvPr>
          <p:cNvSpPr>
            <a:spLocks noGrp="1" noRot="1" noChangeArrowheads="1"/>
          </p:cNvSpPr>
          <p:nvPr>
            <p:ph type="title"/>
          </p:nvPr>
        </p:nvSpPr>
        <p:spPr/>
        <p:txBody>
          <a:bodyPr/>
          <a:lstStyle/>
          <a:p>
            <a:pPr eaLnBrk="1" hangingPunct="1"/>
            <a:r>
              <a:rPr lang="zh-CN" altLang="en-US"/>
              <a:t>第</a:t>
            </a:r>
            <a:r>
              <a:rPr lang="en-US" altLang="zh-CN"/>
              <a:t>2</a:t>
            </a:r>
            <a:r>
              <a:rPr lang="zh-CN" altLang="en-US"/>
              <a:t>章 预备知识</a:t>
            </a:r>
          </a:p>
        </p:txBody>
      </p:sp>
      <p:sp>
        <p:nvSpPr>
          <p:cNvPr id="22532" name="Rectangle 3">
            <a:extLst>
              <a:ext uri="{FF2B5EF4-FFF2-40B4-BE49-F238E27FC236}">
                <a16:creationId xmlns:a16="http://schemas.microsoft.com/office/drawing/2014/main" id="{D24FBE36-7B67-F1EA-057C-9A671A1799B4}"/>
              </a:ext>
            </a:extLst>
          </p:cNvPr>
          <p:cNvSpPr>
            <a:spLocks noGrp="1" noRot="1" noChangeArrowheads="1"/>
          </p:cNvSpPr>
          <p:nvPr>
            <p:ph type="body" idx="1"/>
          </p:nvPr>
        </p:nvSpPr>
        <p:spPr>
          <a:xfrm>
            <a:off x="323850" y="1557338"/>
            <a:ext cx="8351838" cy="4608512"/>
          </a:xfrm>
        </p:spPr>
        <p:txBody>
          <a:bodyPr/>
          <a:lstStyle/>
          <a:p>
            <a:pPr marL="990600" lvl="1" indent="-533400" eaLnBrk="1" hangingPunct="1">
              <a:lnSpc>
                <a:spcPct val="90000"/>
              </a:lnSpc>
            </a:pPr>
            <a:r>
              <a:rPr lang="zh-CN" altLang="en-US"/>
              <a:t>信号的傅里叶变换</a:t>
            </a:r>
          </a:p>
          <a:p>
            <a:pPr marL="1169988" lvl="2" indent="0" eaLnBrk="1" hangingPunct="1">
              <a:lnSpc>
                <a:spcPct val="90000"/>
              </a:lnSpc>
            </a:pPr>
            <a:r>
              <a:rPr lang="zh-CN" altLang="en-US"/>
              <a:t>一个非周期信号可以看成一个周期信号。</a:t>
            </a:r>
          </a:p>
          <a:p>
            <a:pPr marL="1349375" lvl="3" indent="349250" eaLnBrk="1" hangingPunct="1">
              <a:lnSpc>
                <a:spcPct val="90000"/>
              </a:lnSpc>
            </a:pPr>
            <a:r>
              <a:rPr lang="zh-CN" altLang="en-US"/>
              <a:t>傅氏正变换</a:t>
            </a:r>
          </a:p>
          <a:p>
            <a:pPr marL="1349375" lvl="3" indent="349250" eaLnBrk="1" hangingPunct="1">
              <a:lnSpc>
                <a:spcPct val="90000"/>
              </a:lnSpc>
            </a:pPr>
            <a:endParaRPr lang="zh-CN" altLang="en-US"/>
          </a:p>
          <a:p>
            <a:pPr marL="1349375" lvl="3" indent="349250" eaLnBrk="1" hangingPunct="1">
              <a:lnSpc>
                <a:spcPct val="90000"/>
              </a:lnSpc>
            </a:pPr>
            <a:endParaRPr lang="zh-CN" altLang="en-US"/>
          </a:p>
          <a:p>
            <a:pPr marL="1349375" lvl="3" indent="349250" eaLnBrk="1" hangingPunct="1">
              <a:lnSpc>
                <a:spcPct val="90000"/>
              </a:lnSpc>
              <a:buFont typeface="Wingdings" panose="05000000000000000000" pitchFamily="2" charset="2"/>
              <a:buNone/>
            </a:pPr>
            <a:endParaRPr lang="zh-CN" altLang="en-US"/>
          </a:p>
          <a:p>
            <a:pPr marL="1349375" lvl="3" indent="349250" eaLnBrk="1" hangingPunct="1">
              <a:lnSpc>
                <a:spcPct val="90000"/>
              </a:lnSpc>
            </a:pPr>
            <a:r>
              <a:rPr lang="zh-CN" altLang="en-US"/>
              <a:t>傅氏反变换</a:t>
            </a:r>
          </a:p>
          <a:p>
            <a:pPr marL="1349375" lvl="3" indent="349250" eaLnBrk="1" hangingPunct="1">
              <a:lnSpc>
                <a:spcPct val="90000"/>
              </a:lnSpc>
            </a:pPr>
            <a:endParaRPr lang="zh-CN" altLang="en-US"/>
          </a:p>
          <a:p>
            <a:pPr marL="1349375" lvl="3" indent="349250" eaLnBrk="1" hangingPunct="1">
              <a:lnSpc>
                <a:spcPct val="90000"/>
              </a:lnSpc>
            </a:pPr>
            <a:endParaRPr lang="zh-CN" altLang="en-US"/>
          </a:p>
          <a:p>
            <a:pPr marL="1349375" lvl="3" indent="349250" eaLnBrk="1" hangingPunct="1">
              <a:lnSpc>
                <a:spcPct val="90000"/>
              </a:lnSpc>
            </a:pPr>
            <a:endParaRPr lang="zh-CN" altLang="en-US"/>
          </a:p>
          <a:p>
            <a:pPr marL="1349375" lvl="3" indent="349250" eaLnBrk="1" hangingPunct="1">
              <a:lnSpc>
                <a:spcPct val="90000"/>
              </a:lnSpc>
              <a:buFont typeface="Wingdings" panose="05000000000000000000" pitchFamily="2" charset="2"/>
              <a:buNone/>
            </a:pPr>
            <a:r>
              <a:rPr lang="zh-CN" altLang="en-US" sz="2400">
                <a:solidFill>
                  <a:schemeClr val="tx1"/>
                </a:solidFill>
              </a:rPr>
              <a:t>傅氏变换的运算特性反映了信号的时域和频域之间的内在联系，在分析信号的特性时特别有用。</a:t>
            </a:r>
          </a:p>
          <a:p>
            <a:pPr marL="1169988" lvl="2" indent="0" eaLnBrk="1" hangingPunct="1">
              <a:lnSpc>
                <a:spcPct val="90000"/>
              </a:lnSpc>
            </a:pPr>
            <a:endParaRPr lang="zh-CN" altLang="en-US">
              <a:solidFill>
                <a:schemeClr val="tx1"/>
              </a:solidFill>
            </a:endParaRPr>
          </a:p>
        </p:txBody>
      </p:sp>
      <p:graphicFrame>
        <p:nvGraphicFramePr>
          <p:cNvPr id="22533" name="Object 4">
            <a:extLst>
              <a:ext uri="{FF2B5EF4-FFF2-40B4-BE49-F238E27FC236}">
                <a16:creationId xmlns:a16="http://schemas.microsoft.com/office/drawing/2014/main" id="{D8D5C354-D261-4910-3B34-81E418C44568}"/>
              </a:ext>
            </a:extLst>
          </p:cNvPr>
          <p:cNvGraphicFramePr>
            <a:graphicFrameLocks noGrp="1" noChangeAspect="1"/>
          </p:cNvGraphicFramePr>
          <p:nvPr>
            <p:ph idx="4294967295"/>
          </p:nvPr>
        </p:nvGraphicFramePr>
        <p:xfrm>
          <a:off x="2268538" y="2781300"/>
          <a:ext cx="3095625" cy="809625"/>
        </p:xfrm>
        <a:graphic>
          <a:graphicData uri="http://schemas.openxmlformats.org/presentationml/2006/ole">
            <mc:AlternateContent xmlns:mc="http://schemas.openxmlformats.org/markup-compatibility/2006">
              <mc:Choice xmlns:v="urn:schemas-microsoft-com:vml" Requires="v">
                <p:oleObj r:id="rId3" imgW="1307532" imgH="342751" progId="Equation.3">
                  <p:embed/>
                </p:oleObj>
              </mc:Choice>
              <mc:Fallback>
                <p:oleObj r:id="rId3" imgW="1307532" imgH="34275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781300"/>
                        <a:ext cx="3095625"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6">
            <a:extLst>
              <a:ext uri="{FF2B5EF4-FFF2-40B4-BE49-F238E27FC236}">
                <a16:creationId xmlns:a16="http://schemas.microsoft.com/office/drawing/2014/main" id="{49308BF1-D3DF-03BF-9FA3-9A1C0655DC28}"/>
              </a:ext>
            </a:extLst>
          </p:cNvPr>
          <p:cNvGraphicFramePr>
            <a:graphicFrameLocks noGrp="1" noChangeAspect="1"/>
          </p:cNvGraphicFramePr>
          <p:nvPr>
            <p:ph sz="quarter" idx="4294967295"/>
          </p:nvPr>
        </p:nvGraphicFramePr>
        <p:xfrm>
          <a:off x="2268538" y="4221163"/>
          <a:ext cx="3240087" cy="769937"/>
        </p:xfrm>
        <a:graphic>
          <a:graphicData uri="http://schemas.openxmlformats.org/presentationml/2006/ole">
            <mc:AlternateContent xmlns:mc="http://schemas.openxmlformats.org/markup-compatibility/2006">
              <mc:Choice xmlns:v="urn:schemas-microsoft-com:vml" Requires="v">
                <p:oleObj r:id="rId5" imgW="1497950" imgH="355446" progId="Equation.3">
                  <p:embed/>
                </p:oleObj>
              </mc:Choice>
              <mc:Fallback>
                <p:oleObj r:id="rId5" imgW="1497950" imgH="35544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4221163"/>
                        <a:ext cx="3240087"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隶书"/>
        <a:ea typeface="隶书"/>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2881</TotalTime>
  <Words>5137</Words>
  <Application>Microsoft Office PowerPoint</Application>
  <PresentationFormat>On-screen Show (4:3)</PresentationFormat>
  <Paragraphs>934</Paragraphs>
  <Slides>86</Slides>
  <Notes>86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5</vt:i4>
      </vt:variant>
      <vt:variant>
        <vt:lpstr>Slide Titles</vt:lpstr>
      </vt:variant>
      <vt:variant>
        <vt:i4>86</vt:i4>
      </vt:variant>
    </vt:vector>
  </HeadingPairs>
  <TitlesOfParts>
    <vt:vector size="99" baseType="lpstr">
      <vt:lpstr>LiSu</vt:lpstr>
      <vt:lpstr>Arial</vt:lpstr>
      <vt:lpstr>Cambria Math</vt:lpstr>
      <vt:lpstr>Tahoma</vt:lpstr>
      <vt:lpstr>Times New Roman</vt:lpstr>
      <vt:lpstr>Wingdings</vt:lpstr>
      <vt:lpstr>古瓶荷花</vt:lpstr>
      <vt:lpstr>自定义设计方案</vt:lpstr>
      <vt:lpstr>公式</vt:lpstr>
      <vt:lpstr>Equation.3</vt:lpstr>
      <vt:lpstr>Equation</vt:lpstr>
      <vt:lpstr>Visio</vt:lpstr>
      <vt:lpstr>Equation.2</vt:lpstr>
      <vt:lpstr>通信原理 简明教程 （第2版）</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lpstr>第2章 预备知识</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第2章预备知识</dc:title>
  <dc:creator>wyf</dc:creator>
  <cp:lastModifiedBy>WALL E</cp:lastModifiedBy>
  <cp:revision>225</cp:revision>
  <dcterms:created xsi:type="dcterms:W3CDTF">2007-08-13T11:08:55Z</dcterms:created>
  <dcterms:modified xsi:type="dcterms:W3CDTF">2023-09-17T17:52:07Z</dcterms:modified>
</cp:coreProperties>
</file>