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7" r:id="rId3"/>
    <p:sldId id="419" r:id="rId5"/>
    <p:sldId id="421" r:id="rId6"/>
    <p:sldId id="407" r:id="rId7"/>
    <p:sldId id="422" r:id="rId8"/>
    <p:sldId id="424" r:id="rId9"/>
    <p:sldId id="425" r:id="rId10"/>
    <p:sldId id="406" r:id="rId11"/>
    <p:sldId id="426" r:id="rId12"/>
    <p:sldId id="427" r:id="rId13"/>
    <p:sldId id="433" r:id="rId14"/>
    <p:sldId id="404" r:id="rId15"/>
    <p:sldId id="434" r:id="rId16"/>
    <p:sldId id="430" r:id="rId17"/>
    <p:sldId id="435" r:id="rId18"/>
    <p:sldId id="428" r:id="rId19"/>
    <p:sldId id="405" r:id="rId20"/>
    <p:sldId id="438" r:id="rId21"/>
    <p:sldId id="437" r:id="rId22"/>
    <p:sldId id="440" r:id="rId23"/>
  </p:sldIdLst>
  <p:sldSz cx="9144000" cy="514477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8" userDrawn="1">
          <p15:clr>
            <a:srgbClr val="A4A3A4"/>
          </p15:clr>
        </p15:guide>
        <p15:guide id="2" pos="28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5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41" autoAdjust="0"/>
    <p:restoredTop sz="94660"/>
  </p:normalViewPr>
  <p:slideViewPr>
    <p:cSldViewPr showGuides="1">
      <p:cViewPr varScale="1">
        <p:scale>
          <a:sx n="99" d="100"/>
          <a:sy n="99" d="100"/>
        </p:scale>
        <p:origin x="72" y="264"/>
      </p:cViewPr>
      <p:guideLst>
        <p:guide orient="horz" pos="1648"/>
        <p:guide pos="2869"/>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7.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FE13F-7A51-415C-B90B-105DCBB477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372FF-6E79-449E-8EDC-1CE0E78E6A3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D372FF-6E79-449E-8EDC-1CE0E78E6A3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D372FF-6E79-449E-8EDC-1CE0E78E6A3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D372FF-6E79-449E-8EDC-1CE0E78E6A3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83835-5FA0-4497-8FBE-4A089E5F9A3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D372FF-6E79-449E-8EDC-1CE0E78E6A3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D372FF-6E79-449E-8EDC-1CE0E78E6A3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D372FF-6E79-449E-8EDC-1CE0E78E6A3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D372FF-6E79-449E-8EDC-1CE0E78E6A3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D372FF-6E79-449E-8EDC-1CE0E78E6A3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25604" name="灯片编号占位符 3"/>
          <p:cNvSpPr>
            <a:spLocks noGrp="1"/>
          </p:cNvSpPr>
          <p:nvPr>
            <p:ph type="sldNum" sz="quarter" idx="5"/>
          </p:nvPr>
        </p:nvSpPr>
        <p:spPr bwMode="auto">
          <a:noFill/>
          <a:ln>
            <a:miter lim="800000"/>
          </a:ln>
        </p:spPr>
        <p:txBody>
          <a:bodyPr/>
          <a:lstStyle/>
          <a:p>
            <a:fld id="{1D439BD0-8373-4D6A-946E-B34D0780BAF1}" type="slidenum">
              <a:rPr lang="en-US" altLang="zh-CN">
                <a:ea typeface="微软雅黑" panose="020B0503020204020204" pitchFamily="34" charset="-122"/>
              </a:rPr>
            </a:fld>
            <a:endParaRPr lang="en-US" altLang="zh-CN">
              <a:ea typeface="微软雅黑"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D372FF-6E79-449E-8EDC-1CE0E78E6A3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1066DFD-D77D-44AB-A44B-39D08D7894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小慧谷素材 </a:t>
            </a:r>
            <a:r>
              <a:rPr lang="en-US" altLang="zh-CN" dirty="0"/>
              <a:t>rosyhouse.Taobao.com</a:t>
            </a:r>
            <a:endParaRPr lang="zh-CN" altLang="en-US" dirty="0"/>
          </a:p>
        </p:txBody>
      </p:sp>
      <p:sp>
        <p:nvSpPr>
          <p:cNvPr id="4" name="灯片编号占位符 3"/>
          <p:cNvSpPr>
            <a:spLocks noGrp="1"/>
          </p:cNvSpPr>
          <p:nvPr>
            <p:ph type="sldNum" sz="quarter" idx="10"/>
          </p:nvPr>
        </p:nvSpPr>
        <p:spPr/>
        <p:txBody>
          <a:bodyPr/>
          <a:lstStyle/>
          <a:p>
            <a:fld id="{E6D372FF-6E79-449E-8EDC-1CE0E78E6A3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D372FF-6E79-449E-8EDC-1CE0E78E6A3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D372FF-6E79-449E-8EDC-1CE0E78E6A3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8E8EDC-1225-47E3-9680-C9FAF722F7A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862A5-AF54-4A0F-88D8-AFBFC2E57F6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A862A5-AF54-4A0F-88D8-AFBFC2E57F6A}" type="slidenum">
              <a:rPr lang="zh-CN" altLang="en-US" smtClean="0"/>
            </a:fld>
            <a:endParaRPr lang="zh-CN" altLang="en-US"/>
          </a:p>
        </p:txBody>
      </p:sp>
      <p:cxnSp>
        <p:nvCxnSpPr>
          <p:cNvPr id="5" name="直接连接符 4"/>
          <p:cNvCxnSpPr/>
          <p:nvPr userDrawn="1"/>
        </p:nvCxnSpPr>
        <p:spPr>
          <a:xfrm>
            <a:off x="0" y="303592"/>
            <a:ext cx="3491880"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10" idx="3"/>
          </p:cNvCxnSpPr>
          <p:nvPr userDrawn="1"/>
        </p:nvCxnSpPr>
        <p:spPr>
          <a:xfrm flipV="1">
            <a:off x="5061540" y="303592"/>
            <a:ext cx="4025553" cy="5346"/>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491880" y="124272"/>
            <a:ext cx="1569660" cy="369332"/>
          </a:xfrm>
          <a:prstGeom prst="rect">
            <a:avLst/>
          </a:prstGeom>
          <a:noFill/>
        </p:spPr>
        <p:txBody>
          <a:bodyPr wrap="none" rtlCol="0">
            <a:spAutoFit/>
          </a:bodyPr>
          <a:lstStyle/>
          <a:p>
            <a:r>
              <a:rPr lang="zh-CN" altLang="zh-CN" sz="1800" b="1" dirty="0">
                <a:solidFill>
                  <a:schemeClr val="accent1"/>
                </a:solidFill>
                <a:latin typeface="微软雅黑" panose="020B0503020204020204" pitchFamily="34" charset="-122"/>
                <a:ea typeface="微软雅黑" panose="020B0503020204020204" pitchFamily="34" charset="-122"/>
              </a:rPr>
              <a:t>明年工作计划</a:t>
            </a:r>
            <a:endParaRPr lang="zh-CN" altLang="zh-CN" sz="18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A862A5-AF54-4A0F-88D8-AFBFC2E57F6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A862A5-AF54-4A0F-88D8-AFBFC2E57F6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862A5-AF54-4A0F-88D8-AFBFC2E57F6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862A5-AF54-4A0F-88D8-AFBFC2E57F6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节标题">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4" y="1"/>
            <a:ext cx="9143136" cy="514508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 name="矩形 1"/>
          <p:cNvSpPr/>
          <p:nvPr userDrawn="1"/>
        </p:nvSpPr>
        <p:spPr>
          <a:xfrm>
            <a:off x="0" y="0"/>
            <a:ext cx="9144000" cy="5145088"/>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 name="TextBox 1"/>
          <p:cNvSpPr txBox="1"/>
          <p:nvPr userDrawn="1"/>
        </p:nvSpPr>
        <p:spPr>
          <a:xfrm>
            <a:off x="3865651" y="368823"/>
            <a:ext cx="1292662" cy="300175"/>
          </a:xfrm>
          <a:prstGeom prst="rect">
            <a:avLst/>
          </a:prstGeom>
          <a:noFill/>
        </p:spPr>
        <p:txBody>
          <a:bodyPr wrap="none" lIns="68589" tIns="34295" rIns="68589" bIns="34295" rtlCol="0">
            <a:spAutoFit/>
          </a:bodyPr>
          <a:lstStyle/>
          <a:p>
            <a:pPr lvl="0" algn="ctr"/>
            <a:r>
              <a:rPr lang="zh-CN" altLang="en-US"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3274748" y="710767"/>
            <a:ext cx="2562232" cy="346356"/>
          </a:xfrm>
          <a:prstGeom prst="rect">
            <a:avLst/>
          </a:prstGeom>
          <a:noFill/>
        </p:spPr>
        <p:txBody>
          <a:bodyPr wrap="square" lIns="68589" tIns="34295" rIns="68589" bIns="34295" rtlCol="0">
            <a:spAutoFit/>
          </a:bodyPr>
          <a:lstStyle/>
          <a:p>
            <a:pPr algn="ct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2" name="组合 7"/>
          <p:cNvGrpSpPr/>
          <p:nvPr userDrawn="1"/>
        </p:nvGrpSpPr>
        <p:grpSpPr>
          <a:xfrm>
            <a:off x="7972646" y="4722651"/>
            <a:ext cx="730823" cy="149910"/>
            <a:chOff x="7249193" y="4101127"/>
            <a:chExt cx="2804476" cy="575088"/>
          </a:xfrm>
          <a:solidFill>
            <a:schemeClr val="bg1">
              <a:lumMod val="65000"/>
            </a:schemeClr>
          </a:solidFill>
        </p:grpSpPr>
        <p:sp>
          <p:nvSpPr>
            <p:cNvPr id="9" name="任意多边形 8"/>
            <p:cNvSpPr/>
            <p:nvPr/>
          </p:nvSpPr>
          <p:spPr>
            <a:xfrm>
              <a:off x="8050933" y="4202380"/>
              <a:ext cx="2002736" cy="423796"/>
            </a:xfrm>
            <a:custGeom>
              <a:avLst/>
              <a:gdLst/>
              <a:ahLst/>
              <a:cxnLst/>
              <a:rect l="l" t="t" r="r" b="b"/>
              <a:pathLst>
                <a:path w="2002736" h="423796">
                  <a:moveTo>
                    <a:pt x="1295076" y="330375"/>
                  </a:moveTo>
                  <a:lnTo>
                    <a:pt x="1271305" y="384496"/>
                  </a:lnTo>
                  <a:lnTo>
                    <a:pt x="1319150" y="384496"/>
                  </a:lnTo>
                  <a:close/>
                  <a:moveTo>
                    <a:pt x="211731" y="328242"/>
                  </a:moveTo>
                  <a:lnTo>
                    <a:pt x="211731" y="377791"/>
                  </a:lnTo>
                  <a:lnTo>
                    <a:pt x="240087" y="377791"/>
                  </a:lnTo>
                  <a:cubicBezTo>
                    <a:pt x="249821" y="377781"/>
                    <a:pt x="257298" y="375666"/>
                    <a:pt x="262516" y="371444"/>
                  </a:cubicBezTo>
                  <a:cubicBezTo>
                    <a:pt x="267734" y="367223"/>
                    <a:pt x="270370" y="360953"/>
                    <a:pt x="270424" y="352635"/>
                  </a:cubicBezTo>
                  <a:cubicBezTo>
                    <a:pt x="270370" y="344548"/>
                    <a:pt x="267734" y="338463"/>
                    <a:pt x="262516" y="334378"/>
                  </a:cubicBezTo>
                  <a:cubicBezTo>
                    <a:pt x="257298" y="330293"/>
                    <a:pt x="249821" y="328248"/>
                    <a:pt x="240087" y="328242"/>
                  </a:cubicBezTo>
                  <a:close/>
                  <a:moveTo>
                    <a:pt x="30756" y="328242"/>
                  </a:moveTo>
                  <a:lnTo>
                    <a:pt x="30756" y="377791"/>
                  </a:lnTo>
                  <a:lnTo>
                    <a:pt x="58197" y="377791"/>
                  </a:lnTo>
                  <a:cubicBezTo>
                    <a:pt x="67865" y="377781"/>
                    <a:pt x="75323" y="375666"/>
                    <a:pt x="80569" y="371444"/>
                  </a:cubicBezTo>
                  <a:cubicBezTo>
                    <a:pt x="85816" y="367223"/>
                    <a:pt x="88471" y="360953"/>
                    <a:pt x="88535" y="352635"/>
                  </a:cubicBezTo>
                  <a:cubicBezTo>
                    <a:pt x="88471" y="344548"/>
                    <a:pt x="85816" y="338463"/>
                    <a:pt x="80569" y="334378"/>
                  </a:cubicBezTo>
                  <a:cubicBezTo>
                    <a:pt x="75323" y="330293"/>
                    <a:pt x="67865" y="328248"/>
                    <a:pt x="58197" y="328242"/>
                  </a:cubicBezTo>
                  <a:close/>
                  <a:moveTo>
                    <a:pt x="1759896" y="327784"/>
                  </a:moveTo>
                  <a:cubicBezTo>
                    <a:pt x="1751871" y="327869"/>
                    <a:pt x="1744581" y="329766"/>
                    <a:pt x="1738024" y="333475"/>
                  </a:cubicBezTo>
                  <a:cubicBezTo>
                    <a:pt x="1731468" y="337184"/>
                    <a:pt x="1726233" y="342198"/>
                    <a:pt x="1722318" y="348515"/>
                  </a:cubicBezTo>
                  <a:cubicBezTo>
                    <a:pt x="1718404" y="354833"/>
                    <a:pt x="1716398" y="361946"/>
                    <a:pt x="1716300" y="369856"/>
                  </a:cubicBezTo>
                  <a:cubicBezTo>
                    <a:pt x="1716398" y="377768"/>
                    <a:pt x="1718404" y="384894"/>
                    <a:pt x="1722318" y="391236"/>
                  </a:cubicBezTo>
                  <a:cubicBezTo>
                    <a:pt x="1726233" y="397579"/>
                    <a:pt x="1731468" y="402616"/>
                    <a:pt x="1738024" y="406350"/>
                  </a:cubicBezTo>
                  <a:cubicBezTo>
                    <a:pt x="1744581" y="410084"/>
                    <a:pt x="1751871" y="411994"/>
                    <a:pt x="1759896" y="412081"/>
                  </a:cubicBezTo>
                  <a:cubicBezTo>
                    <a:pt x="1767916" y="411994"/>
                    <a:pt x="1775180" y="410084"/>
                    <a:pt x="1781688" y="406350"/>
                  </a:cubicBezTo>
                  <a:cubicBezTo>
                    <a:pt x="1788196" y="402616"/>
                    <a:pt x="1793382" y="397579"/>
                    <a:pt x="1797248" y="391236"/>
                  </a:cubicBezTo>
                  <a:cubicBezTo>
                    <a:pt x="1801113" y="384894"/>
                    <a:pt x="1803093" y="377768"/>
                    <a:pt x="1803187" y="369856"/>
                  </a:cubicBezTo>
                  <a:cubicBezTo>
                    <a:pt x="1803093" y="361946"/>
                    <a:pt x="1801113" y="354833"/>
                    <a:pt x="1797248" y="348515"/>
                  </a:cubicBezTo>
                  <a:cubicBezTo>
                    <a:pt x="1793382" y="342198"/>
                    <a:pt x="1788196" y="337184"/>
                    <a:pt x="1781688" y="333475"/>
                  </a:cubicBezTo>
                  <a:cubicBezTo>
                    <a:pt x="1775180" y="329766"/>
                    <a:pt x="1767916" y="327869"/>
                    <a:pt x="1759896" y="327784"/>
                  </a:cubicBezTo>
                  <a:close/>
                  <a:moveTo>
                    <a:pt x="1914058" y="316526"/>
                  </a:moveTo>
                  <a:lnTo>
                    <a:pt x="1926688" y="316526"/>
                  </a:lnTo>
                  <a:lnTo>
                    <a:pt x="1990715" y="402312"/>
                  </a:lnTo>
                  <a:lnTo>
                    <a:pt x="1990715" y="316526"/>
                  </a:lnTo>
                  <a:lnTo>
                    <a:pt x="2002736" y="316526"/>
                  </a:lnTo>
                  <a:lnTo>
                    <a:pt x="2002736" y="423187"/>
                  </a:lnTo>
                  <a:lnTo>
                    <a:pt x="1990258" y="423187"/>
                  </a:lnTo>
                  <a:lnTo>
                    <a:pt x="1926231" y="337554"/>
                  </a:lnTo>
                  <a:lnTo>
                    <a:pt x="1926231" y="423187"/>
                  </a:lnTo>
                  <a:lnTo>
                    <a:pt x="1914058" y="423187"/>
                  </a:lnTo>
                  <a:close/>
                  <a:moveTo>
                    <a:pt x="1590208" y="316526"/>
                  </a:moveTo>
                  <a:lnTo>
                    <a:pt x="1602381" y="316526"/>
                  </a:lnTo>
                  <a:lnTo>
                    <a:pt x="1602381" y="423187"/>
                  </a:lnTo>
                  <a:lnTo>
                    <a:pt x="1590208" y="423187"/>
                  </a:lnTo>
                  <a:close/>
                  <a:moveTo>
                    <a:pt x="1413805" y="316526"/>
                  </a:moveTo>
                  <a:lnTo>
                    <a:pt x="1495625" y="316526"/>
                  </a:lnTo>
                  <a:lnTo>
                    <a:pt x="1495625" y="328242"/>
                  </a:lnTo>
                  <a:lnTo>
                    <a:pt x="1460725" y="328242"/>
                  </a:lnTo>
                  <a:lnTo>
                    <a:pt x="1460725" y="423187"/>
                  </a:lnTo>
                  <a:lnTo>
                    <a:pt x="1448552" y="423187"/>
                  </a:lnTo>
                  <a:lnTo>
                    <a:pt x="1448552" y="328242"/>
                  </a:lnTo>
                  <a:lnTo>
                    <a:pt x="1413805" y="328242"/>
                  </a:lnTo>
                  <a:close/>
                  <a:moveTo>
                    <a:pt x="1289133" y="316526"/>
                  </a:moveTo>
                  <a:lnTo>
                    <a:pt x="1301780" y="316526"/>
                  </a:lnTo>
                  <a:lnTo>
                    <a:pt x="1349473" y="423187"/>
                  </a:lnTo>
                  <a:lnTo>
                    <a:pt x="1336216" y="423187"/>
                  </a:lnTo>
                  <a:lnTo>
                    <a:pt x="1324331" y="396212"/>
                  </a:lnTo>
                  <a:lnTo>
                    <a:pt x="1266125" y="396212"/>
                  </a:lnTo>
                  <a:lnTo>
                    <a:pt x="1254240" y="423187"/>
                  </a:lnTo>
                  <a:lnTo>
                    <a:pt x="1241288" y="423187"/>
                  </a:lnTo>
                  <a:close/>
                  <a:moveTo>
                    <a:pt x="1089955" y="316526"/>
                  </a:moveTo>
                  <a:lnTo>
                    <a:pt x="1171775" y="316526"/>
                  </a:lnTo>
                  <a:lnTo>
                    <a:pt x="1171775" y="328242"/>
                  </a:lnTo>
                  <a:lnTo>
                    <a:pt x="1136875" y="328242"/>
                  </a:lnTo>
                  <a:lnTo>
                    <a:pt x="1136875" y="423187"/>
                  </a:lnTo>
                  <a:lnTo>
                    <a:pt x="1124702" y="423187"/>
                  </a:lnTo>
                  <a:lnTo>
                    <a:pt x="1124702" y="328242"/>
                  </a:lnTo>
                  <a:lnTo>
                    <a:pt x="1089955" y="328242"/>
                  </a:lnTo>
                  <a:close/>
                  <a:moveTo>
                    <a:pt x="904408" y="316526"/>
                  </a:moveTo>
                  <a:lnTo>
                    <a:pt x="917038" y="316526"/>
                  </a:lnTo>
                  <a:lnTo>
                    <a:pt x="981065" y="402312"/>
                  </a:lnTo>
                  <a:lnTo>
                    <a:pt x="981065" y="316526"/>
                  </a:lnTo>
                  <a:lnTo>
                    <a:pt x="993086" y="316526"/>
                  </a:lnTo>
                  <a:lnTo>
                    <a:pt x="993086" y="423187"/>
                  </a:lnTo>
                  <a:lnTo>
                    <a:pt x="980607" y="423187"/>
                  </a:lnTo>
                  <a:lnTo>
                    <a:pt x="916581" y="337554"/>
                  </a:lnTo>
                  <a:lnTo>
                    <a:pt x="916581" y="423187"/>
                  </a:lnTo>
                  <a:lnTo>
                    <a:pt x="904408" y="423187"/>
                  </a:lnTo>
                  <a:close/>
                  <a:moveTo>
                    <a:pt x="732958" y="316526"/>
                  </a:moveTo>
                  <a:lnTo>
                    <a:pt x="805329" y="316526"/>
                  </a:lnTo>
                  <a:lnTo>
                    <a:pt x="805329" y="328242"/>
                  </a:lnTo>
                  <a:lnTo>
                    <a:pt x="745131" y="328242"/>
                  </a:lnTo>
                  <a:lnTo>
                    <a:pt x="745131" y="363313"/>
                  </a:lnTo>
                  <a:lnTo>
                    <a:pt x="798928" y="363313"/>
                  </a:lnTo>
                  <a:lnTo>
                    <a:pt x="798928" y="375028"/>
                  </a:lnTo>
                  <a:lnTo>
                    <a:pt x="745131" y="375028"/>
                  </a:lnTo>
                  <a:lnTo>
                    <a:pt x="745131" y="411623"/>
                  </a:lnTo>
                  <a:lnTo>
                    <a:pt x="807310" y="411623"/>
                  </a:lnTo>
                  <a:lnTo>
                    <a:pt x="807310" y="423187"/>
                  </a:lnTo>
                  <a:lnTo>
                    <a:pt x="732958" y="423187"/>
                  </a:lnTo>
                  <a:close/>
                  <a:moveTo>
                    <a:pt x="390058" y="316526"/>
                  </a:moveTo>
                  <a:lnTo>
                    <a:pt x="462429" y="316526"/>
                  </a:lnTo>
                  <a:lnTo>
                    <a:pt x="462429" y="328242"/>
                  </a:lnTo>
                  <a:lnTo>
                    <a:pt x="402231" y="328242"/>
                  </a:lnTo>
                  <a:lnTo>
                    <a:pt x="402231" y="363313"/>
                  </a:lnTo>
                  <a:lnTo>
                    <a:pt x="456028" y="363313"/>
                  </a:lnTo>
                  <a:lnTo>
                    <a:pt x="456028" y="375028"/>
                  </a:lnTo>
                  <a:lnTo>
                    <a:pt x="402231" y="375028"/>
                  </a:lnTo>
                  <a:lnTo>
                    <a:pt x="402231" y="411623"/>
                  </a:lnTo>
                  <a:lnTo>
                    <a:pt x="464410" y="411623"/>
                  </a:lnTo>
                  <a:lnTo>
                    <a:pt x="464410" y="423187"/>
                  </a:lnTo>
                  <a:lnTo>
                    <a:pt x="390058" y="423187"/>
                  </a:lnTo>
                  <a:close/>
                  <a:moveTo>
                    <a:pt x="199558" y="316526"/>
                  </a:moveTo>
                  <a:lnTo>
                    <a:pt x="240087" y="316526"/>
                  </a:lnTo>
                  <a:cubicBezTo>
                    <a:pt x="253511" y="316598"/>
                    <a:pt x="263854" y="319726"/>
                    <a:pt x="271118" y="325909"/>
                  </a:cubicBezTo>
                  <a:cubicBezTo>
                    <a:pt x="278381" y="332093"/>
                    <a:pt x="282055" y="340900"/>
                    <a:pt x="282140" y="352330"/>
                  </a:cubicBezTo>
                  <a:cubicBezTo>
                    <a:pt x="282106" y="361195"/>
                    <a:pt x="280044" y="368543"/>
                    <a:pt x="275956" y="374374"/>
                  </a:cubicBezTo>
                  <a:cubicBezTo>
                    <a:pt x="271867" y="380205"/>
                    <a:pt x="265958" y="384387"/>
                    <a:pt x="258228" y="386920"/>
                  </a:cubicBezTo>
                  <a:lnTo>
                    <a:pt x="283207" y="423187"/>
                  </a:lnTo>
                  <a:lnTo>
                    <a:pt x="269357" y="423187"/>
                  </a:lnTo>
                  <a:lnTo>
                    <a:pt x="247252" y="389202"/>
                  </a:lnTo>
                  <a:cubicBezTo>
                    <a:pt x="246105" y="389281"/>
                    <a:pt x="244930" y="389351"/>
                    <a:pt x="243726" y="389411"/>
                  </a:cubicBezTo>
                  <a:cubicBezTo>
                    <a:pt x="242523" y="389471"/>
                    <a:pt x="241309" y="389503"/>
                    <a:pt x="240087" y="389506"/>
                  </a:cubicBezTo>
                  <a:lnTo>
                    <a:pt x="211731" y="389506"/>
                  </a:lnTo>
                  <a:lnTo>
                    <a:pt x="211731" y="423187"/>
                  </a:lnTo>
                  <a:lnTo>
                    <a:pt x="199558" y="423187"/>
                  </a:lnTo>
                  <a:close/>
                  <a:moveTo>
                    <a:pt x="18583" y="316526"/>
                  </a:moveTo>
                  <a:lnTo>
                    <a:pt x="58655" y="316526"/>
                  </a:lnTo>
                  <a:cubicBezTo>
                    <a:pt x="71927" y="316598"/>
                    <a:pt x="82156" y="319726"/>
                    <a:pt x="89343" y="325909"/>
                  </a:cubicBezTo>
                  <a:cubicBezTo>
                    <a:pt x="96530" y="332093"/>
                    <a:pt x="100166" y="340900"/>
                    <a:pt x="100251" y="352330"/>
                  </a:cubicBezTo>
                  <a:cubicBezTo>
                    <a:pt x="100166" y="364218"/>
                    <a:pt x="96530" y="373368"/>
                    <a:pt x="89343" y="379780"/>
                  </a:cubicBezTo>
                  <a:cubicBezTo>
                    <a:pt x="82156" y="386192"/>
                    <a:pt x="71927" y="389434"/>
                    <a:pt x="58655" y="389506"/>
                  </a:cubicBezTo>
                  <a:lnTo>
                    <a:pt x="30756" y="389506"/>
                  </a:lnTo>
                  <a:lnTo>
                    <a:pt x="30756" y="423187"/>
                  </a:lnTo>
                  <a:lnTo>
                    <a:pt x="18583" y="423187"/>
                  </a:lnTo>
                  <a:close/>
                  <a:moveTo>
                    <a:pt x="1759896" y="316221"/>
                  </a:moveTo>
                  <a:cubicBezTo>
                    <a:pt x="1770374" y="316327"/>
                    <a:pt x="1779800" y="318738"/>
                    <a:pt x="1788175" y="323453"/>
                  </a:cubicBezTo>
                  <a:cubicBezTo>
                    <a:pt x="1796549" y="328168"/>
                    <a:pt x="1803197" y="334552"/>
                    <a:pt x="1808116" y="342604"/>
                  </a:cubicBezTo>
                  <a:cubicBezTo>
                    <a:pt x="1813036" y="350656"/>
                    <a:pt x="1815552" y="359740"/>
                    <a:pt x="1815665" y="369856"/>
                  </a:cubicBezTo>
                  <a:cubicBezTo>
                    <a:pt x="1815552" y="379976"/>
                    <a:pt x="1813036" y="389086"/>
                    <a:pt x="1808116" y="397187"/>
                  </a:cubicBezTo>
                  <a:cubicBezTo>
                    <a:pt x="1803197" y="405288"/>
                    <a:pt x="1796549" y="411721"/>
                    <a:pt x="1788175" y="416485"/>
                  </a:cubicBezTo>
                  <a:cubicBezTo>
                    <a:pt x="1779800" y="421249"/>
                    <a:pt x="1770374" y="423686"/>
                    <a:pt x="1759896" y="423796"/>
                  </a:cubicBezTo>
                  <a:cubicBezTo>
                    <a:pt x="1749368" y="423686"/>
                    <a:pt x="1739906" y="421249"/>
                    <a:pt x="1731509" y="416485"/>
                  </a:cubicBezTo>
                  <a:cubicBezTo>
                    <a:pt x="1723113" y="411721"/>
                    <a:pt x="1716453" y="405288"/>
                    <a:pt x="1711529" y="397187"/>
                  </a:cubicBezTo>
                  <a:cubicBezTo>
                    <a:pt x="1706604" y="389086"/>
                    <a:pt x="1704086" y="379976"/>
                    <a:pt x="1703975" y="369856"/>
                  </a:cubicBezTo>
                  <a:cubicBezTo>
                    <a:pt x="1704086" y="359692"/>
                    <a:pt x="1706604" y="350586"/>
                    <a:pt x="1711529" y="342536"/>
                  </a:cubicBezTo>
                  <a:cubicBezTo>
                    <a:pt x="1716453" y="334487"/>
                    <a:pt x="1723113" y="328115"/>
                    <a:pt x="1731509" y="323419"/>
                  </a:cubicBezTo>
                  <a:cubicBezTo>
                    <a:pt x="1739906" y="318724"/>
                    <a:pt x="1749368" y="316324"/>
                    <a:pt x="1759896" y="316221"/>
                  </a:cubicBezTo>
                  <a:close/>
                  <a:moveTo>
                    <a:pt x="593198" y="316069"/>
                  </a:moveTo>
                  <a:cubicBezTo>
                    <a:pt x="599459" y="316110"/>
                    <a:pt x="605537" y="317016"/>
                    <a:pt x="611432" y="318789"/>
                  </a:cubicBezTo>
                  <a:cubicBezTo>
                    <a:pt x="617328" y="320561"/>
                    <a:pt x="622525" y="322951"/>
                    <a:pt x="627025" y="325959"/>
                  </a:cubicBezTo>
                  <a:lnTo>
                    <a:pt x="621850" y="337388"/>
                  </a:lnTo>
                  <a:cubicBezTo>
                    <a:pt x="616961" y="334212"/>
                    <a:pt x="611926" y="331913"/>
                    <a:pt x="606747" y="330490"/>
                  </a:cubicBezTo>
                  <a:cubicBezTo>
                    <a:pt x="601567" y="329067"/>
                    <a:pt x="596797" y="328369"/>
                    <a:pt x="592435" y="328394"/>
                  </a:cubicBezTo>
                  <a:cubicBezTo>
                    <a:pt x="585486" y="328423"/>
                    <a:pt x="579984" y="329661"/>
                    <a:pt x="575931" y="332110"/>
                  </a:cubicBezTo>
                  <a:cubicBezTo>
                    <a:pt x="571878" y="334558"/>
                    <a:pt x="569807" y="338045"/>
                    <a:pt x="569719" y="342570"/>
                  </a:cubicBezTo>
                  <a:cubicBezTo>
                    <a:pt x="569879" y="347932"/>
                    <a:pt x="571960" y="352001"/>
                    <a:pt x="575962" y="354780"/>
                  </a:cubicBezTo>
                  <a:cubicBezTo>
                    <a:pt x="579964" y="357558"/>
                    <a:pt x="584925" y="359804"/>
                    <a:pt x="590845" y="361516"/>
                  </a:cubicBezTo>
                  <a:cubicBezTo>
                    <a:pt x="596765" y="363229"/>
                    <a:pt x="602681" y="365167"/>
                    <a:pt x="608595" y="367331"/>
                  </a:cubicBezTo>
                  <a:cubicBezTo>
                    <a:pt x="614509" y="369494"/>
                    <a:pt x="619458" y="372642"/>
                    <a:pt x="623441" y="376774"/>
                  </a:cubicBezTo>
                  <a:cubicBezTo>
                    <a:pt x="627425" y="380906"/>
                    <a:pt x="629482" y="386781"/>
                    <a:pt x="629612" y="394398"/>
                  </a:cubicBezTo>
                  <a:cubicBezTo>
                    <a:pt x="629435" y="403419"/>
                    <a:pt x="625869" y="410522"/>
                    <a:pt x="618913" y="415709"/>
                  </a:cubicBezTo>
                  <a:cubicBezTo>
                    <a:pt x="611958" y="420895"/>
                    <a:pt x="602675" y="423540"/>
                    <a:pt x="591063" y="423644"/>
                  </a:cubicBezTo>
                  <a:cubicBezTo>
                    <a:pt x="583187" y="423565"/>
                    <a:pt x="575694" y="422049"/>
                    <a:pt x="568585" y="419097"/>
                  </a:cubicBezTo>
                  <a:cubicBezTo>
                    <a:pt x="561476" y="416145"/>
                    <a:pt x="555358" y="412231"/>
                    <a:pt x="550230" y="407355"/>
                  </a:cubicBezTo>
                  <a:lnTo>
                    <a:pt x="555717" y="396380"/>
                  </a:lnTo>
                  <a:cubicBezTo>
                    <a:pt x="560771" y="401210"/>
                    <a:pt x="566419" y="404926"/>
                    <a:pt x="572659" y="407527"/>
                  </a:cubicBezTo>
                  <a:cubicBezTo>
                    <a:pt x="578900" y="410128"/>
                    <a:pt x="585085" y="411442"/>
                    <a:pt x="591216" y="411471"/>
                  </a:cubicBezTo>
                  <a:cubicBezTo>
                    <a:pt x="598995" y="411423"/>
                    <a:pt x="605087" y="409956"/>
                    <a:pt x="609492" y="407069"/>
                  </a:cubicBezTo>
                  <a:cubicBezTo>
                    <a:pt x="613898" y="404183"/>
                    <a:pt x="616140" y="400162"/>
                    <a:pt x="616219" y="395008"/>
                  </a:cubicBezTo>
                  <a:cubicBezTo>
                    <a:pt x="616090" y="389527"/>
                    <a:pt x="614033" y="385380"/>
                    <a:pt x="610049" y="382568"/>
                  </a:cubicBezTo>
                  <a:cubicBezTo>
                    <a:pt x="606065" y="379756"/>
                    <a:pt x="601117" y="377509"/>
                    <a:pt x="595203" y="375828"/>
                  </a:cubicBezTo>
                  <a:cubicBezTo>
                    <a:pt x="589289" y="374147"/>
                    <a:pt x="583372" y="372261"/>
                    <a:pt x="577453" y="370171"/>
                  </a:cubicBezTo>
                  <a:cubicBezTo>
                    <a:pt x="571533" y="368081"/>
                    <a:pt x="566572" y="365017"/>
                    <a:pt x="562570" y="360980"/>
                  </a:cubicBezTo>
                  <a:cubicBezTo>
                    <a:pt x="558568" y="356942"/>
                    <a:pt x="556487" y="351161"/>
                    <a:pt x="556326" y="343637"/>
                  </a:cubicBezTo>
                  <a:cubicBezTo>
                    <a:pt x="556481" y="335154"/>
                    <a:pt x="559863" y="328463"/>
                    <a:pt x="566472" y="323566"/>
                  </a:cubicBezTo>
                  <a:cubicBezTo>
                    <a:pt x="573081" y="318669"/>
                    <a:pt x="581990" y="316169"/>
                    <a:pt x="593198" y="316069"/>
                  </a:cubicBezTo>
                  <a:close/>
                  <a:moveTo>
                    <a:pt x="285655" y="70409"/>
                  </a:moveTo>
                  <a:lnTo>
                    <a:pt x="263103" y="132893"/>
                  </a:lnTo>
                  <a:lnTo>
                    <a:pt x="307597" y="132893"/>
                  </a:lnTo>
                  <a:close/>
                  <a:moveTo>
                    <a:pt x="761885" y="6668"/>
                  </a:moveTo>
                  <a:lnTo>
                    <a:pt x="761885" y="207569"/>
                  </a:lnTo>
                  <a:lnTo>
                    <a:pt x="839626" y="207569"/>
                  </a:lnTo>
                  <a:cubicBezTo>
                    <a:pt x="858750" y="207353"/>
                    <a:pt x="876055" y="202773"/>
                    <a:pt x="891543" y="193828"/>
                  </a:cubicBezTo>
                  <a:cubicBezTo>
                    <a:pt x="907031" y="184884"/>
                    <a:pt x="919369" y="172874"/>
                    <a:pt x="928556" y="157799"/>
                  </a:cubicBezTo>
                  <a:cubicBezTo>
                    <a:pt x="937743" y="142723"/>
                    <a:pt x="942448" y="125881"/>
                    <a:pt x="942670" y="107272"/>
                  </a:cubicBezTo>
                  <a:cubicBezTo>
                    <a:pt x="942448" y="88563"/>
                    <a:pt x="937743" y="71649"/>
                    <a:pt x="928556" y="56530"/>
                  </a:cubicBezTo>
                  <a:cubicBezTo>
                    <a:pt x="919369" y="41411"/>
                    <a:pt x="907031" y="29375"/>
                    <a:pt x="891543" y="20421"/>
                  </a:cubicBezTo>
                  <a:cubicBezTo>
                    <a:pt x="876055" y="11467"/>
                    <a:pt x="858750" y="6883"/>
                    <a:pt x="839626" y="6668"/>
                  </a:cubicBezTo>
                  <a:close/>
                  <a:moveTo>
                    <a:pt x="1698802" y="610"/>
                  </a:moveTo>
                  <a:lnTo>
                    <a:pt x="1707909" y="610"/>
                  </a:lnTo>
                  <a:lnTo>
                    <a:pt x="1858213" y="207569"/>
                  </a:lnTo>
                  <a:lnTo>
                    <a:pt x="1858213" y="610"/>
                  </a:lnTo>
                  <a:lnTo>
                    <a:pt x="1864271" y="610"/>
                  </a:lnTo>
                  <a:lnTo>
                    <a:pt x="1864271" y="213627"/>
                  </a:lnTo>
                  <a:lnTo>
                    <a:pt x="1855163" y="213627"/>
                  </a:lnTo>
                  <a:lnTo>
                    <a:pt x="1704860" y="6668"/>
                  </a:lnTo>
                  <a:lnTo>
                    <a:pt x="1704860" y="213627"/>
                  </a:lnTo>
                  <a:lnTo>
                    <a:pt x="1698802" y="213627"/>
                  </a:lnTo>
                  <a:close/>
                  <a:moveTo>
                    <a:pt x="1555837" y="610"/>
                  </a:moveTo>
                  <a:cubicBezTo>
                    <a:pt x="1569938" y="684"/>
                    <a:pt x="1583198" y="3119"/>
                    <a:pt x="1595618" y="7914"/>
                  </a:cubicBezTo>
                  <a:cubicBezTo>
                    <a:pt x="1608037" y="12709"/>
                    <a:pt x="1619153" y="19418"/>
                    <a:pt x="1628967" y="28042"/>
                  </a:cubicBezTo>
                  <a:lnTo>
                    <a:pt x="1625029" y="32004"/>
                  </a:lnTo>
                  <a:cubicBezTo>
                    <a:pt x="1615807" y="23859"/>
                    <a:pt x="1605305" y="17564"/>
                    <a:pt x="1593525" y="13118"/>
                  </a:cubicBezTo>
                  <a:cubicBezTo>
                    <a:pt x="1581744" y="8672"/>
                    <a:pt x="1569182" y="6421"/>
                    <a:pt x="1555837" y="6363"/>
                  </a:cubicBezTo>
                  <a:cubicBezTo>
                    <a:pt x="1536609" y="6578"/>
                    <a:pt x="1519205" y="11165"/>
                    <a:pt x="1503625" y="20123"/>
                  </a:cubicBezTo>
                  <a:cubicBezTo>
                    <a:pt x="1488045" y="29081"/>
                    <a:pt x="1475632" y="41121"/>
                    <a:pt x="1466386" y="56243"/>
                  </a:cubicBezTo>
                  <a:cubicBezTo>
                    <a:pt x="1457140" y="71365"/>
                    <a:pt x="1452405" y="88279"/>
                    <a:pt x="1452181" y="106985"/>
                  </a:cubicBezTo>
                  <a:cubicBezTo>
                    <a:pt x="1452405" y="125695"/>
                    <a:pt x="1457140" y="142632"/>
                    <a:pt x="1466386" y="157797"/>
                  </a:cubicBezTo>
                  <a:cubicBezTo>
                    <a:pt x="1475632" y="172961"/>
                    <a:pt x="1488045" y="185044"/>
                    <a:pt x="1503625" y="194045"/>
                  </a:cubicBezTo>
                  <a:cubicBezTo>
                    <a:pt x="1519205" y="203046"/>
                    <a:pt x="1536609" y="207656"/>
                    <a:pt x="1555837" y="207874"/>
                  </a:cubicBezTo>
                  <a:cubicBezTo>
                    <a:pt x="1568724" y="207811"/>
                    <a:pt x="1580906" y="205652"/>
                    <a:pt x="1592383" y="201397"/>
                  </a:cubicBezTo>
                  <a:cubicBezTo>
                    <a:pt x="1603860" y="197143"/>
                    <a:pt x="1614136" y="191174"/>
                    <a:pt x="1623212" y="183490"/>
                  </a:cubicBezTo>
                  <a:lnTo>
                    <a:pt x="1623212" y="109119"/>
                  </a:lnTo>
                  <a:lnTo>
                    <a:pt x="1629270" y="109119"/>
                  </a:lnTo>
                  <a:lnTo>
                    <a:pt x="1629270" y="185928"/>
                  </a:lnTo>
                  <a:cubicBezTo>
                    <a:pt x="1619445" y="194550"/>
                    <a:pt x="1608278" y="201300"/>
                    <a:pt x="1595770" y="206179"/>
                  </a:cubicBezTo>
                  <a:cubicBezTo>
                    <a:pt x="1583262" y="211057"/>
                    <a:pt x="1569951" y="213540"/>
                    <a:pt x="1555837" y="213627"/>
                  </a:cubicBezTo>
                  <a:cubicBezTo>
                    <a:pt x="1535579" y="213394"/>
                    <a:pt x="1517226" y="208513"/>
                    <a:pt x="1500779" y="198984"/>
                  </a:cubicBezTo>
                  <a:cubicBezTo>
                    <a:pt x="1484331" y="189455"/>
                    <a:pt x="1471221" y="176674"/>
                    <a:pt x="1461447" y="160643"/>
                  </a:cubicBezTo>
                  <a:cubicBezTo>
                    <a:pt x="1451673" y="144611"/>
                    <a:pt x="1446667" y="126725"/>
                    <a:pt x="1446428" y="106985"/>
                  </a:cubicBezTo>
                  <a:cubicBezTo>
                    <a:pt x="1446667" y="87249"/>
                    <a:pt x="1451673" y="69386"/>
                    <a:pt x="1461447" y="53397"/>
                  </a:cubicBezTo>
                  <a:cubicBezTo>
                    <a:pt x="1471221" y="37408"/>
                    <a:pt x="1484331" y="24670"/>
                    <a:pt x="1500779" y="15184"/>
                  </a:cubicBezTo>
                  <a:cubicBezTo>
                    <a:pt x="1517226" y="5698"/>
                    <a:pt x="1535579" y="840"/>
                    <a:pt x="1555837" y="610"/>
                  </a:cubicBezTo>
                  <a:close/>
                  <a:moveTo>
                    <a:pt x="1384477" y="610"/>
                  </a:moveTo>
                  <a:lnTo>
                    <a:pt x="1390535" y="610"/>
                  </a:lnTo>
                  <a:lnTo>
                    <a:pt x="1390535" y="213627"/>
                  </a:lnTo>
                  <a:lnTo>
                    <a:pt x="1384477" y="213627"/>
                  </a:lnTo>
                  <a:close/>
                  <a:moveTo>
                    <a:pt x="1256519" y="610"/>
                  </a:moveTo>
                  <a:cubicBezTo>
                    <a:pt x="1266638" y="666"/>
                    <a:pt x="1276738" y="2069"/>
                    <a:pt x="1286819" y="4821"/>
                  </a:cubicBezTo>
                  <a:cubicBezTo>
                    <a:pt x="1296899" y="7572"/>
                    <a:pt x="1305703" y="11338"/>
                    <a:pt x="1313230" y="16120"/>
                  </a:cubicBezTo>
                  <a:lnTo>
                    <a:pt x="1310181" y="20998"/>
                  </a:lnTo>
                  <a:cubicBezTo>
                    <a:pt x="1303124" y="16533"/>
                    <a:pt x="1294829" y="13039"/>
                    <a:pt x="1285294" y="10517"/>
                  </a:cubicBezTo>
                  <a:cubicBezTo>
                    <a:pt x="1275760" y="7996"/>
                    <a:pt x="1266168" y="6713"/>
                    <a:pt x="1256519" y="6668"/>
                  </a:cubicBezTo>
                  <a:cubicBezTo>
                    <a:pt x="1237533" y="6820"/>
                    <a:pt x="1222530" y="10555"/>
                    <a:pt x="1211509" y="17872"/>
                  </a:cubicBezTo>
                  <a:cubicBezTo>
                    <a:pt x="1200488" y="25189"/>
                    <a:pt x="1194860" y="35173"/>
                    <a:pt x="1194625" y="47825"/>
                  </a:cubicBezTo>
                  <a:cubicBezTo>
                    <a:pt x="1194967" y="61794"/>
                    <a:pt x="1199403" y="72341"/>
                    <a:pt x="1207934" y="79466"/>
                  </a:cubicBezTo>
                  <a:cubicBezTo>
                    <a:pt x="1216464" y="86592"/>
                    <a:pt x="1227036" y="92086"/>
                    <a:pt x="1239648" y="95948"/>
                  </a:cubicBezTo>
                  <a:cubicBezTo>
                    <a:pt x="1252260" y="99810"/>
                    <a:pt x="1264860" y="103831"/>
                    <a:pt x="1277448" y="108011"/>
                  </a:cubicBezTo>
                  <a:cubicBezTo>
                    <a:pt x="1290036" y="112190"/>
                    <a:pt x="1300558" y="118318"/>
                    <a:pt x="1309015" y="126395"/>
                  </a:cubicBezTo>
                  <a:cubicBezTo>
                    <a:pt x="1317473" y="134471"/>
                    <a:pt x="1321811" y="146287"/>
                    <a:pt x="1322031" y="161841"/>
                  </a:cubicBezTo>
                  <a:cubicBezTo>
                    <a:pt x="1321766" y="177736"/>
                    <a:pt x="1315218" y="190292"/>
                    <a:pt x="1302386" y="199509"/>
                  </a:cubicBezTo>
                  <a:cubicBezTo>
                    <a:pt x="1289554" y="208726"/>
                    <a:pt x="1272029" y="213432"/>
                    <a:pt x="1249812" y="213627"/>
                  </a:cubicBezTo>
                  <a:cubicBezTo>
                    <a:pt x="1236141" y="213508"/>
                    <a:pt x="1222855" y="210784"/>
                    <a:pt x="1209952" y="205454"/>
                  </a:cubicBezTo>
                  <a:cubicBezTo>
                    <a:pt x="1197049" y="200124"/>
                    <a:pt x="1186060" y="192903"/>
                    <a:pt x="1176985" y="183791"/>
                  </a:cubicBezTo>
                  <a:lnTo>
                    <a:pt x="1181252" y="179523"/>
                  </a:lnTo>
                  <a:cubicBezTo>
                    <a:pt x="1189559" y="188160"/>
                    <a:pt x="1199799" y="194969"/>
                    <a:pt x="1211971" y="199948"/>
                  </a:cubicBezTo>
                  <a:cubicBezTo>
                    <a:pt x="1224144" y="204927"/>
                    <a:pt x="1236757" y="207468"/>
                    <a:pt x="1249812" y="207569"/>
                  </a:cubicBezTo>
                  <a:cubicBezTo>
                    <a:pt x="1270176" y="207398"/>
                    <a:pt x="1286234" y="203244"/>
                    <a:pt x="1297985" y="195108"/>
                  </a:cubicBezTo>
                  <a:cubicBezTo>
                    <a:pt x="1309736" y="186972"/>
                    <a:pt x="1315732" y="175883"/>
                    <a:pt x="1315974" y="161841"/>
                  </a:cubicBezTo>
                  <a:cubicBezTo>
                    <a:pt x="1315753" y="147506"/>
                    <a:pt x="1311413" y="136666"/>
                    <a:pt x="1302956" y="129321"/>
                  </a:cubicBezTo>
                  <a:cubicBezTo>
                    <a:pt x="1294499" y="121976"/>
                    <a:pt x="1283976" y="116336"/>
                    <a:pt x="1271388" y="112401"/>
                  </a:cubicBezTo>
                  <a:cubicBezTo>
                    <a:pt x="1258801" y="108465"/>
                    <a:pt x="1246201" y="104444"/>
                    <a:pt x="1233589" y="100338"/>
                  </a:cubicBezTo>
                  <a:cubicBezTo>
                    <a:pt x="1220977" y="96232"/>
                    <a:pt x="1210406" y="90250"/>
                    <a:pt x="1201876" y="82393"/>
                  </a:cubicBezTo>
                  <a:cubicBezTo>
                    <a:pt x="1193346" y="74536"/>
                    <a:pt x="1188909" y="63013"/>
                    <a:pt x="1188567" y="47825"/>
                  </a:cubicBezTo>
                  <a:cubicBezTo>
                    <a:pt x="1188826" y="33320"/>
                    <a:pt x="1195006" y="21869"/>
                    <a:pt x="1207108" y="13471"/>
                  </a:cubicBezTo>
                  <a:cubicBezTo>
                    <a:pt x="1219209" y="5073"/>
                    <a:pt x="1235680" y="786"/>
                    <a:pt x="1256519" y="610"/>
                  </a:cubicBezTo>
                  <a:close/>
                  <a:moveTo>
                    <a:pt x="1003477" y="610"/>
                  </a:moveTo>
                  <a:lnTo>
                    <a:pt x="1136637" y="610"/>
                  </a:lnTo>
                  <a:lnTo>
                    <a:pt x="1136637" y="6668"/>
                  </a:lnTo>
                  <a:lnTo>
                    <a:pt x="1009535" y="6668"/>
                  </a:lnTo>
                  <a:lnTo>
                    <a:pt x="1009535" y="100889"/>
                  </a:lnTo>
                  <a:lnTo>
                    <a:pt x="1122616" y="100889"/>
                  </a:lnTo>
                  <a:lnTo>
                    <a:pt x="1122616" y="106947"/>
                  </a:lnTo>
                  <a:lnTo>
                    <a:pt x="1009535" y="106947"/>
                  </a:lnTo>
                  <a:lnTo>
                    <a:pt x="1009535" y="207569"/>
                  </a:lnTo>
                  <a:lnTo>
                    <a:pt x="1140904" y="207569"/>
                  </a:lnTo>
                  <a:lnTo>
                    <a:pt x="1140904" y="213627"/>
                  </a:lnTo>
                  <a:lnTo>
                    <a:pt x="1003477" y="213627"/>
                  </a:lnTo>
                  <a:close/>
                  <a:moveTo>
                    <a:pt x="755827" y="610"/>
                  </a:moveTo>
                  <a:lnTo>
                    <a:pt x="839626" y="610"/>
                  </a:lnTo>
                  <a:cubicBezTo>
                    <a:pt x="859880" y="837"/>
                    <a:pt x="878206" y="5697"/>
                    <a:pt x="894604" y="15188"/>
                  </a:cubicBezTo>
                  <a:cubicBezTo>
                    <a:pt x="911002" y="24680"/>
                    <a:pt x="924064" y="37440"/>
                    <a:pt x="933788" y="53469"/>
                  </a:cubicBezTo>
                  <a:cubicBezTo>
                    <a:pt x="943513" y="69498"/>
                    <a:pt x="948493" y="87432"/>
                    <a:pt x="948728" y="107272"/>
                  </a:cubicBezTo>
                  <a:cubicBezTo>
                    <a:pt x="948493" y="127012"/>
                    <a:pt x="943513" y="144874"/>
                    <a:pt x="933788" y="160860"/>
                  </a:cubicBezTo>
                  <a:cubicBezTo>
                    <a:pt x="924064" y="176845"/>
                    <a:pt x="911002" y="189579"/>
                    <a:pt x="894604" y="199061"/>
                  </a:cubicBezTo>
                  <a:cubicBezTo>
                    <a:pt x="878206" y="208543"/>
                    <a:pt x="859880" y="213398"/>
                    <a:pt x="839626" y="213627"/>
                  </a:cubicBezTo>
                  <a:lnTo>
                    <a:pt x="755827" y="213627"/>
                  </a:lnTo>
                  <a:close/>
                  <a:moveTo>
                    <a:pt x="627278" y="0"/>
                  </a:moveTo>
                  <a:lnTo>
                    <a:pt x="697954" y="0"/>
                  </a:lnTo>
                  <a:lnTo>
                    <a:pt x="697954" y="213627"/>
                  </a:lnTo>
                  <a:lnTo>
                    <a:pt x="627278" y="213627"/>
                  </a:lnTo>
                  <a:close/>
                  <a:moveTo>
                    <a:pt x="389915" y="0"/>
                  </a:moveTo>
                  <a:lnTo>
                    <a:pt x="460324" y="0"/>
                  </a:lnTo>
                  <a:lnTo>
                    <a:pt x="503282" y="82282"/>
                  </a:lnTo>
                  <a:lnTo>
                    <a:pt x="544715" y="0"/>
                  </a:lnTo>
                  <a:lnTo>
                    <a:pt x="615124" y="0"/>
                  </a:lnTo>
                  <a:lnTo>
                    <a:pt x="538619" y="147193"/>
                  </a:lnTo>
                  <a:lnTo>
                    <a:pt x="538619" y="213627"/>
                  </a:lnTo>
                  <a:lnTo>
                    <a:pt x="467944" y="213627"/>
                  </a:lnTo>
                  <a:lnTo>
                    <a:pt x="467944" y="148717"/>
                  </a:lnTo>
                  <a:close/>
                  <a:moveTo>
                    <a:pt x="251522" y="0"/>
                  </a:moveTo>
                  <a:lnTo>
                    <a:pt x="324054" y="0"/>
                  </a:lnTo>
                  <a:lnTo>
                    <a:pt x="410908" y="213627"/>
                  </a:lnTo>
                  <a:lnTo>
                    <a:pt x="335634" y="213627"/>
                  </a:lnTo>
                  <a:lnTo>
                    <a:pt x="324968" y="183452"/>
                  </a:lnTo>
                  <a:lnTo>
                    <a:pt x="244818" y="183452"/>
                  </a:lnTo>
                  <a:lnTo>
                    <a:pt x="233847" y="213627"/>
                  </a:lnTo>
                  <a:lnTo>
                    <a:pt x="161315" y="213627"/>
                  </a:lnTo>
                  <a:close/>
                  <a:moveTo>
                    <a:pt x="20117" y="0"/>
                  </a:moveTo>
                  <a:lnTo>
                    <a:pt x="163639" y="0"/>
                  </a:lnTo>
                  <a:lnTo>
                    <a:pt x="163639" y="141422"/>
                  </a:lnTo>
                  <a:cubicBezTo>
                    <a:pt x="163354" y="165487"/>
                    <a:pt x="156081" y="184009"/>
                    <a:pt x="141819" y="196988"/>
                  </a:cubicBezTo>
                  <a:cubicBezTo>
                    <a:pt x="127558" y="209967"/>
                    <a:pt x="108022" y="216530"/>
                    <a:pt x="83210" y="216675"/>
                  </a:cubicBezTo>
                  <a:cubicBezTo>
                    <a:pt x="66027" y="216612"/>
                    <a:pt x="50559" y="213388"/>
                    <a:pt x="36805" y="207004"/>
                  </a:cubicBezTo>
                  <a:cubicBezTo>
                    <a:pt x="23050" y="200620"/>
                    <a:pt x="10782" y="191456"/>
                    <a:pt x="0" y="179513"/>
                  </a:cubicBezTo>
                  <a:lnTo>
                    <a:pt x="32004" y="133799"/>
                  </a:lnTo>
                  <a:cubicBezTo>
                    <a:pt x="40526" y="142139"/>
                    <a:pt x="48704" y="148250"/>
                    <a:pt x="56540" y="152132"/>
                  </a:cubicBezTo>
                  <a:cubicBezTo>
                    <a:pt x="64376" y="156013"/>
                    <a:pt x="71031" y="157931"/>
                    <a:pt x="76505" y="157887"/>
                  </a:cubicBezTo>
                  <a:cubicBezTo>
                    <a:pt x="81445" y="157900"/>
                    <a:pt x="85357" y="156426"/>
                    <a:pt x="88239" y="153466"/>
                  </a:cubicBezTo>
                  <a:cubicBezTo>
                    <a:pt x="91122" y="150505"/>
                    <a:pt x="92596" y="145983"/>
                    <a:pt x="92659" y="139897"/>
                  </a:cubicBezTo>
                  <a:lnTo>
                    <a:pt x="92659" y="55741"/>
                  </a:lnTo>
                  <a:lnTo>
                    <a:pt x="20117" y="5574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9"/>
            <p:cNvGrpSpPr/>
            <p:nvPr/>
          </p:nvGrpSpPr>
          <p:grpSpPr>
            <a:xfrm rot="2700000">
              <a:off x="7248886" y="4101434"/>
              <a:ext cx="575088" cy="574474"/>
              <a:chOff x="6915150" y="3875088"/>
              <a:chExt cx="1490663" cy="1489075"/>
            </a:xfrm>
            <a:grpFill/>
          </p:grpSpPr>
          <p:sp>
            <p:nvSpPr>
              <p:cNvPr id="11" name="Freeform 25"/>
              <p:cNvSpPr/>
              <p:nvPr/>
            </p:nvSpPr>
            <p:spPr bwMode="auto">
              <a:xfrm>
                <a:off x="6915150" y="3875088"/>
                <a:ext cx="1490663" cy="1489075"/>
              </a:xfrm>
              <a:custGeom>
                <a:avLst/>
                <a:gdLst>
                  <a:gd name="T0" fmla="*/ 217 w 939"/>
                  <a:gd name="T1" fmla="*/ 3 h 938"/>
                  <a:gd name="T2" fmla="*/ 274 w 939"/>
                  <a:gd name="T3" fmla="*/ 20 h 938"/>
                  <a:gd name="T4" fmla="*/ 322 w 939"/>
                  <a:gd name="T5" fmla="*/ 55 h 938"/>
                  <a:gd name="T6" fmla="*/ 364 w 939"/>
                  <a:gd name="T7" fmla="*/ 116 h 938"/>
                  <a:gd name="T8" fmla="*/ 378 w 939"/>
                  <a:gd name="T9" fmla="*/ 184 h 938"/>
                  <a:gd name="T10" fmla="*/ 364 w 939"/>
                  <a:gd name="T11" fmla="*/ 253 h 938"/>
                  <a:gd name="T12" fmla="*/ 322 w 939"/>
                  <a:gd name="T13" fmla="*/ 321 h 938"/>
                  <a:gd name="T14" fmla="*/ 283 w 939"/>
                  <a:gd name="T15" fmla="*/ 376 h 938"/>
                  <a:gd name="T16" fmla="*/ 263 w 939"/>
                  <a:gd name="T17" fmla="*/ 435 h 938"/>
                  <a:gd name="T18" fmla="*/ 264 w 939"/>
                  <a:gd name="T19" fmla="*/ 504 h 938"/>
                  <a:gd name="T20" fmla="*/ 292 w 939"/>
                  <a:gd name="T21" fmla="*/ 571 h 938"/>
                  <a:gd name="T22" fmla="*/ 340 w 939"/>
                  <a:gd name="T23" fmla="*/ 626 h 938"/>
                  <a:gd name="T24" fmla="*/ 402 w 939"/>
                  <a:gd name="T25" fmla="*/ 664 h 938"/>
                  <a:gd name="T26" fmla="*/ 470 w 939"/>
                  <a:gd name="T27" fmla="*/ 679 h 938"/>
                  <a:gd name="T28" fmla="*/ 534 w 939"/>
                  <a:gd name="T29" fmla="*/ 668 h 938"/>
                  <a:gd name="T30" fmla="*/ 590 w 939"/>
                  <a:gd name="T31" fmla="*/ 639 h 938"/>
                  <a:gd name="T32" fmla="*/ 651 w 939"/>
                  <a:gd name="T33" fmla="*/ 592 h 938"/>
                  <a:gd name="T34" fmla="*/ 720 w 939"/>
                  <a:gd name="T35" fmla="*/ 565 h 938"/>
                  <a:gd name="T36" fmla="*/ 789 w 939"/>
                  <a:gd name="T37" fmla="*/ 565 h 938"/>
                  <a:gd name="T38" fmla="*/ 855 w 939"/>
                  <a:gd name="T39" fmla="*/ 592 h 938"/>
                  <a:gd name="T40" fmla="*/ 903 w 939"/>
                  <a:gd name="T41" fmla="*/ 641 h 938"/>
                  <a:gd name="T42" fmla="*/ 930 w 939"/>
                  <a:gd name="T43" fmla="*/ 693 h 938"/>
                  <a:gd name="T44" fmla="*/ 939 w 939"/>
                  <a:gd name="T45" fmla="*/ 749 h 938"/>
                  <a:gd name="T46" fmla="*/ 930 w 939"/>
                  <a:gd name="T47" fmla="*/ 807 h 938"/>
                  <a:gd name="T48" fmla="*/ 903 w 939"/>
                  <a:gd name="T49" fmla="*/ 859 h 938"/>
                  <a:gd name="T50" fmla="*/ 855 w 939"/>
                  <a:gd name="T51" fmla="*/ 906 h 938"/>
                  <a:gd name="T52" fmla="*/ 789 w 939"/>
                  <a:gd name="T53" fmla="*/ 934 h 938"/>
                  <a:gd name="T54" fmla="*/ 720 w 939"/>
                  <a:gd name="T55" fmla="*/ 935 h 938"/>
                  <a:gd name="T56" fmla="*/ 651 w 939"/>
                  <a:gd name="T57" fmla="*/ 908 h 938"/>
                  <a:gd name="T58" fmla="*/ 590 w 939"/>
                  <a:gd name="T59" fmla="*/ 861 h 938"/>
                  <a:gd name="T60" fmla="*/ 534 w 939"/>
                  <a:gd name="T61" fmla="*/ 830 h 938"/>
                  <a:gd name="T62" fmla="*/ 470 w 939"/>
                  <a:gd name="T63" fmla="*/ 821 h 938"/>
                  <a:gd name="T64" fmla="*/ 418 w 939"/>
                  <a:gd name="T65" fmla="*/ 826 h 938"/>
                  <a:gd name="T66" fmla="*/ 372 w 939"/>
                  <a:gd name="T67" fmla="*/ 846 h 938"/>
                  <a:gd name="T68" fmla="*/ 322 w 939"/>
                  <a:gd name="T69" fmla="*/ 883 h 938"/>
                  <a:gd name="T70" fmla="*/ 259 w 939"/>
                  <a:gd name="T71" fmla="*/ 923 h 938"/>
                  <a:gd name="T72" fmla="*/ 190 w 939"/>
                  <a:gd name="T73" fmla="*/ 938 h 938"/>
                  <a:gd name="T74" fmla="*/ 132 w 939"/>
                  <a:gd name="T75" fmla="*/ 930 h 938"/>
                  <a:gd name="T76" fmla="*/ 80 w 939"/>
                  <a:gd name="T77" fmla="*/ 902 h 938"/>
                  <a:gd name="T78" fmla="*/ 33 w 939"/>
                  <a:gd name="T79" fmla="*/ 854 h 938"/>
                  <a:gd name="T80" fmla="*/ 4 w 939"/>
                  <a:gd name="T81" fmla="*/ 790 h 938"/>
                  <a:gd name="T82" fmla="*/ 4 w 939"/>
                  <a:gd name="T83" fmla="*/ 720 h 938"/>
                  <a:gd name="T84" fmla="*/ 31 w 939"/>
                  <a:gd name="T85" fmla="*/ 651 h 938"/>
                  <a:gd name="T86" fmla="*/ 78 w 939"/>
                  <a:gd name="T87" fmla="*/ 591 h 938"/>
                  <a:gd name="T88" fmla="*/ 107 w 939"/>
                  <a:gd name="T89" fmla="*/ 535 h 938"/>
                  <a:gd name="T90" fmla="*/ 118 w 939"/>
                  <a:gd name="T91" fmla="*/ 469 h 938"/>
                  <a:gd name="T92" fmla="*/ 107 w 939"/>
                  <a:gd name="T93" fmla="*/ 404 h 938"/>
                  <a:gd name="T94" fmla="*/ 78 w 939"/>
                  <a:gd name="T95" fmla="*/ 349 h 938"/>
                  <a:gd name="T96" fmla="*/ 31 w 939"/>
                  <a:gd name="T97" fmla="*/ 287 h 938"/>
                  <a:gd name="T98" fmla="*/ 4 w 939"/>
                  <a:gd name="T99" fmla="*/ 218 h 938"/>
                  <a:gd name="T100" fmla="*/ 4 w 939"/>
                  <a:gd name="T101" fmla="*/ 148 h 938"/>
                  <a:gd name="T102" fmla="*/ 33 w 939"/>
                  <a:gd name="T103" fmla="*/ 84 h 938"/>
                  <a:gd name="T104" fmla="*/ 80 w 939"/>
                  <a:gd name="T105" fmla="*/ 36 h 938"/>
                  <a:gd name="T106" fmla="*/ 132 w 939"/>
                  <a:gd name="T107" fmla="*/ 10 h 938"/>
                  <a:gd name="T108" fmla="*/ 190 w 939"/>
                  <a:gd name="T109" fmla="*/ 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39" h="938">
                    <a:moveTo>
                      <a:pt x="190" y="0"/>
                    </a:moveTo>
                    <a:lnTo>
                      <a:pt x="217" y="3"/>
                    </a:lnTo>
                    <a:lnTo>
                      <a:pt x="246" y="10"/>
                    </a:lnTo>
                    <a:lnTo>
                      <a:pt x="274" y="20"/>
                    </a:lnTo>
                    <a:lnTo>
                      <a:pt x="298" y="36"/>
                    </a:lnTo>
                    <a:lnTo>
                      <a:pt x="322" y="55"/>
                    </a:lnTo>
                    <a:lnTo>
                      <a:pt x="346" y="84"/>
                    </a:lnTo>
                    <a:lnTo>
                      <a:pt x="364" y="116"/>
                    </a:lnTo>
                    <a:lnTo>
                      <a:pt x="374" y="148"/>
                    </a:lnTo>
                    <a:lnTo>
                      <a:pt x="378" y="184"/>
                    </a:lnTo>
                    <a:lnTo>
                      <a:pt x="374" y="218"/>
                    </a:lnTo>
                    <a:lnTo>
                      <a:pt x="364" y="253"/>
                    </a:lnTo>
                    <a:lnTo>
                      <a:pt x="347" y="287"/>
                    </a:lnTo>
                    <a:lnTo>
                      <a:pt x="322" y="321"/>
                    </a:lnTo>
                    <a:lnTo>
                      <a:pt x="300" y="349"/>
                    </a:lnTo>
                    <a:lnTo>
                      <a:pt x="283" y="376"/>
                    </a:lnTo>
                    <a:lnTo>
                      <a:pt x="271" y="404"/>
                    </a:lnTo>
                    <a:lnTo>
                      <a:pt x="263" y="435"/>
                    </a:lnTo>
                    <a:lnTo>
                      <a:pt x="260" y="469"/>
                    </a:lnTo>
                    <a:lnTo>
                      <a:pt x="264" y="504"/>
                    </a:lnTo>
                    <a:lnTo>
                      <a:pt x="275" y="538"/>
                    </a:lnTo>
                    <a:lnTo>
                      <a:pt x="292" y="571"/>
                    </a:lnTo>
                    <a:lnTo>
                      <a:pt x="314" y="601"/>
                    </a:lnTo>
                    <a:lnTo>
                      <a:pt x="340" y="626"/>
                    </a:lnTo>
                    <a:lnTo>
                      <a:pt x="370" y="648"/>
                    </a:lnTo>
                    <a:lnTo>
                      <a:pt x="402" y="664"/>
                    </a:lnTo>
                    <a:lnTo>
                      <a:pt x="436" y="675"/>
                    </a:lnTo>
                    <a:lnTo>
                      <a:pt x="470" y="679"/>
                    </a:lnTo>
                    <a:lnTo>
                      <a:pt x="504" y="676"/>
                    </a:lnTo>
                    <a:lnTo>
                      <a:pt x="534" y="668"/>
                    </a:lnTo>
                    <a:lnTo>
                      <a:pt x="563" y="656"/>
                    </a:lnTo>
                    <a:lnTo>
                      <a:pt x="590" y="639"/>
                    </a:lnTo>
                    <a:lnTo>
                      <a:pt x="618" y="617"/>
                    </a:lnTo>
                    <a:lnTo>
                      <a:pt x="651" y="592"/>
                    </a:lnTo>
                    <a:lnTo>
                      <a:pt x="686" y="575"/>
                    </a:lnTo>
                    <a:lnTo>
                      <a:pt x="720" y="565"/>
                    </a:lnTo>
                    <a:lnTo>
                      <a:pt x="755" y="561"/>
                    </a:lnTo>
                    <a:lnTo>
                      <a:pt x="789" y="565"/>
                    </a:lnTo>
                    <a:lnTo>
                      <a:pt x="823" y="575"/>
                    </a:lnTo>
                    <a:lnTo>
                      <a:pt x="855" y="592"/>
                    </a:lnTo>
                    <a:lnTo>
                      <a:pt x="884" y="617"/>
                    </a:lnTo>
                    <a:lnTo>
                      <a:pt x="903" y="641"/>
                    </a:lnTo>
                    <a:lnTo>
                      <a:pt x="919" y="665"/>
                    </a:lnTo>
                    <a:lnTo>
                      <a:pt x="930" y="693"/>
                    </a:lnTo>
                    <a:lnTo>
                      <a:pt x="936" y="720"/>
                    </a:lnTo>
                    <a:lnTo>
                      <a:pt x="939" y="749"/>
                    </a:lnTo>
                    <a:lnTo>
                      <a:pt x="936" y="778"/>
                    </a:lnTo>
                    <a:lnTo>
                      <a:pt x="930" y="807"/>
                    </a:lnTo>
                    <a:lnTo>
                      <a:pt x="919" y="833"/>
                    </a:lnTo>
                    <a:lnTo>
                      <a:pt x="903" y="859"/>
                    </a:lnTo>
                    <a:lnTo>
                      <a:pt x="884" y="883"/>
                    </a:lnTo>
                    <a:lnTo>
                      <a:pt x="855" y="906"/>
                    </a:lnTo>
                    <a:lnTo>
                      <a:pt x="823" y="923"/>
                    </a:lnTo>
                    <a:lnTo>
                      <a:pt x="789" y="934"/>
                    </a:lnTo>
                    <a:lnTo>
                      <a:pt x="755" y="938"/>
                    </a:lnTo>
                    <a:lnTo>
                      <a:pt x="720" y="935"/>
                    </a:lnTo>
                    <a:lnTo>
                      <a:pt x="686" y="925"/>
                    </a:lnTo>
                    <a:lnTo>
                      <a:pt x="651" y="908"/>
                    </a:lnTo>
                    <a:lnTo>
                      <a:pt x="618" y="883"/>
                    </a:lnTo>
                    <a:lnTo>
                      <a:pt x="590" y="861"/>
                    </a:lnTo>
                    <a:lnTo>
                      <a:pt x="563" y="844"/>
                    </a:lnTo>
                    <a:lnTo>
                      <a:pt x="534" y="830"/>
                    </a:lnTo>
                    <a:lnTo>
                      <a:pt x="504" y="824"/>
                    </a:lnTo>
                    <a:lnTo>
                      <a:pt x="470" y="821"/>
                    </a:lnTo>
                    <a:lnTo>
                      <a:pt x="442" y="823"/>
                    </a:lnTo>
                    <a:lnTo>
                      <a:pt x="418" y="826"/>
                    </a:lnTo>
                    <a:lnTo>
                      <a:pt x="395" y="834"/>
                    </a:lnTo>
                    <a:lnTo>
                      <a:pt x="372" y="846"/>
                    </a:lnTo>
                    <a:lnTo>
                      <a:pt x="348" y="862"/>
                    </a:lnTo>
                    <a:lnTo>
                      <a:pt x="322" y="883"/>
                    </a:lnTo>
                    <a:lnTo>
                      <a:pt x="292" y="906"/>
                    </a:lnTo>
                    <a:lnTo>
                      <a:pt x="259" y="923"/>
                    </a:lnTo>
                    <a:lnTo>
                      <a:pt x="225" y="934"/>
                    </a:lnTo>
                    <a:lnTo>
                      <a:pt x="190" y="938"/>
                    </a:lnTo>
                    <a:lnTo>
                      <a:pt x="161" y="936"/>
                    </a:lnTo>
                    <a:lnTo>
                      <a:pt x="132" y="930"/>
                    </a:lnTo>
                    <a:lnTo>
                      <a:pt x="105" y="918"/>
                    </a:lnTo>
                    <a:lnTo>
                      <a:pt x="80" y="902"/>
                    </a:lnTo>
                    <a:lnTo>
                      <a:pt x="56" y="883"/>
                    </a:lnTo>
                    <a:lnTo>
                      <a:pt x="33" y="854"/>
                    </a:lnTo>
                    <a:lnTo>
                      <a:pt x="14" y="823"/>
                    </a:lnTo>
                    <a:lnTo>
                      <a:pt x="4" y="790"/>
                    </a:lnTo>
                    <a:lnTo>
                      <a:pt x="0" y="756"/>
                    </a:lnTo>
                    <a:lnTo>
                      <a:pt x="4" y="720"/>
                    </a:lnTo>
                    <a:lnTo>
                      <a:pt x="14" y="685"/>
                    </a:lnTo>
                    <a:lnTo>
                      <a:pt x="31" y="651"/>
                    </a:lnTo>
                    <a:lnTo>
                      <a:pt x="56" y="618"/>
                    </a:lnTo>
                    <a:lnTo>
                      <a:pt x="78" y="591"/>
                    </a:lnTo>
                    <a:lnTo>
                      <a:pt x="95" y="563"/>
                    </a:lnTo>
                    <a:lnTo>
                      <a:pt x="107" y="535"/>
                    </a:lnTo>
                    <a:lnTo>
                      <a:pt x="115" y="503"/>
                    </a:lnTo>
                    <a:lnTo>
                      <a:pt x="118" y="469"/>
                    </a:lnTo>
                    <a:lnTo>
                      <a:pt x="115" y="435"/>
                    </a:lnTo>
                    <a:lnTo>
                      <a:pt x="107" y="404"/>
                    </a:lnTo>
                    <a:lnTo>
                      <a:pt x="95" y="376"/>
                    </a:lnTo>
                    <a:lnTo>
                      <a:pt x="78" y="349"/>
                    </a:lnTo>
                    <a:lnTo>
                      <a:pt x="56" y="321"/>
                    </a:lnTo>
                    <a:lnTo>
                      <a:pt x="31" y="287"/>
                    </a:lnTo>
                    <a:lnTo>
                      <a:pt x="14" y="253"/>
                    </a:lnTo>
                    <a:lnTo>
                      <a:pt x="4" y="218"/>
                    </a:lnTo>
                    <a:lnTo>
                      <a:pt x="0" y="184"/>
                    </a:lnTo>
                    <a:lnTo>
                      <a:pt x="4" y="148"/>
                    </a:lnTo>
                    <a:lnTo>
                      <a:pt x="14" y="116"/>
                    </a:lnTo>
                    <a:lnTo>
                      <a:pt x="33" y="84"/>
                    </a:lnTo>
                    <a:lnTo>
                      <a:pt x="56" y="55"/>
                    </a:lnTo>
                    <a:lnTo>
                      <a:pt x="80" y="36"/>
                    </a:lnTo>
                    <a:lnTo>
                      <a:pt x="105" y="20"/>
                    </a:lnTo>
                    <a:lnTo>
                      <a:pt x="132" y="10"/>
                    </a:lnTo>
                    <a:lnTo>
                      <a:pt x="161" y="3"/>
                    </a:lnTo>
                    <a:lnTo>
                      <a:pt x="190" y="0"/>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2" name="Freeform 26"/>
              <p:cNvSpPr/>
              <p:nvPr/>
            </p:nvSpPr>
            <p:spPr bwMode="auto">
              <a:xfrm>
                <a:off x="7789863" y="3897313"/>
                <a:ext cx="595313" cy="593725"/>
              </a:xfrm>
              <a:custGeom>
                <a:avLst/>
                <a:gdLst>
                  <a:gd name="T0" fmla="*/ 187 w 375"/>
                  <a:gd name="T1" fmla="*/ 0 h 374"/>
                  <a:gd name="T2" fmla="*/ 225 w 375"/>
                  <a:gd name="T3" fmla="*/ 2 h 374"/>
                  <a:gd name="T4" fmla="*/ 261 w 375"/>
                  <a:gd name="T5" fmla="*/ 14 h 374"/>
                  <a:gd name="T6" fmla="*/ 292 w 375"/>
                  <a:gd name="T7" fmla="*/ 31 h 374"/>
                  <a:gd name="T8" fmla="*/ 320 w 375"/>
                  <a:gd name="T9" fmla="*/ 55 h 374"/>
                  <a:gd name="T10" fmla="*/ 343 w 375"/>
                  <a:gd name="T11" fmla="*/ 82 h 374"/>
                  <a:gd name="T12" fmla="*/ 360 w 375"/>
                  <a:gd name="T13" fmla="*/ 113 h 374"/>
                  <a:gd name="T14" fmla="*/ 371 w 375"/>
                  <a:gd name="T15" fmla="*/ 149 h 374"/>
                  <a:gd name="T16" fmla="*/ 375 w 375"/>
                  <a:gd name="T17" fmla="*/ 187 h 374"/>
                  <a:gd name="T18" fmla="*/ 371 w 375"/>
                  <a:gd name="T19" fmla="*/ 225 h 374"/>
                  <a:gd name="T20" fmla="*/ 360 w 375"/>
                  <a:gd name="T21" fmla="*/ 260 h 374"/>
                  <a:gd name="T22" fmla="*/ 343 w 375"/>
                  <a:gd name="T23" fmla="*/ 291 h 374"/>
                  <a:gd name="T24" fmla="*/ 320 w 375"/>
                  <a:gd name="T25" fmla="*/ 319 h 374"/>
                  <a:gd name="T26" fmla="*/ 292 w 375"/>
                  <a:gd name="T27" fmla="*/ 343 h 374"/>
                  <a:gd name="T28" fmla="*/ 261 w 375"/>
                  <a:gd name="T29" fmla="*/ 360 h 374"/>
                  <a:gd name="T30" fmla="*/ 225 w 375"/>
                  <a:gd name="T31" fmla="*/ 370 h 374"/>
                  <a:gd name="T32" fmla="*/ 187 w 375"/>
                  <a:gd name="T33" fmla="*/ 374 h 374"/>
                  <a:gd name="T34" fmla="*/ 149 w 375"/>
                  <a:gd name="T35" fmla="*/ 370 h 374"/>
                  <a:gd name="T36" fmla="*/ 114 w 375"/>
                  <a:gd name="T37" fmla="*/ 360 h 374"/>
                  <a:gd name="T38" fmla="*/ 83 w 375"/>
                  <a:gd name="T39" fmla="*/ 343 h 374"/>
                  <a:gd name="T40" fmla="*/ 55 w 375"/>
                  <a:gd name="T41" fmla="*/ 319 h 374"/>
                  <a:gd name="T42" fmla="*/ 32 w 375"/>
                  <a:gd name="T43" fmla="*/ 291 h 374"/>
                  <a:gd name="T44" fmla="*/ 15 w 375"/>
                  <a:gd name="T45" fmla="*/ 260 h 374"/>
                  <a:gd name="T46" fmla="*/ 3 w 375"/>
                  <a:gd name="T47" fmla="*/ 225 h 374"/>
                  <a:gd name="T48" fmla="*/ 0 w 375"/>
                  <a:gd name="T49" fmla="*/ 187 h 374"/>
                  <a:gd name="T50" fmla="*/ 3 w 375"/>
                  <a:gd name="T51" fmla="*/ 149 h 374"/>
                  <a:gd name="T52" fmla="*/ 15 w 375"/>
                  <a:gd name="T53" fmla="*/ 113 h 374"/>
                  <a:gd name="T54" fmla="*/ 32 w 375"/>
                  <a:gd name="T55" fmla="*/ 82 h 374"/>
                  <a:gd name="T56" fmla="*/ 55 w 375"/>
                  <a:gd name="T57" fmla="*/ 55 h 374"/>
                  <a:gd name="T58" fmla="*/ 83 w 375"/>
                  <a:gd name="T59" fmla="*/ 31 h 374"/>
                  <a:gd name="T60" fmla="*/ 114 w 375"/>
                  <a:gd name="T61" fmla="*/ 14 h 374"/>
                  <a:gd name="T62" fmla="*/ 149 w 375"/>
                  <a:gd name="T63" fmla="*/ 2 h 374"/>
                  <a:gd name="T64" fmla="*/ 187 w 375"/>
                  <a:gd name="T65"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5" h="374">
                    <a:moveTo>
                      <a:pt x="187" y="0"/>
                    </a:moveTo>
                    <a:lnTo>
                      <a:pt x="225" y="2"/>
                    </a:lnTo>
                    <a:lnTo>
                      <a:pt x="261" y="14"/>
                    </a:lnTo>
                    <a:lnTo>
                      <a:pt x="292" y="31"/>
                    </a:lnTo>
                    <a:lnTo>
                      <a:pt x="320" y="55"/>
                    </a:lnTo>
                    <a:lnTo>
                      <a:pt x="343" y="82"/>
                    </a:lnTo>
                    <a:lnTo>
                      <a:pt x="360" y="113"/>
                    </a:lnTo>
                    <a:lnTo>
                      <a:pt x="371" y="149"/>
                    </a:lnTo>
                    <a:lnTo>
                      <a:pt x="375" y="187"/>
                    </a:lnTo>
                    <a:lnTo>
                      <a:pt x="371" y="225"/>
                    </a:lnTo>
                    <a:lnTo>
                      <a:pt x="360" y="260"/>
                    </a:lnTo>
                    <a:lnTo>
                      <a:pt x="343" y="291"/>
                    </a:lnTo>
                    <a:lnTo>
                      <a:pt x="320" y="319"/>
                    </a:lnTo>
                    <a:lnTo>
                      <a:pt x="292" y="343"/>
                    </a:lnTo>
                    <a:lnTo>
                      <a:pt x="261" y="360"/>
                    </a:lnTo>
                    <a:lnTo>
                      <a:pt x="225" y="370"/>
                    </a:lnTo>
                    <a:lnTo>
                      <a:pt x="187" y="374"/>
                    </a:lnTo>
                    <a:lnTo>
                      <a:pt x="149" y="370"/>
                    </a:lnTo>
                    <a:lnTo>
                      <a:pt x="114" y="360"/>
                    </a:lnTo>
                    <a:lnTo>
                      <a:pt x="83" y="343"/>
                    </a:lnTo>
                    <a:lnTo>
                      <a:pt x="55" y="319"/>
                    </a:lnTo>
                    <a:lnTo>
                      <a:pt x="32" y="291"/>
                    </a:lnTo>
                    <a:lnTo>
                      <a:pt x="15" y="260"/>
                    </a:lnTo>
                    <a:lnTo>
                      <a:pt x="3" y="225"/>
                    </a:lnTo>
                    <a:lnTo>
                      <a:pt x="0" y="187"/>
                    </a:lnTo>
                    <a:lnTo>
                      <a:pt x="3" y="149"/>
                    </a:lnTo>
                    <a:lnTo>
                      <a:pt x="15" y="113"/>
                    </a:lnTo>
                    <a:lnTo>
                      <a:pt x="32" y="82"/>
                    </a:lnTo>
                    <a:lnTo>
                      <a:pt x="55" y="55"/>
                    </a:lnTo>
                    <a:lnTo>
                      <a:pt x="83" y="31"/>
                    </a:lnTo>
                    <a:lnTo>
                      <a:pt x="114" y="14"/>
                    </a:lnTo>
                    <a:lnTo>
                      <a:pt x="149" y="2"/>
                    </a:lnTo>
                    <a:lnTo>
                      <a:pt x="187" y="0"/>
                    </a:ln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sp>
        <p:nvSpPr>
          <p:cNvPr id="7" name="文本框 6"/>
          <p:cNvSpPr txBox="1"/>
          <p:nvPr userDrawn="1"/>
        </p:nvSpPr>
        <p:spPr>
          <a:xfrm>
            <a:off x="413147" y="4693700"/>
            <a:ext cx="1873411" cy="207749"/>
          </a:xfrm>
          <a:prstGeom prst="rect">
            <a:avLst/>
          </a:prstGeom>
          <a:noFill/>
        </p:spPr>
        <p:txBody>
          <a:bodyPr wrap="square" lIns="68580" tIns="34290" rIns="68580" bIns="34290" rtlCol="0">
            <a:spAutoFit/>
          </a:bodyPr>
          <a:lstStyle/>
          <a:p>
            <a:r>
              <a:rPr lang="en-US" altLang="zh-CN" sz="900" dirty="0">
                <a:solidFill>
                  <a:schemeClr val="accent3"/>
                </a:solidFill>
                <a:latin typeface="+mj-lt"/>
              </a:rPr>
              <a:t>PAGE </a:t>
            </a:r>
            <a:fld id="{63732DC1-690A-4069-ABD9-041E0DB2384A}" type="slidenum">
              <a:rPr lang="en-US" altLang="zh-CN" sz="900" smtClean="0">
                <a:solidFill>
                  <a:schemeClr val="accent3"/>
                </a:solidFill>
                <a:latin typeface="+mj-lt"/>
              </a:rPr>
            </a:fld>
            <a:r>
              <a:rPr lang="en-US" altLang="zh-CN" sz="900" dirty="0">
                <a:solidFill>
                  <a:schemeClr val="accent3"/>
                </a:solidFill>
                <a:latin typeface="+mj-lt"/>
              </a:rPr>
              <a:t> </a:t>
            </a:r>
            <a:r>
              <a:rPr lang="en-US" altLang="zh-CN" sz="900" dirty="0">
                <a:solidFill>
                  <a:schemeClr val="bg1">
                    <a:lumMod val="75000"/>
                  </a:schemeClr>
                </a:solidFill>
              </a:rPr>
              <a:t>— Annual Summary</a:t>
            </a:r>
            <a:endParaRPr lang="zh-CN" altLang="en-US" sz="900" dirty="0">
              <a:solidFill>
                <a:schemeClr val="bg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3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1" y="2702370"/>
            <a:ext cx="6858000" cy="1242205"/>
          </a:xfrm>
          <a:prstGeom prst="rect">
            <a:avLst/>
          </a:prstGeom>
        </p:spPr>
        <p:txBody>
          <a:bodyPr/>
          <a:lstStyle>
            <a:lvl1pPr marL="0" indent="0" algn="ctr">
              <a:buNone/>
              <a:defRPr sz="2000"/>
            </a:lvl1pPr>
            <a:lvl2pPr marL="375285" indent="0" algn="ctr">
              <a:buNone/>
              <a:defRPr sz="1600"/>
            </a:lvl2pPr>
            <a:lvl3pPr marL="749935" indent="0" algn="ctr">
              <a:buNone/>
              <a:defRPr sz="1500"/>
            </a:lvl3pPr>
            <a:lvl4pPr marL="1125220" indent="0" algn="ctr">
              <a:buNone/>
              <a:defRPr sz="1300"/>
            </a:lvl4pPr>
            <a:lvl5pPr marL="1499870" indent="0" algn="ctr">
              <a:buNone/>
              <a:defRPr sz="1300"/>
            </a:lvl5pPr>
            <a:lvl6pPr marL="1875155" indent="0" algn="ctr">
              <a:buNone/>
              <a:defRPr sz="1300"/>
            </a:lvl6pPr>
            <a:lvl7pPr marL="2250440" indent="0" algn="ctr">
              <a:buNone/>
              <a:defRPr sz="1300"/>
            </a:lvl7pPr>
            <a:lvl8pPr marL="2625090" indent="0" algn="ctr">
              <a:buNone/>
              <a:defRPr sz="1300"/>
            </a:lvl8pPr>
            <a:lvl9pPr marL="3000375" indent="0" algn="ctr">
              <a:buNone/>
              <a:defRPr sz="1300"/>
            </a:lvl9pPr>
          </a:lstStyle>
          <a:p>
            <a:r>
              <a:rPr lang="en-US"/>
              <a:t>Click to edit Master subtitle style</a:t>
            </a:r>
            <a:endParaRPr lang="id-ID"/>
          </a:p>
        </p:txBody>
      </p:sp>
      <p:sp>
        <p:nvSpPr>
          <p:cNvPr id="4" name="Date Placeholder 3"/>
          <p:cNvSpPr>
            <a:spLocks noGrp="1"/>
          </p:cNvSpPr>
          <p:nvPr>
            <p:ph type="dt" sz="half" idx="10"/>
          </p:nvPr>
        </p:nvSpPr>
        <p:spPr>
          <a:xfrm>
            <a:off x="628652" y="4768756"/>
            <a:ext cx="2057400" cy="273929"/>
          </a:xfrm>
          <a:prstGeom prst="rect">
            <a:avLst/>
          </a:prstGeom>
        </p:spPr>
        <p:txBody>
          <a:bodyPr/>
          <a:lstStyle/>
          <a:p>
            <a:fld id="{EB5C08A1-7713-47CE-97B4-863D833656A0}" type="datetimeFigureOut">
              <a:rPr lang="id-ID" smtClean="0"/>
            </a:fld>
            <a:endParaRPr lang="id-ID"/>
          </a:p>
        </p:txBody>
      </p:sp>
      <p:sp>
        <p:nvSpPr>
          <p:cNvPr id="5" name="Footer Placeholder 4"/>
          <p:cNvSpPr>
            <a:spLocks noGrp="1"/>
          </p:cNvSpPr>
          <p:nvPr>
            <p:ph type="ftr" sz="quarter" idx="11"/>
          </p:nvPr>
        </p:nvSpPr>
        <p:spPr>
          <a:xfrm>
            <a:off x="3028954" y="4768756"/>
            <a:ext cx="3086100" cy="273929"/>
          </a:xfrm>
          <a:prstGeom prst="rect">
            <a:avLst/>
          </a:prstGeom>
        </p:spPr>
        <p:txBody>
          <a:bodyPr/>
          <a:lstStyle/>
          <a:p>
            <a:endParaRPr lang="id-ID"/>
          </a:p>
        </p:txBody>
      </p:sp>
      <p:sp>
        <p:nvSpPr>
          <p:cNvPr id="6" name="Slide Number Placeholder 5"/>
          <p:cNvSpPr>
            <a:spLocks noGrp="1"/>
          </p:cNvSpPr>
          <p:nvPr>
            <p:ph type="sldNum" sz="quarter" idx="12"/>
          </p:nvPr>
        </p:nvSpPr>
        <p:spPr>
          <a:xfrm>
            <a:off x="8143878" y="4768756"/>
            <a:ext cx="371476" cy="273929"/>
          </a:xfrm>
          <a:prstGeom prst="rect">
            <a:avLst/>
          </a:prstGeom>
        </p:spPr>
        <p:txBody>
          <a:bodyPr/>
          <a:lstStyle/>
          <a:p>
            <a:fld id="{BD3C9449-514E-4F2F-BDF6-E5528CC1E8B5}" type="slidenum">
              <a:rPr lang="id-ID" smtClean="0"/>
            </a:fld>
            <a:endParaRPr lang="id-ID"/>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Our Services">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457200" y="1352969"/>
            <a:ext cx="2671762" cy="3007655"/>
          </a:xfrm>
        </p:spPr>
        <p:txBody>
          <a:bodyPr>
            <a:normAutofit/>
          </a:bodyPr>
          <a:lstStyle>
            <a:lvl1pPr marL="0" indent="0">
              <a:buFontTx/>
              <a:buNone/>
              <a:defRPr sz="1200">
                <a:solidFill>
                  <a:srgbClr val="17375E"/>
                </a:solidFill>
              </a:defRPr>
            </a:lvl1pPr>
          </a:lstStyle>
          <a:p>
            <a:endParaRPr lang="en-US"/>
          </a:p>
        </p:txBody>
      </p:sp>
      <p:sp>
        <p:nvSpPr>
          <p:cNvPr id="9" name="Text Placeholder 26"/>
          <p:cNvSpPr>
            <a:spLocks noGrp="1"/>
          </p:cNvSpPr>
          <p:nvPr>
            <p:ph type="body" sz="quarter" idx="15"/>
          </p:nvPr>
        </p:nvSpPr>
        <p:spPr>
          <a:xfrm>
            <a:off x="3733801" y="1818249"/>
            <a:ext cx="2127250" cy="830518"/>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0" name="Text Placeholder 26"/>
          <p:cNvSpPr>
            <a:spLocks noGrp="1"/>
          </p:cNvSpPr>
          <p:nvPr>
            <p:ph type="body" sz="quarter" idx="16"/>
          </p:nvPr>
        </p:nvSpPr>
        <p:spPr>
          <a:xfrm>
            <a:off x="6407151" y="1810309"/>
            <a:ext cx="2127250" cy="830518"/>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1" name="Text Placeholder 26"/>
          <p:cNvSpPr>
            <a:spLocks noGrp="1"/>
          </p:cNvSpPr>
          <p:nvPr>
            <p:ph type="body" sz="quarter" idx="17"/>
          </p:nvPr>
        </p:nvSpPr>
        <p:spPr>
          <a:xfrm>
            <a:off x="3736975" y="3406380"/>
            <a:ext cx="2127250" cy="830518"/>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2" name="Text Placeholder 26"/>
          <p:cNvSpPr>
            <a:spLocks noGrp="1"/>
          </p:cNvSpPr>
          <p:nvPr>
            <p:ph type="body" sz="quarter" idx="18"/>
          </p:nvPr>
        </p:nvSpPr>
        <p:spPr>
          <a:xfrm>
            <a:off x="6410325" y="3398439"/>
            <a:ext cx="2127250" cy="830518"/>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3" name="Text Placeholder 32"/>
          <p:cNvSpPr>
            <a:spLocks noGrp="1"/>
          </p:cNvSpPr>
          <p:nvPr>
            <p:ph type="body" sz="quarter" idx="19"/>
          </p:nvPr>
        </p:nvSpPr>
        <p:spPr>
          <a:xfrm>
            <a:off x="3733800" y="1517977"/>
            <a:ext cx="1600200" cy="30821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ext Placeholder 32"/>
          <p:cNvSpPr>
            <a:spLocks noGrp="1"/>
          </p:cNvSpPr>
          <p:nvPr>
            <p:ph type="body" sz="quarter" idx="20"/>
          </p:nvPr>
        </p:nvSpPr>
        <p:spPr>
          <a:xfrm>
            <a:off x="6400800" y="1517977"/>
            <a:ext cx="1600200" cy="30821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5" name="Text Placeholder 32"/>
          <p:cNvSpPr>
            <a:spLocks noGrp="1"/>
          </p:cNvSpPr>
          <p:nvPr>
            <p:ph type="body" sz="quarter" idx="21"/>
          </p:nvPr>
        </p:nvSpPr>
        <p:spPr>
          <a:xfrm>
            <a:off x="3733800" y="3102793"/>
            <a:ext cx="1600200" cy="30821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6" name="Text Placeholder 32"/>
          <p:cNvSpPr>
            <a:spLocks noGrp="1"/>
          </p:cNvSpPr>
          <p:nvPr>
            <p:ph type="body" sz="quarter" idx="22"/>
          </p:nvPr>
        </p:nvSpPr>
        <p:spPr>
          <a:xfrm>
            <a:off x="6400800" y="3102793"/>
            <a:ext cx="1600200" cy="30821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8" name="Title 1"/>
          <p:cNvSpPr>
            <a:spLocks noGrp="1"/>
          </p:cNvSpPr>
          <p:nvPr>
            <p:ph type="title"/>
          </p:nvPr>
        </p:nvSpPr>
        <p:spPr>
          <a:xfrm>
            <a:off x="457201" y="285839"/>
            <a:ext cx="8229600" cy="857515"/>
          </a:xfrm>
        </p:spPr>
        <p:txBody>
          <a:bodyPr>
            <a:normAutofit/>
          </a:bodyPr>
          <a:lstStyle>
            <a:lvl1pPr>
              <a:defRPr sz="2800">
                <a:solidFill>
                  <a:srgbClr val="48597F"/>
                </a:solidFill>
                <a:latin typeface="Lato Light"/>
                <a:cs typeface="Lato Light"/>
              </a:defRPr>
            </a:lvl1pPr>
          </a:lstStyle>
          <a:p>
            <a:r>
              <a:rPr lang="en-US" dirty="0"/>
              <a:t>Click to edit Master title style</a:t>
            </a:r>
            <a:endParaRPr lang="en-US" dirty="0"/>
          </a:p>
        </p:txBody>
      </p:sp>
      <p:sp>
        <p:nvSpPr>
          <p:cNvPr id="20" name="Text Placeholder 17"/>
          <p:cNvSpPr>
            <a:spLocks noGrp="1"/>
          </p:cNvSpPr>
          <p:nvPr>
            <p:ph type="body" sz="quarter" idx="23"/>
          </p:nvPr>
        </p:nvSpPr>
        <p:spPr>
          <a:xfrm>
            <a:off x="2057401" y="876571"/>
            <a:ext cx="5029200" cy="3239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1" name="Slide Number Placeholder 5"/>
          <p:cNvSpPr>
            <a:spLocks noGrp="1"/>
          </p:cNvSpPr>
          <p:nvPr>
            <p:ph type="sldNum" sz="quarter" idx="4"/>
          </p:nvPr>
        </p:nvSpPr>
        <p:spPr>
          <a:xfrm>
            <a:off x="4381500" y="4870367"/>
            <a:ext cx="381000" cy="274722"/>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862A5-AF54-4A0F-88D8-AFBFC2E57F6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文本框 5"/>
          <p:cNvSpPr txBox="1"/>
          <p:nvPr userDrawn="1"/>
        </p:nvSpPr>
        <p:spPr>
          <a:xfrm>
            <a:off x="1485641" y="4115724"/>
            <a:ext cx="5131263" cy="2871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zh-CN" altLang="en-US" sz="1265" b="1" dirty="0">
                <a:solidFill>
                  <a:srgbClr val="FFFFFF"/>
                </a:solidFill>
                <a:cs typeface="+mn-ea"/>
                <a:sym typeface="+mn-lt"/>
              </a:rPr>
              <a:t>更多精品</a:t>
            </a:r>
            <a:r>
              <a:rPr lang="en-US" altLang="zh-CN" sz="1265" b="1" dirty="0">
                <a:solidFill>
                  <a:srgbClr val="FFFFFF"/>
                </a:solidFill>
                <a:cs typeface="+mn-ea"/>
                <a:sym typeface="+mn-lt"/>
              </a:rPr>
              <a:t>PPT</a:t>
            </a:r>
            <a:r>
              <a:rPr lang="zh-CN" altLang="en-US" sz="1265" b="1" dirty="0">
                <a:solidFill>
                  <a:srgbClr val="FFFFFF"/>
                </a:solidFill>
                <a:cs typeface="+mn-ea"/>
                <a:sym typeface="+mn-lt"/>
              </a:rPr>
              <a:t>模板：</a:t>
            </a:r>
            <a:r>
              <a:rPr lang="en-US" altLang="zh-CN" sz="1265" b="1" dirty="0">
                <a:solidFill>
                  <a:srgbClr val="FFFFFF"/>
                </a:solidFill>
                <a:cs typeface="+mn-ea"/>
                <a:sym typeface="+mn-lt"/>
              </a:rPr>
              <a:t>http://www.51miz.com/ppt/</a:t>
            </a:r>
            <a:endParaRPr lang="en-US" altLang="zh-CN" sz="1265" b="1" dirty="0">
              <a:solidFill>
                <a:srgbClr val="FFFFFF"/>
              </a:solidFill>
              <a:cs typeface="+mn-ea"/>
              <a:sym typeface="+mn-lt"/>
            </a:endParaRPr>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1" cy="5145088"/>
          </a:xfrm>
          <a:prstGeom prst="rect">
            <a:avLst/>
          </a:prstGeom>
        </p:spPr>
      </p:pic>
      <p:sp>
        <p:nvSpPr>
          <p:cNvPr id="4" name="矩形 3"/>
          <p:cNvSpPr/>
          <p:nvPr userDrawn="1"/>
        </p:nvSpPr>
        <p:spPr>
          <a:xfrm>
            <a:off x="179512" y="160276"/>
            <a:ext cx="45719" cy="396044"/>
          </a:xfrm>
          <a:prstGeom prst="rect">
            <a:avLst/>
          </a:prstGeom>
          <a:solidFill>
            <a:srgbClr val="005780"/>
          </a:solidFill>
          <a:ln>
            <a:solidFill>
              <a:srgbClr val="005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286193" y="160276"/>
            <a:ext cx="118551" cy="39604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1" cy="51450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7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7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A862A5-AF54-4A0F-88D8-AFBFC2E57F6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A862A5-AF54-4A0F-88D8-AFBFC2E57F6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A862A5-AF54-4A0F-88D8-AFBFC2E57F6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A862A5-AF54-4A0F-88D8-AFBFC2E57F6A}" type="slidenum">
              <a:rPr lang="zh-CN" altLang="en-US" smtClean="0"/>
            </a:fld>
            <a:endParaRPr lang="zh-CN" altLang="en-US"/>
          </a:p>
        </p:txBody>
      </p:sp>
      <p:sp>
        <p:nvSpPr>
          <p:cNvPr id="6" name="文本框 5"/>
          <p:cNvSpPr txBox="1"/>
          <p:nvPr userDrawn="1"/>
        </p:nvSpPr>
        <p:spPr>
          <a:xfrm>
            <a:off x="1485641" y="4115724"/>
            <a:ext cx="5131263" cy="2871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zh-CN" altLang="en-US" sz="1265" b="1" dirty="0">
                <a:solidFill>
                  <a:srgbClr val="FFFFFF"/>
                </a:solidFill>
                <a:cs typeface="+mn-ea"/>
                <a:sym typeface="+mn-lt"/>
              </a:rPr>
              <a:t>更多精品</a:t>
            </a:r>
            <a:r>
              <a:rPr lang="en-US" altLang="zh-CN" sz="1265" b="1" dirty="0">
                <a:solidFill>
                  <a:srgbClr val="FFFFFF"/>
                </a:solidFill>
                <a:cs typeface="+mn-ea"/>
                <a:sym typeface="+mn-lt"/>
              </a:rPr>
              <a:t>PPT</a:t>
            </a:r>
            <a:r>
              <a:rPr lang="zh-CN" altLang="en-US" sz="1265" b="1" dirty="0">
                <a:solidFill>
                  <a:srgbClr val="FFFFFF"/>
                </a:solidFill>
                <a:cs typeface="+mn-ea"/>
                <a:sym typeface="+mn-lt"/>
              </a:rPr>
              <a:t>模板：</a:t>
            </a:r>
            <a:r>
              <a:rPr lang="en-US" altLang="zh-CN" sz="1265" b="1" dirty="0">
                <a:solidFill>
                  <a:srgbClr val="FFFFFF"/>
                </a:solidFill>
                <a:cs typeface="+mn-ea"/>
                <a:sym typeface="+mn-lt"/>
              </a:rPr>
              <a:t>http://www.51miz.com/ppt/</a:t>
            </a:r>
            <a:endParaRPr lang="en-US" altLang="zh-CN" sz="1265" b="1" dirty="0">
              <a:solidFill>
                <a:srgbClr val="FFFFF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A862A5-AF54-4A0F-88D8-AFBFC2E57F6A}" type="slidenum">
              <a:rPr lang="zh-CN" altLang="en-US" smtClean="0"/>
            </a:fld>
            <a:endParaRPr lang="zh-CN" altLang="en-US"/>
          </a:p>
        </p:txBody>
      </p:sp>
      <p:cxnSp>
        <p:nvCxnSpPr>
          <p:cNvPr id="5" name="直接连接符 4"/>
          <p:cNvCxnSpPr/>
          <p:nvPr userDrawn="1"/>
        </p:nvCxnSpPr>
        <p:spPr>
          <a:xfrm>
            <a:off x="0" y="303592"/>
            <a:ext cx="3491880"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10" idx="3"/>
          </p:cNvCxnSpPr>
          <p:nvPr userDrawn="1"/>
        </p:nvCxnSpPr>
        <p:spPr>
          <a:xfrm flipV="1">
            <a:off x="5061540" y="303592"/>
            <a:ext cx="4025553" cy="5346"/>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491880" y="124272"/>
            <a:ext cx="1569660" cy="369332"/>
          </a:xfrm>
          <a:prstGeom prst="rect">
            <a:avLst/>
          </a:prstGeom>
          <a:noFill/>
        </p:spPr>
        <p:txBody>
          <a:bodyPr wrap="none" rtlCol="0">
            <a:spAutoFit/>
          </a:bodyPr>
          <a:lstStyle/>
          <a:p>
            <a:pPr lvl="0"/>
            <a:r>
              <a:rPr lang="zh-CN" altLang="zh-CN" sz="1800" b="1" dirty="0">
                <a:solidFill>
                  <a:schemeClr val="accent1"/>
                </a:solidFill>
                <a:latin typeface="微软雅黑" panose="020B0503020204020204" pitchFamily="34" charset="-122"/>
                <a:ea typeface="微软雅黑" panose="020B0503020204020204" pitchFamily="34" charset="-122"/>
              </a:rPr>
              <a:t>年度工作概述</a:t>
            </a:r>
            <a:endParaRPr lang="zh-CN" altLang="zh-CN" sz="18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A862A5-AF54-4A0F-88D8-AFBFC2E57F6A}" type="slidenum">
              <a:rPr lang="zh-CN" altLang="en-US" smtClean="0"/>
            </a:fld>
            <a:endParaRPr lang="zh-CN" altLang="en-US"/>
          </a:p>
        </p:txBody>
      </p:sp>
      <p:cxnSp>
        <p:nvCxnSpPr>
          <p:cNvPr id="5" name="直接连接符 4"/>
          <p:cNvCxnSpPr/>
          <p:nvPr userDrawn="1"/>
        </p:nvCxnSpPr>
        <p:spPr>
          <a:xfrm>
            <a:off x="0" y="303592"/>
            <a:ext cx="3491880"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10" idx="3"/>
          </p:cNvCxnSpPr>
          <p:nvPr userDrawn="1"/>
        </p:nvCxnSpPr>
        <p:spPr>
          <a:xfrm flipV="1">
            <a:off x="5061540" y="303592"/>
            <a:ext cx="4025553" cy="5346"/>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491880" y="124272"/>
            <a:ext cx="1569660" cy="369332"/>
          </a:xfrm>
          <a:prstGeom prst="rect">
            <a:avLst/>
          </a:prstGeom>
          <a:noFill/>
        </p:spPr>
        <p:txBody>
          <a:bodyPr wrap="none" rtlCol="0">
            <a:spAutoFit/>
          </a:bodyPr>
          <a:lstStyle/>
          <a:p>
            <a:pPr lvl="0"/>
            <a:r>
              <a:rPr lang="zh-CN" altLang="zh-CN" sz="1800" b="1" dirty="0">
                <a:solidFill>
                  <a:schemeClr val="accent1"/>
                </a:solidFill>
                <a:latin typeface="微软雅黑" panose="020B0503020204020204" pitchFamily="34" charset="-122"/>
                <a:ea typeface="微软雅黑" panose="020B0503020204020204" pitchFamily="34" charset="-122"/>
              </a:rPr>
              <a:t>工作完成情况</a:t>
            </a:r>
            <a:endParaRPr lang="zh-CN" altLang="zh-CN" sz="18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D52ECC-3E3D-4E22-9B1E-037E11A61B7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A862A5-AF54-4A0F-88D8-AFBFC2E57F6A}" type="slidenum">
              <a:rPr lang="zh-CN" altLang="en-US" smtClean="0"/>
            </a:fld>
            <a:endParaRPr lang="zh-CN" altLang="en-US"/>
          </a:p>
        </p:txBody>
      </p:sp>
      <p:cxnSp>
        <p:nvCxnSpPr>
          <p:cNvPr id="5" name="直接连接符 4"/>
          <p:cNvCxnSpPr/>
          <p:nvPr userDrawn="1"/>
        </p:nvCxnSpPr>
        <p:spPr>
          <a:xfrm>
            <a:off x="0" y="303592"/>
            <a:ext cx="3491880"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10" idx="3"/>
          </p:cNvCxnSpPr>
          <p:nvPr userDrawn="1"/>
        </p:nvCxnSpPr>
        <p:spPr>
          <a:xfrm flipV="1">
            <a:off x="5061540" y="303592"/>
            <a:ext cx="4025553" cy="5346"/>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491880" y="124272"/>
            <a:ext cx="1569660" cy="369332"/>
          </a:xfrm>
          <a:prstGeom prst="rect">
            <a:avLst/>
          </a:prstGeom>
          <a:noFill/>
        </p:spPr>
        <p:txBody>
          <a:bodyPr wrap="none" rtlCol="0">
            <a:spAutoFit/>
          </a:bodyPr>
          <a:lstStyle/>
          <a:p>
            <a:pPr lvl="0"/>
            <a:r>
              <a:rPr lang="zh-CN" altLang="zh-CN" sz="1800" b="1" dirty="0">
                <a:solidFill>
                  <a:schemeClr val="accent1"/>
                </a:solidFill>
                <a:latin typeface="微软雅黑" panose="020B0503020204020204" pitchFamily="34" charset="-122"/>
                <a:ea typeface="微软雅黑" panose="020B0503020204020204" pitchFamily="34" charset="-122"/>
              </a:rPr>
              <a:t>成功项目展示</a:t>
            </a:r>
            <a:endParaRPr lang="zh-CN" altLang="zh-CN" sz="1800"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2BD52ECC-3E3D-4E22-9B1E-037E11A61B7C}" type="datetimeFigureOut">
              <a:rPr lang="zh-CN" altLang="en-US" smtClean="0"/>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6DA862A5-AF54-4A0F-88D8-AFBFC2E57F6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0.xml"/><Relationship Id="rId2" Type="http://schemas.openxmlformats.org/officeDocument/2006/relationships/image" Target="../media/image9.jpe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1.xml"/><Relationship Id="rId2" Type="http://schemas.openxmlformats.org/officeDocument/2006/relationships/tags" Target="../tags/tag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1.xml"/><Relationship Id="rId2" Type="http://schemas.openxmlformats.org/officeDocument/2006/relationships/tags" Target="../tags/tag5.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0.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1" Type="http://schemas.openxmlformats.org/officeDocument/2006/relationships/notesSlide" Target="../notesSlides/notesSlide17.xml"/><Relationship Id="rId10" Type="http://schemas.openxmlformats.org/officeDocument/2006/relationships/slideLayout" Target="../slideLayouts/slideLayout20.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0.xml"/><Relationship Id="rId2" Type="http://schemas.openxmlformats.org/officeDocument/2006/relationships/tags" Target="../tags/tag16.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1.xml"/><Relationship Id="rId2" Type="http://schemas.openxmlformats.org/officeDocument/2006/relationships/tags" Target="../tags/tag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1.xml"/><Relationship Id="rId2" Type="http://schemas.openxmlformats.org/officeDocument/2006/relationships/tags" Target="../tags/tag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0.xml"/><Relationship Id="rId2" Type="http://schemas.openxmlformats.org/officeDocument/2006/relationships/image" Target="../media/image7.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2"/>
          <p:cNvSpPr txBox="1"/>
          <p:nvPr/>
        </p:nvSpPr>
        <p:spPr>
          <a:xfrm>
            <a:off x="608330" y="1757680"/>
            <a:ext cx="8029575" cy="745490"/>
          </a:xfrm>
          <a:prstGeom prst="rect">
            <a:avLst/>
          </a:prstGeom>
          <a:noFill/>
        </p:spPr>
        <p:txBody>
          <a:bodyPr wrap="square" lIns="68580" tIns="34290" rIns="68580" bIns="34290" rtlCol="0">
            <a:spAutoFit/>
          </a:bodyPr>
          <a:lstStyle/>
          <a:p>
            <a:pPr algn="r"/>
            <a:r>
              <a:rPr lang="zh-CN" altLang="en-US" sz="4400" b="1" dirty="0">
                <a:solidFill>
                  <a:srgbClr val="005780"/>
                </a:solidFill>
                <a:cs typeface="+mn-ea"/>
                <a:sym typeface="+mn-lt"/>
              </a:rPr>
              <a:t>国内物联网标准化现状及思考</a:t>
            </a:r>
            <a:endParaRPr lang="zh-CN" altLang="en-US" sz="4400" b="1" dirty="0">
              <a:solidFill>
                <a:srgbClr val="005780"/>
              </a:solidFill>
              <a:cs typeface="+mn-ea"/>
              <a:sym typeface="+mn-lt"/>
            </a:endParaRPr>
          </a:p>
        </p:txBody>
      </p:sp>
      <p:grpSp>
        <p:nvGrpSpPr>
          <p:cNvPr id="8" name="组合 109"/>
          <p:cNvGrpSpPr/>
          <p:nvPr/>
        </p:nvGrpSpPr>
        <p:grpSpPr>
          <a:xfrm>
            <a:off x="5968363" y="3184481"/>
            <a:ext cx="1404156" cy="252730"/>
            <a:chOff x="4691052" y="3403154"/>
            <a:chExt cx="1871965" cy="336948"/>
          </a:xfrm>
        </p:grpSpPr>
        <p:sp>
          <p:nvSpPr>
            <p:cNvPr id="9" name="圆角矩形 34"/>
            <p:cNvSpPr/>
            <p:nvPr/>
          </p:nvSpPr>
          <p:spPr>
            <a:xfrm>
              <a:off x="4691052" y="3433980"/>
              <a:ext cx="1871965" cy="27332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cs typeface="+mn-ea"/>
                <a:sym typeface="+mn-lt"/>
              </a:endParaRPr>
            </a:p>
          </p:txBody>
        </p:sp>
        <p:sp>
          <p:nvSpPr>
            <p:cNvPr id="11" name="TextBox 35"/>
            <p:cNvSpPr txBox="1"/>
            <p:nvPr/>
          </p:nvSpPr>
          <p:spPr>
            <a:xfrm>
              <a:off x="4799065" y="3403154"/>
              <a:ext cx="1715953" cy="336948"/>
            </a:xfrm>
            <a:prstGeom prst="rect">
              <a:avLst/>
            </a:prstGeom>
            <a:noFill/>
          </p:spPr>
          <p:txBody>
            <a:bodyPr wrap="square" rtlCol="0">
              <a:spAutoFit/>
            </a:bodyPr>
            <a:lstStyle/>
            <a:p>
              <a:r>
                <a:rPr lang="zh-CN" sz="1050" dirty="0">
                  <a:solidFill>
                    <a:schemeClr val="bg1"/>
                  </a:solidFill>
                  <a:cs typeface="+mn-ea"/>
                  <a:sym typeface="+mn-lt"/>
                </a:rPr>
                <a:t>李锐杰</a:t>
              </a:r>
              <a:endParaRPr lang="zh-CN" sz="1050" dirty="0">
                <a:solidFill>
                  <a:schemeClr val="bg1"/>
                </a:solidFill>
                <a:cs typeface="+mn-ea"/>
                <a:sym typeface="+mn-lt"/>
              </a:endParaRPr>
            </a:p>
          </p:txBody>
        </p:sp>
      </p:grpSp>
      <p:grpSp>
        <p:nvGrpSpPr>
          <p:cNvPr id="13" name="组合 109"/>
          <p:cNvGrpSpPr/>
          <p:nvPr/>
        </p:nvGrpSpPr>
        <p:grpSpPr>
          <a:xfrm>
            <a:off x="5968144" y="2788212"/>
            <a:ext cx="1555946" cy="252730"/>
            <a:chOff x="4691050" y="3414121"/>
            <a:chExt cx="2074326" cy="336948"/>
          </a:xfrm>
        </p:grpSpPr>
        <p:sp>
          <p:nvSpPr>
            <p:cNvPr id="14" name="圆角矩形 54"/>
            <p:cNvSpPr/>
            <p:nvPr/>
          </p:nvSpPr>
          <p:spPr>
            <a:xfrm>
              <a:off x="4691050" y="3460955"/>
              <a:ext cx="1895288" cy="27332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cs typeface="+mn-ea"/>
                <a:sym typeface="+mn-lt"/>
              </a:endParaRPr>
            </a:p>
          </p:txBody>
        </p:sp>
        <p:sp>
          <p:nvSpPr>
            <p:cNvPr id="15" name="TextBox 55"/>
            <p:cNvSpPr txBox="1"/>
            <p:nvPr/>
          </p:nvSpPr>
          <p:spPr>
            <a:xfrm>
              <a:off x="4834102" y="3414121"/>
              <a:ext cx="1931274" cy="336948"/>
            </a:xfrm>
            <a:prstGeom prst="rect">
              <a:avLst/>
            </a:prstGeom>
            <a:noFill/>
          </p:spPr>
          <p:txBody>
            <a:bodyPr wrap="square" rtlCol="0">
              <a:spAutoFit/>
            </a:bodyPr>
            <a:lstStyle/>
            <a:p>
              <a:r>
                <a:rPr lang="zh-CN" altLang="en-US" sz="1050" dirty="0">
                  <a:solidFill>
                    <a:schemeClr val="bg1"/>
                  </a:solidFill>
                  <a:cs typeface="+mn-ea"/>
                  <a:sym typeface="+mn-lt"/>
                </a:rPr>
                <a:t>网络安全学院</a:t>
              </a:r>
              <a:endParaRPr lang="zh-CN" altLang="en-US" sz="1050" dirty="0">
                <a:solidFill>
                  <a:schemeClr val="bg1"/>
                </a:solidFill>
                <a:cs typeface="+mn-ea"/>
                <a:sym typeface="+mn-lt"/>
              </a:endParaRPr>
            </a:p>
          </p:txBody>
        </p:sp>
      </p:grpSp>
      <p:pic>
        <p:nvPicPr>
          <p:cNvPr id="21" name="Picture 2" descr="D:\1\190ee5e3e79be592a1373549ad2900fc.png"/>
          <p:cNvPicPr>
            <a:picLocks noChangeAspect="1" noChangeArrowheads="1"/>
          </p:cNvPicPr>
          <p:nvPr/>
        </p:nvPicPr>
        <p:blipFill>
          <a:blip r:embed="rId1" cstate="print"/>
          <a:srcRect t="17446" b="7537"/>
          <a:stretch>
            <a:fillRect/>
          </a:stretch>
        </p:blipFill>
        <p:spPr bwMode="auto">
          <a:xfrm>
            <a:off x="-648609" y="-56133"/>
            <a:ext cx="5663314" cy="4248472"/>
          </a:xfrm>
          <a:prstGeom prst="rect">
            <a:avLst/>
          </a:prstGeom>
          <a:noFill/>
        </p:spPr>
      </p:pic>
      <p:pic>
        <p:nvPicPr>
          <p:cNvPr id="22" name="Picture 2" descr="F:\daa98deaa9651268a034c7c416383904.png"/>
          <p:cNvPicPr>
            <a:picLocks noChangeAspect="1" noChangeArrowheads="1"/>
          </p:cNvPicPr>
          <p:nvPr/>
        </p:nvPicPr>
        <p:blipFill>
          <a:blip r:embed="rId2" cstate="print"/>
          <a:srcRect l="30833" r="43921" b="12665"/>
          <a:stretch>
            <a:fillRect/>
          </a:stretch>
        </p:blipFill>
        <p:spPr bwMode="auto">
          <a:xfrm rot="12857923">
            <a:off x="7955186" y="3220550"/>
            <a:ext cx="1479727" cy="288032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标题 1"/>
          <p:cNvSpPr txBox="1"/>
          <p:nvPr/>
        </p:nvSpPr>
        <p:spPr>
          <a:xfrm>
            <a:off x="503548" y="164035"/>
            <a:ext cx="3954152" cy="3500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CN" altLang="en-US" sz="2200" b="1" dirty="0">
                <a:solidFill>
                  <a:schemeClr val="tx1">
                    <a:lumMod val="75000"/>
                    <a:lumOff val="25000"/>
                  </a:schemeClr>
                </a:solidFill>
                <a:latin typeface="+mn-lt"/>
                <a:ea typeface="+mn-ea"/>
                <a:cs typeface="+mn-ea"/>
                <a:sym typeface="+mn-lt"/>
              </a:rPr>
              <a:t>物联网应用标准情况</a:t>
            </a:r>
            <a:endParaRPr lang="zh-CN" altLang="en-US" sz="2200" b="1" dirty="0">
              <a:solidFill>
                <a:schemeClr val="tx1">
                  <a:lumMod val="75000"/>
                  <a:lumOff val="25000"/>
                </a:schemeClr>
              </a:solidFill>
              <a:latin typeface="+mn-lt"/>
              <a:ea typeface="+mn-ea"/>
              <a:cs typeface="+mn-ea"/>
              <a:sym typeface="+mn-lt"/>
            </a:endParaRPr>
          </a:p>
        </p:txBody>
      </p:sp>
      <p:pic>
        <p:nvPicPr>
          <p:cNvPr id="53" name="图片 52" descr="77574.jpg"/>
          <p:cNvPicPr>
            <a:picLocks noChangeAspect="1"/>
          </p:cNvPicPr>
          <p:nvPr/>
        </p:nvPicPr>
        <p:blipFill>
          <a:blip r:embed="rId1"/>
          <a:stretch>
            <a:fillRect/>
          </a:stretch>
        </p:blipFill>
        <p:spPr>
          <a:xfrm>
            <a:off x="756357" y="1060376"/>
            <a:ext cx="2556284" cy="169935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4" name="图片 53" descr="20070412144256821.jpg"/>
          <p:cNvPicPr>
            <a:picLocks noChangeAspect="1"/>
          </p:cNvPicPr>
          <p:nvPr/>
        </p:nvPicPr>
        <p:blipFill>
          <a:blip r:embed="rId2"/>
          <a:stretch>
            <a:fillRect/>
          </a:stretch>
        </p:blipFill>
        <p:spPr>
          <a:xfrm>
            <a:off x="2371140" y="2923517"/>
            <a:ext cx="2324968" cy="170685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文本框 1"/>
          <p:cNvSpPr txBox="1"/>
          <p:nvPr/>
        </p:nvSpPr>
        <p:spPr>
          <a:xfrm>
            <a:off x="5003800" y="591820"/>
            <a:ext cx="3938270" cy="3838575"/>
          </a:xfrm>
          <a:prstGeom prst="rect">
            <a:avLst/>
          </a:prstGeom>
          <a:noFill/>
        </p:spPr>
        <p:txBody>
          <a:bodyPr wrap="square" rtlCol="0" anchor="t">
            <a:noAutofit/>
          </a:bodyPr>
          <a:p>
            <a:pPr indent="457200" fontAlgn="auto">
              <a:extLst>
                <a:ext uri="{35155182-B16C-46BC-9424-99874614C6A1}">
                  <wpsdc:indentchars xmlns:wpsdc="http://www.wps.cn/officeDocument/2017/drawingmlCustomData" val="200" checksum="59296752"/>
                </a:ext>
              </a:extLst>
            </a:pPr>
            <a:r>
              <a:rPr lang="zh-CN" altLang="en-US"/>
              <a:t>物联网技术标准基本确立，共计发布国家及行业标准70项，包括物联网感知技术、网络与通信技术、数据处理技术，以及边缘计算等新技术。</a:t>
            </a:r>
            <a:endParaRPr lang="zh-CN" altLang="en-US"/>
          </a:p>
          <a:p>
            <a:pPr indent="457200" fontAlgn="auto">
              <a:extLst>
                <a:ext uri="{35155182-B16C-46BC-9424-99874614C6A1}">
                  <wpsdc:indentchars xmlns:wpsdc="http://www.wps.cn/officeDocument/2017/drawingmlCustomData" val="200" checksum="59296752"/>
                </a:ext>
              </a:extLst>
            </a:pPr>
            <a:r>
              <a:rPr lang="zh-CN" altLang="en-US"/>
              <a:t>随着物联网的迅猛发展及其应用领域的不断扩大，物联网应用标准也在逐步推进，目前，物联网应用国家及行业标准共计153项，涉及工业、农业、电网、交通运输、物流、医疗卫生、节能环保和公共安全等领域。</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daa98deaa9651268a034c7c416383904.png"/>
          <p:cNvPicPr>
            <a:picLocks noChangeAspect="1" noChangeArrowheads="1"/>
          </p:cNvPicPr>
          <p:nvPr/>
        </p:nvPicPr>
        <p:blipFill>
          <a:blip r:embed="rId1" cstate="print"/>
          <a:srcRect l="30833" r="43921" b="12665"/>
          <a:stretch>
            <a:fillRect/>
          </a:stretch>
        </p:blipFill>
        <p:spPr bwMode="auto">
          <a:xfrm>
            <a:off x="9284" y="371063"/>
            <a:ext cx="2261965" cy="4402962"/>
          </a:xfrm>
          <a:prstGeom prst="rect">
            <a:avLst/>
          </a:prstGeom>
          <a:noFill/>
        </p:spPr>
      </p:pic>
      <p:sp>
        <p:nvSpPr>
          <p:cNvPr id="5" name="圆角矩形 4"/>
          <p:cNvSpPr/>
          <p:nvPr/>
        </p:nvSpPr>
        <p:spPr>
          <a:xfrm>
            <a:off x="3665001" y="2614445"/>
            <a:ext cx="3115777" cy="494510"/>
          </a:xfrm>
          <a:prstGeom prst="roundRect">
            <a:avLst>
              <a:gd name="adj" fmla="val 50000"/>
            </a:avLst>
          </a:prstGeom>
          <a:solidFill>
            <a:srgbClr val="005780"/>
          </a:solidFill>
          <a:ln>
            <a:noFill/>
          </a:ln>
        </p:spPr>
        <p:style>
          <a:lnRef idx="2">
            <a:schemeClr val="accent1">
              <a:shade val="50000"/>
            </a:schemeClr>
          </a:lnRef>
          <a:fillRef idx="1">
            <a:schemeClr val="accent1"/>
          </a:fillRef>
          <a:effectRef idx="0">
            <a:schemeClr val="accent1"/>
          </a:effectRef>
          <a:fontRef idx="minor">
            <a:schemeClr val="lt1"/>
          </a:fontRef>
        </p:style>
        <p:txBody>
          <a:bodyPr lIns="51724" tIns="25862" rIns="51724" bIns="25862" rtlCol="0" anchor="ctr"/>
          <a:lstStyle/>
          <a:p>
            <a:pPr algn="ctr"/>
            <a:endParaRPr lang="zh-CN" altLang="en-US" sz="1100" dirty="0">
              <a:cs typeface="+mn-ea"/>
              <a:sym typeface="+mn-lt"/>
            </a:endParaRPr>
          </a:p>
        </p:txBody>
      </p:sp>
      <p:sp>
        <p:nvSpPr>
          <p:cNvPr id="6" name="椭圆 5"/>
          <p:cNvSpPr/>
          <p:nvPr/>
        </p:nvSpPr>
        <p:spPr>
          <a:xfrm>
            <a:off x="4860032" y="1708448"/>
            <a:ext cx="725714" cy="7259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000" dirty="0">
                <a:solidFill>
                  <a:schemeClr val="bg1"/>
                </a:solidFill>
                <a:cs typeface="+mn-ea"/>
                <a:sym typeface="+mn-lt"/>
              </a:rPr>
              <a:t>03</a:t>
            </a:r>
            <a:endParaRPr lang="zh-CN" altLang="en-US" sz="3000" dirty="0">
              <a:solidFill>
                <a:schemeClr val="bg1"/>
              </a:solidFill>
              <a:cs typeface="+mn-ea"/>
              <a:sym typeface="+mn-lt"/>
            </a:endParaRPr>
          </a:p>
        </p:txBody>
      </p:sp>
      <p:sp>
        <p:nvSpPr>
          <p:cNvPr id="7" name="MH_Entry_1"/>
          <p:cNvSpPr/>
          <p:nvPr>
            <p:custDataLst>
              <p:tags r:id="rId2"/>
            </p:custDataLst>
          </p:nvPr>
        </p:nvSpPr>
        <p:spPr>
          <a:xfrm>
            <a:off x="3808877" y="2708029"/>
            <a:ext cx="3040268" cy="3073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000" b="1" dirty="0">
                <a:solidFill>
                  <a:schemeClr val="bg1"/>
                </a:solidFill>
                <a:cs typeface="+mn-ea"/>
                <a:sym typeface="+mn-lt"/>
              </a:rPr>
              <a:t>物联网标准化面临的问题</a:t>
            </a:r>
            <a:endParaRPr lang="en-US" altLang="zh-CN" sz="2000" b="1" dirty="0">
              <a:solidFill>
                <a:schemeClr val="bg1"/>
              </a:solidFill>
              <a:cs typeface="+mn-ea"/>
              <a:sym typeface="+mn-lt"/>
            </a:endParaRPr>
          </a:p>
        </p:txBody>
      </p:sp>
      <p:pic>
        <p:nvPicPr>
          <p:cNvPr id="12" name="Picture 2" descr="F:\daa98deaa9651268a034c7c416383904.png"/>
          <p:cNvPicPr>
            <a:picLocks noChangeAspect="1" noChangeArrowheads="1"/>
          </p:cNvPicPr>
          <p:nvPr/>
        </p:nvPicPr>
        <p:blipFill>
          <a:blip r:embed="rId1" cstate="print"/>
          <a:srcRect l="30833" r="43921" b="12665"/>
          <a:stretch>
            <a:fillRect/>
          </a:stretch>
        </p:blipFill>
        <p:spPr bwMode="auto">
          <a:xfrm rot="12857923">
            <a:off x="7955186" y="3220550"/>
            <a:ext cx="1479727" cy="288032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5" grpId="0" animBg="1"/>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226835" y="1592840"/>
            <a:ext cx="6912768" cy="1800756"/>
          </a:xfrm>
          <a:prstGeom prst="round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1613866" y="3110778"/>
            <a:ext cx="6397533" cy="463984"/>
            <a:chOff x="1613866" y="3325841"/>
            <a:chExt cx="6397533" cy="463841"/>
          </a:xfrm>
          <a:solidFill>
            <a:srgbClr val="C42A13"/>
          </a:solidFill>
        </p:grpSpPr>
        <p:sp>
          <p:nvSpPr>
            <p:cNvPr id="4" name="圆角矩形 3"/>
            <p:cNvSpPr/>
            <p:nvPr/>
          </p:nvSpPr>
          <p:spPr>
            <a:xfrm>
              <a:off x="1619672" y="3325841"/>
              <a:ext cx="6264696" cy="4638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5" name="矩形 4"/>
            <p:cNvSpPr/>
            <p:nvPr/>
          </p:nvSpPr>
          <p:spPr>
            <a:xfrm>
              <a:off x="1613866" y="3411737"/>
              <a:ext cx="6397533" cy="276914"/>
            </a:xfrm>
            <a:prstGeom prst="rect">
              <a:avLst/>
            </a:prstGeom>
            <a:noFill/>
          </p:spPr>
          <p:txBody>
            <a:bodyPr wrap="square">
              <a:spAutoFit/>
            </a:bodyPr>
            <a:lstStyle/>
            <a:p>
              <a:r>
                <a:rPr lang="zh-CN" altLang="zh-CN" sz="1200" b="1" dirty="0">
                  <a:solidFill>
                    <a:schemeClr val="bg1"/>
                  </a:solidFill>
                  <a:cs typeface="+mn-ea"/>
                  <a:sym typeface="+mn-lt"/>
                </a:rPr>
                <a:t>物联网是在互联网、移动通信网等通信网络的基础上，针对不同应用领域的需求</a:t>
              </a:r>
              <a:r>
                <a:rPr lang="zh-CN" altLang="en-US" sz="1200" b="1" dirty="0">
                  <a:solidFill>
                    <a:schemeClr val="bg1"/>
                  </a:solidFill>
                  <a:cs typeface="+mn-ea"/>
                  <a:sym typeface="+mn-lt"/>
                </a:rPr>
                <a:t>的信息系统</a:t>
              </a:r>
              <a:endParaRPr lang="zh-CN" altLang="en-US" sz="1200" dirty="0">
                <a:solidFill>
                  <a:schemeClr val="bg1"/>
                </a:solidFill>
                <a:cs typeface="+mn-ea"/>
                <a:sym typeface="+mn-lt"/>
              </a:endParaRPr>
            </a:p>
          </p:txBody>
        </p:sp>
      </p:grpSp>
      <p:grpSp>
        <p:nvGrpSpPr>
          <p:cNvPr id="6" name="组合 5"/>
          <p:cNvGrpSpPr/>
          <p:nvPr/>
        </p:nvGrpSpPr>
        <p:grpSpPr>
          <a:xfrm>
            <a:off x="1510935" y="1348030"/>
            <a:ext cx="1422400" cy="1742440"/>
            <a:chOff x="1510934" y="1563638"/>
            <a:chExt cx="1422400" cy="1741902"/>
          </a:xfrm>
        </p:grpSpPr>
        <p:sp>
          <p:nvSpPr>
            <p:cNvPr id="7" name="矩形 6"/>
            <p:cNvSpPr/>
            <p:nvPr/>
          </p:nvSpPr>
          <p:spPr>
            <a:xfrm>
              <a:off x="1510934" y="2805949"/>
              <a:ext cx="1422400" cy="499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cs typeface="+mn-ea"/>
                  <a:sym typeface="+mn-lt"/>
                </a:rPr>
                <a:t>标准体系急需完善</a:t>
              </a:r>
              <a:endParaRPr lang="zh-CN" altLang="en-US" sz="1200" dirty="0">
                <a:solidFill>
                  <a:schemeClr val="tx1">
                    <a:lumMod val="75000"/>
                    <a:lumOff val="25000"/>
                  </a:schemeClr>
                </a:solidFill>
                <a:cs typeface="+mn-ea"/>
                <a:sym typeface="+mn-lt"/>
              </a:endParaRPr>
            </a:p>
          </p:txBody>
        </p:sp>
        <p:sp>
          <p:nvSpPr>
            <p:cNvPr id="8" name="椭圆 7"/>
            <p:cNvSpPr/>
            <p:nvPr/>
          </p:nvSpPr>
          <p:spPr>
            <a:xfrm>
              <a:off x="1568005" y="1563638"/>
              <a:ext cx="1246474" cy="124647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cs typeface="+mn-ea"/>
                <a:sym typeface="+mn-lt"/>
              </a:endParaRPr>
            </a:p>
          </p:txBody>
        </p:sp>
        <p:sp>
          <p:nvSpPr>
            <p:cNvPr id="9" name="Freeform 80"/>
            <p:cNvSpPr>
              <a:spLocks noEditPoints="1"/>
            </p:cNvSpPr>
            <p:nvPr/>
          </p:nvSpPr>
          <p:spPr bwMode="auto">
            <a:xfrm>
              <a:off x="1763688" y="1994101"/>
              <a:ext cx="714523" cy="385548"/>
            </a:xfrm>
            <a:custGeom>
              <a:avLst/>
              <a:gdLst>
                <a:gd name="T0" fmla="*/ 20 w 192"/>
                <a:gd name="T1" fmla="*/ 0 h 104"/>
                <a:gd name="T2" fmla="*/ 0 w 192"/>
                <a:gd name="T3" fmla="*/ 84 h 104"/>
                <a:gd name="T4" fmla="*/ 172 w 192"/>
                <a:gd name="T5" fmla="*/ 104 h 104"/>
                <a:gd name="T6" fmla="*/ 192 w 192"/>
                <a:gd name="T7" fmla="*/ 20 h 104"/>
                <a:gd name="T8" fmla="*/ 92 w 192"/>
                <a:gd name="T9" fmla="*/ 24 h 104"/>
                <a:gd name="T10" fmla="*/ 104 w 192"/>
                <a:gd name="T11" fmla="*/ 28 h 104"/>
                <a:gd name="T12" fmla="*/ 92 w 192"/>
                <a:gd name="T13" fmla="*/ 32 h 104"/>
                <a:gd name="T14" fmla="*/ 92 w 192"/>
                <a:gd name="T15" fmla="*/ 24 h 104"/>
                <a:gd name="T16" fmla="*/ 100 w 192"/>
                <a:gd name="T17" fmla="*/ 48 h 104"/>
                <a:gd name="T18" fmla="*/ 100 w 192"/>
                <a:gd name="T19" fmla="*/ 56 h 104"/>
                <a:gd name="T20" fmla="*/ 88 w 192"/>
                <a:gd name="T21" fmla="*/ 52 h 104"/>
                <a:gd name="T22" fmla="*/ 68 w 192"/>
                <a:gd name="T23" fmla="*/ 24 h 104"/>
                <a:gd name="T24" fmla="*/ 80 w 192"/>
                <a:gd name="T25" fmla="*/ 28 h 104"/>
                <a:gd name="T26" fmla="*/ 68 w 192"/>
                <a:gd name="T27" fmla="*/ 32 h 104"/>
                <a:gd name="T28" fmla="*/ 68 w 192"/>
                <a:gd name="T29" fmla="*/ 24 h 104"/>
                <a:gd name="T30" fmla="*/ 76 w 192"/>
                <a:gd name="T31" fmla="*/ 48 h 104"/>
                <a:gd name="T32" fmla="*/ 76 w 192"/>
                <a:gd name="T33" fmla="*/ 56 h 104"/>
                <a:gd name="T34" fmla="*/ 64 w 192"/>
                <a:gd name="T35" fmla="*/ 52 h 104"/>
                <a:gd name="T36" fmla="*/ 52 w 192"/>
                <a:gd name="T37" fmla="*/ 80 h 104"/>
                <a:gd name="T38" fmla="*/ 40 w 192"/>
                <a:gd name="T39" fmla="*/ 76 h 104"/>
                <a:gd name="T40" fmla="*/ 52 w 192"/>
                <a:gd name="T41" fmla="*/ 72 h 104"/>
                <a:gd name="T42" fmla="*/ 52 w 192"/>
                <a:gd name="T43" fmla="*/ 80 h 104"/>
                <a:gd name="T44" fmla="*/ 44 w 192"/>
                <a:gd name="T45" fmla="*/ 56 h 104"/>
                <a:gd name="T46" fmla="*/ 44 w 192"/>
                <a:gd name="T47" fmla="*/ 48 h 104"/>
                <a:gd name="T48" fmla="*/ 56 w 192"/>
                <a:gd name="T49" fmla="*/ 52 h 104"/>
                <a:gd name="T50" fmla="*/ 52 w 192"/>
                <a:gd name="T51" fmla="*/ 32 h 104"/>
                <a:gd name="T52" fmla="*/ 40 w 192"/>
                <a:gd name="T53" fmla="*/ 28 h 104"/>
                <a:gd name="T54" fmla="*/ 52 w 192"/>
                <a:gd name="T55" fmla="*/ 24 h 104"/>
                <a:gd name="T56" fmla="*/ 52 w 192"/>
                <a:gd name="T57" fmla="*/ 32 h 104"/>
                <a:gd name="T58" fmla="*/ 68 w 192"/>
                <a:gd name="T59" fmla="*/ 80 h 104"/>
                <a:gd name="T60" fmla="*/ 68 w 192"/>
                <a:gd name="T61" fmla="*/ 72 h 104"/>
                <a:gd name="T62" fmla="*/ 128 w 192"/>
                <a:gd name="T63" fmla="*/ 76 h 104"/>
                <a:gd name="T64" fmla="*/ 124 w 192"/>
                <a:gd name="T65" fmla="*/ 56 h 104"/>
                <a:gd name="T66" fmla="*/ 112 w 192"/>
                <a:gd name="T67" fmla="*/ 52 h 104"/>
                <a:gd name="T68" fmla="*/ 124 w 192"/>
                <a:gd name="T69" fmla="*/ 48 h 104"/>
                <a:gd name="T70" fmla="*/ 124 w 192"/>
                <a:gd name="T71" fmla="*/ 56 h 104"/>
                <a:gd name="T72" fmla="*/ 116 w 192"/>
                <a:gd name="T73" fmla="*/ 32 h 104"/>
                <a:gd name="T74" fmla="*/ 116 w 192"/>
                <a:gd name="T75" fmla="*/ 24 h 104"/>
                <a:gd name="T76" fmla="*/ 128 w 192"/>
                <a:gd name="T77" fmla="*/ 28 h 104"/>
                <a:gd name="T78" fmla="*/ 148 w 192"/>
                <a:gd name="T79" fmla="*/ 80 h 104"/>
                <a:gd name="T80" fmla="*/ 136 w 192"/>
                <a:gd name="T81" fmla="*/ 76 h 104"/>
                <a:gd name="T82" fmla="*/ 148 w 192"/>
                <a:gd name="T83" fmla="*/ 72 h 104"/>
                <a:gd name="T84" fmla="*/ 148 w 192"/>
                <a:gd name="T85" fmla="*/ 80 h 104"/>
                <a:gd name="T86" fmla="*/ 140 w 192"/>
                <a:gd name="T87" fmla="*/ 56 h 104"/>
                <a:gd name="T88" fmla="*/ 140 w 192"/>
                <a:gd name="T89" fmla="*/ 48 h 104"/>
                <a:gd name="T90" fmla="*/ 152 w 192"/>
                <a:gd name="T91" fmla="*/ 52 h 104"/>
                <a:gd name="T92" fmla="*/ 148 w 192"/>
                <a:gd name="T93" fmla="*/ 32 h 104"/>
                <a:gd name="T94" fmla="*/ 136 w 192"/>
                <a:gd name="T95" fmla="*/ 28 h 104"/>
                <a:gd name="T96" fmla="*/ 148 w 192"/>
                <a:gd name="T97" fmla="*/ 24 h 104"/>
                <a:gd name="T98" fmla="*/ 148 w 192"/>
                <a:gd name="T99" fmla="*/ 3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2" h="104">
                  <a:moveTo>
                    <a:pt x="172" y="0"/>
                  </a:moveTo>
                  <a:cubicBezTo>
                    <a:pt x="20" y="0"/>
                    <a:pt x="20" y="0"/>
                    <a:pt x="20" y="0"/>
                  </a:cubicBezTo>
                  <a:cubicBezTo>
                    <a:pt x="9" y="0"/>
                    <a:pt x="0" y="9"/>
                    <a:pt x="0" y="20"/>
                  </a:cubicBezTo>
                  <a:cubicBezTo>
                    <a:pt x="0" y="84"/>
                    <a:pt x="0" y="84"/>
                    <a:pt x="0" y="84"/>
                  </a:cubicBezTo>
                  <a:cubicBezTo>
                    <a:pt x="0" y="95"/>
                    <a:pt x="9" y="104"/>
                    <a:pt x="20" y="104"/>
                  </a:cubicBezTo>
                  <a:cubicBezTo>
                    <a:pt x="172" y="104"/>
                    <a:pt x="172" y="104"/>
                    <a:pt x="172" y="104"/>
                  </a:cubicBezTo>
                  <a:cubicBezTo>
                    <a:pt x="183" y="104"/>
                    <a:pt x="192" y="95"/>
                    <a:pt x="192" y="84"/>
                  </a:cubicBezTo>
                  <a:cubicBezTo>
                    <a:pt x="192" y="20"/>
                    <a:pt x="192" y="20"/>
                    <a:pt x="192" y="20"/>
                  </a:cubicBezTo>
                  <a:cubicBezTo>
                    <a:pt x="192" y="9"/>
                    <a:pt x="183" y="0"/>
                    <a:pt x="172" y="0"/>
                  </a:cubicBezTo>
                  <a:close/>
                  <a:moveTo>
                    <a:pt x="92" y="24"/>
                  </a:moveTo>
                  <a:cubicBezTo>
                    <a:pt x="100" y="24"/>
                    <a:pt x="100" y="24"/>
                    <a:pt x="100" y="24"/>
                  </a:cubicBezTo>
                  <a:cubicBezTo>
                    <a:pt x="102" y="24"/>
                    <a:pt x="104" y="26"/>
                    <a:pt x="104" y="28"/>
                  </a:cubicBezTo>
                  <a:cubicBezTo>
                    <a:pt x="104" y="30"/>
                    <a:pt x="102" y="32"/>
                    <a:pt x="100" y="32"/>
                  </a:cubicBezTo>
                  <a:cubicBezTo>
                    <a:pt x="92" y="32"/>
                    <a:pt x="92" y="32"/>
                    <a:pt x="92" y="32"/>
                  </a:cubicBezTo>
                  <a:cubicBezTo>
                    <a:pt x="90" y="32"/>
                    <a:pt x="88" y="30"/>
                    <a:pt x="88" y="28"/>
                  </a:cubicBezTo>
                  <a:cubicBezTo>
                    <a:pt x="88" y="26"/>
                    <a:pt x="90" y="24"/>
                    <a:pt x="92" y="24"/>
                  </a:cubicBezTo>
                  <a:close/>
                  <a:moveTo>
                    <a:pt x="92" y="48"/>
                  </a:moveTo>
                  <a:cubicBezTo>
                    <a:pt x="100" y="48"/>
                    <a:pt x="100" y="48"/>
                    <a:pt x="100" y="48"/>
                  </a:cubicBezTo>
                  <a:cubicBezTo>
                    <a:pt x="102" y="48"/>
                    <a:pt x="104" y="50"/>
                    <a:pt x="104" y="52"/>
                  </a:cubicBezTo>
                  <a:cubicBezTo>
                    <a:pt x="104" y="54"/>
                    <a:pt x="102" y="56"/>
                    <a:pt x="100" y="56"/>
                  </a:cubicBezTo>
                  <a:cubicBezTo>
                    <a:pt x="92" y="56"/>
                    <a:pt x="92" y="56"/>
                    <a:pt x="92" y="56"/>
                  </a:cubicBezTo>
                  <a:cubicBezTo>
                    <a:pt x="90" y="56"/>
                    <a:pt x="88" y="54"/>
                    <a:pt x="88" y="52"/>
                  </a:cubicBezTo>
                  <a:cubicBezTo>
                    <a:pt x="88" y="50"/>
                    <a:pt x="90" y="48"/>
                    <a:pt x="92" y="48"/>
                  </a:cubicBezTo>
                  <a:close/>
                  <a:moveTo>
                    <a:pt x="68" y="24"/>
                  </a:moveTo>
                  <a:cubicBezTo>
                    <a:pt x="76" y="24"/>
                    <a:pt x="76" y="24"/>
                    <a:pt x="76" y="24"/>
                  </a:cubicBezTo>
                  <a:cubicBezTo>
                    <a:pt x="78" y="24"/>
                    <a:pt x="80" y="26"/>
                    <a:pt x="80" y="28"/>
                  </a:cubicBezTo>
                  <a:cubicBezTo>
                    <a:pt x="80" y="30"/>
                    <a:pt x="78" y="32"/>
                    <a:pt x="76" y="32"/>
                  </a:cubicBezTo>
                  <a:cubicBezTo>
                    <a:pt x="68" y="32"/>
                    <a:pt x="68" y="32"/>
                    <a:pt x="68" y="32"/>
                  </a:cubicBezTo>
                  <a:cubicBezTo>
                    <a:pt x="66" y="32"/>
                    <a:pt x="64" y="30"/>
                    <a:pt x="64" y="28"/>
                  </a:cubicBezTo>
                  <a:cubicBezTo>
                    <a:pt x="64" y="26"/>
                    <a:pt x="66" y="24"/>
                    <a:pt x="68" y="24"/>
                  </a:cubicBezTo>
                  <a:close/>
                  <a:moveTo>
                    <a:pt x="68" y="48"/>
                  </a:moveTo>
                  <a:cubicBezTo>
                    <a:pt x="76" y="48"/>
                    <a:pt x="76" y="48"/>
                    <a:pt x="76" y="48"/>
                  </a:cubicBezTo>
                  <a:cubicBezTo>
                    <a:pt x="78" y="48"/>
                    <a:pt x="80" y="50"/>
                    <a:pt x="80" y="52"/>
                  </a:cubicBezTo>
                  <a:cubicBezTo>
                    <a:pt x="80" y="54"/>
                    <a:pt x="78" y="56"/>
                    <a:pt x="76" y="56"/>
                  </a:cubicBezTo>
                  <a:cubicBezTo>
                    <a:pt x="68" y="56"/>
                    <a:pt x="68" y="56"/>
                    <a:pt x="68" y="56"/>
                  </a:cubicBezTo>
                  <a:cubicBezTo>
                    <a:pt x="66" y="56"/>
                    <a:pt x="64" y="54"/>
                    <a:pt x="64" y="52"/>
                  </a:cubicBezTo>
                  <a:cubicBezTo>
                    <a:pt x="64" y="50"/>
                    <a:pt x="66" y="48"/>
                    <a:pt x="68" y="48"/>
                  </a:cubicBezTo>
                  <a:close/>
                  <a:moveTo>
                    <a:pt x="52" y="80"/>
                  </a:moveTo>
                  <a:cubicBezTo>
                    <a:pt x="44" y="80"/>
                    <a:pt x="44" y="80"/>
                    <a:pt x="44" y="80"/>
                  </a:cubicBezTo>
                  <a:cubicBezTo>
                    <a:pt x="42" y="80"/>
                    <a:pt x="40" y="78"/>
                    <a:pt x="40" y="76"/>
                  </a:cubicBezTo>
                  <a:cubicBezTo>
                    <a:pt x="40" y="74"/>
                    <a:pt x="42" y="72"/>
                    <a:pt x="44" y="72"/>
                  </a:cubicBezTo>
                  <a:cubicBezTo>
                    <a:pt x="52" y="72"/>
                    <a:pt x="52" y="72"/>
                    <a:pt x="52" y="72"/>
                  </a:cubicBezTo>
                  <a:cubicBezTo>
                    <a:pt x="54" y="72"/>
                    <a:pt x="56" y="74"/>
                    <a:pt x="56" y="76"/>
                  </a:cubicBezTo>
                  <a:cubicBezTo>
                    <a:pt x="56" y="78"/>
                    <a:pt x="54" y="80"/>
                    <a:pt x="52" y="80"/>
                  </a:cubicBezTo>
                  <a:close/>
                  <a:moveTo>
                    <a:pt x="52" y="56"/>
                  </a:moveTo>
                  <a:cubicBezTo>
                    <a:pt x="44" y="56"/>
                    <a:pt x="44" y="56"/>
                    <a:pt x="44" y="56"/>
                  </a:cubicBezTo>
                  <a:cubicBezTo>
                    <a:pt x="42" y="56"/>
                    <a:pt x="40" y="54"/>
                    <a:pt x="40" y="52"/>
                  </a:cubicBezTo>
                  <a:cubicBezTo>
                    <a:pt x="40" y="50"/>
                    <a:pt x="42" y="48"/>
                    <a:pt x="44" y="48"/>
                  </a:cubicBezTo>
                  <a:cubicBezTo>
                    <a:pt x="52" y="48"/>
                    <a:pt x="52" y="48"/>
                    <a:pt x="52" y="48"/>
                  </a:cubicBezTo>
                  <a:cubicBezTo>
                    <a:pt x="54" y="48"/>
                    <a:pt x="56" y="50"/>
                    <a:pt x="56" y="52"/>
                  </a:cubicBezTo>
                  <a:cubicBezTo>
                    <a:pt x="56" y="54"/>
                    <a:pt x="54" y="56"/>
                    <a:pt x="52" y="56"/>
                  </a:cubicBezTo>
                  <a:close/>
                  <a:moveTo>
                    <a:pt x="52" y="32"/>
                  </a:moveTo>
                  <a:cubicBezTo>
                    <a:pt x="44" y="32"/>
                    <a:pt x="44" y="32"/>
                    <a:pt x="44" y="32"/>
                  </a:cubicBezTo>
                  <a:cubicBezTo>
                    <a:pt x="42" y="32"/>
                    <a:pt x="40" y="30"/>
                    <a:pt x="40" y="28"/>
                  </a:cubicBezTo>
                  <a:cubicBezTo>
                    <a:pt x="40" y="26"/>
                    <a:pt x="42" y="24"/>
                    <a:pt x="44" y="24"/>
                  </a:cubicBezTo>
                  <a:cubicBezTo>
                    <a:pt x="52" y="24"/>
                    <a:pt x="52" y="24"/>
                    <a:pt x="52" y="24"/>
                  </a:cubicBezTo>
                  <a:cubicBezTo>
                    <a:pt x="54" y="24"/>
                    <a:pt x="56" y="26"/>
                    <a:pt x="56" y="28"/>
                  </a:cubicBezTo>
                  <a:cubicBezTo>
                    <a:pt x="56" y="30"/>
                    <a:pt x="54" y="32"/>
                    <a:pt x="52" y="32"/>
                  </a:cubicBezTo>
                  <a:close/>
                  <a:moveTo>
                    <a:pt x="124" y="80"/>
                  </a:moveTo>
                  <a:cubicBezTo>
                    <a:pt x="68" y="80"/>
                    <a:pt x="68" y="80"/>
                    <a:pt x="68" y="80"/>
                  </a:cubicBezTo>
                  <a:cubicBezTo>
                    <a:pt x="66" y="80"/>
                    <a:pt x="64" y="78"/>
                    <a:pt x="64" y="76"/>
                  </a:cubicBezTo>
                  <a:cubicBezTo>
                    <a:pt x="64" y="74"/>
                    <a:pt x="66" y="72"/>
                    <a:pt x="68" y="72"/>
                  </a:cubicBezTo>
                  <a:cubicBezTo>
                    <a:pt x="124" y="72"/>
                    <a:pt x="124" y="72"/>
                    <a:pt x="124" y="72"/>
                  </a:cubicBezTo>
                  <a:cubicBezTo>
                    <a:pt x="126" y="72"/>
                    <a:pt x="128" y="74"/>
                    <a:pt x="128" y="76"/>
                  </a:cubicBezTo>
                  <a:cubicBezTo>
                    <a:pt x="128" y="78"/>
                    <a:pt x="126" y="80"/>
                    <a:pt x="124" y="80"/>
                  </a:cubicBezTo>
                  <a:close/>
                  <a:moveTo>
                    <a:pt x="124" y="56"/>
                  </a:moveTo>
                  <a:cubicBezTo>
                    <a:pt x="116" y="56"/>
                    <a:pt x="116" y="56"/>
                    <a:pt x="116" y="56"/>
                  </a:cubicBezTo>
                  <a:cubicBezTo>
                    <a:pt x="114" y="56"/>
                    <a:pt x="112" y="54"/>
                    <a:pt x="112" y="52"/>
                  </a:cubicBezTo>
                  <a:cubicBezTo>
                    <a:pt x="112" y="50"/>
                    <a:pt x="114" y="48"/>
                    <a:pt x="116" y="48"/>
                  </a:cubicBezTo>
                  <a:cubicBezTo>
                    <a:pt x="124" y="48"/>
                    <a:pt x="124" y="48"/>
                    <a:pt x="124" y="48"/>
                  </a:cubicBezTo>
                  <a:cubicBezTo>
                    <a:pt x="126" y="48"/>
                    <a:pt x="128" y="50"/>
                    <a:pt x="128" y="52"/>
                  </a:cubicBezTo>
                  <a:cubicBezTo>
                    <a:pt x="128" y="54"/>
                    <a:pt x="126" y="56"/>
                    <a:pt x="124" y="56"/>
                  </a:cubicBezTo>
                  <a:close/>
                  <a:moveTo>
                    <a:pt x="124" y="32"/>
                  </a:moveTo>
                  <a:cubicBezTo>
                    <a:pt x="116" y="32"/>
                    <a:pt x="116" y="32"/>
                    <a:pt x="116" y="32"/>
                  </a:cubicBezTo>
                  <a:cubicBezTo>
                    <a:pt x="114" y="32"/>
                    <a:pt x="112" y="30"/>
                    <a:pt x="112" y="28"/>
                  </a:cubicBezTo>
                  <a:cubicBezTo>
                    <a:pt x="112" y="26"/>
                    <a:pt x="114" y="24"/>
                    <a:pt x="116" y="24"/>
                  </a:cubicBezTo>
                  <a:cubicBezTo>
                    <a:pt x="124" y="24"/>
                    <a:pt x="124" y="24"/>
                    <a:pt x="124" y="24"/>
                  </a:cubicBezTo>
                  <a:cubicBezTo>
                    <a:pt x="126" y="24"/>
                    <a:pt x="128" y="26"/>
                    <a:pt x="128" y="28"/>
                  </a:cubicBezTo>
                  <a:cubicBezTo>
                    <a:pt x="128" y="30"/>
                    <a:pt x="126" y="32"/>
                    <a:pt x="124" y="32"/>
                  </a:cubicBezTo>
                  <a:close/>
                  <a:moveTo>
                    <a:pt x="148" y="80"/>
                  </a:moveTo>
                  <a:cubicBezTo>
                    <a:pt x="140" y="80"/>
                    <a:pt x="140" y="80"/>
                    <a:pt x="140" y="80"/>
                  </a:cubicBezTo>
                  <a:cubicBezTo>
                    <a:pt x="138" y="80"/>
                    <a:pt x="136" y="78"/>
                    <a:pt x="136" y="76"/>
                  </a:cubicBezTo>
                  <a:cubicBezTo>
                    <a:pt x="136" y="74"/>
                    <a:pt x="138" y="72"/>
                    <a:pt x="140" y="72"/>
                  </a:cubicBezTo>
                  <a:cubicBezTo>
                    <a:pt x="148" y="72"/>
                    <a:pt x="148" y="72"/>
                    <a:pt x="148" y="72"/>
                  </a:cubicBezTo>
                  <a:cubicBezTo>
                    <a:pt x="150" y="72"/>
                    <a:pt x="152" y="74"/>
                    <a:pt x="152" y="76"/>
                  </a:cubicBezTo>
                  <a:cubicBezTo>
                    <a:pt x="152" y="78"/>
                    <a:pt x="150" y="80"/>
                    <a:pt x="148" y="80"/>
                  </a:cubicBezTo>
                  <a:close/>
                  <a:moveTo>
                    <a:pt x="148" y="56"/>
                  </a:moveTo>
                  <a:cubicBezTo>
                    <a:pt x="140" y="56"/>
                    <a:pt x="140" y="56"/>
                    <a:pt x="140" y="56"/>
                  </a:cubicBezTo>
                  <a:cubicBezTo>
                    <a:pt x="138" y="56"/>
                    <a:pt x="136" y="54"/>
                    <a:pt x="136" y="52"/>
                  </a:cubicBezTo>
                  <a:cubicBezTo>
                    <a:pt x="136" y="50"/>
                    <a:pt x="138" y="48"/>
                    <a:pt x="140" y="48"/>
                  </a:cubicBezTo>
                  <a:cubicBezTo>
                    <a:pt x="148" y="48"/>
                    <a:pt x="148" y="48"/>
                    <a:pt x="148" y="48"/>
                  </a:cubicBezTo>
                  <a:cubicBezTo>
                    <a:pt x="150" y="48"/>
                    <a:pt x="152" y="50"/>
                    <a:pt x="152" y="52"/>
                  </a:cubicBezTo>
                  <a:cubicBezTo>
                    <a:pt x="152" y="54"/>
                    <a:pt x="150" y="56"/>
                    <a:pt x="148" y="56"/>
                  </a:cubicBezTo>
                  <a:close/>
                  <a:moveTo>
                    <a:pt x="148" y="32"/>
                  </a:moveTo>
                  <a:cubicBezTo>
                    <a:pt x="140" y="32"/>
                    <a:pt x="140" y="32"/>
                    <a:pt x="140" y="32"/>
                  </a:cubicBezTo>
                  <a:cubicBezTo>
                    <a:pt x="138" y="32"/>
                    <a:pt x="136" y="30"/>
                    <a:pt x="136" y="28"/>
                  </a:cubicBezTo>
                  <a:cubicBezTo>
                    <a:pt x="136" y="26"/>
                    <a:pt x="138" y="24"/>
                    <a:pt x="140" y="24"/>
                  </a:cubicBezTo>
                  <a:cubicBezTo>
                    <a:pt x="148" y="24"/>
                    <a:pt x="148" y="24"/>
                    <a:pt x="148" y="24"/>
                  </a:cubicBezTo>
                  <a:cubicBezTo>
                    <a:pt x="150" y="24"/>
                    <a:pt x="152" y="26"/>
                    <a:pt x="152" y="28"/>
                  </a:cubicBezTo>
                  <a:cubicBezTo>
                    <a:pt x="152" y="30"/>
                    <a:pt x="150" y="32"/>
                    <a:pt x="148"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200">
                <a:cs typeface="+mn-ea"/>
                <a:sym typeface="+mn-lt"/>
              </a:endParaRPr>
            </a:p>
          </p:txBody>
        </p:sp>
      </p:grpSp>
      <p:grpSp>
        <p:nvGrpSpPr>
          <p:cNvPr id="10" name="组合 9"/>
          <p:cNvGrpSpPr/>
          <p:nvPr/>
        </p:nvGrpSpPr>
        <p:grpSpPr>
          <a:xfrm>
            <a:off x="3305869" y="1348030"/>
            <a:ext cx="1377351" cy="1742360"/>
            <a:chOff x="3305868" y="1563638"/>
            <a:chExt cx="1377351" cy="1741822"/>
          </a:xfrm>
        </p:grpSpPr>
        <p:sp>
          <p:nvSpPr>
            <p:cNvPr id="11" name="矩形 10"/>
            <p:cNvSpPr/>
            <p:nvPr/>
          </p:nvSpPr>
          <p:spPr>
            <a:xfrm>
              <a:off x="3305868" y="2805821"/>
              <a:ext cx="1377351" cy="499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cs typeface="+mn-ea"/>
                  <a:sym typeface="+mn-lt"/>
                </a:rPr>
                <a:t>标准应用实施效果不理想</a:t>
              </a:r>
              <a:endParaRPr lang="zh-CN" altLang="en-US" sz="1200" dirty="0">
                <a:solidFill>
                  <a:schemeClr val="tx1">
                    <a:lumMod val="75000"/>
                    <a:lumOff val="25000"/>
                  </a:schemeClr>
                </a:solidFill>
                <a:cs typeface="+mn-ea"/>
                <a:sym typeface="+mn-lt"/>
              </a:endParaRPr>
            </a:p>
          </p:txBody>
        </p:sp>
        <p:sp>
          <p:nvSpPr>
            <p:cNvPr id="12" name="椭圆 11"/>
            <p:cNvSpPr/>
            <p:nvPr/>
          </p:nvSpPr>
          <p:spPr>
            <a:xfrm>
              <a:off x="3362939" y="1563638"/>
              <a:ext cx="1246474" cy="1246474"/>
            </a:xfrm>
            <a:prstGeom prst="ellipse">
              <a:avLst/>
            </a:prstGeom>
            <a:solidFill>
              <a:schemeClr val="accent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cs typeface="+mn-ea"/>
                <a:sym typeface="+mn-lt"/>
              </a:endParaRPr>
            </a:p>
          </p:txBody>
        </p:sp>
        <p:grpSp>
          <p:nvGrpSpPr>
            <p:cNvPr id="13" name="组合 12"/>
            <p:cNvGrpSpPr/>
            <p:nvPr/>
          </p:nvGrpSpPr>
          <p:grpSpPr>
            <a:xfrm>
              <a:off x="3632043" y="1837032"/>
              <a:ext cx="724999" cy="716617"/>
              <a:chOff x="11145838" y="3187700"/>
              <a:chExt cx="549276" cy="542925"/>
            </a:xfrm>
          </p:grpSpPr>
          <p:sp>
            <p:nvSpPr>
              <p:cNvPr id="14" name="Freeform 107"/>
              <p:cNvSpPr>
                <a:spLocks noEditPoints="1"/>
              </p:cNvSpPr>
              <p:nvPr/>
            </p:nvSpPr>
            <p:spPr bwMode="auto">
              <a:xfrm>
                <a:off x="11145838" y="3187700"/>
                <a:ext cx="369888" cy="363538"/>
              </a:xfrm>
              <a:custGeom>
                <a:avLst/>
                <a:gdLst>
                  <a:gd name="T0" fmla="*/ 99 w 129"/>
                  <a:gd name="T1" fmla="*/ 118 h 129"/>
                  <a:gd name="T2" fmla="*/ 95 w 129"/>
                  <a:gd name="T3" fmla="*/ 102 h 129"/>
                  <a:gd name="T4" fmla="*/ 101 w 129"/>
                  <a:gd name="T5" fmla="*/ 96 h 129"/>
                  <a:gd name="T6" fmla="*/ 117 w 129"/>
                  <a:gd name="T7" fmla="*/ 100 h 129"/>
                  <a:gd name="T8" fmla="*/ 122 w 129"/>
                  <a:gd name="T9" fmla="*/ 98 h 129"/>
                  <a:gd name="T10" fmla="*/ 128 w 129"/>
                  <a:gd name="T11" fmla="*/ 83 h 129"/>
                  <a:gd name="T12" fmla="*/ 126 w 129"/>
                  <a:gd name="T13" fmla="*/ 78 h 129"/>
                  <a:gd name="T14" fmla="*/ 112 w 129"/>
                  <a:gd name="T15" fmla="*/ 70 h 129"/>
                  <a:gd name="T16" fmla="*/ 113 w 129"/>
                  <a:gd name="T17" fmla="*/ 65 h 129"/>
                  <a:gd name="T18" fmla="*/ 112 w 129"/>
                  <a:gd name="T19" fmla="*/ 61 h 129"/>
                  <a:gd name="T20" fmla="*/ 126 w 129"/>
                  <a:gd name="T21" fmla="*/ 52 h 129"/>
                  <a:gd name="T22" fmla="*/ 128 w 129"/>
                  <a:gd name="T23" fmla="*/ 47 h 129"/>
                  <a:gd name="T24" fmla="*/ 122 w 129"/>
                  <a:gd name="T25" fmla="*/ 33 h 129"/>
                  <a:gd name="T26" fmla="*/ 117 w 129"/>
                  <a:gd name="T27" fmla="*/ 30 h 129"/>
                  <a:gd name="T28" fmla="*/ 102 w 129"/>
                  <a:gd name="T29" fmla="*/ 34 h 129"/>
                  <a:gd name="T30" fmla="*/ 95 w 129"/>
                  <a:gd name="T31" fmla="*/ 28 h 129"/>
                  <a:gd name="T32" fmla="*/ 99 w 129"/>
                  <a:gd name="T33" fmla="*/ 12 h 129"/>
                  <a:gd name="T34" fmla="*/ 97 w 129"/>
                  <a:gd name="T35" fmla="*/ 8 h 129"/>
                  <a:gd name="T36" fmla="*/ 82 w 129"/>
                  <a:gd name="T37" fmla="*/ 1 h 129"/>
                  <a:gd name="T38" fmla="*/ 77 w 129"/>
                  <a:gd name="T39" fmla="*/ 3 h 129"/>
                  <a:gd name="T40" fmla="*/ 69 w 129"/>
                  <a:gd name="T41" fmla="*/ 17 h 129"/>
                  <a:gd name="T42" fmla="*/ 60 w 129"/>
                  <a:gd name="T43" fmla="*/ 17 h 129"/>
                  <a:gd name="T44" fmla="*/ 52 w 129"/>
                  <a:gd name="T45" fmla="*/ 3 h 129"/>
                  <a:gd name="T46" fmla="*/ 47 w 129"/>
                  <a:gd name="T47" fmla="*/ 1 h 129"/>
                  <a:gd name="T48" fmla="*/ 32 w 129"/>
                  <a:gd name="T49" fmla="*/ 7 h 129"/>
                  <a:gd name="T50" fmla="*/ 30 w 129"/>
                  <a:gd name="T51" fmla="*/ 12 h 129"/>
                  <a:gd name="T52" fmla="*/ 34 w 129"/>
                  <a:gd name="T53" fmla="*/ 27 h 129"/>
                  <a:gd name="T54" fmla="*/ 27 w 129"/>
                  <a:gd name="T55" fmla="*/ 34 h 129"/>
                  <a:gd name="T56" fmla="*/ 12 w 129"/>
                  <a:gd name="T57" fmla="*/ 30 h 129"/>
                  <a:gd name="T58" fmla="*/ 7 w 129"/>
                  <a:gd name="T59" fmla="*/ 32 h 129"/>
                  <a:gd name="T60" fmla="*/ 1 w 129"/>
                  <a:gd name="T61" fmla="*/ 47 h 129"/>
                  <a:gd name="T62" fmla="*/ 2 w 129"/>
                  <a:gd name="T63" fmla="*/ 52 h 129"/>
                  <a:gd name="T64" fmla="*/ 16 w 129"/>
                  <a:gd name="T65" fmla="*/ 60 h 129"/>
                  <a:gd name="T66" fmla="*/ 16 w 129"/>
                  <a:gd name="T67" fmla="*/ 65 h 129"/>
                  <a:gd name="T68" fmla="*/ 16 w 129"/>
                  <a:gd name="T69" fmla="*/ 69 h 129"/>
                  <a:gd name="T70" fmla="*/ 2 w 129"/>
                  <a:gd name="T71" fmla="*/ 77 h 129"/>
                  <a:gd name="T72" fmla="*/ 0 w 129"/>
                  <a:gd name="T73" fmla="*/ 82 h 129"/>
                  <a:gd name="T74" fmla="*/ 7 w 129"/>
                  <a:gd name="T75" fmla="*/ 97 h 129"/>
                  <a:gd name="T76" fmla="*/ 11 w 129"/>
                  <a:gd name="T77" fmla="*/ 99 h 129"/>
                  <a:gd name="T78" fmla="*/ 27 w 129"/>
                  <a:gd name="T79" fmla="*/ 95 h 129"/>
                  <a:gd name="T80" fmla="*/ 33 w 129"/>
                  <a:gd name="T81" fmla="*/ 102 h 129"/>
                  <a:gd name="T82" fmla="*/ 29 w 129"/>
                  <a:gd name="T83" fmla="*/ 118 h 129"/>
                  <a:gd name="T84" fmla="*/ 31 w 129"/>
                  <a:gd name="T85" fmla="*/ 122 h 129"/>
                  <a:gd name="T86" fmla="*/ 46 w 129"/>
                  <a:gd name="T87" fmla="*/ 128 h 129"/>
                  <a:gd name="T88" fmla="*/ 51 w 129"/>
                  <a:gd name="T89" fmla="*/ 127 h 129"/>
                  <a:gd name="T90" fmla="*/ 59 w 129"/>
                  <a:gd name="T91" fmla="*/ 113 h 129"/>
                  <a:gd name="T92" fmla="*/ 68 w 129"/>
                  <a:gd name="T93" fmla="*/ 113 h 129"/>
                  <a:gd name="T94" fmla="*/ 77 w 129"/>
                  <a:gd name="T95" fmla="*/ 127 h 129"/>
                  <a:gd name="T96" fmla="*/ 80 w 129"/>
                  <a:gd name="T97" fmla="*/ 129 h 129"/>
                  <a:gd name="T98" fmla="*/ 82 w 129"/>
                  <a:gd name="T99" fmla="*/ 129 h 129"/>
                  <a:gd name="T100" fmla="*/ 96 w 129"/>
                  <a:gd name="T101" fmla="*/ 123 h 129"/>
                  <a:gd name="T102" fmla="*/ 99 w 129"/>
                  <a:gd name="T103" fmla="*/ 118 h 129"/>
                  <a:gd name="T104" fmla="*/ 75 w 129"/>
                  <a:gd name="T105" fmla="*/ 76 h 129"/>
                  <a:gd name="T106" fmla="*/ 53 w 129"/>
                  <a:gd name="T107" fmla="*/ 76 h 129"/>
                  <a:gd name="T108" fmla="*/ 48 w 129"/>
                  <a:gd name="T109" fmla="*/ 65 h 129"/>
                  <a:gd name="T110" fmla="*/ 53 w 129"/>
                  <a:gd name="T111" fmla="*/ 54 h 129"/>
                  <a:gd name="T112" fmla="*/ 64 w 129"/>
                  <a:gd name="T113" fmla="*/ 49 h 129"/>
                  <a:gd name="T114" fmla="*/ 75 w 129"/>
                  <a:gd name="T115" fmla="*/ 54 h 129"/>
                  <a:gd name="T116" fmla="*/ 80 w 129"/>
                  <a:gd name="T117" fmla="*/ 65 h 129"/>
                  <a:gd name="T118" fmla="*/ 75 w 129"/>
                  <a:gd name="T119"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29">
                    <a:moveTo>
                      <a:pt x="99" y="118"/>
                    </a:moveTo>
                    <a:cubicBezTo>
                      <a:pt x="95" y="102"/>
                      <a:pt x="95" y="102"/>
                      <a:pt x="95" y="102"/>
                    </a:cubicBezTo>
                    <a:cubicBezTo>
                      <a:pt x="97" y="100"/>
                      <a:pt x="99" y="98"/>
                      <a:pt x="101" y="96"/>
                    </a:cubicBezTo>
                    <a:cubicBezTo>
                      <a:pt x="117" y="100"/>
                      <a:pt x="117" y="100"/>
                      <a:pt x="117" y="100"/>
                    </a:cubicBezTo>
                    <a:cubicBezTo>
                      <a:pt x="119" y="100"/>
                      <a:pt x="121" y="99"/>
                      <a:pt x="122" y="98"/>
                    </a:cubicBezTo>
                    <a:cubicBezTo>
                      <a:pt x="128" y="83"/>
                      <a:pt x="128" y="83"/>
                      <a:pt x="128" y="83"/>
                    </a:cubicBezTo>
                    <a:cubicBezTo>
                      <a:pt x="128" y="81"/>
                      <a:pt x="128" y="79"/>
                      <a:pt x="126" y="78"/>
                    </a:cubicBezTo>
                    <a:cubicBezTo>
                      <a:pt x="112" y="70"/>
                      <a:pt x="112" y="70"/>
                      <a:pt x="112" y="70"/>
                    </a:cubicBezTo>
                    <a:cubicBezTo>
                      <a:pt x="112" y="68"/>
                      <a:pt x="113" y="66"/>
                      <a:pt x="113" y="65"/>
                    </a:cubicBezTo>
                    <a:cubicBezTo>
                      <a:pt x="113" y="64"/>
                      <a:pt x="112" y="62"/>
                      <a:pt x="112" y="61"/>
                    </a:cubicBezTo>
                    <a:cubicBezTo>
                      <a:pt x="126" y="52"/>
                      <a:pt x="126" y="52"/>
                      <a:pt x="126" y="52"/>
                    </a:cubicBezTo>
                    <a:cubicBezTo>
                      <a:pt x="128" y="51"/>
                      <a:pt x="129" y="49"/>
                      <a:pt x="128" y="47"/>
                    </a:cubicBezTo>
                    <a:cubicBezTo>
                      <a:pt x="122" y="33"/>
                      <a:pt x="122" y="33"/>
                      <a:pt x="122" y="33"/>
                    </a:cubicBezTo>
                    <a:cubicBezTo>
                      <a:pt x="121" y="31"/>
                      <a:pt x="119" y="30"/>
                      <a:pt x="117" y="30"/>
                    </a:cubicBezTo>
                    <a:cubicBezTo>
                      <a:pt x="102" y="34"/>
                      <a:pt x="102" y="34"/>
                      <a:pt x="102" y="34"/>
                    </a:cubicBezTo>
                    <a:cubicBezTo>
                      <a:pt x="100" y="32"/>
                      <a:pt x="97" y="30"/>
                      <a:pt x="95" y="28"/>
                    </a:cubicBezTo>
                    <a:cubicBezTo>
                      <a:pt x="99" y="12"/>
                      <a:pt x="99" y="12"/>
                      <a:pt x="99" y="12"/>
                    </a:cubicBezTo>
                    <a:cubicBezTo>
                      <a:pt x="100" y="10"/>
                      <a:pt x="99" y="8"/>
                      <a:pt x="97" y="8"/>
                    </a:cubicBezTo>
                    <a:cubicBezTo>
                      <a:pt x="82" y="1"/>
                      <a:pt x="82" y="1"/>
                      <a:pt x="82" y="1"/>
                    </a:cubicBezTo>
                    <a:cubicBezTo>
                      <a:pt x="80" y="1"/>
                      <a:pt x="78" y="1"/>
                      <a:pt x="77" y="3"/>
                    </a:cubicBezTo>
                    <a:cubicBezTo>
                      <a:pt x="69" y="17"/>
                      <a:pt x="69" y="17"/>
                      <a:pt x="69" y="17"/>
                    </a:cubicBezTo>
                    <a:cubicBezTo>
                      <a:pt x="66" y="16"/>
                      <a:pt x="63" y="16"/>
                      <a:pt x="60" y="17"/>
                    </a:cubicBezTo>
                    <a:cubicBezTo>
                      <a:pt x="52" y="3"/>
                      <a:pt x="52" y="3"/>
                      <a:pt x="52" y="3"/>
                    </a:cubicBezTo>
                    <a:cubicBezTo>
                      <a:pt x="51" y="1"/>
                      <a:pt x="49" y="0"/>
                      <a:pt x="47" y="1"/>
                    </a:cubicBezTo>
                    <a:cubicBezTo>
                      <a:pt x="32" y="7"/>
                      <a:pt x="32" y="7"/>
                      <a:pt x="32" y="7"/>
                    </a:cubicBezTo>
                    <a:cubicBezTo>
                      <a:pt x="30" y="8"/>
                      <a:pt x="29" y="10"/>
                      <a:pt x="30" y="12"/>
                    </a:cubicBezTo>
                    <a:cubicBezTo>
                      <a:pt x="34" y="27"/>
                      <a:pt x="34" y="27"/>
                      <a:pt x="34" y="27"/>
                    </a:cubicBezTo>
                    <a:cubicBezTo>
                      <a:pt x="31" y="29"/>
                      <a:pt x="29" y="32"/>
                      <a:pt x="27" y="34"/>
                    </a:cubicBezTo>
                    <a:cubicBezTo>
                      <a:pt x="12" y="30"/>
                      <a:pt x="12" y="30"/>
                      <a:pt x="12" y="30"/>
                    </a:cubicBezTo>
                    <a:cubicBezTo>
                      <a:pt x="10" y="29"/>
                      <a:pt x="8" y="30"/>
                      <a:pt x="7" y="32"/>
                    </a:cubicBezTo>
                    <a:cubicBezTo>
                      <a:pt x="1" y="47"/>
                      <a:pt x="1" y="47"/>
                      <a:pt x="1" y="47"/>
                    </a:cubicBezTo>
                    <a:cubicBezTo>
                      <a:pt x="0" y="49"/>
                      <a:pt x="1" y="51"/>
                      <a:pt x="2" y="52"/>
                    </a:cubicBezTo>
                    <a:cubicBezTo>
                      <a:pt x="16" y="60"/>
                      <a:pt x="16" y="60"/>
                      <a:pt x="16" y="60"/>
                    </a:cubicBezTo>
                    <a:cubicBezTo>
                      <a:pt x="16" y="62"/>
                      <a:pt x="16" y="63"/>
                      <a:pt x="16" y="65"/>
                    </a:cubicBezTo>
                    <a:cubicBezTo>
                      <a:pt x="16" y="66"/>
                      <a:pt x="16" y="68"/>
                      <a:pt x="16" y="69"/>
                    </a:cubicBezTo>
                    <a:cubicBezTo>
                      <a:pt x="2" y="77"/>
                      <a:pt x="2" y="77"/>
                      <a:pt x="2" y="77"/>
                    </a:cubicBezTo>
                    <a:cubicBezTo>
                      <a:pt x="0" y="78"/>
                      <a:pt x="0" y="80"/>
                      <a:pt x="0" y="82"/>
                    </a:cubicBezTo>
                    <a:cubicBezTo>
                      <a:pt x="7" y="97"/>
                      <a:pt x="7" y="97"/>
                      <a:pt x="7" y="97"/>
                    </a:cubicBezTo>
                    <a:cubicBezTo>
                      <a:pt x="7" y="99"/>
                      <a:pt x="9" y="100"/>
                      <a:pt x="11" y="99"/>
                    </a:cubicBezTo>
                    <a:cubicBezTo>
                      <a:pt x="27" y="95"/>
                      <a:pt x="27" y="95"/>
                      <a:pt x="27" y="95"/>
                    </a:cubicBezTo>
                    <a:cubicBezTo>
                      <a:pt x="29" y="98"/>
                      <a:pt x="31" y="100"/>
                      <a:pt x="33" y="102"/>
                    </a:cubicBezTo>
                    <a:cubicBezTo>
                      <a:pt x="29" y="118"/>
                      <a:pt x="29" y="118"/>
                      <a:pt x="29" y="118"/>
                    </a:cubicBezTo>
                    <a:cubicBezTo>
                      <a:pt x="29" y="119"/>
                      <a:pt x="30" y="121"/>
                      <a:pt x="31" y="122"/>
                    </a:cubicBezTo>
                    <a:cubicBezTo>
                      <a:pt x="46" y="128"/>
                      <a:pt x="46" y="128"/>
                      <a:pt x="46" y="128"/>
                    </a:cubicBezTo>
                    <a:cubicBezTo>
                      <a:pt x="48" y="129"/>
                      <a:pt x="50" y="129"/>
                      <a:pt x="51" y="127"/>
                    </a:cubicBezTo>
                    <a:cubicBezTo>
                      <a:pt x="59" y="113"/>
                      <a:pt x="59" y="113"/>
                      <a:pt x="59" y="113"/>
                    </a:cubicBezTo>
                    <a:cubicBezTo>
                      <a:pt x="62" y="113"/>
                      <a:pt x="65" y="113"/>
                      <a:pt x="68" y="113"/>
                    </a:cubicBezTo>
                    <a:cubicBezTo>
                      <a:pt x="77" y="127"/>
                      <a:pt x="77" y="127"/>
                      <a:pt x="77" y="127"/>
                    </a:cubicBezTo>
                    <a:cubicBezTo>
                      <a:pt x="77" y="128"/>
                      <a:pt x="79" y="129"/>
                      <a:pt x="80" y="129"/>
                    </a:cubicBezTo>
                    <a:cubicBezTo>
                      <a:pt x="81" y="129"/>
                      <a:pt x="81" y="129"/>
                      <a:pt x="82" y="129"/>
                    </a:cubicBezTo>
                    <a:cubicBezTo>
                      <a:pt x="96" y="123"/>
                      <a:pt x="96" y="123"/>
                      <a:pt x="96" y="123"/>
                    </a:cubicBezTo>
                    <a:cubicBezTo>
                      <a:pt x="98" y="122"/>
                      <a:pt x="99" y="120"/>
                      <a:pt x="99" y="118"/>
                    </a:cubicBezTo>
                    <a:close/>
                    <a:moveTo>
                      <a:pt x="75" y="76"/>
                    </a:moveTo>
                    <a:cubicBezTo>
                      <a:pt x="69" y="82"/>
                      <a:pt x="59" y="82"/>
                      <a:pt x="53" y="76"/>
                    </a:cubicBezTo>
                    <a:cubicBezTo>
                      <a:pt x="50" y="73"/>
                      <a:pt x="48" y="69"/>
                      <a:pt x="48" y="65"/>
                    </a:cubicBezTo>
                    <a:cubicBezTo>
                      <a:pt x="48" y="61"/>
                      <a:pt x="50" y="57"/>
                      <a:pt x="53" y="54"/>
                    </a:cubicBezTo>
                    <a:cubicBezTo>
                      <a:pt x="56" y="51"/>
                      <a:pt x="60" y="49"/>
                      <a:pt x="64" y="49"/>
                    </a:cubicBezTo>
                    <a:cubicBezTo>
                      <a:pt x="68" y="49"/>
                      <a:pt x="72" y="51"/>
                      <a:pt x="75" y="54"/>
                    </a:cubicBezTo>
                    <a:cubicBezTo>
                      <a:pt x="78" y="57"/>
                      <a:pt x="80" y="61"/>
                      <a:pt x="80" y="65"/>
                    </a:cubicBezTo>
                    <a:cubicBezTo>
                      <a:pt x="80" y="69"/>
                      <a:pt x="78" y="73"/>
                      <a:pt x="75"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cs typeface="+mn-ea"/>
                  <a:sym typeface="+mn-lt"/>
                </a:endParaRPr>
              </a:p>
            </p:txBody>
          </p:sp>
          <p:sp>
            <p:nvSpPr>
              <p:cNvPr id="15" name="Freeform 108"/>
              <p:cNvSpPr>
                <a:spLocks noEditPoints="1"/>
              </p:cNvSpPr>
              <p:nvPr/>
            </p:nvSpPr>
            <p:spPr bwMode="auto">
              <a:xfrm>
                <a:off x="11420476" y="3460750"/>
                <a:ext cx="274638" cy="269875"/>
              </a:xfrm>
              <a:custGeom>
                <a:avLst/>
                <a:gdLst>
                  <a:gd name="T0" fmla="*/ 96 w 96"/>
                  <a:gd name="T1" fmla="*/ 42 h 96"/>
                  <a:gd name="T2" fmla="*/ 93 w 96"/>
                  <a:gd name="T3" fmla="*/ 38 h 96"/>
                  <a:gd name="T4" fmla="*/ 82 w 96"/>
                  <a:gd name="T5" fmla="*/ 36 h 96"/>
                  <a:gd name="T6" fmla="*/ 81 w 96"/>
                  <a:gd name="T7" fmla="*/ 34 h 96"/>
                  <a:gd name="T8" fmla="*/ 80 w 96"/>
                  <a:gd name="T9" fmla="*/ 32 h 96"/>
                  <a:gd name="T10" fmla="*/ 86 w 96"/>
                  <a:gd name="T11" fmla="*/ 23 h 96"/>
                  <a:gd name="T12" fmla="*/ 86 w 96"/>
                  <a:gd name="T13" fmla="*/ 18 h 96"/>
                  <a:gd name="T14" fmla="*/ 78 w 96"/>
                  <a:gd name="T15" fmla="*/ 10 h 96"/>
                  <a:gd name="T16" fmla="*/ 73 w 96"/>
                  <a:gd name="T17" fmla="*/ 9 h 96"/>
                  <a:gd name="T18" fmla="*/ 64 w 96"/>
                  <a:gd name="T19" fmla="*/ 16 h 96"/>
                  <a:gd name="T20" fmla="*/ 59 w 96"/>
                  <a:gd name="T21" fmla="*/ 14 h 96"/>
                  <a:gd name="T22" fmla="*/ 58 w 96"/>
                  <a:gd name="T23" fmla="*/ 3 h 96"/>
                  <a:gd name="T24" fmla="*/ 54 w 96"/>
                  <a:gd name="T25" fmla="*/ 0 h 96"/>
                  <a:gd name="T26" fmla="*/ 42 w 96"/>
                  <a:gd name="T27" fmla="*/ 0 h 96"/>
                  <a:gd name="T28" fmla="*/ 38 w 96"/>
                  <a:gd name="T29" fmla="*/ 3 h 96"/>
                  <a:gd name="T30" fmla="*/ 37 w 96"/>
                  <a:gd name="T31" fmla="*/ 14 h 96"/>
                  <a:gd name="T32" fmla="*/ 34 w 96"/>
                  <a:gd name="T33" fmla="*/ 15 h 96"/>
                  <a:gd name="T34" fmla="*/ 32 w 96"/>
                  <a:gd name="T35" fmla="*/ 16 h 96"/>
                  <a:gd name="T36" fmla="*/ 23 w 96"/>
                  <a:gd name="T37" fmla="*/ 10 h 96"/>
                  <a:gd name="T38" fmla="*/ 18 w 96"/>
                  <a:gd name="T39" fmla="*/ 10 h 96"/>
                  <a:gd name="T40" fmla="*/ 10 w 96"/>
                  <a:gd name="T41" fmla="*/ 18 h 96"/>
                  <a:gd name="T42" fmla="*/ 10 w 96"/>
                  <a:gd name="T43" fmla="*/ 24 h 96"/>
                  <a:gd name="T44" fmla="*/ 16 w 96"/>
                  <a:gd name="T45" fmla="*/ 32 h 96"/>
                  <a:gd name="T46" fmla="*/ 14 w 96"/>
                  <a:gd name="T47" fmla="*/ 37 h 96"/>
                  <a:gd name="T48" fmla="*/ 4 w 96"/>
                  <a:gd name="T49" fmla="*/ 38 h 96"/>
                  <a:gd name="T50" fmla="*/ 0 w 96"/>
                  <a:gd name="T51" fmla="*/ 42 h 96"/>
                  <a:gd name="T52" fmla="*/ 0 w 96"/>
                  <a:gd name="T53" fmla="*/ 54 h 96"/>
                  <a:gd name="T54" fmla="*/ 4 w 96"/>
                  <a:gd name="T55" fmla="*/ 58 h 96"/>
                  <a:gd name="T56" fmla="*/ 14 w 96"/>
                  <a:gd name="T57" fmla="*/ 59 h 96"/>
                  <a:gd name="T58" fmla="*/ 15 w 96"/>
                  <a:gd name="T59" fmla="*/ 62 h 96"/>
                  <a:gd name="T60" fmla="*/ 16 w 96"/>
                  <a:gd name="T61" fmla="*/ 64 h 96"/>
                  <a:gd name="T62" fmla="*/ 10 w 96"/>
                  <a:gd name="T63" fmla="*/ 73 h 96"/>
                  <a:gd name="T64" fmla="*/ 10 w 96"/>
                  <a:gd name="T65" fmla="*/ 78 h 96"/>
                  <a:gd name="T66" fmla="*/ 19 w 96"/>
                  <a:gd name="T67" fmla="*/ 86 h 96"/>
                  <a:gd name="T68" fmla="*/ 24 w 96"/>
                  <a:gd name="T69" fmla="*/ 86 h 96"/>
                  <a:gd name="T70" fmla="*/ 32 w 96"/>
                  <a:gd name="T71" fmla="*/ 80 h 96"/>
                  <a:gd name="T72" fmla="*/ 37 w 96"/>
                  <a:gd name="T73" fmla="*/ 82 h 96"/>
                  <a:gd name="T74" fmla="*/ 39 w 96"/>
                  <a:gd name="T75" fmla="*/ 93 h 96"/>
                  <a:gd name="T76" fmla="*/ 43 w 96"/>
                  <a:gd name="T77" fmla="*/ 96 h 96"/>
                  <a:gd name="T78" fmla="*/ 43 w 96"/>
                  <a:gd name="T79" fmla="*/ 96 h 96"/>
                  <a:gd name="T80" fmla="*/ 54 w 96"/>
                  <a:gd name="T81" fmla="*/ 96 h 96"/>
                  <a:gd name="T82" fmla="*/ 58 w 96"/>
                  <a:gd name="T83" fmla="*/ 92 h 96"/>
                  <a:gd name="T84" fmla="*/ 60 w 96"/>
                  <a:gd name="T85" fmla="*/ 82 h 96"/>
                  <a:gd name="T86" fmla="*/ 62 w 96"/>
                  <a:gd name="T87" fmla="*/ 81 h 96"/>
                  <a:gd name="T88" fmla="*/ 64 w 96"/>
                  <a:gd name="T89" fmla="*/ 80 h 96"/>
                  <a:gd name="T90" fmla="*/ 73 w 96"/>
                  <a:gd name="T91" fmla="*/ 86 h 96"/>
                  <a:gd name="T92" fmla="*/ 78 w 96"/>
                  <a:gd name="T93" fmla="*/ 86 h 96"/>
                  <a:gd name="T94" fmla="*/ 86 w 96"/>
                  <a:gd name="T95" fmla="*/ 77 h 96"/>
                  <a:gd name="T96" fmla="*/ 87 w 96"/>
                  <a:gd name="T97" fmla="*/ 72 h 96"/>
                  <a:gd name="T98" fmla="*/ 80 w 96"/>
                  <a:gd name="T99" fmla="*/ 64 h 96"/>
                  <a:gd name="T100" fmla="*/ 82 w 96"/>
                  <a:gd name="T101" fmla="*/ 59 h 96"/>
                  <a:gd name="T102" fmla="*/ 93 w 96"/>
                  <a:gd name="T103" fmla="*/ 57 h 96"/>
                  <a:gd name="T104" fmla="*/ 96 w 96"/>
                  <a:gd name="T105" fmla="*/ 53 h 96"/>
                  <a:gd name="T106" fmla="*/ 96 w 96"/>
                  <a:gd name="T107" fmla="*/ 42 h 96"/>
                  <a:gd name="T108" fmla="*/ 56 w 96"/>
                  <a:gd name="T109" fmla="*/ 51 h 96"/>
                  <a:gd name="T110" fmla="*/ 45 w 96"/>
                  <a:gd name="T111" fmla="*/ 55 h 96"/>
                  <a:gd name="T112" fmla="*/ 41 w 96"/>
                  <a:gd name="T113" fmla="*/ 45 h 96"/>
                  <a:gd name="T114" fmla="*/ 48 w 96"/>
                  <a:gd name="T115" fmla="*/ 40 h 96"/>
                  <a:gd name="T116" fmla="*/ 51 w 96"/>
                  <a:gd name="T117" fmla="*/ 40 h 96"/>
                  <a:gd name="T118" fmla="*/ 56 w 96"/>
                  <a:gd name="T119" fmla="*/ 45 h 96"/>
                  <a:gd name="T120" fmla="*/ 56 w 96"/>
                  <a:gd name="T12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96">
                    <a:moveTo>
                      <a:pt x="96" y="42"/>
                    </a:moveTo>
                    <a:cubicBezTo>
                      <a:pt x="96" y="40"/>
                      <a:pt x="95" y="38"/>
                      <a:pt x="93" y="38"/>
                    </a:cubicBezTo>
                    <a:cubicBezTo>
                      <a:pt x="82" y="36"/>
                      <a:pt x="82" y="36"/>
                      <a:pt x="82" y="36"/>
                    </a:cubicBezTo>
                    <a:cubicBezTo>
                      <a:pt x="82" y="36"/>
                      <a:pt x="81" y="35"/>
                      <a:pt x="81" y="34"/>
                    </a:cubicBezTo>
                    <a:cubicBezTo>
                      <a:pt x="81" y="33"/>
                      <a:pt x="80" y="32"/>
                      <a:pt x="80" y="32"/>
                    </a:cubicBezTo>
                    <a:cubicBezTo>
                      <a:pt x="86" y="23"/>
                      <a:pt x="86" y="23"/>
                      <a:pt x="86" y="23"/>
                    </a:cubicBezTo>
                    <a:cubicBezTo>
                      <a:pt x="88" y="21"/>
                      <a:pt x="87" y="19"/>
                      <a:pt x="86" y="18"/>
                    </a:cubicBezTo>
                    <a:cubicBezTo>
                      <a:pt x="78" y="10"/>
                      <a:pt x="78" y="10"/>
                      <a:pt x="78" y="10"/>
                    </a:cubicBezTo>
                    <a:cubicBezTo>
                      <a:pt x="76" y="8"/>
                      <a:pt x="74" y="8"/>
                      <a:pt x="73" y="9"/>
                    </a:cubicBezTo>
                    <a:cubicBezTo>
                      <a:pt x="64" y="16"/>
                      <a:pt x="64" y="16"/>
                      <a:pt x="64" y="16"/>
                    </a:cubicBezTo>
                    <a:cubicBezTo>
                      <a:pt x="62" y="15"/>
                      <a:pt x="61" y="14"/>
                      <a:pt x="59" y="14"/>
                    </a:cubicBezTo>
                    <a:cubicBezTo>
                      <a:pt x="58" y="3"/>
                      <a:pt x="58" y="3"/>
                      <a:pt x="58" y="3"/>
                    </a:cubicBezTo>
                    <a:cubicBezTo>
                      <a:pt x="57" y="1"/>
                      <a:pt x="55" y="0"/>
                      <a:pt x="54" y="0"/>
                    </a:cubicBezTo>
                    <a:cubicBezTo>
                      <a:pt x="42" y="0"/>
                      <a:pt x="42" y="0"/>
                      <a:pt x="42" y="0"/>
                    </a:cubicBezTo>
                    <a:cubicBezTo>
                      <a:pt x="40" y="0"/>
                      <a:pt x="38" y="1"/>
                      <a:pt x="38" y="3"/>
                    </a:cubicBezTo>
                    <a:cubicBezTo>
                      <a:pt x="37" y="14"/>
                      <a:pt x="37" y="14"/>
                      <a:pt x="37" y="14"/>
                    </a:cubicBezTo>
                    <a:cubicBezTo>
                      <a:pt x="36" y="14"/>
                      <a:pt x="35" y="15"/>
                      <a:pt x="34" y="15"/>
                    </a:cubicBezTo>
                    <a:cubicBezTo>
                      <a:pt x="33" y="15"/>
                      <a:pt x="33" y="16"/>
                      <a:pt x="32" y="16"/>
                    </a:cubicBezTo>
                    <a:cubicBezTo>
                      <a:pt x="23" y="10"/>
                      <a:pt x="23" y="10"/>
                      <a:pt x="23" y="10"/>
                    </a:cubicBezTo>
                    <a:cubicBezTo>
                      <a:pt x="22" y="9"/>
                      <a:pt x="19" y="9"/>
                      <a:pt x="18" y="10"/>
                    </a:cubicBezTo>
                    <a:cubicBezTo>
                      <a:pt x="10" y="18"/>
                      <a:pt x="10" y="18"/>
                      <a:pt x="10" y="18"/>
                    </a:cubicBezTo>
                    <a:cubicBezTo>
                      <a:pt x="9" y="20"/>
                      <a:pt x="8" y="22"/>
                      <a:pt x="10" y="24"/>
                    </a:cubicBezTo>
                    <a:cubicBezTo>
                      <a:pt x="16" y="32"/>
                      <a:pt x="16" y="32"/>
                      <a:pt x="16" y="32"/>
                    </a:cubicBezTo>
                    <a:cubicBezTo>
                      <a:pt x="15" y="34"/>
                      <a:pt x="15" y="35"/>
                      <a:pt x="14" y="37"/>
                    </a:cubicBezTo>
                    <a:cubicBezTo>
                      <a:pt x="4" y="38"/>
                      <a:pt x="4" y="38"/>
                      <a:pt x="4" y="38"/>
                    </a:cubicBezTo>
                    <a:cubicBezTo>
                      <a:pt x="2" y="39"/>
                      <a:pt x="0" y="40"/>
                      <a:pt x="0" y="42"/>
                    </a:cubicBezTo>
                    <a:cubicBezTo>
                      <a:pt x="0" y="54"/>
                      <a:pt x="0" y="54"/>
                      <a:pt x="0" y="54"/>
                    </a:cubicBezTo>
                    <a:cubicBezTo>
                      <a:pt x="0" y="56"/>
                      <a:pt x="2" y="58"/>
                      <a:pt x="4" y="58"/>
                    </a:cubicBezTo>
                    <a:cubicBezTo>
                      <a:pt x="14" y="59"/>
                      <a:pt x="14" y="59"/>
                      <a:pt x="14" y="59"/>
                    </a:cubicBezTo>
                    <a:cubicBezTo>
                      <a:pt x="15" y="60"/>
                      <a:pt x="15" y="61"/>
                      <a:pt x="15" y="62"/>
                    </a:cubicBezTo>
                    <a:cubicBezTo>
                      <a:pt x="16" y="63"/>
                      <a:pt x="16" y="63"/>
                      <a:pt x="16" y="64"/>
                    </a:cubicBezTo>
                    <a:cubicBezTo>
                      <a:pt x="10" y="73"/>
                      <a:pt x="10" y="73"/>
                      <a:pt x="10" y="73"/>
                    </a:cubicBezTo>
                    <a:cubicBezTo>
                      <a:pt x="9" y="74"/>
                      <a:pt x="9" y="77"/>
                      <a:pt x="10" y="78"/>
                    </a:cubicBezTo>
                    <a:cubicBezTo>
                      <a:pt x="19" y="86"/>
                      <a:pt x="19" y="86"/>
                      <a:pt x="19" y="86"/>
                    </a:cubicBezTo>
                    <a:cubicBezTo>
                      <a:pt x="20" y="87"/>
                      <a:pt x="22" y="88"/>
                      <a:pt x="24" y="86"/>
                    </a:cubicBezTo>
                    <a:cubicBezTo>
                      <a:pt x="32" y="80"/>
                      <a:pt x="32" y="80"/>
                      <a:pt x="32" y="80"/>
                    </a:cubicBezTo>
                    <a:cubicBezTo>
                      <a:pt x="34" y="81"/>
                      <a:pt x="35" y="81"/>
                      <a:pt x="37" y="82"/>
                    </a:cubicBezTo>
                    <a:cubicBezTo>
                      <a:pt x="39" y="93"/>
                      <a:pt x="39" y="93"/>
                      <a:pt x="39" y="93"/>
                    </a:cubicBezTo>
                    <a:cubicBezTo>
                      <a:pt x="39" y="94"/>
                      <a:pt x="41" y="96"/>
                      <a:pt x="43" y="96"/>
                    </a:cubicBezTo>
                    <a:cubicBezTo>
                      <a:pt x="43" y="96"/>
                      <a:pt x="43" y="96"/>
                      <a:pt x="43" y="96"/>
                    </a:cubicBezTo>
                    <a:cubicBezTo>
                      <a:pt x="54" y="96"/>
                      <a:pt x="54" y="96"/>
                      <a:pt x="54" y="96"/>
                    </a:cubicBezTo>
                    <a:cubicBezTo>
                      <a:pt x="56" y="96"/>
                      <a:pt x="58" y="94"/>
                      <a:pt x="58" y="92"/>
                    </a:cubicBezTo>
                    <a:cubicBezTo>
                      <a:pt x="60" y="82"/>
                      <a:pt x="60" y="82"/>
                      <a:pt x="60" y="82"/>
                    </a:cubicBezTo>
                    <a:cubicBezTo>
                      <a:pt x="60" y="81"/>
                      <a:pt x="61" y="81"/>
                      <a:pt x="62" y="81"/>
                    </a:cubicBezTo>
                    <a:cubicBezTo>
                      <a:pt x="63" y="80"/>
                      <a:pt x="64" y="80"/>
                      <a:pt x="64" y="80"/>
                    </a:cubicBezTo>
                    <a:cubicBezTo>
                      <a:pt x="73" y="86"/>
                      <a:pt x="73" y="86"/>
                      <a:pt x="73" y="86"/>
                    </a:cubicBezTo>
                    <a:cubicBezTo>
                      <a:pt x="75" y="87"/>
                      <a:pt x="77" y="87"/>
                      <a:pt x="78" y="86"/>
                    </a:cubicBezTo>
                    <a:cubicBezTo>
                      <a:pt x="86" y="77"/>
                      <a:pt x="86" y="77"/>
                      <a:pt x="86" y="77"/>
                    </a:cubicBezTo>
                    <a:cubicBezTo>
                      <a:pt x="88" y="76"/>
                      <a:pt x="88" y="74"/>
                      <a:pt x="87" y="72"/>
                    </a:cubicBezTo>
                    <a:cubicBezTo>
                      <a:pt x="80" y="64"/>
                      <a:pt x="80" y="64"/>
                      <a:pt x="80" y="64"/>
                    </a:cubicBezTo>
                    <a:cubicBezTo>
                      <a:pt x="81" y="62"/>
                      <a:pt x="82" y="61"/>
                      <a:pt x="82" y="59"/>
                    </a:cubicBezTo>
                    <a:cubicBezTo>
                      <a:pt x="93" y="57"/>
                      <a:pt x="93" y="57"/>
                      <a:pt x="93" y="57"/>
                    </a:cubicBezTo>
                    <a:cubicBezTo>
                      <a:pt x="95" y="57"/>
                      <a:pt x="96" y="55"/>
                      <a:pt x="96" y="53"/>
                    </a:cubicBezTo>
                    <a:lnTo>
                      <a:pt x="96" y="42"/>
                    </a:lnTo>
                    <a:close/>
                    <a:moveTo>
                      <a:pt x="56" y="51"/>
                    </a:moveTo>
                    <a:cubicBezTo>
                      <a:pt x="54" y="55"/>
                      <a:pt x="49" y="57"/>
                      <a:pt x="45" y="55"/>
                    </a:cubicBezTo>
                    <a:cubicBezTo>
                      <a:pt x="41" y="54"/>
                      <a:pt x="39" y="49"/>
                      <a:pt x="41" y="45"/>
                    </a:cubicBezTo>
                    <a:cubicBezTo>
                      <a:pt x="42" y="42"/>
                      <a:pt x="45" y="40"/>
                      <a:pt x="48" y="40"/>
                    </a:cubicBezTo>
                    <a:cubicBezTo>
                      <a:pt x="49" y="40"/>
                      <a:pt x="50" y="40"/>
                      <a:pt x="51" y="40"/>
                    </a:cubicBezTo>
                    <a:cubicBezTo>
                      <a:pt x="53" y="41"/>
                      <a:pt x="55" y="43"/>
                      <a:pt x="56" y="45"/>
                    </a:cubicBezTo>
                    <a:cubicBezTo>
                      <a:pt x="56" y="47"/>
                      <a:pt x="56" y="49"/>
                      <a:pt x="56" y="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cs typeface="+mn-ea"/>
                  <a:sym typeface="+mn-lt"/>
                </a:endParaRPr>
              </a:p>
            </p:txBody>
          </p:sp>
        </p:grpSp>
      </p:grpSp>
      <p:grpSp>
        <p:nvGrpSpPr>
          <p:cNvPr id="16" name="组合 15"/>
          <p:cNvGrpSpPr/>
          <p:nvPr/>
        </p:nvGrpSpPr>
        <p:grpSpPr>
          <a:xfrm>
            <a:off x="5143135" y="1348030"/>
            <a:ext cx="1377351" cy="1742360"/>
            <a:chOff x="5143134" y="1563638"/>
            <a:chExt cx="1377351" cy="1741822"/>
          </a:xfrm>
        </p:grpSpPr>
        <p:sp>
          <p:nvSpPr>
            <p:cNvPr id="17" name="矩形 16"/>
            <p:cNvSpPr/>
            <p:nvPr/>
          </p:nvSpPr>
          <p:spPr>
            <a:xfrm>
              <a:off x="5143134" y="2805821"/>
              <a:ext cx="1377351" cy="499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cs typeface="+mn-ea"/>
                  <a:sym typeface="+mn-lt"/>
                </a:rPr>
                <a:t>物联网安全标准缺失</a:t>
              </a:r>
              <a:endParaRPr lang="zh-CN" altLang="en-US" sz="1200" dirty="0">
                <a:solidFill>
                  <a:schemeClr val="tx1">
                    <a:lumMod val="75000"/>
                    <a:lumOff val="25000"/>
                  </a:schemeClr>
                </a:solidFill>
                <a:cs typeface="+mn-ea"/>
                <a:sym typeface="+mn-lt"/>
              </a:endParaRPr>
            </a:p>
          </p:txBody>
        </p:sp>
        <p:sp>
          <p:nvSpPr>
            <p:cNvPr id="18" name="椭圆 17"/>
            <p:cNvSpPr/>
            <p:nvPr/>
          </p:nvSpPr>
          <p:spPr>
            <a:xfrm>
              <a:off x="5200205" y="1563638"/>
              <a:ext cx="1246474" cy="1246474"/>
            </a:xfrm>
            <a:prstGeom prst="ellipse">
              <a:avLst/>
            </a:prstGeom>
            <a:solidFill>
              <a:schemeClr val="accent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cs typeface="+mn-ea"/>
                <a:sym typeface="+mn-lt"/>
              </a:endParaRPr>
            </a:p>
          </p:txBody>
        </p:sp>
        <p:grpSp>
          <p:nvGrpSpPr>
            <p:cNvPr id="19" name="组合 18"/>
            <p:cNvGrpSpPr/>
            <p:nvPr/>
          </p:nvGrpSpPr>
          <p:grpSpPr>
            <a:xfrm>
              <a:off x="5475618" y="1967415"/>
              <a:ext cx="714523" cy="592990"/>
              <a:chOff x="7150101" y="5892800"/>
              <a:chExt cx="541338" cy="449263"/>
            </a:xfrm>
          </p:grpSpPr>
          <p:sp>
            <p:nvSpPr>
              <p:cNvPr id="20" name="Freeform 64"/>
              <p:cNvSpPr/>
              <p:nvPr/>
            </p:nvSpPr>
            <p:spPr bwMode="auto">
              <a:xfrm>
                <a:off x="7240588" y="6027738"/>
                <a:ext cx="112713" cy="157163"/>
              </a:xfrm>
              <a:custGeom>
                <a:avLst/>
                <a:gdLst>
                  <a:gd name="T0" fmla="*/ 28 w 40"/>
                  <a:gd name="T1" fmla="*/ 23 h 56"/>
                  <a:gd name="T2" fmla="*/ 28 w 40"/>
                  <a:gd name="T3" fmla="*/ 8 h 56"/>
                  <a:gd name="T4" fmla="*/ 20 w 40"/>
                  <a:gd name="T5" fmla="*/ 0 h 56"/>
                  <a:gd name="T6" fmla="*/ 12 w 40"/>
                  <a:gd name="T7" fmla="*/ 8 h 56"/>
                  <a:gd name="T8" fmla="*/ 12 w 40"/>
                  <a:gd name="T9" fmla="*/ 23 h 56"/>
                  <a:gd name="T10" fmla="*/ 16 w 40"/>
                  <a:gd name="T11" fmla="*/ 30 h 56"/>
                  <a:gd name="T12" fmla="*/ 16 w 40"/>
                  <a:gd name="T13" fmla="*/ 33 h 56"/>
                  <a:gd name="T14" fmla="*/ 14 w 40"/>
                  <a:gd name="T15" fmla="*/ 35 h 56"/>
                  <a:gd name="T16" fmla="*/ 0 w 40"/>
                  <a:gd name="T17" fmla="*/ 42 h 56"/>
                  <a:gd name="T18" fmla="*/ 0 w 40"/>
                  <a:gd name="T19" fmla="*/ 52 h 56"/>
                  <a:gd name="T20" fmla="*/ 4 w 40"/>
                  <a:gd name="T21" fmla="*/ 56 h 56"/>
                  <a:gd name="T22" fmla="*/ 36 w 40"/>
                  <a:gd name="T23" fmla="*/ 56 h 56"/>
                  <a:gd name="T24" fmla="*/ 40 w 40"/>
                  <a:gd name="T25" fmla="*/ 52 h 56"/>
                  <a:gd name="T26" fmla="*/ 40 w 40"/>
                  <a:gd name="T27" fmla="*/ 42 h 56"/>
                  <a:gd name="T28" fmla="*/ 24 w 40"/>
                  <a:gd name="T29" fmla="*/ 30 h 56"/>
                  <a:gd name="T30" fmla="*/ 28 w 40"/>
                  <a:gd name="T31" fmla="*/ 2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56">
                    <a:moveTo>
                      <a:pt x="28" y="23"/>
                    </a:moveTo>
                    <a:cubicBezTo>
                      <a:pt x="28" y="8"/>
                      <a:pt x="28" y="8"/>
                      <a:pt x="28" y="8"/>
                    </a:cubicBezTo>
                    <a:cubicBezTo>
                      <a:pt x="28" y="3"/>
                      <a:pt x="25" y="0"/>
                      <a:pt x="20" y="0"/>
                    </a:cubicBezTo>
                    <a:cubicBezTo>
                      <a:pt x="16" y="0"/>
                      <a:pt x="12" y="3"/>
                      <a:pt x="12" y="8"/>
                    </a:cubicBezTo>
                    <a:cubicBezTo>
                      <a:pt x="12" y="23"/>
                      <a:pt x="12" y="23"/>
                      <a:pt x="12" y="23"/>
                    </a:cubicBezTo>
                    <a:cubicBezTo>
                      <a:pt x="16" y="30"/>
                      <a:pt x="16" y="30"/>
                      <a:pt x="16" y="30"/>
                    </a:cubicBezTo>
                    <a:cubicBezTo>
                      <a:pt x="16" y="31"/>
                      <a:pt x="17" y="32"/>
                      <a:pt x="16" y="33"/>
                    </a:cubicBezTo>
                    <a:cubicBezTo>
                      <a:pt x="16" y="34"/>
                      <a:pt x="15" y="35"/>
                      <a:pt x="14" y="35"/>
                    </a:cubicBezTo>
                    <a:cubicBezTo>
                      <a:pt x="0" y="42"/>
                      <a:pt x="0" y="42"/>
                      <a:pt x="0" y="42"/>
                    </a:cubicBezTo>
                    <a:cubicBezTo>
                      <a:pt x="0" y="52"/>
                      <a:pt x="0" y="52"/>
                      <a:pt x="0" y="52"/>
                    </a:cubicBezTo>
                    <a:cubicBezTo>
                      <a:pt x="0" y="54"/>
                      <a:pt x="2" y="56"/>
                      <a:pt x="4" y="56"/>
                    </a:cubicBezTo>
                    <a:cubicBezTo>
                      <a:pt x="36" y="56"/>
                      <a:pt x="36" y="56"/>
                      <a:pt x="36" y="56"/>
                    </a:cubicBezTo>
                    <a:cubicBezTo>
                      <a:pt x="38" y="56"/>
                      <a:pt x="40" y="54"/>
                      <a:pt x="40" y="52"/>
                    </a:cubicBezTo>
                    <a:cubicBezTo>
                      <a:pt x="40" y="42"/>
                      <a:pt x="40" y="42"/>
                      <a:pt x="40" y="42"/>
                    </a:cubicBezTo>
                    <a:cubicBezTo>
                      <a:pt x="24" y="30"/>
                      <a:pt x="24" y="30"/>
                      <a:pt x="24" y="30"/>
                    </a:cubicBezTo>
                    <a:lnTo>
                      <a:pt x="28"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cs typeface="+mn-ea"/>
                  <a:sym typeface="+mn-lt"/>
                </a:endParaRPr>
              </a:p>
            </p:txBody>
          </p:sp>
          <p:sp>
            <p:nvSpPr>
              <p:cNvPr id="21" name="Freeform 65"/>
              <p:cNvSpPr>
                <a:spLocks noEditPoints="1"/>
              </p:cNvSpPr>
              <p:nvPr/>
            </p:nvSpPr>
            <p:spPr bwMode="auto">
              <a:xfrm>
                <a:off x="7150101" y="5892800"/>
                <a:ext cx="541338" cy="449263"/>
              </a:xfrm>
              <a:custGeom>
                <a:avLst/>
                <a:gdLst>
                  <a:gd name="T0" fmla="*/ 188 w 192"/>
                  <a:gd name="T1" fmla="*/ 24 h 160"/>
                  <a:gd name="T2" fmla="*/ 104 w 192"/>
                  <a:gd name="T3" fmla="*/ 24 h 160"/>
                  <a:gd name="T4" fmla="*/ 104 w 192"/>
                  <a:gd name="T5" fmla="*/ 4 h 160"/>
                  <a:gd name="T6" fmla="*/ 100 w 192"/>
                  <a:gd name="T7" fmla="*/ 0 h 160"/>
                  <a:gd name="T8" fmla="*/ 4 w 192"/>
                  <a:gd name="T9" fmla="*/ 0 h 160"/>
                  <a:gd name="T10" fmla="*/ 0 w 192"/>
                  <a:gd name="T11" fmla="*/ 4 h 160"/>
                  <a:gd name="T12" fmla="*/ 0 w 192"/>
                  <a:gd name="T13" fmla="*/ 156 h 160"/>
                  <a:gd name="T14" fmla="*/ 4 w 192"/>
                  <a:gd name="T15" fmla="*/ 160 h 160"/>
                  <a:gd name="T16" fmla="*/ 60 w 192"/>
                  <a:gd name="T17" fmla="*/ 160 h 160"/>
                  <a:gd name="T18" fmla="*/ 64 w 192"/>
                  <a:gd name="T19" fmla="*/ 156 h 160"/>
                  <a:gd name="T20" fmla="*/ 64 w 192"/>
                  <a:gd name="T21" fmla="*/ 136 h 160"/>
                  <a:gd name="T22" fmla="*/ 72 w 192"/>
                  <a:gd name="T23" fmla="*/ 136 h 160"/>
                  <a:gd name="T24" fmla="*/ 72 w 192"/>
                  <a:gd name="T25" fmla="*/ 156 h 160"/>
                  <a:gd name="T26" fmla="*/ 76 w 192"/>
                  <a:gd name="T27" fmla="*/ 160 h 160"/>
                  <a:gd name="T28" fmla="*/ 116 w 192"/>
                  <a:gd name="T29" fmla="*/ 160 h 160"/>
                  <a:gd name="T30" fmla="*/ 120 w 192"/>
                  <a:gd name="T31" fmla="*/ 156 h 160"/>
                  <a:gd name="T32" fmla="*/ 120 w 192"/>
                  <a:gd name="T33" fmla="*/ 136 h 160"/>
                  <a:gd name="T34" fmla="*/ 128 w 192"/>
                  <a:gd name="T35" fmla="*/ 136 h 160"/>
                  <a:gd name="T36" fmla="*/ 128 w 192"/>
                  <a:gd name="T37" fmla="*/ 156 h 160"/>
                  <a:gd name="T38" fmla="*/ 132 w 192"/>
                  <a:gd name="T39" fmla="*/ 160 h 160"/>
                  <a:gd name="T40" fmla="*/ 188 w 192"/>
                  <a:gd name="T41" fmla="*/ 160 h 160"/>
                  <a:gd name="T42" fmla="*/ 192 w 192"/>
                  <a:gd name="T43" fmla="*/ 156 h 160"/>
                  <a:gd name="T44" fmla="*/ 192 w 192"/>
                  <a:gd name="T45" fmla="*/ 28 h 160"/>
                  <a:gd name="T46" fmla="*/ 188 w 192"/>
                  <a:gd name="T47" fmla="*/ 24 h 160"/>
                  <a:gd name="T48" fmla="*/ 80 w 192"/>
                  <a:gd name="T49" fmla="*/ 100 h 160"/>
                  <a:gd name="T50" fmla="*/ 68 w 192"/>
                  <a:gd name="T51" fmla="*/ 112 h 160"/>
                  <a:gd name="T52" fmla="*/ 36 w 192"/>
                  <a:gd name="T53" fmla="*/ 112 h 160"/>
                  <a:gd name="T54" fmla="*/ 24 w 192"/>
                  <a:gd name="T55" fmla="*/ 100 h 160"/>
                  <a:gd name="T56" fmla="*/ 24 w 192"/>
                  <a:gd name="T57" fmla="*/ 88 h 160"/>
                  <a:gd name="T58" fmla="*/ 26 w 192"/>
                  <a:gd name="T59" fmla="*/ 84 h 160"/>
                  <a:gd name="T60" fmla="*/ 39 w 192"/>
                  <a:gd name="T61" fmla="*/ 78 h 160"/>
                  <a:gd name="T62" fmla="*/ 37 w 192"/>
                  <a:gd name="T63" fmla="*/ 74 h 160"/>
                  <a:gd name="T64" fmla="*/ 36 w 192"/>
                  <a:gd name="T65" fmla="*/ 72 h 160"/>
                  <a:gd name="T66" fmla="*/ 36 w 192"/>
                  <a:gd name="T67" fmla="*/ 56 h 160"/>
                  <a:gd name="T68" fmla="*/ 52 w 192"/>
                  <a:gd name="T69" fmla="*/ 40 h 160"/>
                  <a:gd name="T70" fmla="*/ 68 w 192"/>
                  <a:gd name="T71" fmla="*/ 56 h 160"/>
                  <a:gd name="T72" fmla="*/ 68 w 192"/>
                  <a:gd name="T73" fmla="*/ 72 h 160"/>
                  <a:gd name="T74" fmla="*/ 68 w 192"/>
                  <a:gd name="T75" fmla="*/ 74 h 160"/>
                  <a:gd name="T76" fmla="*/ 65 w 192"/>
                  <a:gd name="T77" fmla="*/ 78 h 160"/>
                  <a:gd name="T78" fmla="*/ 78 w 192"/>
                  <a:gd name="T79" fmla="*/ 84 h 160"/>
                  <a:gd name="T80" fmla="*/ 80 w 192"/>
                  <a:gd name="T81" fmla="*/ 88 h 160"/>
                  <a:gd name="T82" fmla="*/ 80 w 192"/>
                  <a:gd name="T83" fmla="*/ 100 h 160"/>
                  <a:gd name="T84" fmla="*/ 164 w 192"/>
                  <a:gd name="T85" fmla="*/ 112 h 160"/>
                  <a:gd name="T86" fmla="*/ 100 w 192"/>
                  <a:gd name="T87" fmla="*/ 112 h 160"/>
                  <a:gd name="T88" fmla="*/ 96 w 192"/>
                  <a:gd name="T89" fmla="*/ 108 h 160"/>
                  <a:gd name="T90" fmla="*/ 100 w 192"/>
                  <a:gd name="T91" fmla="*/ 104 h 160"/>
                  <a:gd name="T92" fmla="*/ 164 w 192"/>
                  <a:gd name="T93" fmla="*/ 104 h 160"/>
                  <a:gd name="T94" fmla="*/ 168 w 192"/>
                  <a:gd name="T95" fmla="*/ 108 h 160"/>
                  <a:gd name="T96" fmla="*/ 164 w 192"/>
                  <a:gd name="T97" fmla="*/ 112 h 160"/>
                  <a:gd name="T98" fmla="*/ 164 w 192"/>
                  <a:gd name="T99" fmla="*/ 88 h 160"/>
                  <a:gd name="T100" fmla="*/ 100 w 192"/>
                  <a:gd name="T101" fmla="*/ 88 h 160"/>
                  <a:gd name="T102" fmla="*/ 96 w 192"/>
                  <a:gd name="T103" fmla="*/ 84 h 160"/>
                  <a:gd name="T104" fmla="*/ 100 w 192"/>
                  <a:gd name="T105" fmla="*/ 80 h 160"/>
                  <a:gd name="T106" fmla="*/ 164 w 192"/>
                  <a:gd name="T107" fmla="*/ 80 h 160"/>
                  <a:gd name="T108" fmla="*/ 168 w 192"/>
                  <a:gd name="T109" fmla="*/ 84 h 160"/>
                  <a:gd name="T110" fmla="*/ 164 w 192"/>
                  <a:gd name="T111" fmla="*/ 88 h 160"/>
                  <a:gd name="T112" fmla="*/ 164 w 192"/>
                  <a:gd name="T113" fmla="*/ 64 h 160"/>
                  <a:gd name="T114" fmla="*/ 100 w 192"/>
                  <a:gd name="T115" fmla="*/ 64 h 160"/>
                  <a:gd name="T116" fmla="*/ 96 w 192"/>
                  <a:gd name="T117" fmla="*/ 60 h 160"/>
                  <a:gd name="T118" fmla="*/ 100 w 192"/>
                  <a:gd name="T119" fmla="*/ 56 h 160"/>
                  <a:gd name="T120" fmla="*/ 164 w 192"/>
                  <a:gd name="T121" fmla="*/ 56 h 160"/>
                  <a:gd name="T122" fmla="*/ 168 w 192"/>
                  <a:gd name="T123" fmla="*/ 60 h 160"/>
                  <a:gd name="T124" fmla="*/ 164 w 192"/>
                  <a:gd name="T125" fmla="*/ 6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2" h="160">
                    <a:moveTo>
                      <a:pt x="188" y="24"/>
                    </a:moveTo>
                    <a:cubicBezTo>
                      <a:pt x="104" y="24"/>
                      <a:pt x="104" y="24"/>
                      <a:pt x="104" y="24"/>
                    </a:cubicBezTo>
                    <a:cubicBezTo>
                      <a:pt x="104" y="4"/>
                      <a:pt x="104" y="4"/>
                      <a:pt x="104" y="4"/>
                    </a:cubicBezTo>
                    <a:cubicBezTo>
                      <a:pt x="104" y="2"/>
                      <a:pt x="102" y="0"/>
                      <a:pt x="100" y="0"/>
                    </a:cubicBezTo>
                    <a:cubicBezTo>
                      <a:pt x="4" y="0"/>
                      <a:pt x="4" y="0"/>
                      <a:pt x="4" y="0"/>
                    </a:cubicBezTo>
                    <a:cubicBezTo>
                      <a:pt x="2" y="0"/>
                      <a:pt x="0" y="2"/>
                      <a:pt x="0" y="4"/>
                    </a:cubicBezTo>
                    <a:cubicBezTo>
                      <a:pt x="0" y="156"/>
                      <a:pt x="0" y="156"/>
                      <a:pt x="0" y="156"/>
                    </a:cubicBezTo>
                    <a:cubicBezTo>
                      <a:pt x="0" y="158"/>
                      <a:pt x="2" y="160"/>
                      <a:pt x="4" y="160"/>
                    </a:cubicBezTo>
                    <a:cubicBezTo>
                      <a:pt x="60" y="160"/>
                      <a:pt x="60" y="160"/>
                      <a:pt x="60" y="160"/>
                    </a:cubicBezTo>
                    <a:cubicBezTo>
                      <a:pt x="62" y="160"/>
                      <a:pt x="64" y="158"/>
                      <a:pt x="64" y="156"/>
                    </a:cubicBezTo>
                    <a:cubicBezTo>
                      <a:pt x="64" y="136"/>
                      <a:pt x="64" y="136"/>
                      <a:pt x="64" y="136"/>
                    </a:cubicBezTo>
                    <a:cubicBezTo>
                      <a:pt x="72" y="136"/>
                      <a:pt x="72" y="136"/>
                      <a:pt x="72" y="136"/>
                    </a:cubicBezTo>
                    <a:cubicBezTo>
                      <a:pt x="72" y="156"/>
                      <a:pt x="72" y="156"/>
                      <a:pt x="72" y="156"/>
                    </a:cubicBezTo>
                    <a:cubicBezTo>
                      <a:pt x="72" y="158"/>
                      <a:pt x="74" y="160"/>
                      <a:pt x="76" y="160"/>
                    </a:cubicBezTo>
                    <a:cubicBezTo>
                      <a:pt x="116" y="160"/>
                      <a:pt x="116" y="160"/>
                      <a:pt x="116" y="160"/>
                    </a:cubicBezTo>
                    <a:cubicBezTo>
                      <a:pt x="118" y="160"/>
                      <a:pt x="120" y="158"/>
                      <a:pt x="120" y="156"/>
                    </a:cubicBezTo>
                    <a:cubicBezTo>
                      <a:pt x="120" y="136"/>
                      <a:pt x="120" y="136"/>
                      <a:pt x="120" y="136"/>
                    </a:cubicBezTo>
                    <a:cubicBezTo>
                      <a:pt x="128" y="136"/>
                      <a:pt x="128" y="136"/>
                      <a:pt x="128" y="136"/>
                    </a:cubicBezTo>
                    <a:cubicBezTo>
                      <a:pt x="128" y="156"/>
                      <a:pt x="128" y="156"/>
                      <a:pt x="128" y="156"/>
                    </a:cubicBezTo>
                    <a:cubicBezTo>
                      <a:pt x="128" y="158"/>
                      <a:pt x="130" y="160"/>
                      <a:pt x="132" y="160"/>
                    </a:cubicBezTo>
                    <a:cubicBezTo>
                      <a:pt x="188" y="160"/>
                      <a:pt x="188" y="160"/>
                      <a:pt x="188" y="160"/>
                    </a:cubicBezTo>
                    <a:cubicBezTo>
                      <a:pt x="190" y="160"/>
                      <a:pt x="192" y="158"/>
                      <a:pt x="192" y="156"/>
                    </a:cubicBezTo>
                    <a:cubicBezTo>
                      <a:pt x="192" y="28"/>
                      <a:pt x="192" y="28"/>
                      <a:pt x="192" y="28"/>
                    </a:cubicBezTo>
                    <a:cubicBezTo>
                      <a:pt x="192" y="26"/>
                      <a:pt x="190" y="24"/>
                      <a:pt x="188" y="24"/>
                    </a:cubicBezTo>
                    <a:close/>
                    <a:moveTo>
                      <a:pt x="80" y="100"/>
                    </a:moveTo>
                    <a:cubicBezTo>
                      <a:pt x="80" y="106"/>
                      <a:pt x="75" y="112"/>
                      <a:pt x="68" y="112"/>
                    </a:cubicBezTo>
                    <a:cubicBezTo>
                      <a:pt x="36" y="112"/>
                      <a:pt x="36" y="112"/>
                      <a:pt x="36" y="112"/>
                    </a:cubicBezTo>
                    <a:cubicBezTo>
                      <a:pt x="30" y="112"/>
                      <a:pt x="24" y="106"/>
                      <a:pt x="24" y="100"/>
                    </a:cubicBezTo>
                    <a:cubicBezTo>
                      <a:pt x="24" y="88"/>
                      <a:pt x="24" y="88"/>
                      <a:pt x="24" y="88"/>
                    </a:cubicBezTo>
                    <a:cubicBezTo>
                      <a:pt x="24" y="86"/>
                      <a:pt x="25" y="85"/>
                      <a:pt x="26" y="84"/>
                    </a:cubicBezTo>
                    <a:cubicBezTo>
                      <a:pt x="39" y="78"/>
                      <a:pt x="39" y="78"/>
                      <a:pt x="39" y="78"/>
                    </a:cubicBezTo>
                    <a:cubicBezTo>
                      <a:pt x="37" y="74"/>
                      <a:pt x="37" y="74"/>
                      <a:pt x="37" y="74"/>
                    </a:cubicBezTo>
                    <a:cubicBezTo>
                      <a:pt x="36" y="73"/>
                      <a:pt x="36" y="73"/>
                      <a:pt x="36" y="72"/>
                    </a:cubicBezTo>
                    <a:cubicBezTo>
                      <a:pt x="36" y="56"/>
                      <a:pt x="36" y="56"/>
                      <a:pt x="36" y="56"/>
                    </a:cubicBezTo>
                    <a:cubicBezTo>
                      <a:pt x="36" y="47"/>
                      <a:pt x="43" y="40"/>
                      <a:pt x="52" y="40"/>
                    </a:cubicBezTo>
                    <a:cubicBezTo>
                      <a:pt x="61" y="40"/>
                      <a:pt x="68" y="47"/>
                      <a:pt x="68" y="56"/>
                    </a:cubicBezTo>
                    <a:cubicBezTo>
                      <a:pt x="68" y="72"/>
                      <a:pt x="68" y="72"/>
                      <a:pt x="68" y="72"/>
                    </a:cubicBezTo>
                    <a:cubicBezTo>
                      <a:pt x="68" y="73"/>
                      <a:pt x="68" y="73"/>
                      <a:pt x="68" y="74"/>
                    </a:cubicBezTo>
                    <a:cubicBezTo>
                      <a:pt x="65" y="78"/>
                      <a:pt x="65" y="78"/>
                      <a:pt x="65" y="78"/>
                    </a:cubicBezTo>
                    <a:cubicBezTo>
                      <a:pt x="78" y="84"/>
                      <a:pt x="78" y="84"/>
                      <a:pt x="78" y="84"/>
                    </a:cubicBezTo>
                    <a:cubicBezTo>
                      <a:pt x="79" y="85"/>
                      <a:pt x="80" y="86"/>
                      <a:pt x="80" y="88"/>
                    </a:cubicBezTo>
                    <a:lnTo>
                      <a:pt x="80" y="100"/>
                    </a:lnTo>
                    <a:close/>
                    <a:moveTo>
                      <a:pt x="164" y="112"/>
                    </a:moveTo>
                    <a:cubicBezTo>
                      <a:pt x="100" y="112"/>
                      <a:pt x="100" y="112"/>
                      <a:pt x="100" y="112"/>
                    </a:cubicBezTo>
                    <a:cubicBezTo>
                      <a:pt x="98" y="112"/>
                      <a:pt x="96" y="110"/>
                      <a:pt x="96" y="108"/>
                    </a:cubicBezTo>
                    <a:cubicBezTo>
                      <a:pt x="96" y="106"/>
                      <a:pt x="98" y="104"/>
                      <a:pt x="100" y="104"/>
                    </a:cubicBezTo>
                    <a:cubicBezTo>
                      <a:pt x="164" y="104"/>
                      <a:pt x="164" y="104"/>
                      <a:pt x="164" y="104"/>
                    </a:cubicBezTo>
                    <a:cubicBezTo>
                      <a:pt x="166" y="104"/>
                      <a:pt x="168" y="106"/>
                      <a:pt x="168" y="108"/>
                    </a:cubicBezTo>
                    <a:cubicBezTo>
                      <a:pt x="168" y="110"/>
                      <a:pt x="166" y="112"/>
                      <a:pt x="164" y="112"/>
                    </a:cubicBezTo>
                    <a:close/>
                    <a:moveTo>
                      <a:pt x="164" y="88"/>
                    </a:moveTo>
                    <a:cubicBezTo>
                      <a:pt x="100" y="88"/>
                      <a:pt x="100" y="88"/>
                      <a:pt x="100" y="88"/>
                    </a:cubicBezTo>
                    <a:cubicBezTo>
                      <a:pt x="98" y="88"/>
                      <a:pt x="96" y="86"/>
                      <a:pt x="96" y="84"/>
                    </a:cubicBezTo>
                    <a:cubicBezTo>
                      <a:pt x="96" y="82"/>
                      <a:pt x="98" y="80"/>
                      <a:pt x="100" y="80"/>
                    </a:cubicBezTo>
                    <a:cubicBezTo>
                      <a:pt x="164" y="80"/>
                      <a:pt x="164" y="80"/>
                      <a:pt x="164" y="80"/>
                    </a:cubicBezTo>
                    <a:cubicBezTo>
                      <a:pt x="166" y="80"/>
                      <a:pt x="168" y="82"/>
                      <a:pt x="168" y="84"/>
                    </a:cubicBezTo>
                    <a:cubicBezTo>
                      <a:pt x="168" y="86"/>
                      <a:pt x="166" y="88"/>
                      <a:pt x="164" y="88"/>
                    </a:cubicBezTo>
                    <a:close/>
                    <a:moveTo>
                      <a:pt x="164" y="64"/>
                    </a:moveTo>
                    <a:cubicBezTo>
                      <a:pt x="100" y="64"/>
                      <a:pt x="100" y="64"/>
                      <a:pt x="100" y="64"/>
                    </a:cubicBezTo>
                    <a:cubicBezTo>
                      <a:pt x="98" y="64"/>
                      <a:pt x="96" y="62"/>
                      <a:pt x="96" y="60"/>
                    </a:cubicBezTo>
                    <a:cubicBezTo>
                      <a:pt x="96" y="58"/>
                      <a:pt x="98" y="56"/>
                      <a:pt x="100" y="56"/>
                    </a:cubicBezTo>
                    <a:cubicBezTo>
                      <a:pt x="164" y="56"/>
                      <a:pt x="164" y="56"/>
                      <a:pt x="164" y="56"/>
                    </a:cubicBezTo>
                    <a:cubicBezTo>
                      <a:pt x="166" y="56"/>
                      <a:pt x="168" y="58"/>
                      <a:pt x="168" y="60"/>
                    </a:cubicBezTo>
                    <a:cubicBezTo>
                      <a:pt x="168" y="62"/>
                      <a:pt x="166" y="64"/>
                      <a:pt x="164" y="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cs typeface="+mn-ea"/>
                  <a:sym typeface="+mn-lt"/>
                </a:endParaRPr>
              </a:p>
            </p:txBody>
          </p:sp>
        </p:grpSp>
      </p:grpSp>
      <p:grpSp>
        <p:nvGrpSpPr>
          <p:cNvPr id="22" name="组合 21"/>
          <p:cNvGrpSpPr/>
          <p:nvPr/>
        </p:nvGrpSpPr>
        <p:grpSpPr>
          <a:xfrm>
            <a:off x="6785668" y="1356499"/>
            <a:ext cx="1377351" cy="1742360"/>
            <a:chOff x="6785667" y="1572104"/>
            <a:chExt cx="1377351" cy="1741822"/>
          </a:xfrm>
        </p:grpSpPr>
        <p:sp>
          <p:nvSpPr>
            <p:cNvPr id="23" name="矩形 22"/>
            <p:cNvSpPr/>
            <p:nvPr/>
          </p:nvSpPr>
          <p:spPr>
            <a:xfrm>
              <a:off x="6785667" y="2814287"/>
              <a:ext cx="1377351" cy="499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75000"/>
                      <a:lumOff val="25000"/>
                    </a:schemeClr>
                  </a:solidFill>
                  <a:cs typeface="+mn-ea"/>
                  <a:sym typeface="+mn-lt"/>
                </a:rPr>
                <a:t>物联网行业应用标准碎片化</a:t>
              </a:r>
              <a:endParaRPr lang="zh-CN" altLang="en-US" sz="1200" dirty="0">
                <a:solidFill>
                  <a:schemeClr val="tx1">
                    <a:lumMod val="75000"/>
                    <a:lumOff val="25000"/>
                  </a:schemeClr>
                </a:solidFill>
                <a:cs typeface="+mn-ea"/>
                <a:sym typeface="+mn-lt"/>
              </a:endParaRPr>
            </a:p>
          </p:txBody>
        </p:sp>
        <p:sp>
          <p:nvSpPr>
            <p:cNvPr id="24" name="椭圆 23"/>
            <p:cNvSpPr/>
            <p:nvPr/>
          </p:nvSpPr>
          <p:spPr>
            <a:xfrm>
              <a:off x="6842738" y="1572104"/>
              <a:ext cx="1246474" cy="1246474"/>
            </a:xfrm>
            <a:prstGeom prst="ellipse">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cs typeface="+mn-ea"/>
                <a:sym typeface="+mn-lt"/>
              </a:endParaRPr>
            </a:p>
          </p:txBody>
        </p:sp>
        <p:grpSp>
          <p:nvGrpSpPr>
            <p:cNvPr id="25" name="组合 24"/>
            <p:cNvGrpSpPr/>
            <p:nvPr/>
          </p:nvGrpSpPr>
          <p:grpSpPr>
            <a:xfrm>
              <a:off x="7228150" y="1853158"/>
              <a:ext cx="475649" cy="712427"/>
              <a:chOff x="658813" y="3189288"/>
              <a:chExt cx="360363" cy="539750"/>
            </a:xfrm>
          </p:grpSpPr>
          <p:sp>
            <p:nvSpPr>
              <p:cNvPr id="26" name="Freeform 35"/>
              <p:cNvSpPr/>
              <p:nvPr/>
            </p:nvSpPr>
            <p:spPr bwMode="auto">
              <a:xfrm>
                <a:off x="749300" y="3594100"/>
                <a:ext cx="179388" cy="134938"/>
              </a:xfrm>
              <a:custGeom>
                <a:avLst/>
                <a:gdLst>
                  <a:gd name="T0" fmla="*/ 0 w 64"/>
                  <a:gd name="T1" fmla="*/ 4 h 48"/>
                  <a:gd name="T2" fmla="*/ 0 w 64"/>
                  <a:gd name="T3" fmla="*/ 28 h 48"/>
                  <a:gd name="T4" fmla="*/ 4 w 64"/>
                  <a:gd name="T5" fmla="*/ 32 h 48"/>
                  <a:gd name="T6" fmla="*/ 8 w 64"/>
                  <a:gd name="T7" fmla="*/ 32 h 48"/>
                  <a:gd name="T8" fmla="*/ 8 w 64"/>
                  <a:gd name="T9" fmla="*/ 36 h 48"/>
                  <a:gd name="T10" fmla="*/ 20 w 64"/>
                  <a:gd name="T11" fmla="*/ 48 h 48"/>
                  <a:gd name="T12" fmla="*/ 44 w 64"/>
                  <a:gd name="T13" fmla="*/ 48 h 48"/>
                  <a:gd name="T14" fmla="*/ 56 w 64"/>
                  <a:gd name="T15" fmla="*/ 36 h 48"/>
                  <a:gd name="T16" fmla="*/ 56 w 64"/>
                  <a:gd name="T17" fmla="*/ 32 h 48"/>
                  <a:gd name="T18" fmla="*/ 60 w 64"/>
                  <a:gd name="T19" fmla="*/ 32 h 48"/>
                  <a:gd name="T20" fmla="*/ 64 w 64"/>
                  <a:gd name="T21" fmla="*/ 28 h 48"/>
                  <a:gd name="T22" fmla="*/ 64 w 64"/>
                  <a:gd name="T23" fmla="*/ 4 h 48"/>
                  <a:gd name="T24" fmla="*/ 64 w 64"/>
                  <a:gd name="T25" fmla="*/ 0 h 48"/>
                  <a:gd name="T26" fmla="*/ 0 w 64"/>
                  <a:gd name="T27" fmla="*/ 0 h 48"/>
                  <a:gd name="T28" fmla="*/ 0 w 64"/>
                  <a:gd name="T2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48">
                    <a:moveTo>
                      <a:pt x="0" y="4"/>
                    </a:moveTo>
                    <a:cubicBezTo>
                      <a:pt x="0" y="28"/>
                      <a:pt x="0" y="28"/>
                      <a:pt x="0" y="28"/>
                    </a:cubicBezTo>
                    <a:cubicBezTo>
                      <a:pt x="0" y="30"/>
                      <a:pt x="2" y="32"/>
                      <a:pt x="4" y="32"/>
                    </a:cubicBezTo>
                    <a:cubicBezTo>
                      <a:pt x="8" y="32"/>
                      <a:pt x="8" y="32"/>
                      <a:pt x="8" y="32"/>
                    </a:cubicBezTo>
                    <a:cubicBezTo>
                      <a:pt x="8" y="36"/>
                      <a:pt x="8" y="36"/>
                      <a:pt x="8" y="36"/>
                    </a:cubicBezTo>
                    <a:cubicBezTo>
                      <a:pt x="8" y="42"/>
                      <a:pt x="14" y="48"/>
                      <a:pt x="20" y="48"/>
                    </a:cubicBezTo>
                    <a:cubicBezTo>
                      <a:pt x="44" y="48"/>
                      <a:pt x="44" y="48"/>
                      <a:pt x="44" y="48"/>
                    </a:cubicBezTo>
                    <a:cubicBezTo>
                      <a:pt x="51" y="48"/>
                      <a:pt x="56" y="42"/>
                      <a:pt x="56" y="36"/>
                    </a:cubicBezTo>
                    <a:cubicBezTo>
                      <a:pt x="56" y="32"/>
                      <a:pt x="56" y="32"/>
                      <a:pt x="56" y="32"/>
                    </a:cubicBezTo>
                    <a:cubicBezTo>
                      <a:pt x="60" y="32"/>
                      <a:pt x="60" y="32"/>
                      <a:pt x="60" y="32"/>
                    </a:cubicBezTo>
                    <a:cubicBezTo>
                      <a:pt x="62" y="32"/>
                      <a:pt x="64" y="30"/>
                      <a:pt x="64" y="28"/>
                    </a:cubicBezTo>
                    <a:cubicBezTo>
                      <a:pt x="64" y="4"/>
                      <a:pt x="64" y="4"/>
                      <a:pt x="64" y="4"/>
                    </a:cubicBezTo>
                    <a:cubicBezTo>
                      <a:pt x="64" y="3"/>
                      <a:pt x="64" y="1"/>
                      <a:pt x="64" y="0"/>
                    </a:cubicBezTo>
                    <a:cubicBezTo>
                      <a:pt x="0" y="0"/>
                      <a:pt x="0" y="0"/>
                      <a:pt x="0" y="0"/>
                    </a:cubicBezTo>
                    <a:cubicBezTo>
                      <a:pt x="0" y="1"/>
                      <a:pt x="0" y="3"/>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cs typeface="+mn-ea"/>
                  <a:sym typeface="+mn-lt"/>
                </a:endParaRPr>
              </a:p>
            </p:txBody>
          </p:sp>
          <p:sp>
            <p:nvSpPr>
              <p:cNvPr id="27" name="Freeform 36"/>
              <p:cNvSpPr>
                <a:spLocks noEditPoints="1"/>
              </p:cNvSpPr>
              <p:nvPr/>
            </p:nvSpPr>
            <p:spPr bwMode="auto">
              <a:xfrm>
                <a:off x="658813" y="3189288"/>
                <a:ext cx="360363" cy="382588"/>
              </a:xfrm>
              <a:custGeom>
                <a:avLst/>
                <a:gdLst>
                  <a:gd name="T0" fmla="*/ 64 w 128"/>
                  <a:gd name="T1" fmla="*/ 0 h 136"/>
                  <a:gd name="T2" fmla="*/ 0 w 128"/>
                  <a:gd name="T3" fmla="*/ 64 h 136"/>
                  <a:gd name="T4" fmla="*/ 19 w 128"/>
                  <a:gd name="T5" fmla="*/ 115 h 136"/>
                  <a:gd name="T6" fmla="*/ 30 w 128"/>
                  <a:gd name="T7" fmla="*/ 136 h 136"/>
                  <a:gd name="T8" fmla="*/ 99 w 128"/>
                  <a:gd name="T9" fmla="*/ 136 h 136"/>
                  <a:gd name="T10" fmla="*/ 110 w 128"/>
                  <a:gd name="T11" fmla="*/ 115 h 136"/>
                  <a:gd name="T12" fmla="*/ 128 w 128"/>
                  <a:gd name="T13" fmla="*/ 64 h 136"/>
                  <a:gd name="T14" fmla="*/ 64 w 128"/>
                  <a:gd name="T15" fmla="*/ 0 h 136"/>
                  <a:gd name="T16" fmla="*/ 61 w 128"/>
                  <a:gd name="T17" fmla="*/ 32 h 136"/>
                  <a:gd name="T18" fmla="*/ 32 w 128"/>
                  <a:gd name="T19" fmla="*/ 64 h 136"/>
                  <a:gd name="T20" fmla="*/ 45 w 128"/>
                  <a:gd name="T21" fmla="*/ 94 h 136"/>
                  <a:gd name="T22" fmla="*/ 48 w 128"/>
                  <a:gd name="T23" fmla="*/ 98 h 136"/>
                  <a:gd name="T24" fmla="*/ 46 w 128"/>
                  <a:gd name="T25" fmla="*/ 104 h 136"/>
                  <a:gd name="T26" fmla="*/ 44 w 128"/>
                  <a:gd name="T27" fmla="*/ 104 h 136"/>
                  <a:gd name="T28" fmla="*/ 41 w 128"/>
                  <a:gd name="T29" fmla="*/ 102 h 136"/>
                  <a:gd name="T30" fmla="*/ 38 w 128"/>
                  <a:gd name="T31" fmla="*/ 98 h 136"/>
                  <a:gd name="T32" fmla="*/ 24 w 128"/>
                  <a:gd name="T33" fmla="*/ 64 h 136"/>
                  <a:gd name="T34" fmla="*/ 60 w 128"/>
                  <a:gd name="T35" fmla="*/ 24 h 136"/>
                  <a:gd name="T36" fmla="*/ 64 w 128"/>
                  <a:gd name="T37" fmla="*/ 28 h 136"/>
                  <a:gd name="T38" fmla="*/ 61 w 128"/>
                  <a:gd name="T39" fmla="*/ 3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36">
                    <a:moveTo>
                      <a:pt x="64" y="0"/>
                    </a:moveTo>
                    <a:cubicBezTo>
                      <a:pt x="29" y="0"/>
                      <a:pt x="0" y="29"/>
                      <a:pt x="0" y="64"/>
                    </a:cubicBezTo>
                    <a:cubicBezTo>
                      <a:pt x="0" y="83"/>
                      <a:pt x="10" y="100"/>
                      <a:pt x="19" y="115"/>
                    </a:cubicBezTo>
                    <a:cubicBezTo>
                      <a:pt x="23" y="122"/>
                      <a:pt x="27" y="129"/>
                      <a:pt x="30" y="136"/>
                    </a:cubicBezTo>
                    <a:cubicBezTo>
                      <a:pt x="99" y="136"/>
                      <a:pt x="99" y="136"/>
                      <a:pt x="99" y="136"/>
                    </a:cubicBezTo>
                    <a:cubicBezTo>
                      <a:pt x="101" y="129"/>
                      <a:pt x="105" y="122"/>
                      <a:pt x="110" y="115"/>
                    </a:cubicBezTo>
                    <a:cubicBezTo>
                      <a:pt x="118" y="100"/>
                      <a:pt x="128" y="83"/>
                      <a:pt x="128" y="64"/>
                    </a:cubicBezTo>
                    <a:cubicBezTo>
                      <a:pt x="128" y="29"/>
                      <a:pt x="99" y="0"/>
                      <a:pt x="64" y="0"/>
                    </a:cubicBezTo>
                    <a:close/>
                    <a:moveTo>
                      <a:pt x="61" y="32"/>
                    </a:moveTo>
                    <a:cubicBezTo>
                      <a:pt x="44" y="34"/>
                      <a:pt x="32" y="47"/>
                      <a:pt x="32" y="64"/>
                    </a:cubicBezTo>
                    <a:cubicBezTo>
                      <a:pt x="32" y="72"/>
                      <a:pt x="39" y="84"/>
                      <a:pt x="45" y="94"/>
                    </a:cubicBezTo>
                    <a:cubicBezTo>
                      <a:pt x="46" y="95"/>
                      <a:pt x="47" y="97"/>
                      <a:pt x="48" y="98"/>
                    </a:cubicBezTo>
                    <a:cubicBezTo>
                      <a:pt x="49" y="100"/>
                      <a:pt x="48" y="102"/>
                      <a:pt x="46" y="104"/>
                    </a:cubicBezTo>
                    <a:cubicBezTo>
                      <a:pt x="45" y="104"/>
                      <a:pt x="45" y="104"/>
                      <a:pt x="44" y="104"/>
                    </a:cubicBezTo>
                    <a:cubicBezTo>
                      <a:pt x="43" y="104"/>
                      <a:pt x="41" y="103"/>
                      <a:pt x="41" y="102"/>
                    </a:cubicBezTo>
                    <a:cubicBezTo>
                      <a:pt x="40" y="101"/>
                      <a:pt x="39" y="99"/>
                      <a:pt x="38" y="98"/>
                    </a:cubicBezTo>
                    <a:cubicBezTo>
                      <a:pt x="32" y="87"/>
                      <a:pt x="24" y="74"/>
                      <a:pt x="24" y="64"/>
                    </a:cubicBezTo>
                    <a:cubicBezTo>
                      <a:pt x="24" y="43"/>
                      <a:pt x="39" y="26"/>
                      <a:pt x="60" y="24"/>
                    </a:cubicBezTo>
                    <a:cubicBezTo>
                      <a:pt x="62" y="24"/>
                      <a:pt x="64" y="25"/>
                      <a:pt x="64" y="28"/>
                    </a:cubicBezTo>
                    <a:cubicBezTo>
                      <a:pt x="64" y="30"/>
                      <a:pt x="63" y="32"/>
                      <a:pt x="6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a:cs typeface="+mn-ea"/>
                  <a:sym typeface="+mn-lt"/>
                </a:endParaRPr>
              </a:p>
            </p:txBody>
          </p:sp>
        </p:grpSp>
      </p:grpSp>
      <p:sp>
        <p:nvSpPr>
          <p:cNvPr id="29" name="标题 1"/>
          <p:cNvSpPr txBox="1"/>
          <p:nvPr/>
        </p:nvSpPr>
        <p:spPr>
          <a:xfrm>
            <a:off x="503548" y="164035"/>
            <a:ext cx="3954152" cy="3500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CN" altLang="en-US" sz="2200" b="1" dirty="0">
                <a:solidFill>
                  <a:schemeClr val="tx1">
                    <a:lumMod val="75000"/>
                    <a:lumOff val="25000"/>
                  </a:schemeClr>
                </a:solidFill>
                <a:latin typeface="+mn-lt"/>
                <a:ea typeface="+mn-ea"/>
                <a:cs typeface="+mn-ea"/>
                <a:sym typeface="+mn-lt"/>
              </a:rPr>
              <a:t>物联网标准化面临的问题</a:t>
            </a:r>
            <a:endParaRPr lang="zh-CN" altLang="en-US" sz="2200" b="1" dirty="0">
              <a:solidFill>
                <a:schemeClr val="tx1">
                  <a:lumMod val="75000"/>
                  <a:lumOff val="25000"/>
                </a:schemeClr>
              </a:solidFill>
              <a:latin typeface="+mn-lt"/>
              <a:ea typeface="+mn-ea"/>
              <a:cs typeface="+mn-ea"/>
              <a:sym typeface="+mn-lt"/>
            </a:endParaRPr>
          </a:p>
        </p:txBody>
      </p:sp>
      <p:sp>
        <p:nvSpPr>
          <p:cNvPr id="30" name="内容占位符 2"/>
          <p:cNvSpPr txBox="1"/>
          <p:nvPr/>
        </p:nvSpPr>
        <p:spPr>
          <a:xfrm>
            <a:off x="755194" y="3687936"/>
            <a:ext cx="7645294" cy="752947"/>
          </a:xfrm>
          <a:prstGeom prst="rect">
            <a:avLst/>
          </a:prstGeom>
          <a:noFill/>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0">
              <a:lnSpc>
                <a:spcPct val="150000"/>
              </a:lnSpc>
              <a:buFontTx/>
              <a:buNone/>
              <a:defRPr/>
            </a:pPr>
            <a:r>
              <a:rPr lang="zh-CN" altLang="zh-CN" sz="1200" b="1" dirty="0">
                <a:solidFill>
                  <a:schemeClr val="tx1">
                    <a:lumMod val="75000"/>
                    <a:lumOff val="25000"/>
                  </a:schemeClr>
                </a:solidFill>
                <a:cs typeface="+mn-ea"/>
                <a:sym typeface="+mn-lt"/>
              </a:rPr>
              <a:t>标准建立对于物联网的发展至关重要，统一标准，不同的物联网系统才能互联互通，促成大规模</a:t>
            </a:r>
            <a:endParaRPr lang="zh-CN" altLang="zh-CN" sz="1200" b="1" dirty="0">
              <a:solidFill>
                <a:schemeClr val="tx1">
                  <a:lumMod val="75000"/>
                  <a:lumOff val="25000"/>
                </a:schemeClr>
              </a:solidFill>
              <a:cs typeface="+mn-ea"/>
              <a:sym typeface="+mn-lt"/>
            </a:endParaRPr>
          </a:p>
          <a:p>
            <a:pPr indent="0">
              <a:lnSpc>
                <a:spcPct val="150000"/>
              </a:lnSpc>
              <a:buFontTx/>
              <a:buNone/>
              <a:defRPr/>
            </a:pPr>
            <a:r>
              <a:rPr lang="zh-CN" altLang="zh-CN" sz="1200" b="1" dirty="0">
                <a:solidFill>
                  <a:schemeClr val="tx1">
                    <a:lumMod val="75000"/>
                    <a:lumOff val="25000"/>
                  </a:schemeClr>
                </a:solidFill>
                <a:cs typeface="+mn-ea"/>
                <a:sym typeface="+mn-lt"/>
              </a:rPr>
              <a:t>生产，降低成本，从而惠利产业发展。</a:t>
            </a:r>
            <a:endParaRPr lang="zh-CN" altLang="zh-CN" sz="1200" b="1"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2" grpId="0" animBg="1"/>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86"/>
          <p:cNvSpPr>
            <a:spLocks noEditPoints="1"/>
          </p:cNvSpPr>
          <p:nvPr/>
        </p:nvSpPr>
        <p:spPr bwMode="auto">
          <a:xfrm>
            <a:off x="7452320" y="1291672"/>
            <a:ext cx="565742" cy="490242"/>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accent3"/>
          </a:solid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 name="Freeform 20"/>
          <p:cNvSpPr>
            <a:spLocks noEditPoints="1"/>
          </p:cNvSpPr>
          <p:nvPr/>
        </p:nvSpPr>
        <p:spPr bwMode="auto">
          <a:xfrm>
            <a:off x="5365684" y="1583263"/>
            <a:ext cx="393992" cy="365624"/>
          </a:xfrm>
          <a:custGeom>
            <a:avLst/>
            <a:gdLst>
              <a:gd name="T0" fmla="*/ 55 w 70"/>
              <a:gd name="T1" fmla="*/ 45 h 65"/>
              <a:gd name="T2" fmla="*/ 55 w 70"/>
              <a:gd name="T3" fmla="*/ 35 h 65"/>
              <a:gd name="T4" fmla="*/ 29 w 70"/>
              <a:gd name="T5" fmla="*/ 25 h 65"/>
              <a:gd name="T6" fmla="*/ 40 w 70"/>
              <a:gd name="T7" fmla="*/ 50 h 65"/>
              <a:gd name="T8" fmla="*/ 49 w 70"/>
              <a:gd name="T9" fmla="*/ 51 h 65"/>
              <a:gd name="T10" fmla="*/ 64 w 70"/>
              <a:gd name="T11" fmla="*/ 65 h 65"/>
              <a:gd name="T12" fmla="*/ 48 w 70"/>
              <a:gd name="T13" fmla="*/ 44 h 65"/>
              <a:gd name="T14" fmla="*/ 28 w 70"/>
              <a:gd name="T15" fmla="*/ 35 h 65"/>
              <a:gd name="T16" fmla="*/ 48 w 70"/>
              <a:gd name="T17" fmla="*/ 27 h 65"/>
              <a:gd name="T18" fmla="*/ 50 w 70"/>
              <a:gd name="T19" fmla="*/ 47 h 65"/>
              <a:gd name="T20" fmla="*/ 51 w 70"/>
              <a:gd name="T21" fmla="*/ 45 h 65"/>
              <a:gd name="T22" fmla="*/ 66 w 70"/>
              <a:gd name="T23" fmla="*/ 61 h 65"/>
              <a:gd name="T24" fmla="*/ 52 w 70"/>
              <a:gd name="T25" fmla="*/ 50 h 65"/>
              <a:gd name="T26" fmla="*/ 53 w 70"/>
              <a:gd name="T27" fmla="*/ 49 h 65"/>
              <a:gd name="T28" fmla="*/ 55 w 70"/>
              <a:gd name="T29" fmla="*/ 48 h 65"/>
              <a:gd name="T30" fmla="*/ 66 w 70"/>
              <a:gd name="T31" fmla="*/ 61 h 65"/>
              <a:gd name="T32" fmla="*/ 34 w 70"/>
              <a:gd name="T33" fmla="*/ 42 h 65"/>
              <a:gd name="T34" fmla="*/ 32 w 70"/>
              <a:gd name="T35" fmla="*/ 43 h 65"/>
              <a:gd name="T36" fmla="*/ 34 w 70"/>
              <a:gd name="T37" fmla="*/ 28 h 65"/>
              <a:gd name="T38" fmla="*/ 39 w 70"/>
              <a:gd name="T39" fmla="*/ 60 h 65"/>
              <a:gd name="T40" fmla="*/ 33 w 70"/>
              <a:gd name="T41" fmla="*/ 60 h 65"/>
              <a:gd name="T42" fmla="*/ 31 w 70"/>
              <a:gd name="T43" fmla="*/ 60 h 65"/>
              <a:gd name="T44" fmla="*/ 28 w 70"/>
              <a:gd name="T45" fmla="*/ 47 h 65"/>
              <a:gd name="T46" fmla="*/ 18 w 70"/>
              <a:gd name="T47" fmla="*/ 33 h 65"/>
              <a:gd name="T48" fmla="*/ 18 w 70"/>
              <a:gd name="T49" fmla="*/ 31 h 65"/>
              <a:gd name="T50" fmla="*/ 31 w 70"/>
              <a:gd name="T51" fmla="*/ 21 h 65"/>
              <a:gd name="T52" fmla="*/ 45 w 70"/>
              <a:gd name="T53" fmla="*/ 19 h 65"/>
              <a:gd name="T54" fmla="*/ 47 w 70"/>
              <a:gd name="T55" fmla="*/ 19 h 65"/>
              <a:gd name="T56" fmla="*/ 56 w 70"/>
              <a:gd name="T57" fmla="*/ 33 h 65"/>
              <a:gd name="T58" fmla="*/ 55 w 70"/>
              <a:gd name="T59" fmla="*/ 43 h 65"/>
              <a:gd name="T60" fmla="*/ 60 w 70"/>
              <a:gd name="T61" fmla="*/ 45 h 65"/>
              <a:gd name="T62" fmla="*/ 32 w 70"/>
              <a:gd name="T63" fmla="*/ 0 h 65"/>
              <a:gd name="T64" fmla="*/ 51 w 70"/>
              <a:gd name="T65" fmla="*/ 57 h 65"/>
              <a:gd name="T66" fmla="*/ 60 w 70"/>
              <a:gd name="T67" fmla="*/ 24 h 65"/>
              <a:gd name="T68" fmla="*/ 60 w 70"/>
              <a:gd name="T69" fmla="*/ 24 h 65"/>
              <a:gd name="T70" fmla="*/ 33 w 70"/>
              <a:gd name="T71" fmla="*/ 15 h 65"/>
              <a:gd name="T72" fmla="*/ 31 w 70"/>
              <a:gd name="T73" fmla="*/ 15 h 65"/>
              <a:gd name="T74" fmla="*/ 25 w 70"/>
              <a:gd name="T75" fmla="*/ 4 h 65"/>
              <a:gd name="T76" fmla="*/ 25 w 70"/>
              <a:gd name="T77" fmla="*/ 4 h 65"/>
              <a:gd name="T78" fmla="*/ 3 w 70"/>
              <a:gd name="T79" fmla="*/ 31 h 65"/>
              <a:gd name="T80" fmla="*/ 17 w 70"/>
              <a:gd name="T81" fmla="*/ 44 h 65"/>
              <a:gd name="T82" fmla="*/ 4 w 70"/>
              <a:gd name="T83" fmla="*/ 39 h 65"/>
              <a:gd name="T84" fmla="*/ 4 w 70"/>
              <a:gd name="T85" fmla="*/ 3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5">
                <a:moveTo>
                  <a:pt x="68" y="55"/>
                </a:moveTo>
                <a:cubicBezTo>
                  <a:pt x="59" y="47"/>
                  <a:pt x="59" y="47"/>
                  <a:pt x="59" y="47"/>
                </a:cubicBezTo>
                <a:cubicBezTo>
                  <a:pt x="58" y="46"/>
                  <a:pt x="56" y="45"/>
                  <a:pt x="55" y="45"/>
                </a:cubicBezTo>
                <a:cubicBezTo>
                  <a:pt x="54" y="45"/>
                  <a:pt x="54" y="45"/>
                  <a:pt x="54" y="45"/>
                </a:cubicBezTo>
                <a:cubicBezTo>
                  <a:pt x="52" y="44"/>
                  <a:pt x="52" y="44"/>
                  <a:pt x="52" y="44"/>
                </a:cubicBezTo>
                <a:cubicBezTo>
                  <a:pt x="54" y="41"/>
                  <a:pt x="55" y="38"/>
                  <a:pt x="55" y="35"/>
                </a:cubicBezTo>
                <a:cubicBezTo>
                  <a:pt x="55" y="31"/>
                  <a:pt x="53" y="28"/>
                  <a:pt x="50" y="25"/>
                </a:cubicBezTo>
                <a:cubicBezTo>
                  <a:pt x="47" y="22"/>
                  <a:pt x="44" y="21"/>
                  <a:pt x="40" y="21"/>
                </a:cubicBezTo>
                <a:cubicBezTo>
                  <a:pt x="36" y="21"/>
                  <a:pt x="32" y="22"/>
                  <a:pt x="29" y="25"/>
                </a:cubicBezTo>
                <a:cubicBezTo>
                  <a:pt x="26" y="28"/>
                  <a:pt x="25" y="31"/>
                  <a:pt x="25" y="35"/>
                </a:cubicBezTo>
                <a:cubicBezTo>
                  <a:pt x="25" y="39"/>
                  <a:pt x="26" y="43"/>
                  <a:pt x="29" y="46"/>
                </a:cubicBezTo>
                <a:cubicBezTo>
                  <a:pt x="32" y="49"/>
                  <a:pt x="36" y="50"/>
                  <a:pt x="40" y="50"/>
                </a:cubicBezTo>
                <a:cubicBezTo>
                  <a:pt x="43" y="50"/>
                  <a:pt x="46" y="50"/>
                  <a:pt x="48" y="48"/>
                </a:cubicBezTo>
                <a:cubicBezTo>
                  <a:pt x="49" y="49"/>
                  <a:pt x="49" y="49"/>
                  <a:pt x="49" y="49"/>
                </a:cubicBezTo>
                <a:cubicBezTo>
                  <a:pt x="49" y="50"/>
                  <a:pt x="49" y="50"/>
                  <a:pt x="49" y="51"/>
                </a:cubicBezTo>
                <a:cubicBezTo>
                  <a:pt x="49" y="52"/>
                  <a:pt x="50" y="53"/>
                  <a:pt x="51" y="55"/>
                </a:cubicBezTo>
                <a:cubicBezTo>
                  <a:pt x="60" y="63"/>
                  <a:pt x="60" y="63"/>
                  <a:pt x="60" y="63"/>
                </a:cubicBezTo>
                <a:cubicBezTo>
                  <a:pt x="61" y="64"/>
                  <a:pt x="62" y="65"/>
                  <a:pt x="64" y="65"/>
                </a:cubicBezTo>
                <a:cubicBezTo>
                  <a:pt x="65" y="65"/>
                  <a:pt x="67" y="64"/>
                  <a:pt x="68" y="63"/>
                </a:cubicBezTo>
                <a:cubicBezTo>
                  <a:pt x="70" y="61"/>
                  <a:pt x="70" y="58"/>
                  <a:pt x="68" y="55"/>
                </a:cubicBezTo>
                <a:close/>
                <a:moveTo>
                  <a:pt x="48" y="44"/>
                </a:moveTo>
                <a:cubicBezTo>
                  <a:pt x="46" y="46"/>
                  <a:pt x="43" y="47"/>
                  <a:pt x="40" y="47"/>
                </a:cubicBezTo>
                <a:cubicBezTo>
                  <a:pt x="37" y="47"/>
                  <a:pt x="34" y="46"/>
                  <a:pt x="31" y="44"/>
                </a:cubicBezTo>
                <a:cubicBezTo>
                  <a:pt x="29" y="42"/>
                  <a:pt x="28" y="39"/>
                  <a:pt x="28" y="35"/>
                </a:cubicBezTo>
                <a:cubicBezTo>
                  <a:pt x="28" y="32"/>
                  <a:pt x="29" y="29"/>
                  <a:pt x="31" y="27"/>
                </a:cubicBezTo>
                <a:cubicBezTo>
                  <a:pt x="34" y="25"/>
                  <a:pt x="37" y="24"/>
                  <a:pt x="40" y="24"/>
                </a:cubicBezTo>
                <a:cubicBezTo>
                  <a:pt x="43" y="24"/>
                  <a:pt x="46" y="25"/>
                  <a:pt x="48" y="27"/>
                </a:cubicBezTo>
                <a:cubicBezTo>
                  <a:pt x="53" y="32"/>
                  <a:pt x="53" y="39"/>
                  <a:pt x="48" y="44"/>
                </a:cubicBezTo>
                <a:close/>
                <a:moveTo>
                  <a:pt x="51" y="47"/>
                </a:moveTo>
                <a:cubicBezTo>
                  <a:pt x="51" y="47"/>
                  <a:pt x="50" y="47"/>
                  <a:pt x="50" y="47"/>
                </a:cubicBezTo>
                <a:cubicBezTo>
                  <a:pt x="49" y="47"/>
                  <a:pt x="49" y="47"/>
                  <a:pt x="49" y="47"/>
                </a:cubicBezTo>
                <a:cubicBezTo>
                  <a:pt x="50" y="46"/>
                  <a:pt x="50" y="46"/>
                  <a:pt x="50" y="46"/>
                </a:cubicBezTo>
                <a:cubicBezTo>
                  <a:pt x="51" y="46"/>
                  <a:pt x="51" y="45"/>
                  <a:pt x="51" y="45"/>
                </a:cubicBezTo>
                <a:cubicBezTo>
                  <a:pt x="52" y="46"/>
                  <a:pt x="52" y="46"/>
                  <a:pt x="52" y="46"/>
                </a:cubicBezTo>
                <a:cubicBezTo>
                  <a:pt x="51" y="46"/>
                  <a:pt x="51" y="46"/>
                  <a:pt x="51" y="47"/>
                </a:cubicBezTo>
                <a:close/>
                <a:moveTo>
                  <a:pt x="66" y="61"/>
                </a:moveTo>
                <a:cubicBezTo>
                  <a:pt x="65" y="62"/>
                  <a:pt x="63" y="62"/>
                  <a:pt x="62" y="61"/>
                </a:cubicBezTo>
                <a:cubicBezTo>
                  <a:pt x="53" y="52"/>
                  <a:pt x="53" y="52"/>
                  <a:pt x="53" y="52"/>
                </a:cubicBezTo>
                <a:cubicBezTo>
                  <a:pt x="53" y="52"/>
                  <a:pt x="52" y="51"/>
                  <a:pt x="52" y="50"/>
                </a:cubicBezTo>
                <a:cubicBezTo>
                  <a:pt x="52" y="50"/>
                  <a:pt x="52" y="50"/>
                  <a:pt x="52" y="50"/>
                </a:cubicBezTo>
                <a:cubicBezTo>
                  <a:pt x="52" y="50"/>
                  <a:pt x="52" y="49"/>
                  <a:pt x="52" y="49"/>
                </a:cubicBezTo>
                <a:cubicBezTo>
                  <a:pt x="53" y="49"/>
                  <a:pt x="53" y="49"/>
                  <a:pt x="53" y="49"/>
                </a:cubicBezTo>
                <a:cubicBezTo>
                  <a:pt x="53" y="48"/>
                  <a:pt x="53" y="48"/>
                  <a:pt x="54" y="48"/>
                </a:cubicBezTo>
                <a:cubicBezTo>
                  <a:pt x="54" y="48"/>
                  <a:pt x="54" y="48"/>
                  <a:pt x="54" y="48"/>
                </a:cubicBezTo>
                <a:cubicBezTo>
                  <a:pt x="54" y="48"/>
                  <a:pt x="54" y="48"/>
                  <a:pt x="55" y="48"/>
                </a:cubicBezTo>
                <a:cubicBezTo>
                  <a:pt x="55" y="48"/>
                  <a:pt x="56" y="48"/>
                  <a:pt x="57" y="49"/>
                </a:cubicBezTo>
                <a:cubicBezTo>
                  <a:pt x="65" y="58"/>
                  <a:pt x="65" y="58"/>
                  <a:pt x="65" y="58"/>
                </a:cubicBezTo>
                <a:cubicBezTo>
                  <a:pt x="66" y="59"/>
                  <a:pt x="67" y="60"/>
                  <a:pt x="66" y="61"/>
                </a:cubicBezTo>
                <a:close/>
                <a:moveTo>
                  <a:pt x="34" y="29"/>
                </a:moveTo>
                <a:cubicBezTo>
                  <a:pt x="32" y="31"/>
                  <a:pt x="31" y="33"/>
                  <a:pt x="31" y="35"/>
                </a:cubicBezTo>
                <a:cubicBezTo>
                  <a:pt x="31" y="38"/>
                  <a:pt x="32" y="40"/>
                  <a:pt x="34" y="42"/>
                </a:cubicBezTo>
                <a:cubicBezTo>
                  <a:pt x="34" y="42"/>
                  <a:pt x="34" y="43"/>
                  <a:pt x="34" y="43"/>
                </a:cubicBezTo>
                <a:cubicBezTo>
                  <a:pt x="33" y="43"/>
                  <a:pt x="33" y="43"/>
                  <a:pt x="33" y="43"/>
                </a:cubicBezTo>
                <a:cubicBezTo>
                  <a:pt x="33" y="43"/>
                  <a:pt x="32" y="43"/>
                  <a:pt x="32" y="43"/>
                </a:cubicBezTo>
                <a:cubicBezTo>
                  <a:pt x="30" y="41"/>
                  <a:pt x="29" y="38"/>
                  <a:pt x="29" y="35"/>
                </a:cubicBezTo>
                <a:cubicBezTo>
                  <a:pt x="29" y="33"/>
                  <a:pt x="30" y="30"/>
                  <a:pt x="32" y="28"/>
                </a:cubicBezTo>
                <a:cubicBezTo>
                  <a:pt x="33" y="28"/>
                  <a:pt x="33" y="28"/>
                  <a:pt x="34" y="28"/>
                </a:cubicBezTo>
                <a:cubicBezTo>
                  <a:pt x="34" y="28"/>
                  <a:pt x="34" y="29"/>
                  <a:pt x="34" y="29"/>
                </a:cubicBezTo>
                <a:close/>
                <a:moveTo>
                  <a:pt x="49" y="55"/>
                </a:moveTo>
                <a:cubicBezTo>
                  <a:pt x="46" y="57"/>
                  <a:pt x="43" y="59"/>
                  <a:pt x="39" y="60"/>
                </a:cubicBezTo>
                <a:cubicBezTo>
                  <a:pt x="41" y="58"/>
                  <a:pt x="43" y="55"/>
                  <a:pt x="45" y="52"/>
                </a:cubicBezTo>
                <a:cubicBezTo>
                  <a:pt x="44" y="52"/>
                  <a:pt x="43" y="52"/>
                  <a:pt x="42" y="52"/>
                </a:cubicBezTo>
                <a:cubicBezTo>
                  <a:pt x="40" y="57"/>
                  <a:pt x="37" y="60"/>
                  <a:pt x="33" y="60"/>
                </a:cubicBezTo>
                <a:cubicBezTo>
                  <a:pt x="33" y="51"/>
                  <a:pt x="33" y="51"/>
                  <a:pt x="33" y="51"/>
                </a:cubicBezTo>
                <a:cubicBezTo>
                  <a:pt x="32" y="51"/>
                  <a:pt x="32" y="50"/>
                  <a:pt x="31" y="50"/>
                </a:cubicBezTo>
                <a:cubicBezTo>
                  <a:pt x="31" y="60"/>
                  <a:pt x="31" y="60"/>
                  <a:pt x="31" y="60"/>
                </a:cubicBezTo>
                <a:cubicBezTo>
                  <a:pt x="26" y="60"/>
                  <a:pt x="22" y="54"/>
                  <a:pt x="20" y="47"/>
                </a:cubicBezTo>
                <a:cubicBezTo>
                  <a:pt x="22" y="47"/>
                  <a:pt x="25" y="48"/>
                  <a:pt x="28" y="48"/>
                </a:cubicBezTo>
                <a:cubicBezTo>
                  <a:pt x="28" y="48"/>
                  <a:pt x="28" y="48"/>
                  <a:pt x="28" y="47"/>
                </a:cubicBezTo>
                <a:cubicBezTo>
                  <a:pt x="27" y="47"/>
                  <a:pt x="27" y="46"/>
                  <a:pt x="26" y="46"/>
                </a:cubicBezTo>
                <a:cubicBezTo>
                  <a:pt x="24" y="45"/>
                  <a:pt x="21" y="45"/>
                  <a:pt x="19" y="44"/>
                </a:cubicBezTo>
                <a:cubicBezTo>
                  <a:pt x="18" y="41"/>
                  <a:pt x="18" y="37"/>
                  <a:pt x="18" y="33"/>
                </a:cubicBezTo>
                <a:cubicBezTo>
                  <a:pt x="23" y="33"/>
                  <a:pt x="23" y="33"/>
                  <a:pt x="23" y="33"/>
                </a:cubicBezTo>
                <a:cubicBezTo>
                  <a:pt x="23" y="32"/>
                  <a:pt x="23" y="31"/>
                  <a:pt x="24" y="31"/>
                </a:cubicBezTo>
                <a:cubicBezTo>
                  <a:pt x="18" y="31"/>
                  <a:pt x="18" y="31"/>
                  <a:pt x="18" y="31"/>
                </a:cubicBezTo>
                <a:cubicBezTo>
                  <a:pt x="18" y="26"/>
                  <a:pt x="18" y="22"/>
                  <a:pt x="19" y="19"/>
                </a:cubicBezTo>
                <a:cubicBezTo>
                  <a:pt x="23" y="18"/>
                  <a:pt x="27" y="17"/>
                  <a:pt x="31" y="17"/>
                </a:cubicBezTo>
                <a:cubicBezTo>
                  <a:pt x="31" y="21"/>
                  <a:pt x="31" y="21"/>
                  <a:pt x="31" y="21"/>
                </a:cubicBezTo>
                <a:cubicBezTo>
                  <a:pt x="32" y="21"/>
                  <a:pt x="32" y="20"/>
                  <a:pt x="33" y="20"/>
                </a:cubicBezTo>
                <a:cubicBezTo>
                  <a:pt x="33" y="17"/>
                  <a:pt x="33" y="17"/>
                  <a:pt x="33" y="17"/>
                </a:cubicBezTo>
                <a:cubicBezTo>
                  <a:pt x="37" y="17"/>
                  <a:pt x="41" y="18"/>
                  <a:pt x="45" y="19"/>
                </a:cubicBezTo>
                <a:cubicBezTo>
                  <a:pt x="45" y="19"/>
                  <a:pt x="45" y="19"/>
                  <a:pt x="45" y="20"/>
                </a:cubicBezTo>
                <a:cubicBezTo>
                  <a:pt x="46" y="20"/>
                  <a:pt x="47" y="20"/>
                  <a:pt x="48" y="21"/>
                </a:cubicBezTo>
                <a:cubicBezTo>
                  <a:pt x="47" y="20"/>
                  <a:pt x="47" y="20"/>
                  <a:pt x="47" y="19"/>
                </a:cubicBezTo>
                <a:cubicBezTo>
                  <a:pt x="55" y="22"/>
                  <a:pt x="60" y="26"/>
                  <a:pt x="61" y="31"/>
                </a:cubicBezTo>
                <a:cubicBezTo>
                  <a:pt x="56" y="31"/>
                  <a:pt x="56" y="31"/>
                  <a:pt x="56" y="31"/>
                </a:cubicBezTo>
                <a:cubicBezTo>
                  <a:pt x="56" y="31"/>
                  <a:pt x="56" y="32"/>
                  <a:pt x="56" y="33"/>
                </a:cubicBezTo>
                <a:cubicBezTo>
                  <a:pt x="61" y="33"/>
                  <a:pt x="61" y="33"/>
                  <a:pt x="61" y="33"/>
                </a:cubicBezTo>
                <a:cubicBezTo>
                  <a:pt x="61" y="35"/>
                  <a:pt x="59" y="38"/>
                  <a:pt x="56" y="40"/>
                </a:cubicBezTo>
                <a:cubicBezTo>
                  <a:pt x="56" y="41"/>
                  <a:pt x="55" y="42"/>
                  <a:pt x="55" y="43"/>
                </a:cubicBezTo>
                <a:cubicBezTo>
                  <a:pt x="57" y="41"/>
                  <a:pt x="59" y="40"/>
                  <a:pt x="60" y="39"/>
                </a:cubicBezTo>
                <a:cubicBezTo>
                  <a:pt x="60" y="40"/>
                  <a:pt x="59" y="42"/>
                  <a:pt x="58" y="44"/>
                </a:cubicBezTo>
                <a:cubicBezTo>
                  <a:pt x="59" y="44"/>
                  <a:pt x="60" y="45"/>
                  <a:pt x="60" y="45"/>
                </a:cubicBezTo>
                <a:cubicBezTo>
                  <a:pt x="61" y="46"/>
                  <a:pt x="61" y="46"/>
                  <a:pt x="61" y="46"/>
                </a:cubicBezTo>
                <a:cubicBezTo>
                  <a:pt x="63" y="41"/>
                  <a:pt x="64" y="37"/>
                  <a:pt x="64" y="32"/>
                </a:cubicBezTo>
                <a:cubicBezTo>
                  <a:pt x="64" y="14"/>
                  <a:pt x="50" y="0"/>
                  <a:pt x="32" y="0"/>
                </a:cubicBezTo>
                <a:cubicBezTo>
                  <a:pt x="15" y="0"/>
                  <a:pt x="0" y="14"/>
                  <a:pt x="0" y="32"/>
                </a:cubicBezTo>
                <a:cubicBezTo>
                  <a:pt x="0" y="49"/>
                  <a:pt x="15" y="63"/>
                  <a:pt x="32" y="63"/>
                </a:cubicBezTo>
                <a:cubicBezTo>
                  <a:pt x="39" y="63"/>
                  <a:pt x="46" y="61"/>
                  <a:pt x="51" y="57"/>
                </a:cubicBezTo>
                <a:cubicBezTo>
                  <a:pt x="50" y="56"/>
                  <a:pt x="50" y="56"/>
                  <a:pt x="50" y="56"/>
                </a:cubicBezTo>
                <a:cubicBezTo>
                  <a:pt x="49" y="56"/>
                  <a:pt x="49" y="55"/>
                  <a:pt x="49" y="55"/>
                </a:cubicBezTo>
                <a:close/>
                <a:moveTo>
                  <a:pt x="60" y="24"/>
                </a:moveTo>
                <a:cubicBezTo>
                  <a:pt x="57" y="21"/>
                  <a:pt x="53" y="19"/>
                  <a:pt x="47" y="17"/>
                </a:cubicBezTo>
                <a:cubicBezTo>
                  <a:pt x="45" y="11"/>
                  <a:pt x="42" y="6"/>
                  <a:pt x="39" y="4"/>
                </a:cubicBezTo>
                <a:cubicBezTo>
                  <a:pt x="50" y="6"/>
                  <a:pt x="58" y="14"/>
                  <a:pt x="60" y="24"/>
                </a:cubicBezTo>
                <a:close/>
                <a:moveTo>
                  <a:pt x="33" y="3"/>
                </a:moveTo>
                <a:cubicBezTo>
                  <a:pt x="38" y="3"/>
                  <a:pt x="42" y="9"/>
                  <a:pt x="44" y="16"/>
                </a:cubicBezTo>
                <a:cubicBezTo>
                  <a:pt x="41" y="16"/>
                  <a:pt x="37" y="15"/>
                  <a:pt x="33" y="15"/>
                </a:cubicBezTo>
                <a:lnTo>
                  <a:pt x="33" y="3"/>
                </a:lnTo>
                <a:close/>
                <a:moveTo>
                  <a:pt x="31" y="3"/>
                </a:moveTo>
                <a:cubicBezTo>
                  <a:pt x="31" y="15"/>
                  <a:pt x="31" y="15"/>
                  <a:pt x="31" y="15"/>
                </a:cubicBezTo>
                <a:cubicBezTo>
                  <a:pt x="27" y="15"/>
                  <a:pt x="23" y="16"/>
                  <a:pt x="20" y="16"/>
                </a:cubicBezTo>
                <a:cubicBezTo>
                  <a:pt x="22" y="9"/>
                  <a:pt x="26" y="3"/>
                  <a:pt x="31" y="3"/>
                </a:cubicBezTo>
                <a:close/>
                <a:moveTo>
                  <a:pt x="25" y="4"/>
                </a:moveTo>
                <a:cubicBezTo>
                  <a:pt x="22" y="6"/>
                  <a:pt x="19" y="11"/>
                  <a:pt x="18" y="17"/>
                </a:cubicBezTo>
                <a:cubicBezTo>
                  <a:pt x="12" y="19"/>
                  <a:pt x="7" y="21"/>
                  <a:pt x="4" y="24"/>
                </a:cubicBezTo>
                <a:cubicBezTo>
                  <a:pt x="7" y="14"/>
                  <a:pt x="15" y="6"/>
                  <a:pt x="25" y="4"/>
                </a:cubicBezTo>
                <a:close/>
                <a:moveTo>
                  <a:pt x="17" y="19"/>
                </a:moveTo>
                <a:cubicBezTo>
                  <a:pt x="16" y="23"/>
                  <a:pt x="16" y="27"/>
                  <a:pt x="16" y="31"/>
                </a:cubicBezTo>
                <a:cubicBezTo>
                  <a:pt x="3" y="31"/>
                  <a:pt x="3" y="31"/>
                  <a:pt x="3" y="31"/>
                </a:cubicBezTo>
                <a:cubicBezTo>
                  <a:pt x="4" y="26"/>
                  <a:pt x="9" y="22"/>
                  <a:pt x="17" y="19"/>
                </a:cubicBezTo>
                <a:close/>
                <a:moveTo>
                  <a:pt x="16" y="33"/>
                </a:moveTo>
                <a:cubicBezTo>
                  <a:pt x="16" y="37"/>
                  <a:pt x="16" y="40"/>
                  <a:pt x="17" y="44"/>
                </a:cubicBezTo>
                <a:cubicBezTo>
                  <a:pt x="9" y="41"/>
                  <a:pt x="4" y="37"/>
                  <a:pt x="3" y="33"/>
                </a:cubicBezTo>
                <a:lnTo>
                  <a:pt x="16" y="33"/>
                </a:lnTo>
                <a:close/>
                <a:moveTo>
                  <a:pt x="4" y="39"/>
                </a:moveTo>
                <a:cubicBezTo>
                  <a:pt x="7" y="42"/>
                  <a:pt x="12" y="44"/>
                  <a:pt x="18" y="46"/>
                </a:cubicBezTo>
                <a:cubicBezTo>
                  <a:pt x="19" y="52"/>
                  <a:pt x="22" y="57"/>
                  <a:pt x="25" y="60"/>
                </a:cubicBezTo>
                <a:cubicBezTo>
                  <a:pt x="15" y="57"/>
                  <a:pt x="7" y="49"/>
                  <a:pt x="4" y="39"/>
                </a:cubicBezTo>
                <a:close/>
              </a:path>
            </a:pathLst>
          </a:custGeom>
          <a:solidFill>
            <a:schemeClr val="accent1"/>
          </a:solid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7" name="Freeform 24"/>
          <p:cNvSpPr>
            <a:spLocks noEditPoints="1"/>
          </p:cNvSpPr>
          <p:nvPr/>
        </p:nvSpPr>
        <p:spPr bwMode="auto">
          <a:xfrm>
            <a:off x="4686661" y="1950139"/>
            <a:ext cx="530431" cy="559669"/>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accent2"/>
          </a:solid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8" name="Freeform 34"/>
          <p:cNvSpPr>
            <a:spLocks noEditPoints="1"/>
          </p:cNvSpPr>
          <p:nvPr/>
        </p:nvSpPr>
        <p:spPr bwMode="auto">
          <a:xfrm>
            <a:off x="5729393" y="3031817"/>
            <a:ext cx="320156" cy="429611"/>
          </a:xfrm>
          <a:custGeom>
            <a:avLst/>
            <a:gdLst>
              <a:gd name="T0" fmla="*/ 13 w 52"/>
              <a:gd name="T1" fmla="*/ 18 h 70"/>
              <a:gd name="T2" fmla="*/ 12 w 52"/>
              <a:gd name="T3" fmla="*/ 17 h 70"/>
              <a:gd name="T4" fmla="*/ 11 w 52"/>
              <a:gd name="T5" fmla="*/ 15 h 70"/>
              <a:gd name="T6" fmla="*/ 51 w 52"/>
              <a:gd name="T7" fmla="*/ 50 h 70"/>
              <a:gd name="T8" fmla="*/ 49 w 52"/>
              <a:gd name="T9" fmla="*/ 60 h 70"/>
              <a:gd name="T10" fmla="*/ 51 w 52"/>
              <a:gd name="T11" fmla="*/ 69 h 70"/>
              <a:gd name="T12" fmla="*/ 0 w 52"/>
              <a:gd name="T13" fmla="*/ 69 h 70"/>
              <a:gd name="T14" fmla="*/ 1 w 52"/>
              <a:gd name="T15" fmla="*/ 60 h 70"/>
              <a:gd name="T16" fmla="*/ 4 w 52"/>
              <a:gd name="T17" fmla="*/ 45 h 70"/>
              <a:gd name="T18" fmla="*/ 19 w 52"/>
              <a:gd name="T19" fmla="*/ 27 h 70"/>
              <a:gd name="T20" fmla="*/ 15 w 52"/>
              <a:gd name="T21" fmla="*/ 30 h 70"/>
              <a:gd name="T22" fmla="*/ 10 w 52"/>
              <a:gd name="T23" fmla="*/ 34 h 70"/>
              <a:gd name="T24" fmla="*/ 2 w 52"/>
              <a:gd name="T25" fmla="*/ 28 h 70"/>
              <a:gd name="T26" fmla="*/ 8 w 52"/>
              <a:gd name="T27" fmla="*/ 14 h 70"/>
              <a:gd name="T28" fmla="*/ 13 w 52"/>
              <a:gd name="T29" fmla="*/ 5 h 70"/>
              <a:gd name="T30" fmla="*/ 12 w 52"/>
              <a:gd name="T31" fmla="*/ 0 h 70"/>
              <a:gd name="T32" fmla="*/ 12 w 52"/>
              <a:gd name="T33" fmla="*/ 0 h 70"/>
              <a:gd name="T34" fmla="*/ 14 w 52"/>
              <a:gd name="T35" fmla="*/ 0 h 70"/>
              <a:gd name="T36" fmla="*/ 43 w 52"/>
              <a:gd name="T37" fmla="*/ 13 h 70"/>
              <a:gd name="T38" fmla="*/ 51 w 52"/>
              <a:gd name="T39" fmla="*/ 47 h 70"/>
              <a:gd name="T40" fmla="*/ 2 w 52"/>
              <a:gd name="T41" fmla="*/ 62 h 70"/>
              <a:gd name="T42" fmla="*/ 48 w 52"/>
              <a:gd name="T43" fmla="*/ 62 h 70"/>
              <a:gd name="T44" fmla="*/ 2 w 52"/>
              <a:gd name="T45" fmla="*/ 62 h 70"/>
              <a:gd name="T46" fmla="*/ 6 w 52"/>
              <a:gd name="T47" fmla="*/ 56 h 70"/>
              <a:gd name="T48" fmla="*/ 44 w 52"/>
              <a:gd name="T49" fmla="*/ 60 h 70"/>
              <a:gd name="T50" fmla="*/ 12 w 52"/>
              <a:gd name="T51" fmla="*/ 41 h 70"/>
              <a:gd name="T52" fmla="*/ 6 w 52"/>
              <a:gd name="T53" fmla="*/ 54 h 70"/>
              <a:gd name="T54" fmla="*/ 15 w 52"/>
              <a:gd name="T55" fmla="*/ 42 h 70"/>
              <a:gd name="T56" fmla="*/ 12 w 52"/>
              <a:gd name="T57" fmla="*/ 48 h 70"/>
              <a:gd name="T58" fmla="*/ 41 w 52"/>
              <a:gd name="T59" fmla="*/ 54 h 70"/>
              <a:gd name="T60" fmla="*/ 39 w 52"/>
              <a:gd name="T61" fmla="*/ 17 h 70"/>
              <a:gd name="T62" fmla="*/ 22 w 52"/>
              <a:gd name="T63" fmla="*/ 6 h 70"/>
              <a:gd name="T64" fmla="*/ 20 w 52"/>
              <a:gd name="T65" fmla="*/ 5 h 70"/>
              <a:gd name="T66" fmla="*/ 18 w 52"/>
              <a:gd name="T67" fmla="*/ 4 h 70"/>
              <a:gd name="T68" fmla="*/ 19 w 52"/>
              <a:gd name="T69" fmla="*/ 7 h 70"/>
              <a:gd name="T70" fmla="*/ 17 w 52"/>
              <a:gd name="T71" fmla="*/ 8 h 70"/>
              <a:gd name="T72" fmla="*/ 11 w 52"/>
              <a:gd name="T73" fmla="*/ 14 h 70"/>
              <a:gd name="T74" fmla="*/ 4 w 52"/>
              <a:gd name="T75" fmla="*/ 28 h 70"/>
              <a:gd name="T76" fmla="*/ 10 w 52"/>
              <a:gd name="T77" fmla="*/ 31 h 70"/>
              <a:gd name="T78" fmla="*/ 16 w 52"/>
              <a:gd name="T79" fmla="*/ 25 h 70"/>
              <a:gd name="T80" fmla="*/ 21 w 52"/>
              <a:gd name="T81" fmla="*/ 25 h 70"/>
              <a:gd name="T82" fmla="*/ 30 w 52"/>
              <a:gd name="T83" fmla="*/ 19 h 70"/>
              <a:gd name="T84" fmla="*/ 44 w 52"/>
              <a:gd name="T85" fmla="*/ 36 h 70"/>
              <a:gd name="T86" fmla="*/ 40 w 52"/>
              <a:gd name="T87" fmla="*/ 16 h 70"/>
              <a:gd name="T88" fmla="*/ 43 w 52"/>
              <a:gd name="T89" fmla="*/ 53 h 70"/>
              <a:gd name="T90" fmla="*/ 44 w 52"/>
              <a:gd name="T91"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0">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solidFill>
            <a:schemeClr val="accent2"/>
          </a:solid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9" name="Freeform 18"/>
          <p:cNvSpPr>
            <a:spLocks noEditPoints="1"/>
          </p:cNvSpPr>
          <p:nvPr/>
        </p:nvSpPr>
        <p:spPr bwMode="auto">
          <a:xfrm>
            <a:off x="8269398" y="3491358"/>
            <a:ext cx="441244" cy="416584"/>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chemeClr val="accent1"/>
          </a:solid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10" name="Freeform 87"/>
          <p:cNvSpPr>
            <a:spLocks noEditPoints="1"/>
          </p:cNvSpPr>
          <p:nvPr/>
        </p:nvSpPr>
        <p:spPr bwMode="auto">
          <a:xfrm>
            <a:off x="7341672" y="2229969"/>
            <a:ext cx="362620" cy="423186"/>
          </a:xfrm>
          <a:custGeom>
            <a:avLst/>
            <a:gdLst>
              <a:gd name="T0" fmla="*/ 18 w 58"/>
              <a:gd name="T1" fmla="*/ 37 h 68"/>
              <a:gd name="T2" fmla="*/ 17 w 58"/>
              <a:gd name="T3" fmla="*/ 31 h 68"/>
              <a:gd name="T4" fmla="*/ 40 w 58"/>
              <a:gd name="T5" fmla="*/ 16 h 68"/>
              <a:gd name="T6" fmla="*/ 17 w 58"/>
              <a:gd name="T7" fmla="*/ 30 h 68"/>
              <a:gd name="T8" fmla="*/ 44 w 58"/>
              <a:gd name="T9" fmla="*/ 18 h 68"/>
              <a:gd name="T10" fmla="*/ 17 w 58"/>
              <a:gd name="T11" fmla="*/ 23 h 68"/>
              <a:gd name="T12" fmla="*/ 30 w 58"/>
              <a:gd name="T13" fmla="*/ 16 h 68"/>
              <a:gd name="T14" fmla="*/ 14 w 58"/>
              <a:gd name="T15" fmla="*/ 21 h 68"/>
              <a:gd name="T16" fmla="*/ 34 w 58"/>
              <a:gd name="T17" fmla="*/ 66 h 68"/>
              <a:gd name="T18" fmla="*/ 28 w 58"/>
              <a:gd name="T19" fmla="*/ 68 h 68"/>
              <a:gd name="T20" fmla="*/ 20 w 58"/>
              <a:gd name="T21" fmla="*/ 62 h 68"/>
              <a:gd name="T22" fmla="*/ 23 w 58"/>
              <a:gd name="T23" fmla="*/ 50 h 68"/>
              <a:gd name="T24" fmla="*/ 17 w 58"/>
              <a:gd name="T25" fmla="*/ 44 h 68"/>
              <a:gd name="T26" fmla="*/ 40 w 58"/>
              <a:gd name="T27" fmla="*/ 30 h 68"/>
              <a:gd name="T28" fmla="*/ 25 w 58"/>
              <a:gd name="T29" fmla="*/ 41 h 68"/>
              <a:gd name="T30" fmla="*/ 29 w 58"/>
              <a:gd name="T31" fmla="*/ 50 h 68"/>
              <a:gd name="T32" fmla="*/ 40 w 58"/>
              <a:gd name="T33" fmla="*/ 39 h 68"/>
              <a:gd name="T34" fmla="*/ 35 w 58"/>
              <a:gd name="T35" fmla="*/ 50 h 68"/>
              <a:gd name="T36" fmla="*/ 34 w 58"/>
              <a:gd name="T37" fmla="*/ 52 h 68"/>
              <a:gd name="T38" fmla="*/ 33 w 58"/>
              <a:gd name="T39" fmla="*/ 52 h 68"/>
              <a:gd name="T40" fmla="*/ 28 w 58"/>
              <a:gd name="T41" fmla="*/ 52 h 68"/>
              <a:gd name="T42" fmla="*/ 22 w 58"/>
              <a:gd name="T43" fmla="*/ 54 h 68"/>
              <a:gd name="T44" fmla="*/ 25 w 58"/>
              <a:gd name="T45" fmla="*/ 64 h 68"/>
              <a:gd name="T46" fmla="*/ 36 w 58"/>
              <a:gd name="T47" fmla="*/ 62 h 68"/>
              <a:gd name="T48" fmla="*/ 39 w 58"/>
              <a:gd name="T49" fmla="*/ 9 h 68"/>
              <a:gd name="T50" fmla="*/ 41 w 58"/>
              <a:gd name="T51" fmla="*/ 10 h 68"/>
              <a:gd name="T52" fmla="*/ 42 w 58"/>
              <a:gd name="T53" fmla="*/ 4 h 68"/>
              <a:gd name="T54" fmla="*/ 15 w 58"/>
              <a:gd name="T55" fmla="*/ 54 h 68"/>
              <a:gd name="T56" fmla="*/ 19 w 58"/>
              <a:gd name="T57" fmla="*/ 49 h 68"/>
              <a:gd name="T58" fmla="*/ 48 w 58"/>
              <a:gd name="T59" fmla="*/ 19 h 68"/>
              <a:gd name="T60" fmla="*/ 54 w 58"/>
              <a:gd name="T61" fmla="*/ 14 h 68"/>
              <a:gd name="T62" fmla="*/ 47 w 58"/>
              <a:gd name="T63" fmla="*/ 18 h 68"/>
              <a:gd name="T64" fmla="*/ 4 w 58"/>
              <a:gd name="T65" fmla="*/ 42 h 68"/>
              <a:gd name="T66" fmla="*/ 5 w 58"/>
              <a:gd name="T67" fmla="*/ 44 h 68"/>
              <a:gd name="T68" fmla="*/ 9 w 58"/>
              <a:gd name="T69" fmla="*/ 39 h 68"/>
              <a:gd name="T70" fmla="*/ 50 w 58"/>
              <a:gd name="T71" fmla="*/ 29 h 68"/>
              <a:gd name="T72" fmla="*/ 58 w 58"/>
              <a:gd name="T73" fmla="*/ 29 h 68"/>
              <a:gd name="T74" fmla="*/ 7 w 58"/>
              <a:gd name="T75" fmla="*/ 28 h 68"/>
              <a:gd name="T76" fmla="*/ 1 w 58"/>
              <a:gd name="T77" fmla="*/ 30 h 68"/>
              <a:gd name="T78" fmla="*/ 49 w 58"/>
              <a:gd name="T79" fmla="*/ 39 h 68"/>
              <a:gd name="T80" fmla="*/ 53 w 58"/>
              <a:gd name="T81" fmla="*/ 44 h 68"/>
              <a:gd name="T82" fmla="*/ 54 w 58"/>
              <a:gd name="T83" fmla="*/ 42 h 68"/>
              <a:gd name="T84" fmla="*/ 4 w 58"/>
              <a:gd name="T85" fmla="*/ 14 h 68"/>
              <a:gd name="T86" fmla="*/ 10 w 58"/>
              <a:gd name="T87" fmla="*/ 19 h 68"/>
              <a:gd name="T88" fmla="*/ 5 w 58"/>
              <a:gd name="T89" fmla="*/ 14 h 68"/>
              <a:gd name="T90" fmla="*/ 39 w 58"/>
              <a:gd name="T91" fmla="*/ 49 h 68"/>
              <a:gd name="T92" fmla="*/ 44 w 58"/>
              <a:gd name="T93" fmla="*/ 54 h 68"/>
              <a:gd name="T94" fmla="*/ 17 w 58"/>
              <a:gd name="T95" fmla="*/ 10 h 68"/>
              <a:gd name="T96" fmla="*/ 19 w 58"/>
              <a:gd name="T97" fmla="*/ 9 h 68"/>
              <a:gd name="T98" fmla="*/ 14 w 58"/>
              <a:gd name="T99" fmla="*/ 5 h 68"/>
              <a:gd name="T100" fmla="*/ 30 w 58"/>
              <a:gd name="T101" fmla="*/ 7 h 68"/>
              <a:gd name="T102" fmla="*/ 28 w 58"/>
              <a:gd name="T103"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solidFill>
            <a:schemeClr val="accent3"/>
          </a:solid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grpSp>
        <p:nvGrpSpPr>
          <p:cNvPr id="2" name="Group 135"/>
          <p:cNvGrpSpPr/>
          <p:nvPr/>
        </p:nvGrpSpPr>
        <p:grpSpPr>
          <a:xfrm>
            <a:off x="4318667" y="1053850"/>
            <a:ext cx="4575440" cy="3289887"/>
            <a:chOff x="3045707" y="1437005"/>
            <a:chExt cx="6100586" cy="4385162"/>
          </a:xfrm>
          <a:solidFill>
            <a:srgbClr val="E7E6E6">
              <a:lumMod val="75000"/>
              <a:alpha val="75000"/>
            </a:srgbClr>
          </a:solidFill>
        </p:grpSpPr>
        <p:sp>
          <p:nvSpPr>
            <p:cNvPr id="12" name="Freeform 14"/>
            <p:cNvSpPr>
              <a:spLocks noEditPoints="1"/>
            </p:cNvSpPr>
            <p:nvPr/>
          </p:nvSpPr>
          <p:spPr bwMode="auto">
            <a:xfrm>
              <a:off x="6183606" y="4152950"/>
              <a:ext cx="217641" cy="253915"/>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13" name="Freeform 18"/>
            <p:cNvSpPr>
              <a:spLocks noEditPoints="1"/>
            </p:cNvSpPr>
            <p:nvPr/>
          </p:nvSpPr>
          <p:spPr bwMode="auto">
            <a:xfrm>
              <a:off x="6145217" y="3502854"/>
              <a:ext cx="367683" cy="347026"/>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14" name="Freeform 37"/>
            <p:cNvSpPr>
              <a:spLocks noEditPoints="1"/>
            </p:cNvSpPr>
            <p:nvPr/>
          </p:nvSpPr>
          <p:spPr bwMode="auto">
            <a:xfrm>
              <a:off x="6816469" y="2448523"/>
              <a:ext cx="191882" cy="191884"/>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15" name="Freeform 18"/>
            <p:cNvSpPr>
              <a:spLocks noEditPoints="1"/>
            </p:cNvSpPr>
            <p:nvPr/>
          </p:nvSpPr>
          <p:spPr bwMode="auto">
            <a:xfrm>
              <a:off x="3635511" y="2392623"/>
              <a:ext cx="286836" cy="270722"/>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16" name="Freeform 10"/>
            <p:cNvSpPr>
              <a:spLocks noEditPoints="1"/>
            </p:cNvSpPr>
            <p:nvPr/>
          </p:nvSpPr>
          <p:spPr bwMode="auto">
            <a:xfrm>
              <a:off x="6243387" y="2708024"/>
              <a:ext cx="310690" cy="310690"/>
            </a:xfrm>
            <a:custGeom>
              <a:avLst/>
              <a:gdLst>
                <a:gd name="T0" fmla="*/ 0 w 66"/>
                <a:gd name="T1" fmla="*/ 33 h 66"/>
                <a:gd name="T2" fmla="*/ 66 w 66"/>
                <a:gd name="T3" fmla="*/ 33 h 66"/>
                <a:gd name="T4" fmla="*/ 50 w 66"/>
                <a:gd name="T5" fmla="*/ 32 h 66"/>
                <a:gd name="T6" fmla="*/ 63 w 66"/>
                <a:gd name="T7" fmla="*/ 32 h 66"/>
                <a:gd name="T8" fmla="*/ 48 w 66"/>
                <a:gd name="T9" fmla="*/ 32 h 66"/>
                <a:gd name="T10" fmla="*/ 34 w 66"/>
                <a:gd name="T11" fmla="*/ 18 h 66"/>
                <a:gd name="T12" fmla="*/ 48 w 66"/>
                <a:gd name="T13" fmla="*/ 32 h 66"/>
                <a:gd name="T14" fmla="*/ 34 w 66"/>
                <a:gd name="T15" fmla="*/ 3 h 66"/>
                <a:gd name="T16" fmla="*/ 34 w 66"/>
                <a:gd name="T17" fmla="*/ 16 h 66"/>
                <a:gd name="T18" fmla="*/ 20 w 66"/>
                <a:gd name="T19" fmla="*/ 18 h 66"/>
                <a:gd name="T20" fmla="*/ 32 w 66"/>
                <a:gd name="T21" fmla="*/ 16 h 66"/>
                <a:gd name="T22" fmla="*/ 32 w 66"/>
                <a:gd name="T23" fmla="*/ 32 h 66"/>
                <a:gd name="T24" fmla="*/ 19 w 66"/>
                <a:gd name="T25" fmla="*/ 20 h 66"/>
                <a:gd name="T26" fmla="*/ 16 w 66"/>
                <a:gd name="T27" fmla="*/ 32 h 66"/>
                <a:gd name="T28" fmla="*/ 17 w 66"/>
                <a:gd name="T29" fmla="*/ 21 h 66"/>
                <a:gd name="T30" fmla="*/ 16 w 66"/>
                <a:gd name="T31" fmla="*/ 34 h 66"/>
                <a:gd name="T32" fmla="*/ 3 w 66"/>
                <a:gd name="T33" fmla="*/ 34 h 66"/>
                <a:gd name="T34" fmla="*/ 18 w 66"/>
                <a:gd name="T35" fmla="*/ 34 h 66"/>
                <a:gd name="T36" fmla="*/ 32 w 66"/>
                <a:gd name="T37" fmla="*/ 48 h 66"/>
                <a:gd name="T38" fmla="*/ 18 w 66"/>
                <a:gd name="T39" fmla="*/ 34 h 66"/>
                <a:gd name="T40" fmla="*/ 32 w 66"/>
                <a:gd name="T41" fmla="*/ 63 h 66"/>
                <a:gd name="T42" fmla="*/ 32 w 66"/>
                <a:gd name="T43" fmla="*/ 50 h 66"/>
                <a:gd name="T44" fmla="*/ 46 w 66"/>
                <a:gd name="T45" fmla="*/ 49 h 66"/>
                <a:gd name="T46" fmla="*/ 34 w 66"/>
                <a:gd name="T47" fmla="*/ 50 h 66"/>
                <a:gd name="T48" fmla="*/ 34 w 66"/>
                <a:gd name="T49" fmla="*/ 34 h 66"/>
                <a:gd name="T50" fmla="*/ 46 w 66"/>
                <a:gd name="T51" fmla="*/ 47 h 66"/>
                <a:gd name="T52" fmla="*/ 50 w 66"/>
                <a:gd name="T53" fmla="*/ 34 h 66"/>
                <a:gd name="T54" fmla="*/ 48 w 66"/>
                <a:gd name="T55" fmla="*/ 46 h 66"/>
                <a:gd name="T56" fmla="*/ 48 w 66"/>
                <a:gd name="T57" fmla="*/ 18 h 66"/>
                <a:gd name="T58" fmla="*/ 62 w 66"/>
                <a:gd name="T59" fmla="*/ 26 h 66"/>
                <a:gd name="T60" fmla="*/ 18 w 66"/>
                <a:gd name="T61" fmla="*/ 18 h 66"/>
                <a:gd name="T62" fmla="*/ 26 w 66"/>
                <a:gd name="T63" fmla="*/ 4 h 66"/>
                <a:gd name="T64" fmla="*/ 18 w 66"/>
                <a:gd name="T65" fmla="*/ 48 h 66"/>
                <a:gd name="T66" fmla="*/ 4 w 66"/>
                <a:gd name="T67" fmla="*/ 40 h 66"/>
                <a:gd name="T68" fmla="*/ 48 w 66"/>
                <a:gd name="T69" fmla="*/ 48 h 66"/>
                <a:gd name="T70" fmla="*/ 40 w 66"/>
                <a:gd name="T71"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 h="66">
                  <a:moveTo>
                    <a:pt x="33" y="0"/>
                  </a:moveTo>
                  <a:cubicBezTo>
                    <a:pt x="15" y="0"/>
                    <a:pt x="0" y="15"/>
                    <a:pt x="0" y="33"/>
                  </a:cubicBezTo>
                  <a:cubicBezTo>
                    <a:pt x="0" y="51"/>
                    <a:pt x="15" y="66"/>
                    <a:pt x="33" y="66"/>
                  </a:cubicBezTo>
                  <a:cubicBezTo>
                    <a:pt x="51" y="66"/>
                    <a:pt x="66" y="51"/>
                    <a:pt x="66" y="33"/>
                  </a:cubicBezTo>
                  <a:cubicBezTo>
                    <a:pt x="66" y="15"/>
                    <a:pt x="51" y="0"/>
                    <a:pt x="33" y="0"/>
                  </a:cubicBezTo>
                  <a:close/>
                  <a:moveTo>
                    <a:pt x="50" y="32"/>
                  </a:moveTo>
                  <a:cubicBezTo>
                    <a:pt x="50" y="28"/>
                    <a:pt x="49" y="24"/>
                    <a:pt x="48" y="21"/>
                  </a:cubicBezTo>
                  <a:cubicBezTo>
                    <a:pt x="56" y="23"/>
                    <a:pt x="62" y="27"/>
                    <a:pt x="63" y="32"/>
                  </a:cubicBezTo>
                  <a:lnTo>
                    <a:pt x="50" y="32"/>
                  </a:lnTo>
                  <a:close/>
                  <a:moveTo>
                    <a:pt x="48" y="32"/>
                  </a:moveTo>
                  <a:cubicBezTo>
                    <a:pt x="34" y="32"/>
                    <a:pt x="34" y="32"/>
                    <a:pt x="34" y="32"/>
                  </a:cubicBezTo>
                  <a:cubicBezTo>
                    <a:pt x="34" y="18"/>
                    <a:pt x="34" y="18"/>
                    <a:pt x="34" y="18"/>
                  </a:cubicBezTo>
                  <a:cubicBezTo>
                    <a:pt x="38" y="18"/>
                    <a:pt x="42" y="19"/>
                    <a:pt x="46" y="20"/>
                  </a:cubicBezTo>
                  <a:cubicBezTo>
                    <a:pt x="47" y="24"/>
                    <a:pt x="48" y="28"/>
                    <a:pt x="48" y="32"/>
                  </a:cubicBezTo>
                  <a:close/>
                  <a:moveTo>
                    <a:pt x="34" y="16"/>
                  </a:moveTo>
                  <a:cubicBezTo>
                    <a:pt x="34" y="3"/>
                    <a:pt x="34" y="3"/>
                    <a:pt x="34" y="3"/>
                  </a:cubicBezTo>
                  <a:cubicBezTo>
                    <a:pt x="39" y="4"/>
                    <a:pt x="43" y="10"/>
                    <a:pt x="46" y="18"/>
                  </a:cubicBezTo>
                  <a:cubicBezTo>
                    <a:pt x="42" y="17"/>
                    <a:pt x="38" y="16"/>
                    <a:pt x="34" y="16"/>
                  </a:cubicBezTo>
                  <a:close/>
                  <a:moveTo>
                    <a:pt x="32" y="16"/>
                  </a:moveTo>
                  <a:cubicBezTo>
                    <a:pt x="28" y="16"/>
                    <a:pt x="24" y="17"/>
                    <a:pt x="20" y="18"/>
                  </a:cubicBezTo>
                  <a:cubicBezTo>
                    <a:pt x="22" y="10"/>
                    <a:pt x="27" y="4"/>
                    <a:pt x="32" y="3"/>
                  </a:cubicBezTo>
                  <a:lnTo>
                    <a:pt x="32" y="16"/>
                  </a:lnTo>
                  <a:close/>
                  <a:moveTo>
                    <a:pt x="32" y="18"/>
                  </a:moveTo>
                  <a:cubicBezTo>
                    <a:pt x="32" y="32"/>
                    <a:pt x="32" y="32"/>
                    <a:pt x="32" y="32"/>
                  </a:cubicBezTo>
                  <a:cubicBezTo>
                    <a:pt x="18" y="32"/>
                    <a:pt x="18" y="32"/>
                    <a:pt x="18" y="32"/>
                  </a:cubicBezTo>
                  <a:cubicBezTo>
                    <a:pt x="18" y="28"/>
                    <a:pt x="18" y="24"/>
                    <a:pt x="19" y="20"/>
                  </a:cubicBezTo>
                  <a:cubicBezTo>
                    <a:pt x="23" y="19"/>
                    <a:pt x="27" y="18"/>
                    <a:pt x="32" y="18"/>
                  </a:cubicBezTo>
                  <a:close/>
                  <a:moveTo>
                    <a:pt x="16" y="32"/>
                  </a:moveTo>
                  <a:cubicBezTo>
                    <a:pt x="3" y="32"/>
                    <a:pt x="3" y="32"/>
                    <a:pt x="3" y="32"/>
                  </a:cubicBezTo>
                  <a:cubicBezTo>
                    <a:pt x="4" y="27"/>
                    <a:pt x="9" y="23"/>
                    <a:pt x="17" y="21"/>
                  </a:cubicBezTo>
                  <a:cubicBezTo>
                    <a:pt x="16" y="24"/>
                    <a:pt x="16" y="28"/>
                    <a:pt x="16" y="32"/>
                  </a:cubicBezTo>
                  <a:close/>
                  <a:moveTo>
                    <a:pt x="16" y="34"/>
                  </a:moveTo>
                  <a:cubicBezTo>
                    <a:pt x="16" y="38"/>
                    <a:pt x="16" y="42"/>
                    <a:pt x="17" y="46"/>
                  </a:cubicBezTo>
                  <a:cubicBezTo>
                    <a:pt x="9" y="44"/>
                    <a:pt x="4" y="39"/>
                    <a:pt x="3" y="34"/>
                  </a:cubicBezTo>
                  <a:lnTo>
                    <a:pt x="16" y="34"/>
                  </a:lnTo>
                  <a:close/>
                  <a:moveTo>
                    <a:pt x="18" y="34"/>
                  </a:moveTo>
                  <a:cubicBezTo>
                    <a:pt x="32" y="34"/>
                    <a:pt x="32" y="34"/>
                    <a:pt x="32" y="34"/>
                  </a:cubicBezTo>
                  <a:cubicBezTo>
                    <a:pt x="32" y="48"/>
                    <a:pt x="32" y="48"/>
                    <a:pt x="32" y="48"/>
                  </a:cubicBezTo>
                  <a:cubicBezTo>
                    <a:pt x="27" y="48"/>
                    <a:pt x="23" y="48"/>
                    <a:pt x="19" y="47"/>
                  </a:cubicBezTo>
                  <a:cubicBezTo>
                    <a:pt x="18" y="43"/>
                    <a:pt x="18" y="39"/>
                    <a:pt x="18" y="34"/>
                  </a:cubicBezTo>
                  <a:close/>
                  <a:moveTo>
                    <a:pt x="32" y="50"/>
                  </a:moveTo>
                  <a:cubicBezTo>
                    <a:pt x="32" y="63"/>
                    <a:pt x="32" y="63"/>
                    <a:pt x="32" y="63"/>
                  </a:cubicBezTo>
                  <a:cubicBezTo>
                    <a:pt x="27" y="62"/>
                    <a:pt x="22" y="57"/>
                    <a:pt x="20" y="49"/>
                  </a:cubicBezTo>
                  <a:cubicBezTo>
                    <a:pt x="24" y="50"/>
                    <a:pt x="28" y="50"/>
                    <a:pt x="32" y="50"/>
                  </a:cubicBezTo>
                  <a:close/>
                  <a:moveTo>
                    <a:pt x="34" y="50"/>
                  </a:moveTo>
                  <a:cubicBezTo>
                    <a:pt x="38" y="50"/>
                    <a:pt x="42" y="50"/>
                    <a:pt x="46" y="49"/>
                  </a:cubicBezTo>
                  <a:cubicBezTo>
                    <a:pt x="43" y="57"/>
                    <a:pt x="39" y="62"/>
                    <a:pt x="34" y="63"/>
                  </a:cubicBezTo>
                  <a:lnTo>
                    <a:pt x="34" y="50"/>
                  </a:lnTo>
                  <a:close/>
                  <a:moveTo>
                    <a:pt x="34" y="48"/>
                  </a:moveTo>
                  <a:cubicBezTo>
                    <a:pt x="34" y="34"/>
                    <a:pt x="34" y="34"/>
                    <a:pt x="34" y="34"/>
                  </a:cubicBezTo>
                  <a:cubicBezTo>
                    <a:pt x="48" y="34"/>
                    <a:pt x="48" y="34"/>
                    <a:pt x="48" y="34"/>
                  </a:cubicBezTo>
                  <a:cubicBezTo>
                    <a:pt x="48" y="39"/>
                    <a:pt x="47" y="43"/>
                    <a:pt x="46" y="47"/>
                  </a:cubicBezTo>
                  <a:cubicBezTo>
                    <a:pt x="42" y="48"/>
                    <a:pt x="38" y="48"/>
                    <a:pt x="34" y="48"/>
                  </a:cubicBezTo>
                  <a:close/>
                  <a:moveTo>
                    <a:pt x="50" y="34"/>
                  </a:moveTo>
                  <a:cubicBezTo>
                    <a:pt x="63" y="34"/>
                    <a:pt x="63" y="34"/>
                    <a:pt x="63" y="34"/>
                  </a:cubicBezTo>
                  <a:cubicBezTo>
                    <a:pt x="62" y="39"/>
                    <a:pt x="56" y="44"/>
                    <a:pt x="48" y="46"/>
                  </a:cubicBezTo>
                  <a:cubicBezTo>
                    <a:pt x="49" y="42"/>
                    <a:pt x="50" y="38"/>
                    <a:pt x="50" y="34"/>
                  </a:cubicBezTo>
                  <a:close/>
                  <a:moveTo>
                    <a:pt x="48" y="18"/>
                  </a:moveTo>
                  <a:cubicBezTo>
                    <a:pt x="46" y="12"/>
                    <a:pt x="43" y="7"/>
                    <a:pt x="40" y="4"/>
                  </a:cubicBezTo>
                  <a:cubicBezTo>
                    <a:pt x="51" y="7"/>
                    <a:pt x="59" y="15"/>
                    <a:pt x="62" y="26"/>
                  </a:cubicBezTo>
                  <a:cubicBezTo>
                    <a:pt x="59" y="23"/>
                    <a:pt x="54" y="20"/>
                    <a:pt x="48" y="18"/>
                  </a:cubicBezTo>
                  <a:close/>
                  <a:moveTo>
                    <a:pt x="18" y="18"/>
                  </a:moveTo>
                  <a:cubicBezTo>
                    <a:pt x="12" y="20"/>
                    <a:pt x="7" y="23"/>
                    <a:pt x="4" y="26"/>
                  </a:cubicBezTo>
                  <a:cubicBezTo>
                    <a:pt x="6" y="15"/>
                    <a:pt x="15" y="7"/>
                    <a:pt x="26" y="4"/>
                  </a:cubicBezTo>
                  <a:cubicBezTo>
                    <a:pt x="22" y="7"/>
                    <a:pt x="19" y="12"/>
                    <a:pt x="18" y="18"/>
                  </a:cubicBezTo>
                  <a:close/>
                  <a:moveTo>
                    <a:pt x="18" y="48"/>
                  </a:moveTo>
                  <a:cubicBezTo>
                    <a:pt x="19" y="55"/>
                    <a:pt x="22" y="59"/>
                    <a:pt x="26" y="62"/>
                  </a:cubicBezTo>
                  <a:cubicBezTo>
                    <a:pt x="15" y="60"/>
                    <a:pt x="6" y="51"/>
                    <a:pt x="4" y="40"/>
                  </a:cubicBezTo>
                  <a:cubicBezTo>
                    <a:pt x="7" y="44"/>
                    <a:pt x="12" y="47"/>
                    <a:pt x="18" y="48"/>
                  </a:cubicBezTo>
                  <a:close/>
                  <a:moveTo>
                    <a:pt x="48" y="48"/>
                  </a:moveTo>
                  <a:cubicBezTo>
                    <a:pt x="54" y="47"/>
                    <a:pt x="59" y="44"/>
                    <a:pt x="62" y="40"/>
                  </a:cubicBezTo>
                  <a:cubicBezTo>
                    <a:pt x="59" y="51"/>
                    <a:pt x="51" y="60"/>
                    <a:pt x="40" y="62"/>
                  </a:cubicBezTo>
                  <a:cubicBezTo>
                    <a:pt x="43" y="59"/>
                    <a:pt x="46" y="55"/>
                    <a:pt x="48" y="48"/>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17" name="Freeform 16"/>
            <p:cNvSpPr>
              <a:spLocks noEditPoints="1"/>
            </p:cNvSpPr>
            <p:nvPr/>
          </p:nvSpPr>
          <p:spPr bwMode="auto">
            <a:xfrm>
              <a:off x="6360224" y="2078940"/>
              <a:ext cx="210345" cy="231919"/>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18" name="Freeform 22"/>
            <p:cNvSpPr>
              <a:spLocks noEditPoints="1"/>
            </p:cNvSpPr>
            <p:nvPr/>
          </p:nvSpPr>
          <p:spPr bwMode="auto">
            <a:xfrm>
              <a:off x="3752290" y="3398908"/>
              <a:ext cx="332018" cy="387354"/>
            </a:xfrm>
            <a:custGeom>
              <a:avLst/>
              <a:gdLst>
                <a:gd name="T0" fmla="*/ 18 w 58"/>
                <a:gd name="T1" fmla="*/ 37 h 68"/>
                <a:gd name="T2" fmla="*/ 17 w 58"/>
                <a:gd name="T3" fmla="*/ 31 h 68"/>
                <a:gd name="T4" fmla="*/ 40 w 58"/>
                <a:gd name="T5" fmla="*/ 16 h 68"/>
                <a:gd name="T6" fmla="*/ 17 w 58"/>
                <a:gd name="T7" fmla="*/ 30 h 68"/>
                <a:gd name="T8" fmla="*/ 44 w 58"/>
                <a:gd name="T9" fmla="*/ 18 h 68"/>
                <a:gd name="T10" fmla="*/ 17 w 58"/>
                <a:gd name="T11" fmla="*/ 23 h 68"/>
                <a:gd name="T12" fmla="*/ 30 w 58"/>
                <a:gd name="T13" fmla="*/ 16 h 68"/>
                <a:gd name="T14" fmla="*/ 14 w 58"/>
                <a:gd name="T15" fmla="*/ 21 h 68"/>
                <a:gd name="T16" fmla="*/ 34 w 58"/>
                <a:gd name="T17" fmla="*/ 66 h 68"/>
                <a:gd name="T18" fmla="*/ 28 w 58"/>
                <a:gd name="T19" fmla="*/ 68 h 68"/>
                <a:gd name="T20" fmla="*/ 20 w 58"/>
                <a:gd name="T21" fmla="*/ 62 h 68"/>
                <a:gd name="T22" fmla="*/ 23 w 58"/>
                <a:gd name="T23" fmla="*/ 50 h 68"/>
                <a:gd name="T24" fmla="*/ 17 w 58"/>
                <a:gd name="T25" fmla="*/ 44 h 68"/>
                <a:gd name="T26" fmla="*/ 40 w 58"/>
                <a:gd name="T27" fmla="*/ 30 h 68"/>
                <a:gd name="T28" fmla="*/ 25 w 58"/>
                <a:gd name="T29" fmla="*/ 41 h 68"/>
                <a:gd name="T30" fmla="*/ 29 w 58"/>
                <a:gd name="T31" fmla="*/ 50 h 68"/>
                <a:gd name="T32" fmla="*/ 40 w 58"/>
                <a:gd name="T33" fmla="*/ 39 h 68"/>
                <a:gd name="T34" fmla="*/ 35 w 58"/>
                <a:gd name="T35" fmla="*/ 50 h 68"/>
                <a:gd name="T36" fmla="*/ 34 w 58"/>
                <a:gd name="T37" fmla="*/ 52 h 68"/>
                <a:gd name="T38" fmla="*/ 33 w 58"/>
                <a:gd name="T39" fmla="*/ 52 h 68"/>
                <a:gd name="T40" fmla="*/ 28 w 58"/>
                <a:gd name="T41" fmla="*/ 52 h 68"/>
                <a:gd name="T42" fmla="*/ 22 w 58"/>
                <a:gd name="T43" fmla="*/ 54 h 68"/>
                <a:gd name="T44" fmla="*/ 25 w 58"/>
                <a:gd name="T45" fmla="*/ 64 h 68"/>
                <a:gd name="T46" fmla="*/ 36 w 58"/>
                <a:gd name="T47" fmla="*/ 62 h 68"/>
                <a:gd name="T48" fmla="*/ 39 w 58"/>
                <a:gd name="T49" fmla="*/ 9 h 68"/>
                <a:gd name="T50" fmla="*/ 41 w 58"/>
                <a:gd name="T51" fmla="*/ 10 h 68"/>
                <a:gd name="T52" fmla="*/ 42 w 58"/>
                <a:gd name="T53" fmla="*/ 4 h 68"/>
                <a:gd name="T54" fmla="*/ 15 w 58"/>
                <a:gd name="T55" fmla="*/ 54 h 68"/>
                <a:gd name="T56" fmla="*/ 19 w 58"/>
                <a:gd name="T57" fmla="*/ 49 h 68"/>
                <a:gd name="T58" fmla="*/ 48 w 58"/>
                <a:gd name="T59" fmla="*/ 19 h 68"/>
                <a:gd name="T60" fmla="*/ 54 w 58"/>
                <a:gd name="T61" fmla="*/ 14 h 68"/>
                <a:gd name="T62" fmla="*/ 47 w 58"/>
                <a:gd name="T63" fmla="*/ 18 h 68"/>
                <a:gd name="T64" fmla="*/ 4 w 58"/>
                <a:gd name="T65" fmla="*/ 42 h 68"/>
                <a:gd name="T66" fmla="*/ 5 w 58"/>
                <a:gd name="T67" fmla="*/ 44 h 68"/>
                <a:gd name="T68" fmla="*/ 9 w 58"/>
                <a:gd name="T69" fmla="*/ 39 h 68"/>
                <a:gd name="T70" fmla="*/ 50 w 58"/>
                <a:gd name="T71" fmla="*/ 29 h 68"/>
                <a:gd name="T72" fmla="*/ 58 w 58"/>
                <a:gd name="T73" fmla="*/ 29 h 68"/>
                <a:gd name="T74" fmla="*/ 7 w 58"/>
                <a:gd name="T75" fmla="*/ 28 h 68"/>
                <a:gd name="T76" fmla="*/ 1 w 58"/>
                <a:gd name="T77" fmla="*/ 30 h 68"/>
                <a:gd name="T78" fmla="*/ 49 w 58"/>
                <a:gd name="T79" fmla="*/ 39 h 68"/>
                <a:gd name="T80" fmla="*/ 53 w 58"/>
                <a:gd name="T81" fmla="*/ 44 h 68"/>
                <a:gd name="T82" fmla="*/ 54 w 58"/>
                <a:gd name="T83" fmla="*/ 42 h 68"/>
                <a:gd name="T84" fmla="*/ 4 w 58"/>
                <a:gd name="T85" fmla="*/ 14 h 68"/>
                <a:gd name="T86" fmla="*/ 10 w 58"/>
                <a:gd name="T87" fmla="*/ 19 h 68"/>
                <a:gd name="T88" fmla="*/ 5 w 58"/>
                <a:gd name="T89" fmla="*/ 14 h 68"/>
                <a:gd name="T90" fmla="*/ 39 w 58"/>
                <a:gd name="T91" fmla="*/ 49 h 68"/>
                <a:gd name="T92" fmla="*/ 44 w 58"/>
                <a:gd name="T93" fmla="*/ 54 h 68"/>
                <a:gd name="T94" fmla="*/ 17 w 58"/>
                <a:gd name="T95" fmla="*/ 10 h 68"/>
                <a:gd name="T96" fmla="*/ 19 w 58"/>
                <a:gd name="T97" fmla="*/ 9 h 68"/>
                <a:gd name="T98" fmla="*/ 14 w 58"/>
                <a:gd name="T99" fmla="*/ 5 h 68"/>
                <a:gd name="T100" fmla="*/ 30 w 58"/>
                <a:gd name="T101" fmla="*/ 7 h 68"/>
                <a:gd name="T102" fmla="*/ 28 w 58"/>
                <a:gd name="T103"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19" name="Freeform 23"/>
            <p:cNvSpPr>
              <a:spLocks noEditPoints="1"/>
            </p:cNvSpPr>
            <p:nvPr/>
          </p:nvSpPr>
          <p:spPr bwMode="auto">
            <a:xfrm>
              <a:off x="6602590" y="3548096"/>
              <a:ext cx="218436" cy="214390"/>
            </a:xfrm>
            <a:custGeom>
              <a:avLst/>
              <a:gdLst>
                <a:gd name="T0" fmla="*/ 12 w 68"/>
                <a:gd name="T1" fmla="*/ 0 h 67"/>
                <a:gd name="T2" fmla="*/ 0 w 68"/>
                <a:gd name="T3" fmla="*/ 56 h 67"/>
                <a:gd name="T4" fmla="*/ 57 w 68"/>
                <a:gd name="T5" fmla="*/ 67 h 67"/>
                <a:gd name="T6" fmla="*/ 68 w 68"/>
                <a:gd name="T7" fmla="*/ 11 h 67"/>
                <a:gd name="T8" fmla="*/ 65 w 68"/>
                <a:gd name="T9" fmla="*/ 11 h 67"/>
                <a:gd name="T10" fmla="*/ 57 w 68"/>
                <a:gd name="T11" fmla="*/ 64 h 67"/>
                <a:gd name="T12" fmla="*/ 3 w 68"/>
                <a:gd name="T13" fmla="*/ 56 h 67"/>
                <a:gd name="T14" fmla="*/ 12 w 68"/>
                <a:gd name="T15" fmla="*/ 3 h 67"/>
                <a:gd name="T16" fmla="*/ 65 w 68"/>
                <a:gd name="T17" fmla="*/ 11 h 67"/>
                <a:gd name="T18" fmla="*/ 12 w 68"/>
                <a:gd name="T19" fmla="*/ 5 h 67"/>
                <a:gd name="T20" fmla="*/ 6 w 68"/>
                <a:gd name="T21" fmla="*/ 56 h 67"/>
                <a:gd name="T22" fmla="*/ 56 w 68"/>
                <a:gd name="T23" fmla="*/ 62 h 67"/>
                <a:gd name="T24" fmla="*/ 63 w 68"/>
                <a:gd name="T25" fmla="*/ 12 h 67"/>
                <a:gd name="T26" fmla="*/ 61 w 68"/>
                <a:gd name="T27" fmla="*/ 12 h 67"/>
                <a:gd name="T28" fmla="*/ 35 w 68"/>
                <a:gd name="T29" fmla="*/ 33 h 67"/>
                <a:gd name="T30" fmla="*/ 56 w 68"/>
                <a:gd name="T31" fmla="*/ 7 h 67"/>
                <a:gd name="T32" fmla="*/ 12 w 68"/>
                <a:gd name="T33" fmla="*/ 7 h 67"/>
                <a:gd name="T34" fmla="*/ 33 w 68"/>
                <a:gd name="T35" fmla="*/ 33 h 67"/>
                <a:gd name="T36" fmla="*/ 8 w 68"/>
                <a:gd name="T37" fmla="*/ 12 h 67"/>
                <a:gd name="T38" fmla="*/ 8 w 68"/>
                <a:gd name="T39" fmla="*/ 56 h 67"/>
                <a:gd name="T40" fmla="*/ 33 w 68"/>
                <a:gd name="T41" fmla="*/ 35 h 67"/>
                <a:gd name="T42" fmla="*/ 12 w 68"/>
                <a:gd name="T43" fmla="*/ 60 h 67"/>
                <a:gd name="T44" fmla="*/ 56 w 68"/>
                <a:gd name="T45" fmla="*/ 60 h 67"/>
                <a:gd name="T46" fmla="*/ 35 w 68"/>
                <a:gd name="T47" fmla="*/ 35 h 67"/>
                <a:gd name="T48" fmla="*/ 61 w 68"/>
                <a:gd name="T49" fmla="*/ 56 h 67"/>
                <a:gd name="T50" fmla="*/ 12 w 68"/>
                <a:gd name="T51" fmla="*/ 20 h 67"/>
                <a:gd name="T52" fmla="*/ 19 w 68"/>
                <a:gd name="T53" fmla="*/ 19 h 67"/>
                <a:gd name="T54" fmla="*/ 20 w 68"/>
                <a:gd name="T55" fmla="*/ 12 h 67"/>
                <a:gd name="T56" fmla="*/ 21 w 68"/>
                <a:gd name="T57" fmla="*/ 19 h 67"/>
                <a:gd name="T58" fmla="*/ 29 w 68"/>
                <a:gd name="T59" fmla="*/ 20 h 67"/>
                <a:gd name="T60" fmla="*/ 21 w 68"/>
                <a:gd name="T61" fmla="*/ 21 h 67"/>
                <a:gd name="T62" fmla="*/ 20 w 68"/>
                <a:gd name="T63" fmla="*/ 28 h 67"/>
                <a:gd name="T64" fmla="*/ 19 w 68"/>
                <a:gd name="T65" fmla="*/ 21 h 67"/>
                <a:gd name="T66" fmla="*/ 12 w 68"/>
                <a:gd name="T67" fmla="*/ 20 h 67"/>
                <a:gd name="T68" fmla="*/ 26 w 68"/>
                <a:gd name="T69" fmla="*/ 53 h 67"/>
                <a:gd name="T70" fmla="*/ 25 w 68"/>
                <a:gd name="T71" fmla="*/ 53 h 67"/>
                <a:gd name="T72" fmla="*/ 16 w 68"/>
                <a:gd name="T73" fmla="*/ 53 h 67"/>
                <a:gd name="T74" fmla="*/ 15 w 68"/>
                <a:gd name="T75" fmla="*/ 53 h 67"/>
                <a:gd name="T76" fmla="*/ 19 w 68"/>
                <a:gd name="T77" fmla="*/ 47 h 67"/>
                <a:gd name="T78" fmla="*/ 15 w 68"/>
                <a:gd name="T79" fmla="*/ 42 h 67"/>
                <a:gd name="T80" fmla="*/ 20 w 68"/>
                <a:gd name="T81" fmla="*/ 46 h 67"/>
                <a:gd name="T82" fmla="*/ 26 w 68"/>
                <a:gd name="T83" fmla="*/ 42 h 67"/>
                <a:gd name="T84" fmla="*/ 22 w 68"/>
                <a:gd name="T85" fmla="*/ 47 h 67"/>
                <a:gd name="T86" fmla="*/ 40 w 68"/>
                <a:gd name="T87" fmla="*/ 19 h 67"/>
                <a:gd name="T88" fmla="*/ 56 w 68"/>
                <a:gd name="T89" fmla="*/ 18 h 67"/>
                <a:gd name="T90" fmla="*/ 56 w 68"/>
                <a:gd name="T91" fmla="*/ 20 h 67"/>
                <a:gd name="T92" fmla="*/ 40 w 68"/>
                <a:gd name="T93" fmla="*/ 19 h 67"/>
                <a:gd name="T94" fmla="*/ 55 w 68"/>
                <a:gd name="T95" fmla="*/ 45 h 67"/>
                <a:gd name="T96" fmla="*/ 40 w 68"/>
                <a:gd name="T97" fmla="*/ 44 h 67"/>
                <a:gd name="T98" fmla="*/ 55 w 68"/>
                <a:gd name="T99" fmla="*/ 43 h 67"/>
                <a:gd name="T100" fmla="*/ 56 w 68"/>
                <a:gd name="T101" fmla="*/ 50 h 67"/>
                <a:gd name="T102" fmla="*/ 41 w 68"/>
                <a:gd name="T103" fmla="*/ 51 h 67"/>
                <a:gd name="T104" fmla="*/ 41 w 68"/>
                <a:gd name="T105" fmla="*/ 49 h 67"/>
                <a:gd name="T106" fmla="*/ 56 w 68"/>
                <a:gd name="T107"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0" name="Freeform 17"/>
            <p:cNvSpPr>
              <a:spLocks noEditPoints="1"/>
            </p:cNvSpPr>
            <p:nvPr/>
          </p:nvSpPr>
          <p:spPr bwMode="auto">
            <a:xfrm>
              <a:off x="6460755" y="1437005"/>
              <a:ext cx="499264" cy="422907"/>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solidFill>
              <a:schemeClr val="accent1"/>
            </a:solid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1" name="Freeform 62"/>
            <p:cNvSpPr>
              <a:spLocks noEditPoints="1"/>
            </p:cNvSpPr>
            <p:nvPr/>
          </p:nvSpPr>
          <p:spPr bwMode="auto">
            <a:xfrm>
              <a:off x="5370746" y="1930749"/>
              <a:ext cx="292609" cy="338210"/>
            </a:xfrm>
            <a:custGeom>
              <a:avLst/>
              <a:gdLst>
                <a:gd name="T0" fmla="*/ 54 w 62"/>
                <a:gd name="T1" fmla="*/ 0 h 72"/>
                <a:gd name="T2" fmla="*/ 8 w 62"/>
                <a:gd name="T3" fmla="*/ 0 h 72"/>
                <a:gd name="T4" fmla="*/ 0 w 62"/>
                <a:gd name="T5" fmla="*/ 8 h 72"/>
                <a:gd name="T6" fmla="*/ 0 w 62"/>
                <a:gd name="T7" fmla="*/ 64 h 72"/>
                <a:gd name="T8" fmla="*/ 8 w 62"/>
                <a:gd name="T9" fmla="*/ 72 h 72"/>
                <a:gd name="T10" fmla="*/ 54 w 62"/>
                <a:gd name="T11" fmla="*/ 72 h 72"/>
                <a:gd name="T12" fmla="*/ 62 w 62"/>
                <a:gd name="T13" fmla="*/ 64 h 72"/>
                <a:gd name="T14" fmla="*/ 62 w 62"/>
                <a:gd name="T15" fmla="*/ 8 h 72"/>
                <a:gd name="T16" fmla="*/ 54 w 62"/>
                <a:gd name="T17" fmla="*/ 0 h 72"/>
                <a:gd name="T18" fmla="*/ 8 w 62"/>
                <a:gd name="T19" fmla="*/ 3 h 72"/>
                <a:gd name="T20" fmla="*/ 54 w 62"/>
                <a:gd name="T21" fmla="*/ 3 h 72"/>
                <a:gd name="T22" fmla="*/ 59 w 62"/>
                <a:gd name="T23" fmla="*/ 8 h 72"/>
                <a:gd name="T24" fmla="*/ 59 w 62"/>
                <a:gd name="T25" fmla="*/ 64 h 72"/>
                <a:gd name="T26" fmla="*/ 54 w 62"/>
                <a:gd name="T27" fmla="*/ 69 h 72"/>
                <a:gd name="T28" fmla="*/ 8 w 62"/>
                <a:gd name="T29" fmla="*/ 69 h 72"/>
                <a:gd name="T30" fmla="*/ 3 w 62"/>
                <a:gd name="T31" fmla="*/ 64 h 72"/>
                <a:gd name="T32" fmla="*/ 3 w 62"/>
                <a:gd name="T33" fmla="*/ 8 h 72"/>
                <a:gd name="T34" fmla="*/ 8 w 62"/>
                <a:gd name="T35" fmla="*/ 3 h 72"/>
                <a:gd name="T36" fmla="*/ 7 w 62"/>
                <a:gd name="T37" fmla="*/ 62 h 72"/>
                <a:gd name="T38" fmla="*/ 55 w 62"/>
                <a:gd name="T39" fmla="*/ 62 h 72"/>
                <a:gd name="T40" fmla="*/ 56 w 62"/>
                <a:gd name="T41" fmla="*/ 61 h 72"/>
                <a:gd name="T42" fmla="*/ 56 w 62"/>
                <a:gd name="T43" fmla="*/ 7 h 72"/>
                <a:gd name="T44" fmla="*/ 55 w 62"/>
                <a:gd name="T45" fmla="*/ 6 h 72"/>
                <a:gd name="T46" fmla="*/ 7 w 62"/>
                <a:gd name="T47" fmla="*/ 6 h 72"/>
                <a:gd name="T48" fmla="*/ 6 w 62"/>
                <a:gd name="T49" fmla="*/ 7 h 72"/>
                <a:gd name="T50" fmla="*/ 6 w 62"/>
                <a:gd name="T51" fmla="*/ 61 h 72"/>
                <a:gd name="T52" fmla="*/ 7 w 62"/>
                <a:gd name="T53" fmla="*/ 62 h 72"/>
                <a:gd name="T54" fmla="*/ 8 w 62"/>
                <a:gd name="T55" fmla="*/ 8 h 72"/>
                <a:gd name="T56" fmla="*/ 54 w 62"/>
                <a:gd name="T57" fmla="*/ 8 h 72"/>
                <a:gd name="T58" fmla="*/ 54 w 62"/>
                <a:gd name="T59" fmla="*/ 60 h 72"/>
                <a:gd name="T60" fmla="*/ 8 w 62"/>
                <a:gd name="T61" fmla="*/ 60 h 72"/>
                <a:gd name="T62" fmla="*/ 8 w 62"/>
                <a:gd name="T63" fmla="*/ 8 h 72"/>
                <a:gd name="T64" fmla="*/ 33 w 62"/>
                <a:gd name="T65" fmla="*/ 66 h 72"/>
                <a:gd name="T66" fmla="*/ 31 w 62"/>
                <a:gd name="T67" fmla="*/ 68 h 72"/>
                <a:gd name="T68" fmla="*/ 29 w 62"/>
                <a:gd name="T69" fmla="*/ 66 h 72"/>
                <a:gd name="T70" fmla="*/ 31 w 62"/>
                <a:gd name="T71" fmla="*/ 64 h 72"/>
                <a:gd name="T72" fmla="*/ 33 w 62"/>
                <a:gd name="T73"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7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solidFill>
              <a:schemeClr val="accent4"/>
            </a:solid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2" name="Freeform 52"/>
            <p:cNvSpPr>
              <a:spLocks noEditPoints="1"/>
            </p:cNvSpPr>
            <p:nvPr/>
          </p:nvSpPr>
          <p:spPr bwMode="auto">
            <a:xfrm>
              <a:off x="4290523" y="3450281"/>
              <a:ext cx="306095" cy="287984"/>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3" name="Freeform 85"/>
            <p:cNvSpPr>
              <a:spLocks noEditPoints="1"/>
            </p:cNvSpPr>
            <p:nvPr/>
          </p:nvSpPr>
          <p:spPr bwMode="auto">
            <a:xfrm>
              <a:off x="8238908" y="2516452"/>
              <a:ext cx="337527" cy="253644"/>
            </a:xfrm>
            <a:custGeom>
              <a:avLst/>
              <a:gdLst>
                <a:gd name="T0" fmla="*/ 53 w 71"/>
                <a:gd name="T1" fmla="*/ 5 h 51"/>
                <a:gd name="T2" fmla="*/ 0 w 71"/>
                <a:gd name="T3" fmla="*/ 12 h 51"/>
                <a:gd name="T4" fmla="*/ 8 w 71"/>
                <a:gd name="T5" fmla="*/ 33 h 51"/>
                <a:gd name="T6" fmla="*/ 12 w 71"/>
                <a:gd name="T7" fmla="*/ 43 h 51"/>
                <a:gd name="T8" fmla="*/ 46 w 71"/>
                <a:gd name="T9" fmla="*/ 40 h 51"/>
                <a:gd name="T10" fmla="*/ 11 w 71"/>
                <a:gd name="T11" fmla="*/ 35 h 51"/>
                <a:gd name="T12" fmla="*/ 48 w 71"/>
                <a:gd name="T13" fmla="*/ 31 h 51"/>
                <a:gd name="T14" fmla="*/ 56 w 71"/>
                <a:gd name="T15" fmla="*/ 6 h 51"/>
                <a:gd name="T16" fmla="*/ 71 w 71"/>
                <a:gd name="T17" fmla="*/ 2 h 51"/>
                <a:gd name="T18" fmla="*/ 45 w 71"/>
                <a:gd name="T19" fmla="*/ 18 h 51"/>
                <a:gd name="T20" fmla="*/ 49 w 71"/>
                <a:gd name="T21" fmla="*/ 18 h 51"/>
                <a:gd name="T22" fmla="*/ 45 w 71"/>
                <a:gd name="T23" fmla="*/ 20 h 51"/>
                <a:gd name="T24" fmla="*/ 9 w 71"/>
                <a:gd name="T25" fmla="*/ 30 h 51"/>
                <a:gd name="T26" fmla="*/ 12 w 71"/>
                <a:gd name="T27" fmla="*/ 32 h 51"/>
                <a:gd name="T28" fmla="*/ 28 w 71"/>
                <a:gd name="T29" fmla="*/ 18 h 51"/>
                <a:gd name="T30" fmla="*/ 35 w 71"/>
                <a:gd name="T31" fmla="*/ 18 h 51"/>
                <a:gd name="T32" fmla="*/ 43 w 71"/>
                <a:gd name="T33" fmla="*/ 18 h 51"/>
                <a:gd name="T34" fmla="*/ 28 w 71"/>
                <a:gd name="T35" fmla="*/ 20 h 51"/>
                <a:gd name="T36" fmla="*/ 28 w 71"/>
                <a:gd name="T37" fmla="*/ 25 h 51"/>
                <a:gd name="T38" fmla="*/ 21 w 71"/>
                <a:gd name="T39" fmla="*/ 25 h 51"/>
                <a:gd name="T40" fmla="*/ 26 w 71"/>
                <a:gd name="T41" fmla="*/ 25 h 51"/>
                <a:gd name="T42" fmla="*/ 20 w 71"/>
                <a:gd name="T43" fmla="*/ 13 h 51"/>
                <a:gd name="T44" fmla="*/ 18 w 71"/>
                <a:gd name="T45" fmla="*/ 18 h 51"/>
                <a:gd name="T46" fmla="*/ 18 w 71"/>
                <a:gd name="T47" fmla="*/ 13 h 51"/>
                <a:gd name="T48" fmla="*/ 19 w 71"/>
                <a:gd name="T49" fmla="*/ 25 h 51"/>
                <a:gd name="T50" fmla="*/ 18 w 71"/>
                <a:gd name="T51" fmla="*/ 20 h 51"/>
                <a:gd name="T52" fmla="*/ 5 w 71"/>
                <a:gd name="T53" fmla="*/ 20 h 51"/>
                <a:gd name="T54" fmla="*/ 13 w 71"/>
                <a:gd name="T55" fmla="*/ 27 h 51"/>
                <a:gd name="T56" fmla="*/ 14 w 71"/>
                <a:gd name="T57" fmla="*/ 32 h 51"/>
                <a:gd name="T58" fmla="*/ 26 w 71"/>
                <a:gd name="T59" fmla="*/ 27 h 51"/>
                <a:gd name="T60" fmla="*/ 21 w 71"/>
                <a:gd name="T61" fmla="*/ 27 h 51"/>
                <a:gd name="T62" fmla="*/ 33 w 71"/>
                <a:gd name="T63" fmla="*/ 32 h 51"/>
                <a:gd name="T64" fmla="*/ 36 w 71"/>
                <a:gd name="T65" fmla="*/ 27 h 51"/>
                <a:gd name="T66" fmla="*/ 35 w 71"/>
                <a:gd name="T67" fmla="*/ 32 h 51"/>
                <a:gd name="T68" fmla="*/ 37 w 71"/>
                <a:gd name="T69" fmla="*/ 20 h 51"/>
                <a:gd name="T70" fmla="*/ 36 w 71"/>
                <a:gd name="T71" fmla="*/ 25 h 51"/>
                <a:gd name="T72" fmla="*/ 9 w 71"/>
                <a:gd name="T73" fmla="*/ 13 h 51"/>
                <a:gd name="T74" fmla="*/ 3 w 71"/>
                <a:gd name="T75" fmla="*/ 14 h 51"/>
                <a:gd name="T76" fmla="*/ 42 w 71"/>
                <a:gd name="T77" fmla="*/ 32 h 51"/>
                <a:gd name="T78" fmla="*/ 46 w 71"/>
                <a:gd name="T79" fmla="*/ 27 h 51"/>
                <a:gd name="T80" fmla="*/ 13 w 71"/>
                <a:gd name="T81" fmla="*/ 44 h 51"/>
                <a:gd name="T82" fmla="*/ 17 w 71"/>
                <a:gd name="T83" fmla="*/ 48 h 51"/>
                <a:gd name="T84" fmla="*/ 12 w 71"/>
                <a:gd name="T85" fmla="*/ 48 h 51"/>
                <a:gd name="T86" fmla="*/ 13 w 71"/>
                <a:gd name="T87" fmla="*/ 49 h 51"/>
                <a:gd name="T88" fmla="*/ 40 w 71"/>
                <a:gd name="T89" fmla="*/ 51 h 51"/>
                <a:gd name="T90" fmla="*/ 40 w 71"/>
                <a:gd name="T91" fmla="*/ 49 h 51"/>
                <a:gd name="T92" fmla="*/ 42 w 71"/>
                <a:gd name="T93"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5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4" name="Freeform 28"/>
            <p:cNvSpPr>
              <a:spLocks noEditPoints="1"/>
            </p:cNvSpPr>
            <p:nvPr/>
          </p:nvSpPr>
          <p:spPr bwMode="auto">
            <a:xfrm>
              <a:off x="3637416" y="3912724"/>
              <a:ext cx="399647" cy="324286"/>
            </a:xfrm>
            <a:custGeom>
              <a:avLst/>
              <a:gdLst>
                <a:gd name="T0" fmla="*/ 26 w 74"/>
                <a:gd name="T1" fmla="*/ 0 h 60"/>
                <a:gd name="T2" fmla="*/ 19 w 74"/>
                <a:gd name="T3" fmla="*/ 53 h 60"/>
                <a:gd name="T4" fmla="*/ 49 w 74"/>
                <a:gd name="T5" fmla="*/ 60 h 60"/>
                <a:gd name="T6" fmla="*/ 56 w 74"/>
                <a:gd name="T7" fmla="*/ 7 h 60"/>
                <a:gd name="T8" fmla="*/ 53 w 74"/>
                <a:gd name="T9" fmla="*/ 7 h 60"/>
                <a:gd name="T10" fmla="*/ 49 w 74"/>
                <a:gd name="T11" fmla="*/ 57 h 60"/>
                <a:gd name="T12" fmla="*/ 22 w 74"/>
                <a:gd name="T13" fmla="*/ 53 h 60"/>
                <a:gd name="T14" fmla="*/ 26 w 74"/>
                <a:gd name="T15" fmla="*/ 3 h 60"/>
                <a:gd name="T16" fmla="*/ 53 w 74"/>
                <a:gd name="T17" fmla="*/ 7 h 60"/>
                <a:gd name="T18" fmla="*/ 25 w 74"/>
                <a:gd name="T19" fmla="*/ 6 h 60"/>
                <a:gd name="T20" fmla="*/ 24 w 74"/>
                <a:gd name="T21" fmla="*/ 50 h 60"/>
                <a:gd name="T22" fmla="*/ 50 w 74"/>
                <a:gd name="T23" fmla="*/ 51 h 60"/>
                <a:gd name="T24" fmla="*/ 51 w 74"/>
                <a:gd name="T25" fmla="*/ 7 h 60"/>
                <a:gd name="T26" fmla="*/ 49 w 74"/>
                <a:gd name="T27" fmla="*/ 49 h 60"/>
                <a:gd name="T28" fmla="*/ 26 w 74"/>
                <a:gd name="T29" fmla="*/ 8 h 60"/>
                <a:gd name="T30" fmla="*/ 49 w 74"/>
                <a:gd name="T31" fmla="*/ 49 h 60"/>
                <a:gd name="T32" fmla="*/ 37 w 74"/>
                <a:gd name="T33" fmla="*/ 56 h 60"/>
                <a:gd name="T34" fmla="*/ 37 w 74"/>
                <a:gd name="T35" fmla="*/ 52 h 60"/>
                <a:gd name="T36" fmla="*/ 74 w 74"/>
                <a:gd name="T37" fmla="*/ 23 h 60"/>
                <a:gd name="T38" fmla="*/ 67 w 74"/>
                <a:gd name="T39" fmla="*/ 41 h 60"/>
                <a:gd name="T40" fmla="*/ 66 w 74"/>
                <a:gd name="T41" fmla="*/ 39 h 60"/>
                <a:gd name="T42" fmla="*/ 66 w 74"/>
                <a:gd name="T43" fmla="*/ 7 h 60"/>
                <a:gd name="T44" fmla="*/ 68 w 74"/>
                <a:gd name="T45" fmla="*/ 6 h 60"/>
                <a:gd name="T46" fmla="*/ 69 w 74"/>
                <a:gd name="T47" fmla="*/ 23 h 60"/>
                <a:gd name="T48" fmla="*/ 64 w 74"/>
                <a:gd name="T49" fmla="*/ 37 h 60"/>
                <a:gd name="T50" fmla="*/ 63 w 74"/>
                <a:gd name="T51" fmla="*/ 35 h 60"/>
                <a:gd name="T52" fmla="*/ 63 w 74"/>
                <a:gd name="T53" fmla="*/ 11 h 60"/>
                <a:gd name="T54" fmla="*/ 65 w 74"/>
                <a:gd name="T55" fmla="*/ 10 h 60"/>
                <a:gd name="T56" fmla="*/ 64 w 74"/>
                <a:gd name="T57" fmla="*/ 23 h 60"/>
                <a:gd name="T58" fmla="*/ 60 w 74"/>
                <a:gd name="T59" fmla="*/ 33 h 60"/>
                <a:gd name="T60" fmla="*/ 60 w 74"/>
                <a:gd name="T61" fmla="*/ 31 h 60"/>
                <a:gd name="T62" fmla="*/ 60 w 74"/>
                <a:gd name="T63" fmla="*/ 15 h 60"/>
                <a:gd name="T64" fmla="*/ 61 w 74"/>
                <a:gd name="T65" fmla="*/ 14 h 60"/>
                <a:gd name="T66" fmla="*/ 8 w 74"/>
                <a:gd name="T67" fmla="*/ 39 h 60"/>
                <a:gd name="T68" fmla="*/ 7 w 74"/>
                <a:gd name="T69" fmla="*/ 41 h 60"/>
                <a:gd name="T70" fmla="*/ 0 w 74"/>
                <a:gd name="T71" fmla="*/ 23 h 60"/>
                <a:gd name="T72" fmla="*/ 8 w 74"/>
                <a:gd name="T73" fmla="*/ 6 h 60"/>
                <a:gd name="T74" fmla="*/ 2 w 74"/>
                <a:gd name="T75" fmla="*/ 23 h 60"/>
                <a:gd name="T76" fmla="*/ 12 w 74"/>
                <a:gd name="T77" fmla="*/ 35 h 60"/>
                <a:gd name="T78" fmla="*/ 11 w 74"/>
                <a:gd name="T79" fmla="*/ 37 h 60"/>
                <a:gd name="T80" fmla="*/ 6 w 74"/>
                <a:gd name="T81" fmla="*/ 23 h 60"/>
                <a:gd name="T82" fmla="*/ 11 w 74"/>
                <a:gd name="T83" fmla="*/ 10 h 60"/>
                <a:gd name="T84" fmla="*/ 8 w 74"/>
                <a:gd name="T85" fmla="*/ 23 h 60"/>
                <a:gd name="T86" fmla="*/ 15 w 74"/>
                <a:gd name="T87" fmla="*/ 15 h 60"/>
                <a:gd name="T88" fmla="*/ 15 w 74"/>
                <a:gd name="T89" fmla="*/ 31 h 60"/>
                <a:gd name="T90" fmla="*/ 14 w 74"/>
                <a:gd name="T91" fmla="*/ 33 h 60"/>
                <a:gd name="T92" fmla="*/ 11 w 74"/>
                <a:gd name="T93" fmla="*/ 23 h 60"/>
                <a:gd name="T94" fmla="*/ 15 w 74"/>
                <a:gd name="T95"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60">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solidFill>
              <a:schemeClr val="accent4"/>
            </a:solid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5" name="Freeform 15"/>
            <p:cNvSpPr>
              <a:spLocks noEditPoints="1"/>
            </p:cNvSpPr>
            <p:nvPr/>
          </p:nvSpPr>
          <p:spPr bwMode="auto">
            <a:xfrm>
              <a:off x="8200165" y="3107567"/>
              <a:ext cx="428644" cy="305865"/>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solidFill>
              <a:schemeClr val="accent4"/>
            </a:solid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6" name="Freeform 15"/>
            <p:cNvSpPr>
              <a:spLocks noEditPoints="1"/>
            </p:cNvSpPr>
            <p:nvPr/>
          </p:nvSpPr>
          <p:spPr bwMode="auto">
            <a:xfrm>
              <a:off x="6913482" y="4480515"/>
              <a:ext cx="376270" cy="268493"/>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7" name="Freeform 24"/>
            <p:cNvSpPr>
              <a:spLocks noEditPoints="1"/>
            </p:cNvSpPr>
            <p:nvPr/>
          </p:nvSpPr>
          <p:spPr bwMode="auto">
            <a:xfrm>
              <a:off x="6538222" y="2271782"/>
              <a:ext cx="323243" cy="340955"/>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accent2"/>
            </a:solid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8" name="Freeform 35"/>
            <p:cNvSpPr>
              <a:spLocks noEditPoints="1"/>
            </p:cNvSpPr>
            <p:nvPr/>
          </p:nvSpPr>
          <p:spPr bwMode="auto">
            <a:xfrm>
              <a:off x="7951851" y="2089846"/>
              <a:ext cx="385943" cy="38594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solidFill>
              <a:schemeClr val="accent3"/>
            </a:solid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29" name="Freeform 16"/>
            <p:cNvSpPr>
              <a:spLocks noEditPoints="1"/>
            </p:cNvSpPr>
            <p:nvPr/>
          </p:nvSpPr>
          <p:spPr bwMode="auto">
            <a:xfrm>
              <a:off x="5908559" y="1717795"/>
              <a:ext cx="315706" cy="348087"/>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0" name="Freeform 62"/>
            <p:cNvSpPr>
              <a:spLocks noEditPoints="1"/>
            </p:cNvSpPr>
            <p:nvPr/>
          </p:nvSpPr>
          <p:spPr bwMode="auto">
            <a:xfrm>
              <a:off x="5775182" y="3543823"/>
              <a:ext cx="292609" cy="338210"/>
            </a:xfrm>
            <a:custGeom>
              <a:avLst/>
              <a:gdLst>
                <a:gd name="T0" fmla="*/ 54 w 62"/>
                <a:gd name="T1" fmla="*/ 0 h 72"/>
                <a:gd name="T2" fmla="*/ 8 w 62"/>
                <a:gd name="T3" fmla="*/ 0 h 72"/>
                <a:gd name="T4" fmla="*/ 0 w 62"/>
                <a:gd name="T5" fmla="*/ 8 h 72"/>
                <a:gd name="T6" fmla="*/ 0 w 62"/>
                <a:gd name="T7" fmla="*/ 64 h 72"/>
                <a:gd name="T8" fmla="*/ 8 w 62"/>
                <a:gd name="T9" fmla="*/ 72 h 72"/>
                <a:gd name="T10" fmla="*/ 54 w 62"/>
                <a:gd name="T11" fmla="*/ 72 h 72"/>
                <a:gd name="T12" fmla="*/ 62 w 62"/>
                <a:gd name="T13" fmla="*/ 64 h 72"/>
                <a:gd name="T14" fmla="*/ 62 w 62"/>
                <a:gd name="T15" fmla="*/ 8 h 72"/>
                <a:gd name="T16" fmla="*/ 54 w 62"/>
                <a:gd name="T17" fmla="*/ 0 h 72"/>
                <a:gd name="T18" fmla="*/ 8 w 62"/>
                <a:gd name="T19" fmla="*/ 3 h 72"/>
                <a:gd name="T20" fmla="*/ 54 w 62"/>
                <a:gd name="T21" fmla="*/ 3 h 72"/>
                <a:gd name="T22" fmla="*/ 59 w 62"/>
                <a:gd name="T23" fmla="*/ 8 h 72"/>
                <a:gd name="T24" fmla="*/ 59 w 62"/>
                <a:gd name="T25" fmla="*/ 64 h 72"/>
                <a:gd name="T26" fmla="*/ 54 w 62"/>
                <a:gd name="T27" fmla="*/ 69 h 72"/>
                <a:gd name="T28" fmla="*/ 8 w 62"/>
                <a:gd name="T29" fmla="*/ 69 h 72"/>
                <a:gd name="T30" fmla="*/ 3 w 62"/>
                <a:gd name="T31" fmla="*/ 64 h 72"/>
                <a:gd name="T32" fmla="*/ 3 w 62"/>
                <a:gd name="T33" fmla="*/ 8 h 72"/>
                <a:gd name="T34" fmla="*/ 8 w 62"/>
                <a:gd name="T35" fmla="*/ 3 h 72"/>
                <a:gd name="T36" fmla="*/ 7 w 62"/>
                <a:gd name="T37" fmla="*/ 62 h 72"/>
                <a:gd name="T38" fmla="*/ 55 w 62"/>
                <a:gd name="T39" fmla="*/ 62 h 72"/>
                <a:gd name="T40" fmla="*/ 56 w 62"/>
                <a:gd name="T41" fmla="*/ 61 h 72"/>
                <a:gd name="T42" fmla="*/ 56 w 62"/>
                <a:gd name="T43" fmla="*/ 7 h 72"/>
                <a:gd name="T44" fmla="*/ 55 w 62"/>
                <a:gd name="T45" fmla="*/ 6 h 72"/>
                <a:gd name="T46" fmla="*/ 7 w 62"/>
                <a:gd name="T47" fmla="*/ 6 h 72"/>
                <a:gd name="T48" fmla="*/ 6 w 62"/>
                <a:gd name="T49" fmla="*/ 7 h 72"/>
                <a:gd name="T50" fmla="*/ 6 w 62"/>
                <a:gd name="T51" fmla="*/ 61 h 72"/>
                <a:gd name="T52" fmla="*/ 7 w 62"/>
                <a:gd name="T53" fmla="*/ 62 h 72"/>
                <a:gd name="T54" fmla="*/ 8 w 62"/>
                <a:gd name="T55" fmla="*/ 8 h 72"/>
                <a:gd name="T56" fmla="*/ 54 w 62"/>
                <a:gd name="T57" fmla="*/ 8 h 72"/>
                <a:gd name="T58" fmla="*/ 54 w 62"/>
                <a:gd name="T59" fmla="*/ 60 h 72"/>
                <a:gd name="T60" fmla="*/ 8 w 62"/>
                <a:gd name="T61" fmla="*/ 60 h 72"/>
                <a:gd name="T62" fmla="*/ 8 w 62"/>
                <a:gd name="T63" fmla="*/ 8 h 72"/>
                <a:gd name="T64" fmla="*/ 33 w 62"/>
                <a:gd name="T65" fmla="*/ 66 h 72"/>
                <a:gd name="T66" fmla="*/ 31 w 62"/>
                <a:gd name="T67" fmla="*/ 68 h 72"/>
                <a:gd name="T68" fmla="*/ 29 w 62"/>
                <a:gd name="T69" fmla="*/ 66 h 72"/>
                <a:gd name="T70" fmla="*/ 31 w 62"/>
                <a:gd name="T71" fmla="*/ 64 h 72"/>
                <a:gd name="T72" fmla="*/ 33 w 62"/>
                <a:gd name="T73"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7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1" name="Freeform 15"/>
            <p:cNvSpPr>
              <a:spLocks noEditPoints="1"/>
            </p:cNvSpPr>
            <p:nvPr/>
          </p:nvSpPr>
          <p:spPr bwMode="auto">
            <a:xfrm>
              <a:off x="4459828" y="2887534"/>
              <a:ext cx="428644" cy="305865"/>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2" name="Freeform 14"/>
            <p:cNvSpPr>
              <a:spLocks noEditPoints="1"/>
            </p:cNvSpPr>
            <p:nvPr/>
          </p:nvSpPr>
          <p:spPr bwMode="auto">
            <a:xfrm>
              <a:off x="5801839" y="2896569"/>
              <a:ext cx="331940" cy="387265"/>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solidFill>
              <a:schemeClr val="accent3"/>
            </a:solid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3" name="Freeform 42"/>
            <p:cNvSpPr>
              <a:spLocks noEditPoints="1"/>
            </p:cNvSpPr>
            <p:nvPr/>
          </p:nvSpPr>
          <p:spPr bwMode="auto">
            <a:xfrm>
              <a:off x="3501010" y="4288055"/>
              <a:ext cx="385943" cy="38594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4" name="Freeform 41"/>
            <p:cNvSpPr>
              <a:spLocks noEditPoints="1"/>
            </p:cNvSpPr>
            <p:nvPr/>
          </p:nvSpPr>
          <p:spPr bwMode="auto">
            <a:xfrm>
              <a:off x="4972332" y="2034995"/>
              <a:ext cx="397043" cy="383809"/>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5" name="Freeform 41"/>
            <p:cNvSpPr>
              <a:spLocks noEditPoints="1"/>
            </p:cNvSpPr>
            <p:nvPr/>
          </p:nvSpPr>
          <p:spPr bwMode="auto">
            <a:xfrm>
              <a:off x="7319804" y="5173856"/>
              <a:ext cx="397043" cy="383809"/>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6" name="Freeform 46"/>
            <p:cNvSpPr>
              <a:spLocks noEditPoints="1"/>
            </p:cNvSpPr>
            <p:nvPr/>
          </p:nvSpPr>
          <p:spPr bwMode="auto">
            <a:xfrm>
              <a:off x="7866024" y="4675976"/>
              <a:ext cx="315253" cy="315255"/>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7" name="Freeform 14"/>
            <p:cNvSpPr>
              <a:spLocks noEditPoints="1"/>
            </p:cNvSpPr>
            <p:nvPr/>
          </p:nvSpPr>
          <p:spPr bwMode="auto">
            <a:xfrm>
              <a:off x="3324968" y="3698332"/>
              <a:ext cx="280525" cy="327280"/>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8" name="Freeform 49"/>
            <p:cNvSpPr>
              <a:spLocks noEditPoints="1"/>
            </p:cNvSpPr>
            <p:nvPr/>
          </p:nvSpPr>
          <p:spPr bwMode="auto">
            <a:xfrm>
              <a:off x="3306314" y="4096824"/>
              <a:ext cx="218436" cy="214390"/>
            </a:xfrm>
            <a:custGeom>
              <a:avLst/>
              <a:gdLst>
                <a:gd name="T0" fmla="*/ 12 w 68"/>
                <a:gd name="T1" fmla="*/ 0 h 67"/>
                <a:gd name="T2" fmla="*/ 0 w 68"/>
                <a:gd name="T3" fmla="*/ 56 h 67"/>
                <a:gd name="T4" fmla="*/ 57 w 68"/>
                <a:gd name="T5" fmla="*/ 67 h 67"/>
                <a:gd name="T6" fmla="*/ 68 w 68"/>
                <a:gd name="T7" fmla="*/ 11 h 67"/>
                <a:gd name="T8" fmla="*/ 65 w 68"/>
                <a:gd name="T9" fmla="*/ 11 h 67"/>
                <a:gd name="T10" fmla="*/ 57 w 68"/>
                <a:gd name="T11" fmla="*/ 64 h 67"/>
                <a:gd name="T12" fmla="*/ 3 w 68"/>
                <a:gd name="T13" fmla="*/ 56 h 67"/>
                <a:gd name="T14" fmla="*/ 12 w 68"/>
                <a:gd name="T15" fmla="*/ 3 h 67"/>
                <a:gd name="T16" fmla="*/ 65 w 68"/>
                <a:gd name="T17" fmla="*/ 11 h 67"/>
                <a:gd name="T18" fmla="*/ 12 w 68"/>
                <a:gd name="T19" fmla="*/ 5 h 67"/>
                <a:gd name="T20" fmla="*/ 6 w 68"/>
                <a:gd name="T21" fmla="*/ 56 h 67"/>
                <a:gd name="T22" fmla="*/ 56 w 68"/>
                <a:gd name="T23" fmla="*/ 62 h 67"/>
                <a:gd name="T24" fmla="*/ 63 w 68"/>
                <a:gd name="T25" fmla="*/ 12 h 67"/>
                <a:gd name="T26" fmla="*/ 61 w 68"/>
                <a:gd name="T27" fmla="*/ 12 h 67"/>
                <a:gd name="T28" fmla="*/ 35 w 68"/>
                <a:gd name="T29" fmla="*/ 33 h 67"/>
                <a:gd name="T30" fmla="*/ 56 w 68"/>
                <a:gd name="T31" fmla="*/ 7 h 67"/>
                <a:gd name="T32" fmla="*/ 12 w 68"/>
                <a:gd name="T33" fmla="*/ 7 h 67"/>
                <a:gd name="T34" fmla="*/ 33 w 68"/>
                <a:gd name="T35" fmla="*/ 33 h 67"/>
                <a:gd name="T36" fmla="*/ 8 w 68"/>
                <a:gd name="T37" fmla="*/ 12 h 67"/>
                <a:gd name="T38" fmla="*/ 8 w 68"/>
                <a:gd name="T39" fmla="*/ 56 h 67"/>
                <a:gd name="T40" fmla="*/ 33 w 68"/>
                <a:gd name="T41" fmla="*/ 35 h 67"/>
                <a:gd name="T42" fmla="*/ 12 w 68"/>
                <a:gd name="T43" fmla="*/ 60 h 67"/>
                <a:gd name="T44" fmla="*/ 56 w 68"/>
                <a:gd name="T45" fmla="*/ 60 h 67"/>
                <a:gd name="T46" fmla="*/ 35 w 68"/>
                <a:gd name="T47" fmla="*/ 35 h 67"/>
                <a:gd name="T48" fmla="*/ 61 w 68"/>
                <a:gd name="T49" fmla="*/ 56 h 67"/>
                <a:gd name="T50" fmla="*/ 12 w 68"/>
                <a:gd name="T51" fmla="*/ 20 h 67"/>
                <a:gd name="T52" fmla="*/ 19 w 68"/>
                <a:gd name="T53" fmla="*/ 19 h 67"/>
                <a:gd name="T54" fmla="*/ 20 w 68"/>
                <a:gd name="T55" fmla="*/ 12 h 67"/>
                <a:gd name="T56" fmla="*/ 21 w 68"/>
                <a:gd name="T57" fmla="*/ 19 h 67"/>
                <a:gd name="T58" fmla="*/ 29 w 68"/>
                <a:gd name="T59" fmla="*/ 20 h 67"/>
                <a:gd name="T60" fmla="*/ 21 w 68"/>
                <a:gd name="T61" fmla="*/ 21 h 67"/>
                <a:gd name="T62" fmla="*/ 20 w 68"/>
                <a:gd name="T63" fmla="*/ 28 h 67"/>
                <a:gd name="T64" fmla="*/ 19 w 68"/>
                <a:gd name="T65" fmla="*/ 21 h 67"/>
                <a:gd name="T66" fmla="*/ 12 w 68"/>
                <a:gd name="T67" fmla="*/ 20 h 67"/>
                <a:gd name="T68" fmla="*/ 26 w 68"/>
                <a:gd name="T69" fmla="*/ 53 h 67"/>
                <a:gd name="T70" fmla="*/ 25 w 68"/>
                <a:gd name="T71" fmla="*/ 53 h 67"/>
                <a:gd name="T72" fmla="*/ 16 w 68"/>
                <a:gd name="T73" fmla="*/ 53 h 67"/>
                <a:gd name="T74" fmla="*/ 15 w 68"/>
                <a:gd name="T75" fmla="*/ 53 h 67"/>
                <a:gd name="T76" fmla="*/ 19 w 68"/>
                <a:gd name="T77" fmla="*/ 47 h 67"/>
                <a:gd name="T78" fmla="*/ 15 w 68"/>
                <a:gd name="T79" fmla="*/ 42 h 67"/>
                <a:gd name="T80" fmla="*/ 20 w 68"/>
                <a:gd name="T81" fmla="*/ 46 h 67"/>
                <a:gd name="T82" fmla="*/ 26 w 68"/>
                <a:gd name="T83" fmla="*/ 42 h 67"/>
                <a:gd name="T84" fmla="*/ 22 w 68"/>
                <a:gd name="T85" fmla="*/ 47 h 67"/>
                <a:gd name="T86" fmla="*/ 40 w 68"/>
                <a:gd name="T87" fmla="*/ 19 h 67"/>
                <a:gd name="T88" fmla="*/ 56 w 68"/>
                <a:gd name="T89" fmla="*/ 18 h 67"/>
                <a:gd name="T90" fmla="*/ 56 w 68"/>
                <a:gd name="T91" fmla="*/ 20 h 67"/>
                <a:gd name="T92" fmla="*/ 40 w 68"/>
                <a:gd name="T93" fmla="*/ 19 h 67"/>
                <a:gd name="T94" fmla="*/ 55 w 68"/>
                <a:gd name="T95" fmla="*/ 45 h 67"/>
                <a:gd name="T96" fmla="*/ 40 w 68"/>
                <a:gd name="T97" fmla="*/ 44 h 67"/>
                <a:gd name="T98" fmla="*/ 55 w 68"/>
                <a:gd name="T99" fmla="*/ 43 h 67"/>
                <a:gd name="T100" fmla="*/ 56 w 68"/>
                <a:gd name="T101" fmla="*/ 50 h 67"/>
                <a:gd name="T102" fmla="*/ 41 w 68"/>
                <a:gd name="T103" fmla="*/ 51 h 67"/>
                <a:gd name="T104" fmla="*/ 41 w 68"/>
                <a:gd name="T105" fmla="*/ 49 h 67"/>
                <a:gd name="T106" fmla="*/ 56 w 68"/>
                <a:gd name="T107"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39" name="Freeform 50"/>
            <p:cNvSpPr>
              <a:spLocks noEditPoints="1"/>
            </p:cNvSpPr>
            <p:nvPr/>
          </p:nvSpPr>
          <p:spPr bwMode="auto">
            <a:xfrm>
              <a:off x="8173878" y="1667655"/>
              <a:ext cx="301451" cy="291404"/>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0" name="Freeform 36"/>
            <p:cNvSpPr>
              <a:spLocks noEditPoints="1"/>
            </p:cNvSpPr>
            <p:nvPr/>
          </p:nvSpPr>
          <p:spPr bwMode="auto">
            <a:xfrm>
              <a:off x="4420392" y="3824677"/>
              <a:ext cx="329120" cy="32912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1" name="Freeform 36"/>
            <p:cNvSpPr>
              <a:spLocks noEditPoints="1"/>
            </p:cNvSpPr>
            <p:nvPr/>
          </p:nvSpPr>
          <p:spPr bwMode="auto">
            <a:xfrm>
              <a:off x="6730273" y="2777288"/>
              <a:ext cx="265777" cy="265779"/>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2" name="Freeform 31"/>
            <p:cNvSpPr>
              <a:spLocks noEditPoints="1"/>
            </p:cNvSpPr>
            <p:nvPr/>
          </p:nvSpPr>
          <p:spPr bwMode="auto">
            <a:xfrm>
              <a:off x="5418709" y="4208219"/>
              <a:ext cx="424442" cy="461620"/>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3" name="Freeform 32"/>
            <p:cNvSpPr>
              <a:spLocks noEditPoints="1"/>
            </p:cNvSpPr>
            <p:nvPr/>
          </p:nvSpPr>
          <p:spPr bwMode="auto">
            <a:xfrm>
              <a:off x="4905404" y="3395343"/>
              <a:ext cx="397375" cy="443694"/>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4" name="Freeform 33"/>
            <p:cNvSpPr>
              <a:spLocks noEditPoints="1"/>
            </p:cNvSpPr>
            <p:nvPr/>
          </p:nvSpPr>
          <p:spPr bwMode="auto">
            <a:xfrm>
              <a:off x="3045707" y="2808932"/>
              <a:ext cx="382175" cy="391496"/>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5" name="Freeform 35"/>
            <p:cNvSpPr>
              <a:spLocks noEditPoints="1"/>
            </p:cNvSpPr>
            <p:nvPr/>
          </p:nvSpPr>
          <p:spPr bwMode="auto">
            <a:xfrm>
              <a:off x="5473374" y="2511750"/>
              <a:ext cx="346735" cy="331374"/>
            </a:xfrm>
            <a:custGeom>
              <a:avLst/>
              <a:gdLst>
                <a:gd name="T0" fmla="*/ 44 w 67"/>
                <a:gd name="T1" fmla="*/ 21 h 64"/>
                <a:gd name="T2" fmla="*/ 25 w 67"/>
                <a:gd name="T3" fmla="*/ 19 h 64"/>
                <a:gd name="T4" fmla="*/ 24 w 67"/>
                <a:gd name="T5" fmla="*/ 21 h 64"/>
                <a:gd name="T6" fmla="*/ 16 w 67"/>
                <a:gd name="T7" fmla="*/ 30 h 64"/>
                <a:gd name="T8" fmla="*/ 26 w 67"/>
                <a:gd name="T9" fmla="*/ 36 h 64"/>
                <a:gd name="T10" fmla="*/ 32 w 67"/>
                <a:gd name="T11" fmla="*/ 42 h 64"/>
                <a:gd name="T12" fmla="*/ 26 w 67"/>
                <a:gd name="T13" fmla="*/ 48 h 64"/>
                <a:gd name="T14" fmla="*/ 42 w 67"/>
                <a:gd name="T15" fmla="*/ 48 h 64"/>
                <a:gd name="T16" fmla="*/ 36 w 67"/>
                <a:gd name="T17" fmla="*/ 42 h 64"/>
                <a:gd name="T18" fmla="*/ 42 w 67"/>
                <a:gd name="T19" fmla="*/ 36 h 64"/>
                <a:gd name="T20" fmla="*/ 51 w 67"/>
                <a:gd name="T21" fmla="*/ 30 h 64"/>
                <a:gd name="T22" fmla="*/ 19 w 67"/>
                <a:gd name="T23" fmla="*/ 30 h 64"/>
                <a:gd name="T24" fmla="*/ 24 w 67"/>
                <a:gd name="T25" fmla="*/ 31 h 64"/>
                <a:gd name="T26" fmla="*/ 48 w 67"/>
                <a:gd name="T27" fmla="*/ 30 h 64"/>
                <a:gd name="T28" fmla="*/ 44 w 67"/>
                <a:gd name="T29" fmla="*/ 31 h 64"/>
                <a:gd name="T30" fmla="*/ 48 w 67"/>
                <a:gd name="T31" fmla="*/ 30 h 64"/>
                <a:gd name="T32" fmla="*/ 61 w 67"/>
                <a:gd name="T33" fmla="*/ 20 h 64"/>
                <a:gd name="T34" fmla="*/ 51 w 67"/>
                <a:gd name="T35" fmla="*/ 9 h 64"/>
                <a:gd name="T36" fmla="*/ 43 w 67"/>
                <a:gd name="T37" fmla="*/ 0 h 64"/>
                <a:gd name="T38" fmla="*/ 30 w 67"/>
                <a:gd name="T39" fmla="*/ 2 h 64"/>
                <a:gd name="T40" fmla="*/ 19 w 67"/>
                <a:gd name="T41" fmla="*/ 6 h 64"/>
                <a:gd name="T42" fmla="*/ 7 w 67"/>
                <a:gd name="T43" fmla="*/ 13 h 64"/>
                <a:gd name="T44" fmla="*/ 4 w 67"/>
                <a:gd name="T45" fmla="*/ 26 h 64"/>
                <a:gd name="T46" fmla="*/ 7 w 67"/>
                <a:gd name="T47" fmla="*/ 41 h 64"/>
                <a:gd name="T48" fmla="*/ 13 w 67"/>
                <a:gd name="T49" fmla="*/ 55 h 64"/>
                <a:gd name="T50" fmla="*/ 24 w 67"/>
                <a:gd name="T51" fmla="*/ 64 h 64"/>
                <a:gd name="T52" fmla="*/ 34 w 67"/>
                <a:gd name="T53" fmla="*/ 61 h 64"/>
                <a:gd name="T54" fmla="*/ 44 w 67"/>
                <a:gd name="T55" fmla="*/ 64 h 64"/>
                <a:gd name="T56" fmla="*/ 54 w 67"/>
                <a:gd name="T57" fmla="*/ 55 h 64"/>
                <a:gd name="T58" fmla="*/ 61 w 67"/>
                <a:gd name="T59" fmla="*/ 41 h 64"/>
                <a:gd name="T60" fmla="*/ 63 w 67"/>
                <a:gd name="T61" fmla="*/ 26 h 64"/>
                <a:gd name="T62" fmla="*/ 58 w 67"/>
                <a:gd name="T63" fmla="*/ 19 h 64"/>
                <a:gd name="T64" fmla="*/ 54 w 67"/>
                <a:gd name="T65" fmla="*/ 13 h 64"/>
                <a:gd name="T66" fmla="*/ 46 w 67"/>
                <a:gd name="T67" fmla="*/ 7 h 64"/>
                <a:gd name="T68" fmla="*/ 39 w 67"/>
                <a:gd name="T69" fmla="*/ 5 h 64"/>
                <a:gd name="T70" fmla="*/ 29 w 67"/>
                <a:gd name="T71" fmla="*/ 5 h 64"/>
                <a:gd name="T72" fmla="*/ 22 w 67"/>
                <a:gd name="T73" fmla="*/ 7 h 64"/>
                <a:gd name="T74" fmla="*/ 18 w 67"/>
                <a:gd name="T75" fmla="*/ 12 h 64"/>
                <a:gd name="T76" fmla="*/ 9 w 67"/>
                <a:gd name="T77" fmla="*/ 14 h 64"/>
                <a:gd name="T78" fmla="*/ 6 w 67"/>
                <a:gd name="T79" fmla="*/ 28 h 64"/>
                <a:gd name="T80" fmla="*/ 9 w 67"/>
                <a:gd name="T81" fmla="*/ 40 h 64"/>
                <a:gd name="T82" fmla="*/ 9 w 67"/>
                <a:gd name="T83" fmla="*/ 50 h 64"/>
                <a:gd name="T84" fmla="*/ 18 w 67"/>
                <a:gd name="T85" fmla="*/ 53 h 64"/>
                <a:gd name="T86" fmla="*/ 24 w 67"/>
                <a:gd name="T87" fmla="*/ 61 h 64"/>
                <a:gd name="T88" fmla="*/ 33 w 67"/>
                <a:gd name="T89" fmla="*/ 58 h 64"/>
                <a:gd name="T90" fmla="*/ 43 w 67"/>
                <a:gd name="T91" fmla="*/ 61 h 64"/>
                <a:gd name="T92" fmla="*/ 48 w 67"/>
                <a:gd name="T93" fmla="*/ 53 h 64"/>
                <a:gd name="T94" fmla="*/ 10 w 67"/>
                <a:gd name="T95" fmla="*/ 32 h 64"/>
                <a:gd name="T96" fmla="*/ 34 w 67"/>
                <a:gd name="T97" fmla="*/ 56 h 64"/>
                <a:gd name="T98" fmla="*/ 49 w 67"/>
                <a:gd name="T99" fmla="*/ 53 h 64"/>
                <a:gd name="T100" fmla="*/ 58 w 67"/>
                <a:gd name="T101" fmla="*/ 50 h 64"/>
                <a:gd name="T102" fmla="*/ 60 w 67"/>
                <a:gd name="T103" fmla="*/ 32 h 64"/>
                <a:gd name="T104" fmla="*/ 64 w 67"/>
                <a:gd name="T10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 h="64">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6" name="Freeform 36"/>
            <p:cNvSpPr>
              <a:spLocks noEditPoints="1"/>
            </p:cNvSpPr>
            <p:nvPr/>
          </p:nvSpPr>
          <p:spPr bwMode="auto">
            <a:xfrm>
              <a:off x="4417564" y="5064957"/>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7" name="Freeform 37"/>
            <p:cNvSpPr>
              <a:spLocks noEditPoints="1"/>
            </p:cNvSpPr>
            <p:nvPr/>
          </p:nvSpPr>
          <p:spPr bwMode="auto">
            <a:xfrm>
              <a:off x="6996050" y="2402795"/>
              <a:ext cx="375466" cy="361207"/>
            </a:xfrm>
            <a:custGeom>
              <a:avLst/>
              <a:gdLst>
                <a:gd name="T0" fmla="*/ 65 w 67"/>
                <a:gd name="T1" fmla="*/ 41 h 64"/>
                <a:gd name="T2" fmla="*/ 46 w 67"/>
                <a:gd name="T3" fmla="*/ 41 h 64"/>
                <a:gd name="T4" fmla="*/ 46 w 67"/>
                <a:gd name="T5" fmla="*/ 34 h 64"/>
                <a:gd name="T6" fmla="*/ 44 w 67"/>
                <a:gd name="T7" fmla="*/ 32 h 64"/>
                <a:gd name="T8" fmla="*/ 23 w 67"/>
                <a:gd name="T9" fmla="*/ 32 h 64"/>
                <a:gd name="T10" fmla="*/ 21 w 67"/>
                <a:gd name="T11" fmla="*/ 34 h 64"/>
                <a:gd name="T12" fmla="*/ 21 w 67"/>
                <a:gd name="T13" fmla="*/ 47 h 64"/>
                <a:gd name="T14" fmla="*/ 2 w 67"/>
                <a:gd name="T15" fmla="*/ 47 h 64"/>
                <a:gd name="T16" fmla="*/ 0 w 67"/>
                <a:gd name="T17" fmla="*/ 49 h 64"/>
                <a:gd name="T18" fmla="*/ 0 w 67"/>
                <a:gd name="T19" fmla="*/ 62 h 64"/>
                <a:gd name="T20" fmla="*/ 2 w 67"/>
                <a:gd name="T21" fmla="*/ 64 h 64"/>
                <a:gd name="T22" fmla="*/ 23 w 67"/>
                <a:gd name="T23" fmla="*/ 64 h 64"/>
                <a:gd name="T24" fmla="*/ 44 w 67"/>
                <a:gd name="T25" fmla="*/ 64 h 64"/>
                <a:gd name="T26" fmla="*/ 65 w 67"/>
                <a:gd name="T27" fmla="*/ 64 h 64"/>
                <a:gd name="T28" fmla="*/ 67 w 67"/>
                <a:gd name="T29" fmla="*/ 62 h 64"/>
                <a:gd name="T30" fmla="*/ 67 w 67"/>
                <a:gd name="T31" fmla="*/ 43 h 64"/>
                <a:gd name="T32" fmla="*/ 65 w 67"/>
                <a:gd name="T33" fmla="*/ 41 h 64"/>
                <a:gd name="T34" fmla="*/ 45 w 67"/>
                <a:gd name="T35" fmla="*/ 61 h 64"/>
                <a:gd name="T36" fmla="*/ 45 w 67"/>
                <a:gd name="T37" fmla="*/ 44 h 64"/>
                <a:gd name="T38" fmla="*/ 64 w 67"/>
                <a:gd name="T39" fmla="*/ 44 h 64"/>
                <a:gd name="T40" fmla="*/ 64 w 67"/>
                <a:gd name="T41" fmla="*/ 61 h 64"/>
                <a:gd name="T42" fmla="*/ 45 w 67"/>
                <a:gd name="T43" fmla="*/ 61 h 64"/>
                <a:gd name="T44" fmla="*/ 24 w 67"/>
                <a:gd name="T45" fmla="*/ 49 h 64"/>
                <a:gd name="T46" fmla="*/ 24 w 67"/>
                <a:gd name="T47" fmla="*/ 35 h 64"/>
                <a:gd name="T48" fmla="*/ 43 w 67"/>
                <a:gd name="T49" fmla="*/ 35 h 64"/>
                <a:gd name="T50" fmla="*/ 43 w 67"/>
                <a:gd name="T51" fmla="*/ 43 h 64"/>
                <a:gd name="T52" fmla="*/ 43 w 67"/>
                <a:gd name="T53" fmla="*/ 61 h 64"/>
                <a:gd name="T54" fmla="*/ 24 w 67"/>
                <a:gd name="T55" fmla="*/ 61 h 64"/>
                <a:gd name="T56" fmla="*/ 24 w 67"/>
                <a:gd name="T57" fmla="*/ 49 h 64"/>
                <a:gd name="T58" fmla="*/ 22 w 67"/>
                <a:gd name="T59" fmla="*/ 61 h 64"/>
                <a:gd name="T60" fmla="*/ 3 w 67"/>
                <a:gd name="T61" fmla="*/ 61 h 64"/>
                <a:gd name="T62" fmla="*/ 3 w 67"/>
                <a:gd name="T63" fmla="*/ 50 h 64"/>
                <a:gd name="T64" fmla="*/ 22 w 67"/>
                <a:gd name="T65" fmla="*/ 50 h 64"/>
                <a:gd name="T66" fmla="*/ 22 w 67"/>
                <a:gd name="T67" fmla="*/ 61 h 64"/>
                <a:gd name="T68" fmla="*/ 32 w 67"/>
                <a:gd name="T69" fmla="*/ 20 h 64"/>
                <a:gd name="T70" fmla="*/ 32 w 67"/>
                <a:gd name="T71" fmla="*/ 9 h 64"/>
                <a:gd name="T72" fmla="*/ 30 w 67"/>
                <a:gd name="T73" fmla="*/ 10 h 64"/>
                <a:gd name="T74" fmla="*/ 29 w 67"/>
                <a:gd name="T75" fmla="*/ 10 h 64"/>
                <a:gd name="T76" fmla="*/ 29 w 67"/>
                <a:gd name="T77" fmla="*/ 9 h 64"/>
                <a:gd name="T78" fmla="*/ 33 w 67"/>
                <a:gd name="T79" fmla="*/ 6 h 64"/>
                <a:gd name="T80" fmla="*/ 34 w 67"/>
                <a:gd name="T81" fmla="*/ 6 h 64"/>
                <a:gd name="T82" fmla="*/ 34 w 67"/>
                <a:gd name="T83" fmla="*/ 7 h 64"/>
                <a:gd name="T84" fmla="*/ 34 w 67"/>
                <a:gd name="T85" fmla="*/ 20 h 64"/>
                <a:gd name="T86" fmla="*/ 37 w 67"/>
                <a:gd name="T87" fmla="*/ 20 h 64"/>
                <a:gd name="T88" fmla="*/ 38 w 67"/>
                <a:gd name="T89" fmla="*/ 21 h 64"/>
                <a:gd name="T90" fmla="*/ 37 w 67"/>
                <a:gd name="T91" fmla="*/ 22 h 64"/>
                <a:gd name="T92" fmla="*/ 30 w 67"/>
                <a:gd name="T93" fmla="*/ 22 h 64"/>
                <a:gd name="T94" fmla="*/ 29 w 67"/>
                <a:gd name="T95" fmla="*/ 21 h 64"/>
                <a:gd name="T96" fmla="*/ 30 w 67"/>
                <a:gd name="T97" fmla="*/ 20 h 64"/>
                <a:gd name="T98" fmla="*/ 32 w 67"/>
                <a:gd name="T99" fmla="*/ 20 h 64"/>
                <a:gd name="T100" fmla="*/ 33 w 67"/>
                <a:gd name="T101" fmla="*/ 28 h 64"/>
                <a:gd name="T102" fmla="*/ 47 w 67"/>
                <a:gd name="T103" fmla="*/ 14 h 64"/>
                <a:gd name="T104" fmla="*/ 33 w 67"/>
                <a:gd name="T105" fmla="*/ 0 h 64"/>
                <a:gd name="T106" fmla="*/ 20 w 67"/>
                <a:gd name="T107" fmla="*/ 14 h 64"/>
                <a:gd name="T108" fmla="*/ 33 w 67"/>
                <a:gd name="T109" fmla="*/ 28 h 64"/>
                <a:gd name="T110" fmla="*/ 33 w 67"/>
                <a:gd name="T111" fmla="*/ 3 h 64"/>
                <a:gd name="T112" fmla="*/ 44 w 67"/>
                <a:gd name="T113" fmla="*/ 14 h 64"/>
                <a:gd name="T114" fmla="*/ 33 w 67"/>
                <a:gd name="T115" fmla="*/ 25 h 64"/>
                <a:gd name="T116" fmla="*/ 23 w 67"/>
                <a:gd name="T117" fmla="*/ 14 h 64"/>
                <a:gd name="T118" fmla="*/ 33 w 67"/>
                <a:gd name="T119"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 h="64">
                  <a:moveTo>
                    <a:pt x="65" y="41"/>
                  </a:moveTo>
                  <a:cubicBezTo>
                    <a:pt x="46" y="41"/>
                    <a:pt x="46" y="41"/>
                    <a:pt x="46" y="41"/>
                  </a:cubicBezTo>
                  <a:cubicBezTo>
                    <a:pt x="46" y="34"/>
                    <a:pt x="46" y="34"/>
                    <a:pt x="46" y="34"/>
                  </a:cubicBezTo>
                  <a:cubicBezTo>
                    <a:pt x="46" y="32"/>
                    <a:pt x="45" y="32"/>
                    <a:pt x="44" y="32"/>
                  </a:cubicBezTo>
                  <a:cubicBezTo>
                    <a:pt x="23" y="32"/>
                    <a:pt x="23" y="32"/>
                    <a:pt x="23" y="32"/>
                  </a:cubicBezTo>
                  <a:cubicBezTo>
                    <a:pt x="22" y="32"/>
                    <a:pt x="21" y="32"/>
                    <a:pt x="21" y="34"/>
                  </a:cubicBezTo>
                  <a:cubicBezTo>
                    <a:pt x="21" y="47"/>
                    <a:pt x="21" y="47"/>
                    <a:pt x="21" y="47"/>
                  </a:cubicBezTo>
                  <a:cubicBezTo>
                    <a:pt x="2" y="47"/>
                    <a:pt x="2" y="47"/>
                    <a:pt x="2" y="47"/>
                  </a:cubicBezTo>
                  <a:cubicBezTo>
                    <a:pt x="1" y="47"/>
                    <a:pt x="0" y="48"/>
                    <a:pt x="0" y="49"/>
                  </a:cubicBezTo>
                  <a:cubicBezTo>
                    <a:pt x="0" y="62"/>
                    <a:pt x="0" y="62"/>
                    <a:pt x="0" y="62"/>
                  </a:cubicBezTo>
                  <a:cubicBezTo>
                    <a:pt x="0" y="63"/>
                    <a:pt x="1" y="64"/>
                    <a:pt x="2" y="64"/>
                  </a:cubicBezTo>
                  <a:cubicBezTo>
                    <a:pt x="23" y="64"/>
                    <a:pt x="23" y="64"/>
                    <a:pt x="23" y="64"/>
                  </a:cubicBezTo>
                  <a:cubicBezTo>
                    <a:pt x="44" y="64"/>
                    <a:pt x="44" y="64"/>
                    <a:pt x="44" y="64"/>
                  </a:cubicBezTo>
                  <a:cubicBezTo>
                    <a:pt x="65" y="64"/>
                    <a:pt x="65" y="64"/>
                    <a:pt x="65" y="64"/>
                  </a:cubicBezTo>
                  <a:cubicBezTo>
                    <a:pt x="66" y="64"/>
                    <a:pt x="67" y="63"/>
                    <a:pt x="67" y="62"/>
                  </a:cubicBezTo>
                  <a:cubicBezTo>
                    <a:pt x="67" y="43"/>
                    <a:pt x="67" y="43"/>
                    <a:pt x="67" y="43"/>
                  </a:cubicBezTo>
                  <a:cubicBezTo>
                    <a:pt x="67" y="42"/>
                    <a:pt x="66" y="41"/>
                    <a:pt x="65" y="41"/>
                  </a:cubicBezTo>
                  <a:close/>
                  <a:moveTo>
                    <a:pt x="45" y="61"/>
                  </a:moveTo>
                  <a:cubicBezTo>
                    <a:pt x="45" y="44"/>
                    <a:pt x="45" y="44"/>
                    <a:pt x="45" y="44"/>
                  </a:cubicBezTo>
                  <a:cubicBezTo>
                    <a:pt x="64" y="44"/>
                    <a:pt x="64" y="44"/>
                    <a:pt x="64" y="44"/>
                  </a:cubicBezTo>
                  <a:cubicBezTo>
                    <a:pt x="64" y="61"/>
                    <a:pt x="64" y="61"/>
                    <a:pt x="64" y="61"/>
                  </a:cubicBezTo>
                  <a:lnTo>
                    <a:pt x="45" y="61"/>
                  </a:lnTo>
                  <a:close/>
                  <a:moveTo>
                    <a:pt x="24" y="49"/>
                  </a:moveTo>
                  <a:cubicBezTo>
                    <a:pt x="24" y="35"/>
                    <a:pt x="24" y="35"/>
                    <a:pt x="24" y="35"/>
                  </a:cubicBezTo>
                  <a:cubicBezTo>
                    <a:pt x="43" y="35"/>
                    <a:pt x="43" y="35"/>
                    <a:pt x="43" y="35"/>
                  </a:cubicBezTo>
                  <a:cubicBezTo>
                    <a:pt x="43" y="43"/>
                    <a:pt x="43" y="43"/>
                    <a:pt x="43" y="43"/>
                  </a:cubicBezTo>
                  <a:cubicBezTo>
                    <a:pt x="43" y="61"/>
                    <a:pt x="43" y="61"/>
                    <a:pt x="43" y="61"/>
                  </a:cubicBezTo>
                  <a:cubicBezTo>
                    <a:pt x="24" y="61"/>
                    <a:pt x="24" y="61"/>
                    <a:pt x="24" y="61"/>
                  </a:cubicBezTo>
                  <a:lnTo>
                    <a:pt x="24" y="49"/>
                  </a:lnTo>
                  <a:close/>
                  <a:moveTo>
                    <a:pt x="22" y="61"/>
                  </a:moveTo>
                  <a:cubicBezTo>
                    <a:pt x="3" y="61"/>
                    <a:pt x="3" y="61"/>
                    <a:pt x="3" y="61"/>
                  </a:cubicBezTo>
                  <a:cubicBezTo>
                    <a:pt x="3" y="50"/>
                    <a:pt x="3" y="50"/>
                    <a:pt x="3" y="50"/>
                  </a:cubicBezTo>
                  <a:cubicBezTo>
                    <a:pt x="22" y="50"/>
                    <a:pt x="22" y="50"/>
                    <a:pt x="22" y="50"/>
                  </a:cubicBezTo>
                  <a:lnTo>
                    <a:pt x="22" y="61"/>
                  </a:lnTo>
                  <a:close/>
                  <a:moveTo>
                    <a:pt x="32" y="20"/>
                  </a:moveTo>
                  <a:cubicBezTo>
                    <a:pt x="32" y="9"/>
                    <a:pt x="32" y="9"/>
                    <a:pt x="32" y="9"/>
                  </a:cubicBezTo>
                  <a:cubicBezTo>
                    <a:pt x="30" y="10"/>
                    <a:pt x="30" y="10"/>
                    <a:pt x="30" y="10"/>
                  </a:cubicBezTo>
                  <a:cubicBezTo>
                    <a:pt x="30" y="11"/>
                    <a:pt x="29" y="11"/>
                    <a:pt x="29" y="10"/>
                  </a:cubicBezTo>
                  <a:cubicBezTo>
                    <a:pt x="29" y="10"/>
                    <a:pt x="29" y="9"/>
                    <a:pt x="29" y="9"/>
                  </a:cubicBezTo>
                  <a:cubicBezTo>
                    <a:pt x="33" y="6"/>
                    <a:pt x="33" y="6"/>
                    <a:pt x="33" y="6"/>
                  </a:cubicBezTo>
                  <a:cubicBezTo>
                    <a:pt x="33" y="6"/>
                    <a:pt x="33" y="6"/>
                    <a:pt x="34" y="6"/>
                  </a:cubicBezTo>
                  <a:cubicBezTo>
                    <a:pt x="34" y="6"/>
                    <a:pt x="34" y="7"/>
                    <a:pt x="34" y="7"/>
                  </a:cubicBezTo>
                  <a:cubicBezTo>
                    <a:pt x="34" y="20"/>
                    <a:pt x="34" y="20"/>
                    <a:pt x="34" y="20"/>
                  </a:cubicBezTo>
                  <a:cubicBezTo>
                    <a:pt x="37" y="20"/>
                    <a:pt x="37" y="20"/>
                    <a:pt x="37" y="20"/>
                  </a:cubicBezTo>
                  <a:cubicBezTo>
                    <a:pt x="37" y="20"/>
                    <a:pt x="38" y="21"/>
                    <a:pt x="38" y="21"/>
                  </a:cubicBezTo>
                  <a:cubicBezTo>
                    <a:pt x="38" y="22"/>
                    <a:pt x="37" y="22"/>
                    <a:pt x="37" y="22"/>
                  </a:cubicBezTo>
                  <a:cubicBezTo>
                    <a:pt x="30" y="22"/>
                    <a:pt x="30" y="22"/>
                    <a:pt x="30" y="22"/>
                  </a:cubicBezTo>
                  <a:cubicBezTo>
                    <a:pt x="29" y="22"/>
                    <a:pt x="29" y="22"/>
                    <a:pt x="29" y="21"/>
                  </a:cubicBezTo>
                  <a:cubicBezTo>
                    <a:pt x="29" y="21"/>
                    <a:pt x="29" y="20"/>
                    <a:pt x="30" y="20"/>
                  </a:cubicBezTo>
                  <a:lnTo>
                    <a:pt x="32" y="20"/>
                  </a:lnTo>
                  <a:close/>
                  <a:moveTo>
                    <a:pt x="33" y="28"/>
                  </a:moveTo>
                  <a:cubicBezTo>
                    <a:pt x="41" y="28"/>
                    <a:pt x="47" y="22"/>
                    <a:pt x="47" y="14"/>
                  </a:cubicBezTo>
                  <a:cubicBezTo>
                    <a:pt x="47" y="7"/>
                    <a:pt x="41" y="0"/>
                    <a:pt x="33" y="0"/>
                  </a:cubicBezTo>
                  <a:cubicBezTo>
                    <a:pt x="26" y="0"/>
                    <a:pt x="20" y="7"/>
                    <a:pt x="20" y="14"/>
                  </a:cubicBezTo>
                  <a:cubicBezTo>
                    <a:pt x="20" y="22"/>
                    <a:pt x="26" y="28"/>
                    <a:pt x="33" y="28"/>
                  </a:cubicBezTo>
                  <a:close/>
                  <a:moveTo>
                    <a:pt x="33" y="3"/>
                  </a:moveTo>
                  <a:cubicBezTo>
                    <a:pt x="39" y="3"/>
                    <a:pt x="44" y="8"/>
                    <a:pt x="44" y="14"/>
                  </a:cubicBezTo>
                  <a:cubicBezTo>
                    <a:pt x="44" y="20"/>
                    <a:pt x="39" y="25"/>
                    <a:pt x="33" y="25"/>
                  </a:cubicBezTo>
                  <a:cubicBezTo>
                    <a:pt x="27" y="25"/>
                    <a:pt x="23" y="20"/>
                    <a:pt x="23" y="14"/>
                  </a:cubicBezTo>
                  <a:cubicBezTo>
                    <a:pt x="23" y="8"/>
                    <a:pt x="27" y="3"/>
                    <a:pt x="3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8" name="Freeform 31"/>
            <p:cNvSpPr>
              <a:spLocks noEditPoints="1"/>
            </p:cNvSpPr>
            <p:nvPr/>
          </p:nvSpPr>
          <p:spPr bwMode="auto">
            <a:xfrm>
              <a:off x="4997763" y="2460443"/>
              <a:ext cx="424442" cy="461620"/>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49" name="Freeform 14"/>
            <p:cNvSpPr>
              <a:spLocks noEditPoints="1"/>
            </p:cNvSpPr>
            <p:nvPr/>
          </p:nvSpPr>
          <p:spPr bwMode="auto">
            <a:xfrm>
              <a:off x="6663686" y="3178272"/>
              <a:ext cx="274883" cy="320698"/>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0" name="Freeform 37"/>
            <p:cNvSpPr>
              <a:spLocks noEditPoints="1"/>
            </p:cNvSpPr>
            <p:nvPr/>
          </p:nvSpPr>
          <p:spPr bwMode="auto">
            <a:xfrm>
              <a:off x="5514022" y="3600012"/>
              <a:ext cx="191882" cy="191884"/>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1" name="Freeform 36"/>
            <p:cNvSpPr>
              <a:spLocks noEditPoints="1"/>
            </p:cNvSpPr>
            <p:nvPr/>
          </p:nvSpPr>
          <p:spPr bwMode="auto">
            <a:xfrm>
              <a:off x="6318623" y="3816332"/>
              <a:ext cx="329120" cy="32912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2" name="Freeform 36"/>
            <p:cNvSpPr>
              <a:spLocks noEditPoints="1"/>
            </p:cNvSpPr>
            <p:nvPr/>
          </p:nvSpPr>
          <p:spPr bwMode="auto">
            <a:xfrm>
              <a:off x="7931962" y="2574897"/>
              <a:ext cx="232130" cy="232131"/>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3" name="Freeform 36"/>
            <p:cNvSpPr>
              <a:spLocks noEditPoints="1"/>
            </p:cNvSpPr>
            <p:nvPr/>
          </p:nvSpPr>
          <p:spPr bwMode="auto">
            <a:xfrm>
              <a:off x="3996266" y="2020116"/>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4" name="Freeform 24"/>
            <p:cNvSpPr>
              <a:spLocks noEditPoints="1"/>
            </p:cNvSpPr>
            <p:nvPr/>
          </p:nvSpPr>
          <p:spPr bwMode="auto">
            <a:xfrm>
              <a:off x="7815448" y="5058781"/>
              <a:ext cx="357647" cy="377244"/>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5" name="Freeform 34"/>
            <p:cNvSpPr>
              <a:spLocks noEditPoints="1"/>
            </p:cNvSpPr>
            <p:nvPr/>
          </p:nvSpPr>
          <p:spPr bwMode="auto">
            <a:xfrm>
              <a:off x="7522185" y="2726666"/>
              <a:ext cx="270999" cy="363536"/>
            </a:xfrm>
            <a:custGeom>
              <a:avLst/>
              <a:gdLst>
                <a:gd name="T0" fmla="*/ 13 w 52"/>
                <a:gd name="T1" fmla="*/ 18 h 70"/>
                <a:gd name="T2" fmla="*/ 12 w 52"/>
                <a:gd name="T3" fmla="*/ 17 h 70"/>
                <a:gd name="T4" fmla="*/ 11 w 52"/>
                <a:gd name="T5" fmla="*/ 15 h 70"/>
                <a:gd name="T6" fmla="*/ 51 w 52"/>
                <a:gd name="T7" fmla="*/ 50 h 70"/>
                <a:gd name="T8" fmla="*/ 49 w 52"/>
                <a:gd name="T9" fmla="*/ 60 h 70"/>
                <a:gd name="T10" fmla="*/ 51 w 52"/>
                <a:gd name="T11" fmla="*/ 69 h 70"/>
                <a:gd name="T12" fmla="*/ 0 w 52"/>
                <a:gd name="T13" fmla="*/ 69 h 70"/>
                <a:gd name="T14" fmla="*/ 1 w 52"/>
                <a:gd name="T15" fmla="*/ 60 h 70"/>
                <a:gd name="T16" fmla="*/ 4 w 52"/>
                <a:gd name="T17" fmla="*/ 45 h 70"/>
                <a:gd name="T18" fmla="*/ 19 w 52"/>
                <a:gd name="T19" fmla="*/ 27 h 70"/>
                <a:gd name="T20" fmla="*/ 15 w 52"/>
                <a:gd name="T21" fmla="*/ 30 h 70"/>
                <a:gd name="T22" fmla="*/ 10 w 52"/>
                <a:gd name="T23" fmla="*/ 34 h 70"/>
                <a:gd name="T24" fmla="*/ 2 w 52"/>
                <a:gd name="T25" fmla="*/ 28 h 70"/>
                <a:gd name="T26" fmla="*/ 8 w 52"/>
                <a:gd name="T27" fmla="*/ 14 h 70"/>
                <a:gd name="T28" fmla="*/ 13 w 52"/>
                <a:gd name="T29" fmla="*/ 5 h 70"/>
                <a:gd name="T30" fmla="*/ 12 w 52"/>
                <a:gd name="T31" fmla="*/ 0 h 70"/>
                <a:gd name="T32" fmla="*/ 12 w 52"/>
                <a:gd name="T33" fmla="*/ 0 h 70"/>
                <a:gd name="T34" fmla="*/ 14 w 52"/>
                <a:gd name="T35" fmla="*/ 0 h 70"/>
                <a:gd name="T36" fmla="*/ 43 w 52"/>
                <a:gd name="T37" fmla="*/ 13 h 70"/>
                <a:gd name="T38" fmla="*/ 51 w 52"/>
                <a:gd name="T39" fmla="*/ 47 h 70"/>
                <a:gd name="T40" fmla="*/ 2 w 52"/>
                <a:gd name="T41" fmla="*/ 62 h 70"/>
                <a:gd name="T42" fmla="*/ 48 w 52"/>
                <a:gd name="T43" fmla="*/ 62 h 70"/>
                <a:gd name="T44" fmla="*/ 2 w 52"/>
                <a:gd name="T45" fmla="*/ 62 h 70"/>
                <a:gd name="T46" fmla="*/ 6 w 52"/>
                <a:gd name="T47" fmla="*/ 56 h 70"/>
                <a:gd name="T48" fmla="*/ 44 w 52"/>
                <a:gd name="T49" fmla="*/ 60 h 70"/>
                <a:gd name="T50" fmla="*/ 12 w 52"/>
                <a:gd name="T51" fmla="*/ 41 h 70"/>
                <a:gd name="T52" fmla="*/ 6 w 52"/>
                <a:gd name="T53" fmla="*/ 54 h 70"/>
                <a:gd name="T54" fmla="*/ 15 w 52"/>
                <a:gd name="T55" fmla="*/ 42 h 70"/>
                <a:gd name="T56" fmla="*/ 12 w 52"/>
                <a:gd name="T57" fmla="*/ 48 h 70"/>
                <a:gd name="T58" fmla="*/ 41 w 52"/>
                <a:gd name="T59" fmla="*/ 54 h 70"/>
                <a:gd name="T60" fmla="*/ 39 w 52"/>
                <a:gd name="T61" fmla="*/ 17 h 70"/>
                <a:gd name="T62" fmla="*/ 22 w 52"/>
                <a:gd name="T63" fmla="*/ 6 h 70"/>
                <a:gd name="T64" fmla="*/ 20 w 52"/>
                <a:gd name="T65" fmla="*/ 5 h 70"/>
                <a:gd name="T66" fmla="*/ 18 w 52"/>
                <a:gd name="T67" fmla="*/ 4 h 70"/>
                <a:gd name="T68" fmla="*/ 19 w 52"/>
                <a:gd name="T69" fmla="*/ 7 h 70"/>
                <a:gd name="T70" fmla="*/ 17 w 52"/>
                <a:gd name="T71" fmla="*/ 8 h 70"/>
                <a:gd name="T72" fmla="*/ 11 w 52"/>
                <a:gd name="T73" fmla="*/ 14 h 70"/>
                <a:gd name="T74" fmla="*/ 4 w 52"/>
                <a:gd name="T75" fmla="*/ 28 h 70"/>
                <a:gd name="T76" fmla="*/ 10 w 52"/>
                <a:gd name="T77" fmla="*/ 31 h 70"/>
                <a:gd name="T78" fmla="*/ 16 w 52"/>
                <a:gd name="T79" fmla="*/ 25 h 70"/>
                <a:gd name="T80" fmla="*/ 21 w 52"/>
                <a:gd name="T81" fmla="*/ 25 h 70"/>
                <a:gd name="T82" fmla="*/ 30 w 52"/>
                <a:gd name="T83" fmla="*/ 19 h 70"/>
                <a:gd name="T84" fmla="*/ 44 w 52"/>
                <a:gd name="T85" fmla="*/ 36 h 70"/>
                <a:gd name="T86" fmla="*/ 40 w 52"/>
                <a:gd name="T87" fmla="*/ 16 h 70"/>
                <a:gd name="T88" fmla="*/ 43 w 52"/>
                <a:gd name="T89" fmla="*/ 53 h 70"/>
                <a:gd name="T90" fmla="*/ 44 w 52"/>
                <a:gd name="T91"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0">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6" name="Freeform 33"/>
            <p:cNvSpPr>
              <a:spLocks noEditPoints="1"/>
            </p:cNvSpPr>
            <p:nvPr/>
          </p:nvSpPr>
          <p:spPr bwMode="auto">
            <a:xfrm>
              <a:off x="5177408" y="3040466"/>
              <a:ext cx="239605" cy="245450"/>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7" name="Freeform 31"/>
            <p:cNvSpPr>
              <a:spLocks noEditPoints="1"/>
            </p:cNvSpPr>
            <p:nvPr/>
          </p:nvSpPr>
          <p:spPr bwMode="auto">
            <a:xfrm>
              <a:off x="6247377" y="3109171"/>
              <a:ext cx="290845" cy="316321"/>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8" name="Freeform 85"/>
            <p:cNvSpPr>
              <a:spLocks noEditPoints="1"/>
            </p:cNvSpPr>
            <p:nvPr/>
          </p:nvSpPr>
          <p:spPr bwMode="auto">
            <a:xfrm>
              <a:off x="5960994" y="2348196"/>
              <a:ext cx="250919" cy="188560"/>
            </a:xfrm>
            <a:custGeom>
              <a:avLst/>
              <a:gdLst>
                <a:gd name="T0" fmla="*/ 53 w 71"/>
                <a:gd name="T1" fmla="*/ 5 h 51"/>
                <a:gd name="T2" fmla="*/ 0 w 71"/>
                <a:gd name="T3" fmla="*/ 12 h 51"/>
                <a:gd name="T4" fmla="*/ 8 w 71"/>
                <a:gd name="T5" fmla="*/ 33 h 51"/>
                <a:gd name="T6" fmla="*/ 12 w 71"/>
                <a:gd name="T7" fmla="*/ 43 h 51"/>
                <a:gd name="T8" fmla="*/ 46 w 71"/>
                <a:gd name="T9" fmla="*/ 40 h 51"/>
                <a:gd name="T10" fmla="*/ 11 w 71"/>
                <a:gd name="T11" fmla="*/ 35 h 51"/>
                <a:gd name="T12" fmla="*/ 48 w 71"/>
                <a:gd name="T13" fmla="*/ 31 h 51"/>
                <a:gd name="T14" fmla="*/ 56 w 71"/>
                <a:gd name="T15" fmla="*/ 6 h 51"/>
                <a:gd name="T16" fmla="*/ 71 w 71"/>
                <a:gd name="T17" fmla="*/ 2 h 51"/>
                <a:gd name="T18" fmla="*/ 45 w 71"/>
                <a:gd name="T19" fmla="*/ 18 h 51"/>
                <a:gd name="T20" fmla="*/ 49 w 71"/>
                <a:gd name="T21" fmla="*/ 18 h 51"/>
                <a:gd name="T22" fmla="*/ 45 w 71"/>
                <a:gd name="T23" fmla="*/ 20 h 51"/>
                <a:gd name="T24" fmla="*/ 9 w 71"/>
                <a:gd name="T25" fmla="*/ 30 h 51"/>
                <a:gd name="T26" fmla="*/ 12 w 71"/>
                <a:gd name="T27" fmla="*/ 32 h 51"/>
                <a:gd name="T28" fmla="*/ 28 w 71"/>
                <a:gd name="T29" fmla="*/ 18 h 51"/>
                <a:gd name="T30" fmla="*/ 35 w 71"/>
                <a:gd name="T31" fmla="*/ 18 h 51"/>
                <a:gd name="T32" fmla="*/ 43 w 71"/>
                <a:gd name="T33" fmla="*/ 18 h 51"/>
                <a:gd name="T34" fmla="*/ 28 w 71"/>
                <a:gd name="T35" fmla="*/ 20 h 51"/>
                <a:gd name="T36" fmla="*/ 28 w 71"/>
                <a:gd name="T37" fmla="*/ 25 h 51"/>
                <a:gd name="T38" fmla="*/ 21 w 71"/>
                <a:gd name="T39" fmla="*/ 25 h 51"/>
                <a:gd name="T40" fmla="*/ 26 w 71"/>
                <a:gd name="T41" fmla="*/ 25 h 51"/>
                <a:gd name="T42" fmla="*/ 20 w 71"/>
                <a:gd name="T43" fmla="*/ 13 h 51"/>
                <a:gd name="T44" fmla="*/ 18 w 71"/>
                <a:gd name="T45" fmla="*/ 18 h 51"/>
                <a:gd name="T46" fmla="*/ 18 w 71"/>
                <a:gd name="T47" fmla="*/ 13 h 51"/>
                <a:gd name="T48" fmla="*/ 19 w 71"/>
                <a:gd name="T49" fmla="*/ 25 h 51"/>
                <a:gd name="T50" fmla="*/ 18 w 71"/>
                <a:gd name="T51" fmla="*/ 20 h 51"/>
                <a:gd name="T52" fmla="*/ 5 w 71"/>
                <a:gd name="T53" fmla="*/ 20 h 51"/>
                <a:gd name="T54" fmla="*/ 13 w 71"/>
                <a:gd name="T55" fmla="*/ 27 h 51"/>
                <a:gd name="T56" fmla="*/ 14 w 71"/>
                <a:gd name="T57" fmla="*/ 32 h 51"/>
                <a:gd name="T58" fmla="*/ 26 w 71"/>
                <a:gd name="T59" fmla="*/ 27 h 51"/>
                <a:gd name="T60" fmla="*/ 21 w 71"/>
                <a:gd name="T61" fmla="*/ 27 h 51"/>
                <a:gd name="T62" fmla="*/ 33 w 71"/>
                <a:gd name="T63" fmla="*/ 32 h 51"/>
                <a:gd name="T64" fmla="*/ 36 w 71"/>
                <a:gd name="T65" fmla="*/ 27 h 51"/>
                <a:gd name="T66" fmla="*/ 35 w 71"/>
                <a:gd name="T67" fmla="*/ 32 h 51"/>
                <a:gd name="T68" fmla="*/ 37 w 71"/>
                <a:gd name="T69" fmla="*/ 20 h 51"/>
                <a:gd name="T70" fmla="*/ 36 w 71"/>
                <a:gd name="T71" fmla="*/ 25 h 51"/>
                <a:gd name="T72" fmla="*/ 9 w 71"/>
                <a:gd name="T73" fmla="*/ 13 h 51"/>
                <a:gd name="T74" fmla="*/ 3 w 71"/>
                <a:gd name="T75" fmla="*/ 14 h 51"/>
                <a:gd name="T76" fmla="*/ 42 w 71"/>
                <a:gd name="T77" fmla="*/ 32 h 51"/>
                <a:gd name="T78" fmla="*/ 46 w 71"/>
                <a:gd name="T79" fmla="*/ 27 h 51"/>
                <a:gd name="T80" fmla="*/ 13 w 71"/>
                <a:gd name="T81" fmla="*/ 44 h 51"/>
                <a:gd name="T82" fmla="*/ 17 w 71"/>
                <a:gd name="T83" fmla="*/ 48 h 51"/>
                <a:gd name="T84" fmla="*/ 12 w 71"/>
                <a:gd name="T85" fmla="*/ 48 h 51"/>
                <a:gd name="T86" fmla="*/ 13 w 71"/>
                <a:gd name="T87" fmla="*/ 49 h 51"/>
                <a:gd name="T88" fmla="*/ 40 w 71"/>
                <a:gd name="T89" fmla="*/ 51 h 51"/>
                <a:gd name="T90" fmla="*/ 40 w 71"/>
                <a:gd name="T91" fmla="*/ 49 h 51"/>
                <a:gd name="T92" fmla="*/ 42 w 71"/>
                <a:gd name="T93"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5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59" name="Freeform 24"/>
            <p:cNvSpPr>
              <a:spLocks noEditPoints="1"/>
            </p:cNvSpPr>
            <p:nvPr/>
          </p:nvSpPr>
          <p:spPr bwMode="auto">
            <a:xfrm>
              <a:off x="7048915" y="1566049"/>
              <a:ext cx="323243" cy="340955"/>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0" name="Freeform 30"/>
            <p:cNvSpPr>
              <a:spLocks noEditPoints="1"/>
            </p:cNvSpPr>
            <p:nvPr/>
          </p:nvSpPr>
          <p:spPr bwMode="auto">
            <a:xfrm>
              <a:off x="5147268" y="5467123"/>
              <a:ext cx="299883" cy="284634"/>
            </a:xfrm>
            <a:custGeom>
              <a:avLst/>
              <a:gdLst>
                <a:gd name="T0" fmla="*/ 75 w 75"/>
                <a:gd name="T1" fmla="*/ 27 h 71"/>
                <a:gd name="T2" fmla="*/ 69 w 75"/>
                <a:gd name="T3" fmla="*/ 14 h 71"/>
                <a:gd name="T4" fmla="*/ 64 w 75"/>
                <a:gd name="T5" fmla="*/ 0 h 71"/>
                <a:gd name="T6" fmla="*/ 5 w 75"/>
                <a:gd name="T7" fmla="*/ 11 h 71"/>
                <a:gd name="T8" fmla="*/ 1 w 75"/>
                <a:gd name="T9" fmla="*/ 26 h 71"/>
                <a:gd name="T10" fmla="*/ 0 w 75"/>
                <a:gd name="T11" fmla="*/ 31 h 71"/>
                <a:gd name="T12" fmla="*/ 1 w 75"/>
                <a:gd name="T13" fmla="*/ 65 h 71"/>
                <a:gd name="T14" fmla="*/ 70 w 75"/>
                <a:gd name="T15" fmla="*/ 71 h 71"/>
                <a:gd name="T16" fmla="*/ 70 w 75"/>
                <a:gd name="T17" fmla="*/ 61 h 71"/>
                <a:gd name="T18" fmla="*/ 4 w 75"/>
                <a:gd name="T19" fmla="*/ 26 h 71"/>
                <a:gd name="T20" fmla="*/ 71 w 75"/>
                <a:gd name="T21" fmla="*/ 26 h 71"/>
                <a:gd name="T22" fmla="*/ 58 w 75"/>
                <a:gd name="T23" fmla="*/ 33 h 71"/>
                <a:gd name="T24" fmla="*/ 54 w 75"/>
                <a:gd name="T25" fmla="*/ 28 h 71"/>
                <a:gd name="T26" fmla="*/ 52 w 75"/>
                <a:gd name="T27" fmla="*/ 31 h 71"/>
                <a:gd name="T28" fmla="*/ 44 w 75"/>
                <a:gd name="T29" fmla="*/ 31 h 71"/>
                <a:gd name="T30" fmla="*/ 52 w 75"/>
                <a:gd name="T31" fmla="*/ 31 h 71"/>
                <a:gd name="T32" fmla="*/ 37 w 75"/>
                <a:gd name="T33" fmla="*/ 33 h 71"/>
                <a:gd name="T34" fmla="*/ 42 w 75"/>
                <a:gd name="T35" fmla="*/ 28 h 71"/>
                <a:gd name="T36" fmla="*/ 28 w 75"/>
                <a:gd name="T37" fmla="*/ 33 h 71"/>
                <a:gd name="T38" fmla="*/ 23 w 75"/>
                <a:gd name="T39" fmla="*/ 28 h 71"/>
                <a:gd name="T40" fmla="*/ 21 w 75"/>
                <a:gd name="T41" fmla="*/ 28 h 71"/>
                <a:gd name="T42" fmla="*/ 17 w 75"/>
                <a:gd name="T43" fmla="*/ 33 h 71"/>
                <a:gd name="T44" fmla="*/ 21 w 75"/>
                <a:gd name="T45" fmla="*/ 28 h 71"/>
                <a:gd name="T46" fmla="*/ 18 w 75"/>
                <a:gd name="T47" fmla="*/ 35 h 71"/>
                <a:gd name="T48" fmla="*/ 28 w 75"/>
                <a:gd name="T49" fmla="*/ 35 h 71"/>
                <a:gd name="T50" fmla="*/ 38 w 75"/>
                <a:gd name="T51" fmla="*/ 35 h 71"/>
                <a:gd name="T52" fmla="*/ 48 w 75"/>
                <a:gd name="T53" fmla="*/ 35 h 71"/>
                <a:gd name="T54" fmla="*/ 58 w 75"/>
                <a:gd name="T55" fmla="*/ 35 h 71"/>
                <a:gd name="T56" fmla="*/ 67 w 75"/>
                <a:gd name="T57" fmla="*/ 62 h 71"/>
                <a:gd name="T58" fmla="*/ 29 w 75"/>
                <a:gd name="T59" fmla="*/ 40 h 71"/>
                <a:gd name="T60" fmla="*/ 13 w 75"/>
                <a:gd name="T61" fmla="*/ 62 h 71"/>
                <a:gd name="T62" fmla="*/ 12 w 75"/>
                <a:gd name="T63" fmla="*/ 33 h 71"/>
                <a:gd name="T64" fmla="*/ 28 w 75"/>
                <a:gd name="T65" fmla="*/ 42 h 71"/>
                <a:gd name="T66" fmla="*/ 68 w 75"/>
                <a:gd name="T67" fmla="*/ 33 h 71"/>
                <a:gd name="T68" fmla="*/ 64 w 75"/>
                <a:gd name="T69" fmla="*/ 28 h 71"/>
                <a:gd name="T70" fmla="*/ 68 w 75"/>
                <a:gd name="T71" fmla="*/ 33 h 71"/>
                <a:gd name="T72" fmla="*/ 11 w 75"/>
                <a:gd name="T73" fmla="*/ 14 h 71"/>
                <a:gd name="T74" fmla="*/ 11 w 75"/>
                <a:gd name="T75" fmla="*/ 3 h 71"/>
                <a:gd name="T76" fmla="*/ 67 w 75"/>
                <a:gd name="T77" fmla="*/ 11 h 71"/>
                <a:gd name="T78" fmla="*/ 11 w 75"/>
                <a:gd name="T79" fmla="*/ 31 h 71"/>
                <a:gd name="T80" fmla="*/ 3 w 75"/>
                <a:gd name="T81" fmla="*/ 31 h 71"/>
                <a:gd name="T82" fmla="*/ 4 w 75"/>
                <a:gd name="T83" fmla="*/ 65 h 71"/>
                <a:gd name="T84" fmla="*/ 29 w 75"/>
                <a:gd name="T85" fmla="*/ 64 h 71"/>
                <a:gd name="T86" fmla="*/ 71 w 75"/>
                <a:gd name="T87" fmla="*/ 67 h 71"/>
                <a:gd name="T88" fmla="*/ 4 w 75"/>
                <a:gd name="T89" fmla="*/ 67 h 71"/>
                <a:gd name="T90" fmla="*/ 62 w 75"/>
                <a:gd name="T91" fmla="*/ 56 h 71"/>
                <a:gd name="T92" fmla="*/ 39 w 75"/>
                <a:gd name="T93" fmla="*/ 40 h 71"/>
                <a:gd name="T94" fmla="*/ 39 w 75"/>
                <a:gd name="T95" fmla="*/ 57 h 71"/>
                <a:gd name="T96" fmla="*/ 60 w 75"/>
                <a:gd name="T97"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71">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1" name="Freeform 32"/>
            <p:cNvSpPr>
              <a:spLocks noEditPoints="1"/>
            </p:cNvSpPr>
            <p:nvPr/>
          </p:nvSpPr>
          <p:spPr bwMode="auto">
            <a:xfrm>
              <a:off x="6843052" y="5474730"/>
              <a:ext cx="311167" cy="347437"/>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2" name="Freeform 41"/>
            <p:cNvSpPr>
              <a:spLocks noEditPoints="1"/>
            </p:cNvSpPr>
            <p:nvPr/>
          </p:nvSpPr>
          <p:spPr bwMode="auto">
            <a:xfrm>
              <a:off x="8626374" y="3481429"/>
              <a:ext cx="328520" cy="317570"/>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3" name="Freeform 17"/>
            <p:cNvSpPr>
              <a:spLocks noEditPoints="1"/>
            </p:cNvSpPr>
            <p:nvPr/>
          </p:nvSpPr>
          <p:spPr bwMode="auto">
            <a:xfrm>
              <a:off x="4270782" y="4215532"/>
              <a:ext cx="353973" cy="299836"/>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4" name="Freeform 52"/>
            <p:cNvSpPr>
              <a:spLocks noEditPoints="1"/>
            </p:cNvSpPr>
            <p:nvPr/>
          </p:nvSpPr>
          <p:spPr bwMode="auto">
            <a:xfrm>
              <a:off x="7414484" y="4462722"/>
              <a:ext cx="427572" cy="402274"/>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5" name="Freeform 36"/>
            <p:cNvSpPr>
              <a:spLocks noEditPoints="1"/>
            </p:cNvSpPr>
            <p:nvPr/>
          </p:nvSpPr>
          <p:spPr bwMode="auto">
            <a:xfrm>
              <a:off x="7626142" y="3331001"/>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6" name="Freeform 24"/>
            <p:cNvSpPr>
              <a:spLocks noEditPoints="1"/>
            </p:cNvSpPr>
            <p:nvPr/>
          </p:nvSpPr>
          <p:spPr bwMode="auto">
            <a:xfrm>
              <a:off x="5655996" y="1632312"/>
              <a:ext cx="288083" cy="303868"/>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7" name="Freeform 54"/>
            <p:cNvSpPr>
              <a:spLocks noEditPoints="1"/>
            </p:cNvSpPr>
            <p:nvPr/>
          </p:nvSpPr>
          <p:spPr bwMode="auto">
            <a:xfrm>
              <a:off x="4791165" y="5149532"/>
              <a:ext cx="329105" cy="382276"/>
            </a:xfrm>
            <a:custGeom>
              <a:avLst/>
              <a:gdLst>
                <a:gd name="T0" fmla="*/ 31 w 62"/>
                <a:gd name="T1" fmla="*/ 49 h 70"/>
                <a:gd name="T2" fmla="*/ 45 w 62"/>
                <a:gd name="T3" fmla="*/ 35 h 70"/>
                <a:gd name="T4" fmla="*/ 45 w 62"/>
                <a:gd name="T5" fmla="*/ 8 h 70"/>
                <a:gd name="T6" fmla="*/ 17 w 62"/>
                <a:gd name="T7" fmla="*/ 8 h 70"/>
                <a:gd name="T8" fmla="*/ 17 w 62"/>
                <a:gd name="T9" fmla="*/ 35 h 70"/>
                <a:gd name="T10" fmla="*/ 31 w 62"/>
                <a:gd name="T11" fmla="*/ 49 h 70"/>
                <a:gd name="T12" fmla="*/ 31 w 62"/>
                <a:gd name="T13" fmla="*/ 8 h 70"/>
                <a:gd name="T14" fmla="*/ 44 w 62"/>
                <a:gd name="T15" fmla="*/ 21 h 70"/>
                <a:gd name="T16" fmla="*/ 31 w 62"/>
                <a:gd name="T17" fmla="*/ 34 h 70"/>
                <a:gd name="T18" fmla="*/ 18 w 62"/>
                <a:gd name="T19" fmla="*/ 21 h 70"/>
                <a:gd name="T20" fmla="*/ 31 w 62"/>
                <a:gd name="T21" fmla="*/ 8 h 70"/>
                <a:gd name="T22" fmla="*/ 25 w 62"/>
                <a:gd name="T23" fmla="*/ 50 h 70"/>
                <a:gd name="T24" fmla="*/ 27 w 62"/>
                <a:gd name="T25" fmla="*/ 48 h 70"/>
                <a:gd name="T26" fmla="*/ 30 w 62"/>
                <a:gd name="T27" fmla="*/ 50 h 70"/>
                <a:gd name="T28" fmla="*/ 31 w 62"/>
                <a:gd name="T29" fmla="*/ 51 h 70"/>
                <a:gd name="T30" fmla="*/ 32 w 62"/>
                <a:gd name="T31" fmla="*/ 50 h 70"/>
                <a:gd name="T32" fmla="*/ 34 w 62"/>
                <a:gd name="T33" fmla="*/ 48 h 70"/>
                <a:gd name="T34" fmla="*/ 37 w 62"/>
                <a:gd name="T35" fmla="*/ 50 h 70"/>
                <a:gd name="T36" fmla="*/ 31 w 62"/>
                <a:gd name="T37" fmla="*/ 53 h 70"/>
                <a:gd name="T38" fmla="*/ 25 w 62"/>
                <a:gd name="T39" fmla="*/ 50 h 70"/>
                <a:gd name="T40" fmla="*/ 8 w 62"/>
                <a:gd name="T41" fmla="*/ 53 h 70"/>
                <a:gd name="T42" fmla="*/ 31 w 62"/>
                <a:gd name="T43" fmla="*/ 62 h 70"/>
                <a:gd name="T44" fmla="*/ 54 w 62"/>
                <a:gd name="T45" fmla="*/ 53 h 70"/>
                <a:gd name="T46" fmla="*/ 39 w 62"/>
                <a:gd name="T47" fmla="*/ 44 h 70"/>
                <a:gd name="T48" fmla="*/ 35 w 62"/>
                <a:gd name="T49" fmla="*/ 47 h 70"/>
                <a:gd name="T50" fmla="*/ 44 w 62"/>
                <a:gd name="T51" fmla="*/ 51 h 70"/>
                <a:gd name="T52" fmla="*/ 31 w 62"/>
                <a:gd name="T53" fmla="*/ 54 h 70"/>
                <a:gd name="T54" fmla="*/ 18 w 62"/>
                <a:gd name="T55" fmla="*/ 51 h 70"/>
                <a:gd name="T56" fmla="*/ 26 w 62"/>
                <a:gd name="T57" fmla="*/ 47 h 70"/>
                <a:gd name="T58" fmla="*/ 23 w 62"/>
                <a:gd name="T59" fmla="*/ 44 h 70"/>
                <a:gd name="T60" fmla="*/ 8 w 62"/>
                <a:gd name="T61" fmla="*/ 53 h 70"/>
                <a:gd name="T62" fmla="*/ 16 w 62"/>
                <a:gd name="T63" fmla="*/ 51 h 70"/>
                <a:gd name="T64" fmla="*/ 31 w 62"/>
                <a:gd name="T65" fmla="*/ 56 h 70"/>
                <a:gd name="T66" fmla="*/ 46 w 62"/>
                <a:gd name="T67" fmla="*/ 51 h 70"/>
                <a:gd name="T68" fmla="*/ 42 w 62"/>
                <a:gd name="T69" fmla="*/ 47 h 70"/>
                <a:gd name="T70" fmla="*/ 52 w 62"/>
                <a:gd name="T71" fmla="*/ 53 h 70"/>
                <a:gd name="T72" fmla="*/ 31 w 62"/>
                <a:gd name="T73" fmla="*/ 60 h 70"/>
                <a:gd name="T74" fmla="*/ 10 w 62"/>
                <a:gd name="T75" fmla="*/ 53 h 70"/>
                <a:gd name="T76" fmla="*/ 20 w 62"/>
                <a:gd name="T77" fmla="*/ 47 h 70"/>
                <a:gd name="T78" fmla="*/ 16 w 62"/>
                <a:gd name="T79" fmla="*/ 51 h 70"/>
                <a:gd name="T80" fmla="*/ 62 w 62"/>
                <a:gd name="T81" fmla="*/ 55 h 70"/>
                <a:gd name="T82" fmla="*/ 31 w 62"/>
                <a:gd name="T83" fmla="*/ 70 h 70"/>
                <a:gd name="T84" fmla="*/ 0 w 62"/>
                <a:gd name="T85" fmla="*/ 55 h 70"/>
                <a:gd name="T86" fmla="*/ 20 w 62"/>
                <a:gd name="T87" fmla="*/ 41 h 70"/>
                <a:gd name="T88" fmla="*/ 23 w 62"/>
                <a:gd name="T89" fmla="*/ 44 h 70"/>
                <a:gd name="T90" fmla="*/ 3 w 62"/>
                <a:gd name="T91" fmla="*/ 55 h 70"/>
                <a:gd name="T92" fmla="*/ 31 w 62"/>
                <a:gd name="T93" fmla="*/ 67 h 70"/>
                <a:gd name="T94" fmla="*/ 59 w 62"/>
                <a:gd name="T95" fmla="*/ 55 h 70"/>
                <a:gd name="T96" fmla="*/ 39 w 62"/>
                <a:gd name="T97" fmla="*/ 44 h 70"/>
                <a:gd name="T98" fmla="*/ 42 w 62"/>
                <a:gd name="T99" fmla="*/ 41 h 70"/>
                <a:gd name="T100" fmla="*/ 62 w 62"/>
                <a:gd name="T101"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 h="70">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8" name="Freeform 55"/>
            <p:cNvSpPr>
              <a:spLocks noEditPoints="1"/>
            </p:cNvSpPr>
            <p:nvPr/>
          </p:nvSpPr>
          <p:spPr bwMode="auto">
            <a:xfrm>
              <a:off x="8806238" y="3947425"/>
              <a:ext cx="340055" cy="372752"/>
            </a:xfrm>
            <a:custGeom>
              <a:avLst/>
              <a:gdLst>
                <a:gd name="T0" fmla="*/ 31 w 63"/>
                <a:gd name="T1" fmla="*/ 45 h 67"/>
                <a:gd name="T2" fmla="*/ 42 w 63"/>
                <a:gd name="T3" fmla="*/ 33 h 67"/>
                <a:gd name="T4" fmla="*/ 52 w 63"/>
                <a:gd name="T5" fmla="*/ 33 h 67"/>
                <a:gd name="T6" fmla="*/ 52 w 63"/>
                <a:gd name="T7" fmla="*/ 0 h 67"/>
                <a:gd name="T8" fmla="*/ 11 w 63"/>
                <a:gd name="T9" fmla="*/ 0 h 67"/>
                <a:gd name="T10" fmla="*/ 11 w 63"/>
                <a:gd name="T11" fmla="*/ 33 h 67"/>
                <a:gd name="T12" fmla="*/ 21 w 63"/>
                <a:gd name="T13" fmla="*/ 33 h 67"/>
                <a:gd name="T14" fmla="*/ 31 w 63"/>
                <a:gd name="T15" fmla="*/ 45 h 67"/>
                <a:gd name="T16" fmla="*/ 15 w 63"/>
                <a:gd name="T17" fmla="*/ 29 h 67"/>
                <a:gd name="T18" fmla="*/ 15 w 63"/>
                <a:gd name="T19" fmla="*/ 4 h 67"/>
                <a:gd name="T20" fmla="*/ 48 w 63"/>
                <a:gd name="T21" fmla="*/ 4 h 67"/>
                <a:gd name="T22" fmla="*/ 48 w 63"/>
                <a:gd name="T23" fmla="*/ 29 h 67"/>
                <a:gd name="T24" fmla="*/ 45 w 63"/>
                <a:gd name="T25" fmla="*/ 29 h 67"/>
                <a:gd name="T26" fmla="*/ 17 w 63"/>
                <a:gd name="T27" fmla="*/ 29 h 67"/>
                <a:gd name="T28" fmla="*/ 15 w 63"/>
                <a:gd name="T29" fmla="*/ 29 h 67"/>
                <a:gd name="T30" fmla="*/ 25 w 63"/>
                <a:gd name="T31" fmla="*/ 47 h 67"/>
                <a:gd name="T32" fmla="*/ 29 w 63"/>
                <a:gd name="T33" fmla="*/ 45 h 67"/>
                <a:gd name="T34" fmla="*/ 30 w 63"/>
                <a:gd name="T35" fmla="*/ 46 h 67"/>
                <a:gd name="T36" fmla="*/ 31 w 63"/>
                <a:gd name="T37" fmla="*/ 47 h 67"/>
                <a:gd name="T38" fmla="*/ 33 w 63"/>
                <a:gd name="T39" fmla="*/ 46 h 67"/>
                <a:gd name="T40" fmla="*/ 34 w 63"/>
                <a:gd name="T41" fmla="*/ 45 h 67"/>
                <a:gd name="T42" fmla="*/ 37 w 63"/>
                <a:gd name="T43" fmla="*/ 47 h 67"/>
                <a:gd name="T44" fmla="*/ 31 w 63"/>
                <a:gd name="T45" fmla="*/ 50 h 67"/>
                <a:gd name="T46" fmla="*/ 25 w 63"/>
                <a:gd name="T47" fmla="*/ 47 h 67"/>
                <a:gd name="T48" fmla="*/ 8 w 63"/>
                <a:gd name="T49" fmla="*/ 50 h 67"/>
                <a:gd name="T50" fmla="*/ 31 w 63"/>
                <a:gd name="T51" fmla="*/ 59 h 67"/>
                <a:gd name="T52" fmla="*/ 54 w 63"/>
                <a:gd name="T53" fmla="*/ 50 h 67"/>
                <a:gd name="T54" fmla="*/ 37 w 63"/>
                <a:gd name="T55" fmla="*/ 41 h 67"/>
                <a:gd name="T56" fmla="*/ 34 w 63"/>
                <a:gd name="T57" fmla="*/ 44 h 67"/>
                <a:gd name="T58" fmla="*/ 44 w 63"/>
                <a:gd name="T59" fmla="*/ 48 h 67"/>
                <a:gd name="T60" fmla="*/ 31 w 63"/>
                <a:gd name="T61" fmla="*/ 51 h 67"/>
                <a:gd name="T62" fmla="*/ 18 w 63"/>
                <a:gd name="T63" fmla="*/ 48 h 67"/>
                <a:gd name="T64" fmla="*/ 28 w 63"/>
                <a:gd name="T65" fmla="*/ 44 h 67"/>
                <a:gd name="T66" fmla="*/ 25 w 63"/>
                <a:gd name="T67" fmla="*/ 41 h 67"/>
                <a:gd name="T68" fmla="*/ 8 w 63"/>
                <a:gd name="T69" fmla="*/ 50 h 67"/>
                <a:gd name="T70" fmla="*/ 16 w 63"/>
                <a:gd name="T71" fmla="*/ 48 h 67"/>
                <a:gd name="T72" fmla="*/ 31 w 63"/>
                <a:gd name="T73" fmla="*/ 53 h 67"/>
                <a:gd name="T74" fmla="*/ 46 w 63"/>
                <a:gd name="T75" fmla="*/ 48 h 67"/>
                <a:gd name="T76" fmla="*/ 42 w 63"/>
                <a:gd name="T77" fmla="*/ 44 h 67"/>
                <a:gd name="T78" fmla="*/ 52 w 63"/>
                <a:gd name="T79" fmla="*/ 50 h 67"/>
                <a:gd name="T80" fmla="*/ 31 w 63"/>
                <a:gd name="T81" fmla="*/ 57 h 67"/>
                <a:gd name="T82" fmla="*/ 10 w 63"/>
                <a:gd name="T83" fmla="*/ 50 h 67"/>
                <a:gd name="T84" fmla="*/ 20 w 63"/>
                <a:gd name="T85" fmla="*/ 44 h 67"/>
                <a:gd name="T86" fmla="*/ 16 w 63"/>
                <a:gd name="T87" fmla="*/ 48 h 67"/>
                <a:gd name="T88" fmla="*/ 63 w 63"/>
                <a:gd name="T89" fmla="*/ 52 h 67"/>
                <a:gd name="T90" fmla="*/ 31 w 63"/>
                <a:gd name="T91" fmla="*/ 67 h 67"/>
                <a:gd name="T92" fmla="*/ 0 w 63"/>
                <a:gd name="T93" fmla="*/ 52 h 67"/>
                <a:gd name="T94" fmla="*/ 22 w 63"/>
                <a:gd name="T95" fmla="*/ 38 h 67"/>
                <a:gd name="T96" fmla="*/ 25 w 63"/>
                <a:gd name="T97" fmla="*/ 40 h 67"/>
                <a:gd name="T98" fmla="*/ 3 w 63"/>
                <a:gd name="T99" fmla="*/ 52 h 67"/>
                <a:gd name="T100" fmla="*/ 31 w 63"/>
                <a:gd name="T101" fmla="*/ 64 h 67"/>
                <a:gd name="T102" fmla="*/ 60 w 63"/>
                <a:gd name="T103" fmla="*/ 52 h 67"/>
                <a:gd name="T104" fmla="*/ 38 w 63"/>
                <a:gd name="T105" fmla="*/ 40 h 67"/>
                <a:gd name="T106" fmla="*/ 40 w 63"/>
                <a:gd name="T107" fmla="*/ 38 h 67"/>
                <a:gd name="T108" fmla="*/ 63 w 63"/>
                <a:gd name="T10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67">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69" name="Freeform 55"/>
            <p:cNvSpPr>
              <a:spLocks noEditPoints="1"/>
            </p:cNvSpPr>
            <p:nvPr/>
          </p:nvSpPr>
          <p:spPr bwMode="auto">
            <a:xfrm>
              <a:off x="3612898" y="1953683"/>
              <a:ext cx="268115" cy="293895"/>
            </a:xfrm>
            <a:custGeom>
              <a:avLst/>
              <a:gdLst>
                <a:gd name="T0" fmla="*/ 31 w 63"/>
                <a:gd name="T1" fmla="*/ 45 h 67"/>
                <a:gd name="T2" fmla="*/ 42 w 63"/>
                <a:gd name="T3" fmla="*/ 33 h 67"/>
                <a:gd name="T4" fmla="*/ 52 w 63"/>
                <a:gd name="T5" fmla="*/ 33 h 67"/>
                <a:gd name="T6" fmla="*/ 52 w 63"/>
                <a:gd name="T7" fmla="*/ 0 h 67"/>
                <a:gd name="T8" fmla="*/ 11 w 63"/>
                <a:gd name="T9" fmla="*/ 0 h 67"/>
                <a:gd name="T10" fmla="*/ 11 w 63"/>
                <a:gd name="T11" fmla="*/ 33 h 67"/>
                <a:gd name="T12" fmla="*/ 21 w 63"/>
                <a:gd name="T13" fmla="*/ 33 h 67"/>
                <a:gd name="T14" fmla="*/ 31 w 63"/>
                <a:gd name="T15" fmla="*/ 45 h 67"/>
                <a:gd name="T16" fmla="*/ 15 w 63"/>
                <a:gd name="T17" fmla="*/ 29 h 67"/>
                <a:gd name="T18" fmla="*/ 15 w 63"/>
                <a:gd name="T19" fmla="*/ 4 h 67"/>
                <a:gd name="T20" fmla="*/ 48 w 63"/>
                <a:gd name="T21" fmla="*/ 4 h 67"/>
                <a:gd name="T22" fmla="*/ 48 w 63"/>
                <a:gd name="T23" fmla="*/ 29 h 67"/>
                <a:gd name="T24" fmla="*/ 45 w 63"/>
                <a:gd name="T25" fmla="*/ 29 h 67"/>
                <a:gd name="T26" fmla="*/ 17 w 63"/>
                <a:gd name="T27" fmla="*/ 29 h 67"/>
                <a:gd name="T28" fmla="*/ 15 w 63"/>
                <a:gd name="T29" fmla="*/ 29 h 67"/>
                <a:gd name="T30" fmla="*/ 25 w 63"/>
                <a:gd name="T31" fmla="*/ 47 h 67"/>
                <a:gd name="T32" fmla="*/ 29 w 63"/>
                <a:gd name="T33" fmla="*/ 45 h 67"/>
                <a:gd name="T34" fmla="*/ 30 w 63"/>
                <a:gd name="T35" fmla="*/ 46 h 67"/>
                <a:gd name="T36" fmla="*/ 31 w 63"/>
                <a:gd name="T37" fmla="*/ 47 h 67"/>
                <a:gd name="T38" fmla="*/ 33 w 63"/>
                <a:gd name="T39" fmla="*/ 46 h 67"/>
                <a:gd name="T40" fmla="*/ 34 w 63"/>
                <a:gd name="T41" fmla="*/ 45 h 67"/>
                <a:gd name="T42" fmla="*/ 37 w 63"/>
                <a:gd name="T43" fmla="*/ 47 h 67"/>
                <a:gd name="T44" fmla="*/ 31 w 63"/>
                <a:gd name="T45" fmla="*/ 50 h 67"/>
                <a:gd name="T46" fmla="*/ 25 w 63"/>
                <a:gd name="T47" fmla="*/ 47 h 67"/>
                <a:gd name="T48" fmla="*/ 8 w 63"/>
                <a:gd name="T49" fmla="*/ 50 h 67"/>
                <a:gd name="T50" fmla="*/ 31 w 63"/>
                <a:gd name="T51" fmla="*/ 59 h 67"/>
                <a:gd name="T52" fmla="*/ 54 w 63"/>
                <a:gd name="T53" fmla="*/ 50 h 67"/>
                <a:gd name="T54" fmla="*/ 37 w 63"/>
                <a:gd name="T55" fmla="*/ 41 h 67"/>
                <a:gd name="T56" fmla="*/ 34 w 63"/>
                <a:gd name="T57" fmla="*/ 44 h 67"/>
                <a:gd name="T58" fmla="*/ 44 w 63"/>
                <a:gd name="T59" fmla="*/ 48 h 67"/>
                <a:gd name="T60" fmla="*/ 31 w 63"/>
                <a:gd name="T61" fmla="*/ 51 h 67"/>
                <a:gd name="T62" fmla="*/ 18 w 63"/>
                <a:gd name="T63" fmla="*/ 48 h 67"/>
                <a:gd name="T64" fmla="*/ 28 w 63"/>
                <a:gd name="T65" fmla="*/ 44 h 67"/>
                <a:gd name="T66" fmla="*/ 25 w 63"/>
                <a:gd name="T67" fmla="*/ 41 h 67"/>
                <a:gd name="T68" fmla="*/ 8 w 63"/>
                <a:gd name="T69" fmla="*/ 50 h 67"/>
                <a:gd name="T70" fmla="*/ 16 w 63"/>
                <a:gd name="T71" fmla="*/ 48 h 67"/>
                <a:gd name="T72" fmla="*/ 31 w 63"/>
                <a:gd name="T73" fmla="*/ 53 h 67"/>
                <a:gd name="T74" fmla="*/ 46 w 63"/>
                <a:gd name="T75" fmla="*/ 48 h 67"/>
                <a:gd name="T76" fmla="*/ 42 w 63"/>
                <a:gd name="T77" fmla="*/ 44 h 67"/>
                <a:gd name="T78" fmla="*/ 52 w 63"/>
                <a:gd name="T79" fmla="*/ 50 h 67"/>
                <a:gd name="T80" fmla="*/ 31 w 63"/>
                <a:gd name="T81" fmla="*/ 57 h 67"/>
                <a:gd name="T82" fmla="*/ 10 w 63"/>
                <a:gd name="T83" fmla="*/ 50 h 67"/>
                <a:gd name="T84" fmla="*/ 20 w 63"/>
                <a:gd name="T85" fmla="*/ 44 h 67"/>
                <a:gd name="T86" fmla="*/ 16 w 63"/>
                <a:gd name="T87" fmla="*/ 48 h 67"/>
                <a:gd name="T88" fmla="*/ 63 w 63"/>
                <a:gd name="T89" fmla="*/ 52 h 67"/>
                <a:gd name="T90" fmla="*/ 31 w 63"/>
                <a:gd name="T91" fmla="*/ 67 h 67"/>
                <a:gd name="T92" fmla="*/ 0 w 63"/>
                <a:gd name="T93" fmla="*/ 52 h 67"/>
                <a:gd name="T94" fmla="*/ 22 w 63"/>
                <a:gd name="T95" fmla="*/ 38 h 67"/>
                <a:gd name="T96" fmla="*/ 25 w 63"/>
                <a:gd name="T97" fmla="*/ 40 h 67"/>
                <a:gd name="T98" fmla="*/ 3 w 63"/>
                <a:gd name="T99" fmla="*/ 52 h 67"/>
                <a:gd name="T100" fmla="*/ 31 w 63"/>
                <a:gd name="T101" fmla="*/ 64 h 67"/>
                <a:gd name="T102" fmla="*/ 60 w 63"/>
                <a:gd name="T103" fmla="*/ 52 h 67"/>
                <a:gd name="T104" fmla="*/ 38 w 63"/>
                <a:gd name="T105" fmla="*/ 40 h 67"/>
                <a:gd name="T106" fmla="*/ 40 w 63"/>
                <a:gd name="T107" fmla="*/ 38 h 67"/>
                <a:gd name="T108" fmla="*/ 63 w 63"/>
                <a:gd name="T10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67">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70" name="Freeform 91"/>
            <p:cNvSpPr>
              <a:spLocks noEditPoints="1"/>
            </p:cNvSpPr>
            <p:nvPr/>
          </p:nvSpPr>
          <p:spPr bwMode="auto">
            <a:xfrm>
              <a:off x="6856760" y="1839359"/>
              <a:ext cx="255906" cy="255905"/>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71" name="Freeform 54"/>
            <p:cNvSpPr>
              <a:spLocks noEditPoints="1"/>
            </p:cNvSpPr>
            <p:nvPr/>
          </p:nvSpPr>
          <p:spPr bwMode="auto">
            <a:xfrm>
              <a:off x="7248011" y="3738365"/>
              <a:ext cx="258419" cy="300168"/>
            </a:xfrm>
            <a:custGeom>
              <a:avLst/>
              <a:gdLst>
                <a:gd name="T0" fmla="*/ 31 w 62"/>
                <a:gd name="T1" fmla="*/ 49 h 70"/>
                <a:gd name="T2" fmla="*/ 45 w 62"/>
                <a:gd name="T3" fmla="*/ 35 h 70"/>
                <a:gd name="T4" fmla="*/ 45 w 62"/>
                <a:gd name="T5" fmla="*/ 8 h 70"/>
                <a:gd name="T6" fmla="*/ 17 w 62"/>
                <a:gd name="T7" fmla="*/ 8 h 70"/>
                <a:gd name="T8" fmla="*/ 17 w 62"/>
                <a:gd name="T9" fmla="*/ 35 h 70"/>
                <a:gd name="T10" fmla="*/ 31 w 62"/>
                <a:gd name="T11" fmla="*/ 49 h 70"/>
                <a:gd name="T12" fmla="*/ 31 w 62"/>
                <a:gd name="T13" fmla="*/ 8 h 70"/>
                <a:gd name="T14" fmla="*/ 44 w 62"/>
                <a:gd name="T15" fmla="*/ 21 h 70"/>
                <a:gd name="T16" fmla="*/ 31 w 62"/>
                <a:gd name="T17" fmla="*/ 34 h 70"/>
                <a:gd name="T18" fmla="*/ 18 w 62"/>
                <a:gd name="T19" fmla="*/ 21 h 70"/>
                <a:gd name="T20" fmla="*/ 31 w 62"/>
                <a:gd name="T21" fmla="*/ 8 h 70"/>
                <a:gd name="T22" fmla="*/ 25 w 62"/>
                <a:gd name="T23" fmla="*/ 50 h 70"/>
                <a:gd name="T24" fmla="*/ 27 w 62"/>
                <a:gd name="T25" fmla="*/ 48 h 70"/>
                <a:gd name="T26" fmla="*/ 30 w 62"/>
                <a:gd name="T27" fmla="*/ 50 h 70"/>
                <a:gd name="T28" fmla="*/ 31 w 62"/>
                <a:gd name="T29" fmla="*/ 51 h 70"/>
                <a:gd name="T30" fmla="*/ 32 w 62"/>
                <a:gd name="T31" fmla="*/ 50 h 70"/>
                <a:gd name="T32" fmla="*/ 34 w 62"/>
                <a:gd name="T33" fmla="*/ 48 h 70"/>
                <a:gd name="T34" fmla="*/ 37 w 62"/>
                <a:gd name="T35" fmla="*/ 50 h 70"/>
                <a:gd name="T36" fmla="*/ 31 w 62"/>
                <a:gd name="T37" fmla="*/ 53 h 70"/>
                <a:gd name="T38" fmla="*/ 25 w 62"/>
                <a:gd name="T39" fmla="*/ 50 h 70"/>
                <a:gd name="T40" fmla="*/ 8 w 62"/>
                <a:gd name="T41" fmla="*/ 53 h 70"/>
                <a:gd name="T42" fmla="*/ 31 w 62"/>
                <a:gd name="T43" fmla="*/ 62 h 70"/>
                <a:gd name="T44" fmla="*/ 54 w 62"/>
                <a:gd name="T45" fmla="*/ 53 h 70"/>
                <a:gd name="T46" fmla="*/ 39 w 62"/>
                <a:gd name="T47" fmla="*/ 44 h 70"/>
                <a:gd name="T48" fmla="*/ 35 w 62"/>
                <a:gd name="T49" fmla="*/ 47 h 70"/>
                <a:gd name="T50" fmla="*/ 44 w 62"/>
                <a:gd name="T51" fmla="*/ 51 h 70"/>
                <a:gd name="T52" fmla="*/ 31 w 62"/>
                <a:gd name="T53" fmla="*/ 54 h 70"/>
                <a:gd name="T54" fmla="*/ 18 w 62"/>
                <a:gd name="T55" fmla="*/ 51 h 70"/>
                <a:gd name="T56" fmla="*/ 26 w 62"/>
                <a:gd name="T57" fmla="*/ 47 h 70"/>
                <a:gd name="T58" fmla="*/ 23 w 62"/>
                <a:gd name="T59" fmla="*/ 44 h 70"/>
                <a:gd name="T60" fmla="*/ 8 w 62"/>
                <a:gd name="T61" fmla="*/ 53 h 70"/>
                <a:gd name="T62" fmla="*/ 16 w 62"/>
                <a:gd name="T63" fmla="*/ 51 h 70"/>
                <a:gd name="T64" fmla="*/ 31 w 62"/>
                <a:gd name="T65" fmla="*/ 56 h 70"/>
                <a:gd name="T66" fmla="*/ 46 w 62"/>
                <a:gd name="T67" fmla="*/ 51 h 70"/>
                <a:gd name="T68" fmla="*/ 42 w 62"/>
                <a:gd name="T69" fmla="*/ 47 h 70"/>
                <a:gd name="T70" fmla="*/ 52 w 62"/>
                <a:gd name="T71" fmla="*/ 53 h 70"/>
                <a:gd name="T72" fmla="*/ 31 w 62"/>
                <a:gd name="T73" fmla="*/ 60 h 70"/>
                <a:gd name="T74" fmla="*/ 10 w 62"/>
                <a:gd name="T75" fmla="*/ 53 h 70"/>
                <a:gd name="T76" fmla="*/ 20 w 62"/>
                <a:gd name="T77" fmla="*/ 47 h 70"/>
                <a:gd name="T78" fmla="*/ 16 w 62"/>
                <a:gd name="T79" fmla="*/ 51 h 70"/>
                <a:gd name="T80" fmla="*/ 62 w 62"/>
                <a:gd name="T81" fmla="*/ 55 h 70"/>
                <a:gd name="T82" fmla="*/ 31 w 62"/>
                <a:gd name="T83" fmla="*/ 70 h 70"/>
                <a:gd name="T84" fmla="*/ 0 w 62"/>
                <a:gd name="T85" fmla="*/ 55 h 70"/>
                <a:gd name="T86" fmla="*/ 20 w 62"/>
                <a:gd name="T87" fmla="*/ 41 h 70"/>
                <a:gd name="T88" fmla="*/ 23 w 62"/>
                <a:gd name="T89" fmla="*/ 44 h 70"/>
                <a:gd name="T90" fmla="*/ 3 w 62"/>
                <a:gd name="T91" fmla="*/ 55 h 70"/>
                <a:gd name="T92" fmla="*/ 31 w 62"/>
                <a:gd name="T93" fmla="*/ 67 h 70"/>
                <a:gd name="T94" fmla="*/ 59 w 62"/>
                <a:gd name="T95" fmla="*/ 55 h 70"/>
                <a:gd name="T96" fmla="*/ 39 w 62"/>
                <a:gd name="T97" fmla="*/ 44 h 70"/>
                <a:gd name="T98" fmla="*/ 42 w 62"/>
                <a:gd name="T99" fmla="*/ 41 h 70"/>
                <a:gd name="T100" fmla="*/ 62 w 62"/>
                <a:gd name="T101"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 h="70">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72" name="Freeform 96"/>
            <p:cNvSpPr>
              <a:spLocks noEditPoints="1"/>
            </p:cNvSpPr>
            <p:nvPr/>
          </p:nvSpPr>
          <p:spPr bwMode="auto">
            <a:xfrm>
              <a:off x="6805586" y="4925363"/>
              <a:ext cx="282662" cy="28266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73" name="Freeform 52"/>
            <p:cNvSpPr>
              <a:spLocks noEditPoints="1"/>
            </p:cNvSpPr>
            <p:nvPr/>
          </p:nvSpPr>
          <p:spPr bwMode="auto">
            <a:xfrm>
              <a:off x="5499324" y="5343165"/>
              <a:ext cx="269059" cy="253140"/>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74" name="Freeform 28"/>
            <p:cNvSpPr>
              <a:spLocks noEditPoints="1"/>
            </p:cNvSpPr>
            <p:nvPr/>
          </p:nvSpPr>
          <p:spPr bwMode="auto">
            <a:xfrm>
              <a:off x="6704825" y="3901485"/>
              <a:ext cx="450645" cy="365668"/>
            </a:xfrm>
            <a:custGeom>
              <a:avLst/>
              <a:gdLst>
                <a:gd name="T0" fmla="*/ 26 w 74"/>
                <a:gd name="T1" fmla="*/ 0 h 60"/>
                <a:gd name="T2" fmla="*/ 19 w 74"/>
                <a:gd name="T3" fmla="*/ 53 h 60"/>
                <a:gd name="T4" fmla="*/ 49 w 74"/>
                <a:gd name="T5" fmla="*/ 60 h 60"/>
                <a:gd name="T6" fmla="*/ 56 w 74"/>
                <a:gd name="T7" fmla="*/ 7 h 60"/>
                <a:gd name="T8" fmla="*/ 53 w 74"/>
                <a:gd name="T9" fmla="*/ 7 h 60"/>
                <a:gd name="T10" fmla="*/ 49 w 74"/>
                <a:gd name="T11" fmla="*/ 57 h 60"/>
                <a:gd name="T12" fmla="*/ 22 w 74"/>
                <a:gd name="T13" fmla="*/ 53 h 60"/>
                <a:gd name="T14" fmla="*/ 26 w 74"/>
                <a:gd name="T15" fmla="*/ 3 h 60"/>
                <a:gd name="T16" fmla="*/ 53 w 74"/>
                <a:gd name="T17" fmla="*/ 7 h 60"/>
                <a:gd name="T18" fmla="*/ 25 w 74"/>
                <a:gd name="T19" fmla="*/ 6 h 60"/>
                <a:gd name="T20" fmla="*/ 24 w 74"/>
                <a:gd name="T21" fmla="*/ 50 h 60"/>
                <a:gd name="T22" fmla="*/ 50 w 74"/>
                <a:gd name="T23" fmla="*/ 51 h 60"/>
                <a:gd name="T24" fmla="*/ 51 w 74"/>
                <a:gd name="T25" fmla="*/ 7 h 60"/>
                <a:gd name="T26" fmla="*/ 49 w 74"/>
                <a:gd name="T27" fmla="*/ 49 h 60"/>
                <a:gd name="T28" fmla="*/ 26 w 74"/>
                <a:gd name="T29" fmla="*/ 8 h 60"/>
                <a:gd name="T30" fmla="*/ 49 w 74"/>
                <a:gd name="T31" fmla="*/ 49 h 60"/>
                <a:gd name="T32" fmla="*/ 37 w 74"/>
                <a:gd name="T33" fmla="*/ 56 h 60"/>
                <a:gd name="T34" fmla="*/ 37 w 74"/>
                <a:gd name="T35" fmla="*/ 52 h 60"/>
                <a:gd name="T36" fmla="*/ 74 w 74"/>
                <a:gd name="T37" fmla="*/ 23 h 60"/>
                <a:gd name="T38" fmla="*/ 67 w 74"/>
                <a:gd name="T39" fmla="*/ 41 h 60"/>
                <a:gd name="T40" fmla="*/ 66 w 74"/>
                <a:gd name="T41" fmla="*/ 39 h 60"/>
                <a:gd name="T42" fmla="*/ 66 w 74"/>
                <a:gd name="T43" fmla="*/ 7 h 60"/>
                <a:gd name="T44" fmla="*/ 68 w 74"/>
                <a:gd name="T45" fmla="*/ 6 h 60"/>
                <a:gd name="T46" fmla="*/ 69 w 74"/>
                <a:gd name="T47" fmla="*/ 23 h 60"/>
                <a:gd name="T48" fmla="*/ 64 w 74"/>
                <a:gd name="T49" fmla="*/ 37 h 60"/>
                <a:gd name="T50" fmla="*/ 63 w 74"/>
                <a:gd name="T51" fmla="*/ 35 h 60"/>
                <a:gd name="T52" fmla="*/ 63 w 74"/>
                <a:gd name="T53" fmla="*/ 11 h 60"/>
                <a:gd name="T54" fmla="*/ 65 w 74"/>
                <a:gd name="T55" fmla="*/ 10 h 60"/>
                <a:gd name="T56" fmla="*/ 64 w 74"/>
                <a:gd name="T57" fmla="*/ 23 h 60"/>
                <a:gd name="T58" fmla="*/ 60 w 74"/>
                <a:gd name="T59" fmla="*/ 33 h 60"/>
                <a:gd name="T60" fmla="*/ 60 w 74"/>
                <a:gd name="T61" fmla="*/ 31 h 60"/>
                <a:gd name="T62" fmla="*/ 60 w 74"/>
                <a:gd name="T63" fmla="*/ 15 h 60"/>
                <a:gd name="T64" fmla="*/ 61 w 74"/>
                <a:gd name="T65" fmla="*/ 14 h 60"/>
                <a:gd name="T66" fmla="*/ 8 w 74"/>
                <a:gd name="T67" fmla="*/ 39 h 60"/>
                <a:gd name="T68" fmla="*/ 7 w 74"/>
                <a:gd name="T69" fmla="*/ 41 h 60"/>
                <a:gd name="T70" fmla="*/ 0 w 74"/>
                <a:gd name="T71" fmla="*/ 23 h 60"/>
                <a:gd name="T72" fmla="*/ 8 w 74"/>
                <a:gd name="T73" fmla="*/ 6 h 60"/>
                <a:gd name="T74" fmla="*/ 2 w 74"/>
                <a:gd name="T75" fmla="*/ 23 h 60"/>
                <a:gd name="T76" fmla="*/ 12 w 74"/>
                <a:gd name="T77" fmla="*/ 35 h 60"/>
                <a:gd name="T78" fmla="*/ 11 w 74"/>
                <a:gd name="T79" fmla="*/ 37 h 60"/>
                <a:gd name="T80" fmla="*/ 6 w 74"/>
                <a:gd name="T81" fmla="*/ 23 h 60"/>
                <a:gd name="T82" fmla="*/ 11 w 74"/>
                <a:gd name="T83" fmla="*/ 10 h 60"/>
                <a:gd name="T84" fmla="*/ 8 w 74"/>
                <a:gd name="T85" fmla="*/ 23 h 60"/>
                <a:gd name="T86" fmla="*/ 15 w 74"/>
                <a:gd name="T87" fmla="*/ 15 h 60"/>
                <a:gd name="T88" fmla="*/ 15 w 74"/>
                <a:gd name="T89" fmla="*/ 31 h 60"/>
                <a:gd name="T90" fmla="*/ 14 w 74"/>
                <a:gd name="T91" fmla="*/ 33 h 60"/>
                <a:gd name="T92" fmla="*/ 11 w 74"/>
                <a:gd name="T93" fmla="*/ 23 h 60"/>
                <a:gd name="T94" fmla="*/ 15 w 74"/>
                <a:gd name="T95"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60">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75" name="Freeform 36"/>
            <p:cNvSpPr>
              <a:spLocks noEditPoints="1"/>
            </p:cNvSpPr>
            <p:nvPr/>
          </p:nvSpPr>
          <p:spPr bwMode="auto">
            <a:xfrm>
              <a:off x="5782123" y="3933313"/>
              <a:ext cx="154602" cy="15460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76" name="Freeform 24"/>
            <p:cNvSpPr>
              <a:spLocks noEditPoints="1"/>
            </p:cNvSpPr>
            <p:nvPr/>
          </p:nvSpPr>
          <p:spPr bwMode="auto">
            <a:xfrm>
              <a:off x="5176463" y="4958743"/>
              <a:ext cx="432385" cy="456077"/>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77" name="Freeform 33"/>
            <p:cNvSpPr>
              <a:spLocks noEditPoints="1"/>
            </p:cNvSpPr>
            <p:nvPr/>
          </p:nvSpPr>
          <p:spPr bwMode="auto">
            <a:xfrm>
              <a:off x="8282120" y="3507224"/>
              <a:ext cx="277453" cy="284221"/>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78" name="Freeform 16"/>
            <p:cNvSpPr>
              <a:spLocks noEditPoints="1"/>
            </p:cNvSpPr>
            <p:nvPr/>
          </p:nvSpPr>
          <p:spPr bwMode="auto">
            <a:xfrm>
              <a:off x="4577545" y="4645950"/>
              <a:ext cx="304036" cy="335220"/>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79" name="Freeform 30"/>
            <p:cNvSpPr>
              <a:spLocks noEditPoints="1"/>
            </p:cNvSpPr>
            <p:nvPr/>
          </p:nvSpPr>
          <p:spPr bwMode="auto">
            <a:xfrm>
              <a:off x="4124046" y="4572825"/>
              <a:ext cx="323527" cy="307075"/>
            </a:xfrm>
            <a:custGeom>
              <a:avLst/>
              <a:gdLst>
                <a:gd name="T0" fmla="*/ 75 w 75"/>
                <a:gd name="T1" fmla="*/ 27 h 71"/>
                <a:gd name="T2" fmla="*/ 69 w 75"/>
                <a:gd name="T3" fmla="*/ 14 h 71"/>
                <a:gd name="T4" fmla="*/ 64 w 75"/>
                <a:gd name="T5" fmla="*/ 0 h 71"/>
                <a:gd name="T6" fmla="*/ 5 w 75"/>
                <a:gd name="T7" fmla="*/ 11 h 71"/>
                <a:gd name="T8" fmla="*/ 1 w 75"/>
                <a:gd name="T9" fmla="*/ 26 h 71"/>
                <a:gd name="T10" fmla="*/ 0 w 75"/>
                <a:gd name="T11" fmla="*/ 31 h 71"/>
                <a:gd name="T12" fmla="*/ 1 w 75"/>
                <a:gd name="T13" fmla="*/ 65 h 71"/>
                <a:gd name="T14" fmla="*/ 70 w 75"/>
                <a:gd name="T15" fmla="*/ 71 h 71"/>
                <a:gd name="T16" fmla="*/ 70 w 75"/>
                <a:gd name="T17" fmla="*/ 61 h 71"/>
                <a:gd name="T18" fmla="*/ 4 w 75"/>
                <a:gd name="T19" fmla="*/ 26 h 71"/>
                <a:gd name="T20" fmla="*/ 71 w 75"/>
                <a:gd name="T21" fmla="*/ 26 h 71"/>
                <a:gd name="T22" fmla="*/ 58 w 75"/>
                <a:gd name="T23" fmla="*/ 33 h 71"/>
                <a:gd name="T24" fmla="*/ 54 w 75"/>
                <a:gd name="T25" fmla="*/ 28 h 71"/>
                <a:gd name="T26" fmla="*/ 52 w 75"/>
                <a:gd name="T27" fmla="*/ 31 h 71"/>
                <a:gd name="T28" fmla="*/ 44 w 75"/>
                <a:gd name="T29" fmla="*/ 31 h 71"/>
                <a:gd name="T30" fmla="*/ 52 w 75"/>
                <a:gd name="T31" fmla="*/ 31 h 71"/>
                <a:gd name="T32" fmla="*/ 37 w 75"/>
                <a:gd name="T33" fmla="*/ 33 h 71"/>
                <a:gd name="T34" fmla="*/ 42 w 75"/>
                <a:gd name="T35" fmla="*/ 28 h 71"/>
                <a:gd name="T36" fmla="*/ 28 w 75"/>
                <a:gd name="T37" fmla="*/ 33 h 71"/>
                <a:gd name="T38" fmla="*/ 23 w 75"/>
                <a:gd name="T39" fmla="*/ 28 h 71"/>
                <a:gd name="T40" fmla="*/ 21 w 75"/>
                <a:gd name="T41" fmla="*/ 28 h 71"/>
                <a:gd name="T42" fmla="*/ 17 w 75"/>
                <a:gd name="T43" fmla="*/ 33 h 71"/>
                <a:gd name="T44" fmla="*/ 21 w 75"/>
                <a:gd name="T45" fmla="*/ 28 h 71"/>
                <a:gd name="T46" fmla="*/ 18 w 75"/>
                <a:gd name="T47" fmla="*/ 35 h 71"/>
                <a:gd name="T48" fmla="*/ 28 w 75"/>
                <a:gd name="T49" fmla="*/ 35 h 71"/>
                <a:gd name="T50" fmla="*/ 38 w 75"/>
                <a:gd name="T51" fmla="*/ 35 h 71"/>
                <a:gd name="T52" fmla="*/ 48 w 75"/>
                <a:gd name="T53" fmla="*/ 35 h 71"/>
                <a:gd name="T54" fmla="*/ 58 w 75"/>
                <a:gd name="T55" fmla="*/ 35 h 71"/>
                <a:gd name="T56" fmla="*/ 67 w 75"/>
                <a:gd name="T57" fmla="*/ 62 h 71"/>
                <a:gd name="T58" fmla="*/ 29 w 75"/>
                <a:gd name="T59" fmla="*/ 40 h 71"/>
                <a:gd name="T60" fmla="*/ 13 w 75"/>
                <a:gd name="T61" fmla="*/ 62 h 71"/>
                <a:gd name="T62" fmla="*/ 12 w 75"/>
                <a:gd name="T63" fmla="*/ 33 h 71"/>
                <a:gd name="T64" fmla="*/ 28 w 75"/>
                <a:gd name="T65" fmla="*/ 42 h 71"/>
                <a:gd name="T66" fmla="*/ 68 w 75"/>
                <a:gd name="T67" fmla="*/ 33 h 71"/>
                <a:gd name="T68" fmla="*/ 64 w 75"/>
                <a:gd name="T69" fmla="*/ 28 h 71"/>
                <a:gd name="T70" fmla="*/ 68 w 75"/>
                <a:gd name="T71" fmla="*/ 33 h 71"/>
                <a:gd name="T72" fmla="*/ 11 w 75"/>
                <a:gd name="T73" fmla="*/ 14 h 71"/>
                <a:gd name="T74" fmla="*/ 11 w 75"/>
                <a:gd name="T75" fmla="*/ 3 h 71"/>
                <a:gd name="T76" fmla="*/ 67 w 75"/>
                <a:gd name="T77" fmla="*/ 11 h 71"/>
                <a:gd name="T78" fmla="*/ 11 w 75"/>
                <a:gd name="T79" fmla="*/ 31 h 71"/>
                <a:gd name="T80" fmla="*/ 3 w 75"/>
                <a:gd name="T81" fmla="*/ 31 h 71"/>
                <a:gd name="T82" fmla="*/ 4 w 75"/>
                <a:gd name="T83" fmla="*/ 65 h 71"/>
                <a:gd name="T84" fmla="*/ 29 w 75"/>
                <a:gd name="T85" fmla="*/ 64 h 71"/>
                <a:gd name="T86" fmla="*/ 71 w 75"/>
                <a:gd name="T87" fmla="*/ 67 h 71"/>
                <a:gd name="T88" fmla="*/ 4 w 75"/>
                <a:gd name="T89" fmla="*/ 67 h 71"/>
                <a:gd name="T90" fmla="*/ 62 w 75"/>
                <a:gd name="T91" fmla="*/ 56 h 71"/>
                <a:gd name="T92" fmla="*/ 39 w 75"/>
                <a:gd name="T93" fmla="*/ 40 h 71"/>
                <a:gd name="T94" fmla="*/ 39 w 75"/>
                <a:gd name="T95" fmla="*/ 57 h 71"/>
                <a:gd name="T96" fmla="*/ 60 w 75"/>
                <a:gd name="T97"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71">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80" name="Freeform 17"/>
            <p:cNvSpPr>
              <a:spLocks noEditPoints="1"/>
            </p:cNvSpPr>
            <p:nvPr/>
          </p:nvSpPr>
          <p:spPr bwMode="auto">
            <a:xfrm>
              <a:off x="8238493" y="4190759"/>
              <a:ext cx="395516" cy="335025"/>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81" name="Freeform 32"/>
            <p:cNvSpPr>
              <a:spLocks noEditPoints="1"/>
            </p:cNvSpPr>
            <p:nvPr/>
          </p:nvSpPr>
          <p:spPr bwMode="auto">
            <a:xfrm>
              <a:off x="7709719" y="3927654"/>
              <a:ext cx="267607" cy="298800"/>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82" name="Freeform 60"/>
            <p:cNvSpPr>
              <a:spLocks noEditPoints="1"/>
            </p:cNvSpPr>
            <p:nvPr/>
          </p:nvSpPr>
          <p:spPr bwMode="auto">
            <a:xfrm>
              <a:off x="5007514" y="1797752"/>
              <a:ext cx="299924" cy="195603"/>
            </a:xfrm>
            <a:custGeom>
              <a:avLst/>
              <a:gdLst>
                <a:gd name="T0" fmla="*/ 28 w 77"/>
                <a:gd name="T1" fmla="*/ 2 h 48"/>
                <a:gd name="T2" fmla="*/ 10 w 77"/>
                <a:gd name="T3" fmla="*/ 9 h 48"/>
                <a:gd name="T4" fmla="*/ 0 w 77"/>
                <a:gd name="T5" fmla="*/ 34 h 48"/>
                <a:gd name="T6" fmla="*/ 9 w 77"/>
                <a:gd name="T7" fmla="*/ 42 h 48"/>
                <a:gd name="T8" fmla="*/ 10 w 77"/>
                <a:gd name="T9" fmla="*/ 44 h 48"/>
                <a:gd name="T10" fmla="*/ 11 w 77"/>
                <a:gd name="T11" fmla="*/ 46 h 48"/>
                <a:gd name="T12" fmla="*/ 13 w 77"/>
                <a:gd name="T13" fmla="*/ 47 h 48"/>
                <a:gd name="T14" fmla="*/ 15 w 77"/>
                <a:gd name="T15" fmla="*/ 48 h 48"/>
                <a:gd name="T16" fmla="*/ 19 w 77"/>
                <a:gd name="T17" fmla="*/ 48 h 48"/>
                <a:gd name="T18" fmla="*/ 21 w 77"/>
                <a:gd name="T19" fmla="*/ 47 h 48"/>
                <a:gd name="T20" fmla="*/ 23 w 77"/>
                <a:gd name="T21" fmla="*/ 46 h 48"/>
                <a:gd name="T22" fmla="*/ 25 w 77"/>
                <a:gd name="T23" fmla="*/ 43 h 48"/>
                <a:gd name="T24" fmla="*/ 49 w 77"/>
                <a:gd name="T25" fmla="*/ 42 h 48"/>
                <a:gd name="T26" fmla="*/ 50 w 77"/>
                <a:gd name="T27" fmla="*/ 44 h 48"/>
                <a:gd name="T28" fmla="*/ 52 w 77"/>
                <a:gd name="T29" fmla="*/ 46 h 48"/>
                <a:gd name="T30" fmla="*/ 54 w 77"/>
                <a:gd name="T31" fmla="*/ 47 h 48"/>
                <a:gd name="T32" fmla="*/ 56 w 77"/>
                <a:gd name="T33" fmla="*/ 48 h 48"/>
                <a:gd name="T34" fmla="*/ 60 w 77"/>
                <a:gd name="T35" fmla="*/ 48 h 48"/>
                <a:gd name="T36" fmla="*/ 62 w 77"/>
                <a:gd name="T37" fmla="*/ 47 h 48"/>
                <a:gd name="T38" fmla="*/ 64 w 77"/>
                <a:gd name="T39" fmla="*/ 46 h 48"/>
                <a:gd name="T40" fmla="*/ 65 w 77"/>
                <a:gd name="T41" fmla="*/ 43 h 48"/>
                <a:gd name="T42" fmla="*/ 75 w 77"/>
                <a:gd name="T43" fmla="*/ 42 h 48"/>
                <a:gd name="T44" fmla="*/ 77 w 77"/>
                <a:gd name="T45" fmla="*/ 2 h 48"/>
                <a:gd name="T46" fmla="*/ 3 w 77"/>
                <a:gd name="T47" fmla="*/ 39 h 48"/>
                <a:gd name="T48" fmla="*/ 10 w 77"/>
                <a:gd name="T49" fmla="*/ 35 h 48"/>
                <a:gd name="T50" fmla="*/ 21 w 77"/>
                <a:gd name="T51" fmla="*/ 42 h 48"/>
                <a:gd name="T52" fmla="*/ 19 w 77"/>
                <a:gd name="T53" fmla="*/ 43 h 48"/>
                <a:gd name="T54" fmla="*/ 15 w 77"/>
                <a:gd name="T55" fmla="*/ 44 h 48"/>
                <a:gd name="T56" fmla="*/ 13 w 77"/>
                <a:gd name="T57" fmla="*/ 42 h 48"/>
                <a:gd name="T58" fmla="*/ 12 w 77"/>
                <a:gd name="T59" fmla="*/ 40 h 48"/>
                <a:gd name="T60" fmla="*/ 14 w 77"/>
                <a:gd name="T61" fmla="*/ 36 h 48"/>
                <a:gd name="T62" fmla="*/ 17 w 77"/>
                <a:gd name="T63" fmla="*/ 35 h 48"/>
                <a:gd name="T64" fmla="*/ 20 w 77"/>
                <a:gd name="T65" fmla="*/ 36 h 48"/>
                <a:gd name="T66" fmla="*/ 21 w 77"/>
                <a:gd name="T67" fmla="*/ 40 h 48"/>
                <a:gd name="T68" fmla="*/ 17 w 77"/>
                <a:gd name="T69" fmla="*/ 31 h 48"/>
                <a:gd name="T70" fmla="*/ 3 w 77"/>
                <a:gd name="T71" fmla="*/ 32 h 48"/>
                <a:gd name="T72" fmla="*/ 11 w 77"/>
                <a:gd name="T73" fmla="*/ 12 h 48"/>
                <a:gd name="T74" fmla="*/ 29 w 77"/>
                <a:gd name="T75" fmla="*/ 12 h 48"/>
                <a:gd name="T76" fmla="*/ 22 w 77"/>
                <a:gd name="T77" fmla="*/ 33 h 48"/>
                <a:gd name="T78" fmla="*/ 24 w 77"/>
                <a:gd name="T79" fmla="*/ 35 h 48"/>
                <a:gd name="T80" fmla="*/ 50 w 77"/>
                <a:gd name="T81" fmla="*/ 35 h 48"/>
                <a:gd name="T82" fmla="*/ 61 w 77"/>
                <a:gd name="T83" fmla="*/ 42 h 48"/>
                <a:gd name="T84" fmla="*/ 60 w 77"/>
                <a:gd name="T85" fmla="*/ 43 h 48"/>
                <a:gd name="T86" fmla="*/ 56 w 77"/>
                <a:gd name="T87" fmla="*/ 44 h 48"/>
                <a:gd name="T88" fmla="*/ 54 w 77"/>
                <a:gd name="T89" fmla="*/ 42 h 48"/>
                <a:gd name="T90" fmla="*/ 53 w 77"/>
                <a:gd name="T91" fmla="*/ 40 h 48"/>
                <a:gd name="T92" fmla="*/ 55 w 77"/>
                <a:gd name="T93" fmla="*/ 36 h 48"/>
                <a:gd name="T94" fmla="*/ 58 w 77"/>
                <a:gd name="T95" fmla="*/ 35 h 48"/>
                <a:gd name="T96" fmla="*/ 60 w 77"/>
                <a:gd name="T97" fmla="*/ 36 h 48"/>
                <a:gd name="T98" fmla="*/ 62 w 77"/>
                <a:gd name="T99" fmla="*/ 40 h 48"/>
                <a:gd name="T100" fmla="*/ 66 w 77"/>
                <a:gd name="T101" fmla="*/ 39 h 48"/>
                <a:gd name="T102" fmla="*/ 74 w 77"/>
                <a:gd name="T103" fmla="*/ 39 h 48"/>
                <a:gd name="T104" fmla="*/ 12 w 77"/>
                <a:gd name="T105" fmla="*/ 14 h 48"/>
                <a:gd name="T106" fmla="*/ 7 w 77"/>
                <a:gd name="T107" fmla="*/ 25 h 48"/>
                <a:gd name="T108" fmla="*/ 27 w 77"/>
                <a:gd name="T109" fmla="*/ 14 h 48"/>
                <a:gd name="T110" fmla="*/ 8 w 77"/>
                <a:gd name="T111" fmla="*/ 23 h 48"/>
                <a:gd name="T112" fmla="*/ 25 w 77"/>
                <a:gd name="T113" fmla="*/ 23 h 48"/>
                <a:gd name="T114" fmla="*/ 14 w 77"/>
                <a:gd name="T115" fmla="*/ 29 h 48"/>
                <a:gd name="T116" fmla="*/ 17 w 77"/>
                <a:gd name="T117"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48">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83" name="Freeform 60"/>
            <p:cNvSpPr>
              <a:spLocks noEditPoints="1"/>
            </p:cNvSpPr>
            <p:nvPr/>
          </p:nvSpPr>
          <p:spPr bwMode="auto">
            <a:xfrm>
              <a:off x="3668030" y="4983937"/>
              <a:ext cx="299924" cy="195603"/>
            </a:xfrm>
            <a:custGeom>
              <a:avLst/>
              <a:gdLst>
                <a:gd name="T0" fmla="*/ 28 w 77"/>
                <a:gd name="T1" fmla="*/ 2 h 48"/>
                <a:gd name="T2" fmla="*/ 10 w 77"/>
                <a:gd name="T3" fmla="*/ 9 h 48"/>
                <a:gd name="T4" fmla="*/ 0 w 77"/>
                <a:gd name="T5" fmla="*/ 34 h 48"/>
                <a:gd name="T6" fmla="*/ 9 w 77"/>
                <a:gd name="T7" fmla="*/ 42 h 48"/>
                <a:gd name="T8" fmla="*/ 10 w 77"/>
                <a:gd name="T9" fmla="*/ 44 h 48"/>
                <a:gd name="T10" fmla="*/ 11 w 77"/>
                <a:gd name="T11" fmla="*/ 46 h 48"/>
                <a:gd name="T12" fmla="*/ 13 w 77"/>
                <a:gd name="T13" fmla="*/ 47 h 48"/>
                <a:gd name="T14" fmla="*/ 15 w 77"/>
                <a:gd name="T15" fmla="*/ 48 h 48"/>
                <a:gd name="T16" fmla="*/ 19 w 77"/>
                <a:gd name="T17" fmla="*/ 48 h 48"/>
                <a:gd name="T18" fmla="*/ 21 w 77"/>
                <a:gd name="T19" fmla="*/ 47 h 48"/>
                <a:gd name="T20" fmla="*/ 23 w 77"/>
                <a:gd name="T21" fmla="*/ 46 h 48"/>
                <a:gd name="T22" fmla="*/ 25 w 77"/>
                <a:gd name="T23" fmla="*/ 43 h 48"/>
                <a:gd name="T24" fmla="*/ 49 w 77"/>
                <a:gd name="T25" fmla="*/ 42 h 48"/>
                <a:gd name="T26" fmla="*/ 50 w 77"/>
                <a:gd name="T27" fmla="*/ 44 h 48"/>
                <a:gd name="T28" fmla="*/ 52 w 77"/>
                <a:gd name="T29" fmla="*/ 46 h 48"/>
                <a:gd name="T30" fmla="*/ 54 w 77"/>
                <a:gd name="T31" fmla="*/ 47 h 48"/>
                <a:gd name="T32" fmla="*/ 56 w 77"/>
                <a:gd name="T33" fmla="*/ 48 h 48"/>
                <a:gd name="T34" fmla="*/ 60 w 77"/>
                <a:gd name="T35" fmla="*/ 48 h 48"/>
                <a:gd name="T36" fmla="*/ 62 w 77"/>
                <a:gd name="T37" fmla="*/ 47 h 48"/>
                <a:gd name="T38" fmla="*/ 64 w 77"/>
                <a:gd name="T39" fmla="*/ 46 h 48"/>
                <a:gd name="T40" fmla="*/ 65 w 77"/>
                <a:gd name="T41" fmla="*/ 43 h 48"/>
                <a:gd name="T42" fmla="*/ 75 w 77"/>
                <a:gd name="T43" fmla="*/ 42 h 48"/>
                <a:gd name="T44" fmla="*/ 77 w 77"/>
                <a:gd name="T45" fmla="*/ 2 h 48"/>
                <a:gd name="T46" fmla="*/ 3 w 77"/>
                <a:gd name="T47" fmla="*/ 39 h 48"/>
                <a:gd name="T48" fmla="*/ 10 w 77"/>
                <a:gd name="T49" fmla="*/ 35 h 48"/>
                <a:gd name="T50" fmla="*/ 21 w 77"/>
                <a:gd name="T51" fmla="*/ 42 h 48"/>
                <a:gd name="T52" fmla="*/ 19 w 77"/>
                <a:gd name="T53" fmla="*/ 43 h 48"/>
                <a:gd name="T54" fmla="*/ 15 w 77"/>
                <a:gd name="T55" fmla="*/ 44 h 48"/>
                <a:gd name="T56" fmla="*/ 13 w 77"/>
                <a:gd name="T57" fmla="*/ 42 h 48"/>
                <a:gd name="T58" fmla="*/ 12 w 77"/>
                <a:gd name="T59" fmla="*/ 40 h 48"/>
                <a:gd name="T60" fmla="*/ 14 w 77"/>
                <a:gd name="T61" fmla="*/ 36 h 48"/>
                <a:gd name="T62" fmla="*/ 17 w 77"/>
                <a:gd name="T63" fmla="*/ 35 h 48"/>
                <a:gd name="T64" fmla="*/ 20 w 77"/>
                <a:gd name="T65" fmla="*/ 36 h 48"/>
                <a:gd name="T66" fmla="*/ 21 w 77"/>
                <a:gd name="T67" fmla="*/ 40 h 48"/>
                <a:gd name="T68" fmla="*/ 17 w 77"/>
                <a:gd name="T69" fmla="*/ 31 h 48"/>
                <a:gd name="T70" fmla="*/ 3 w 77"/>
                <a:gd name="T71" fmla="*/ 32 h 48"/>
                <a:gd name="T72" fmla="*/ 11 w 77"/>
                <a:gd name="T73" fmla="*/ 12 h 48"/>
                <a:gd name="T74" fmla="*/ 29 w 77"/>
                <a:gd name="T75" fmla="*/ 12 h 48"/>
                <a:gd name="T76" fmla="*/ 22 w 77"/>
                <a:gd name="T77" fmla="*/ 33 h 48"/>
                <a:gd name="T78" fmla="*/ 24 w 77"/>
                <a:gd name="T79" fmla="*/ 35 h 48"/>
                <a:gd name="T80" fmla="*/ 50 w 77"/>
                <a:gd name="T81" fmla="*/ 35 h 48"/>
                <a:gd name="T82" fmla="*/ 61 w 77"/>
                <a:gd name="T83" fmla="*/ 42 h 48"/>
                <a:gd name="T84" fmla="*/ 60 w 77"/>
                <a:gd name="T85" fmla="*/ 43 h 48"/>
                <a:gd name="T86" fmla="*/ 56 w 77"/>
                <a:gd name="T87" fmla="*/ 44 h 48"/>
                <a:gd name="T88" fmla="*/ 54 w 77"/>
                <a:gd name="T89" fmla="*/ 42 h 48"/>
                <a:gd name="T90" fmla="*/ 53 w 77"/>
                <a:gd name="T91" fmla="*/ 40 h 48"/>
                <a:gd name="T92" fmla="*/ 55 w 77"/>
                <a:gd name="T93" fmla="*/ 36 h 48"/>
                <a:gd name="T94" fmla="*/ 58 w 77"/>
                <a:gd name="T95" fmla="*/ 35 h 48"/>
                <a:gd name="T96" fmla="*/ 60 w 77"/>
                <a:gd name="T97" fmla="*/ 36 h 48"/>
                <a:gd name="T98" fmla="*/ 62 w 77"/>
                <a:gd name="T99" fmla="*/ 40 h 48"/>
                <a:gd name="T100" fmla="*/ 66 w 77"/>
                <a:gd name="T101" fmla="*/ 39 h 48"/>
                <a:gd name="T102" fmla="*/ 74 w 77"/>
                <a:gd name="T103" fmla="*/ 39 h 48"/>
                <a:gd name="T104" fmla="*/ 12 w 77"/>
                <a:gd name="T105" fmla="*/ 14 h 48"/>
                <a:gd name="T106" fmla="*/ 7 w 77"/>
                <a:gd name="T107" fmla="*/ 25 h 48"/>
                <a:gd name="T108" fmla="*/ 27 w 77"/>
                <a:gd name="T109" fmla="*/ 14 h 48"/>
                <a:gd name="T110" fmla="*/ 8 w 77"/>
                <a:gd name="T111" fmla="*/ 23 h 48"/>
                <a:gd name="T112" fmla="*/ 25 w 77"/>
                <a:gd name="T113" fmla="*/ 23 h 48"/>
                <a:gd name="T114" fmla="*/ 14 w 77"/>
                <a:gd name="T115" fmla="*/ 29 h 48"/>
                <a:gd name="T116" fmla="*/ 17 w 77"/>
                <a:gd name="T117"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48">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84" name="Freeform 64"/>
            <p:cNvSpPr>
              <a:spLocks noEditPoints="1"/>
            </p:cNvSpPr>
            <p:nvPr/>
          </p:nvSpPr>
          <p:spPr bwMode="auto">
            <a:xfrm>
              <a:off x="4446233" y="1761946"/>
              <a:ext cx="284921" cy="192035"/>
            </a:xfrm>
            <a:custGeom>
              <a:avLst/>
              <a:gdLst>
                <a:gd name="T0" fmla="*/ 58 w 58"/>
                <a:gd name="T1" fmla="*/ 18 h 38"/>
                <a:gd name="T2" fmla="*/ 31 w 58"/>
                <a:gd name="T3" fmla="*/ 0 h 38"/>
                <a:gd name="T4" fmla="*/ 1 w 58"/>
                <a:gd name="T5" fmla="*/ 18 h 38"/>
                <a:gd name="T6" fmla="*/ 0 w 58"/>
                <a:gd name="T7" fmla="*/ 20 h 38"/>
                <a:gd name="T8" fmla="*/ 31 w 58"/>
                <a:gd name="T9" fmla="*/ 38 h 38"/>
                <a:gd name="T10" fmla="*/ 58 w 58"/>
                <a:gd name="T11" fmla="*/ 20 h 38"/>
                <a:gd name="T12" fmla="*/ 58 w 58"/>
                <a:gd name="T13" fmla="*/ 18 h 38"/>
                <a:gd name="T14" fmla="*/ 18 w 58"/>
                <a:gd name="T15" fmla="*/ 19 h 38"/>
                <a:gd name="T16" fmla="*/ 16 w 58"/>
                <a:gd name="T17" fmla="*/ 19 h 38"/>
                <a:gd name="T18" fmla="*/ 28 w 58"/>
                <a:gd name="T19" fmla="*/ 34 h 38"/>
                <a:gd name="T20" fmla="*/ 4 w 58"/>
                <a:gd name="T21" fmla="*/ 19 h 38"/>
                <a:gd name="T22" fmla="*/ 27 w 58"/>
                <a:gd name="T23" fmla="*/ 4 h 38"/>
                <a:gd name="T24" fmla="*/ 19 w 58"/>
                <a:gd name="T25" fmla="*/ 9 h 38"/>
                <a:gd name="T26" fmla="*/ 21 w 58"/>
                <a:gd name="T27" fmla="*/ 10 h 38"/>
                <a:gd name="T28" fmla="*/ 31 w 58"/>
                <a:gd name="T29" fmla="*/ 5 h 38"/>
                <a:gd name="T30" fmla="*/ 45 w 58"/>
                <a:gd name="T31" fmla="*/ 19 h 38"/>
                <a:gd name="T32" fmla="*/ 31 w 58"/>
                <a:gd name="T33" fmla="*/ 33 h 38"/>
                <a:gd name="T34" fmla="*/ 18 w 58"/>
                <a:gd name="T35" fmla="*/ 19 h 38"/>
                <a:gd name="T36" fmla="*/ 36 w 58"/>
                <a:gd name="T37" fmla="*/ 34 h 38"/>
                <a:gd name="T38" fmla="*/ 47 w 58"/>
                <a:gd name="T39" fmla="*/ 19 h 38"/>
                <a:gd name="T40" fmla="*/ 38 w 58"/>
                <a:gd name="T41" fmla="*/ 4 h 38"/>
                <a:gd name="T42" fmla="*/ 55 w 58"/>
                <a:gd name="T43" fmla="*/ 19 h 38"/>
                <a:gd name="T44" fmla="*/ 36 w 58"/>
                <a:gd name="T45" fmla="*/ 34 h 38"/>
                <a:gd name="T46" fmla="*/ 40 w 58"/>
                <a:gd name="T47" fmla="*/ 19 h 38"/>
                <a:gd name="T48" fmla="*/ 31 w 58"/>
                <a:gd name="T49" fmla="*/ 28 h 38"/>
                <a:gd name="T50" fmla="*/ 23 w 58"/>
                <a:gd name="T51" fmla="*/ 19 h 38"/>
                <a:gd name="T52" fmla="*/ 31 w 58"/>
                <a:gd name="T53" fmla="*/ 19 h 38"/>
                <a:gd name="T54" fmla="*/ 24 w 58"/>
                <a:gd name="T55" fmla="*/ 14 h 38"/>
                <a:gd name="T56" fmla="*/ 31 w 58"/>
                <a:gd name="T57" fmla="*/ 10 h 38"/>
                <a:gd name="T58" fmla="*/ 40 w 58"/>
                <a:gd name="T59"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3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85" name="Freeform 20"/>
            <p:cNvSpPr>
              <a:spLocks noEditPoints="1"/>
            </p:cNvSpPr>
            <p:nvPr/>
          </p:nvSpPr>
          <p:spPr bwMode="auto">
            <a:xfrm>
              <a:off x="7966245" y="4370787"/>
              <a:ext cx="248280" cy="230333"/>
            </a:xfrm>
            <a:custGeom>
              <a:avLst/>
              <a:gdLst>
                <a:gd name="T0" fmla="*/ 55 w 70"/>
                <a:gd name="T1" fmla="*/ 45 h 65"/>
                <a:gd name="T2" fmla="*/ 55 w 70"/>
                <a:gd name="T3" fmla="*/ 35 h 65"/>
                <a:gd name="T4" fmla="*/ 29 w 70"/>
                <a:gd name="T5" fmla="*/ 25 h 65"/>
                <a:gd name="T6" fmla="*/ 40 w 70"/>
                <a:gd name="T7" fmla="*/ 50 h 65"/>
                <a:gd name="T8" fmla="*/ 49 w 70"/>
                <a:gd name="T9" fmla="*/ 51 h 65"/>
                <a:gd name="T10" fmla="*/ 64 w 70"/>
                <a:gd name="T11" fmla="*/ 65 h 65"/>
                <a:gd name="T12" fmla="*/ 48 w 70"/>
                <a:gd name="T13" fmla="*/ 44 h 65"/>
                <a:gd name="T14" fmla="*/ 28 w 70"/>
                <a:gd name="T15" fmla="*/ 35 h 65"/>
                <a:gd name="T16" fmla="*/ 48 w 70"/>
                <a:gd name="T17" fmla="*/ 27 h 65"/>
                <a:gd name="T18" fmla="*/ 50 w 70"/>
                <a:gd name="T19" fmla="*/ 47 h 65"/>
                <a:gd name="T20" fmla="*/ 51 w 70"/>
                <a:gd name="T21" fmla="*/ 45 h 65"/>
                <a:gd name="T22" fmla="*/ 66 w 70"/>
                <a:gd name="T23" fmla="*/ 61 h 65"/>
                <a:gd name="T24" fmla="*/ 52 w 70"/>
                <a:gd name="T25" fmla="*/ 50 h 65"/>
                <a:gd name="T26" fmla="*/ 53 w 70"/>
                <a:gd name="T27" fmla="*/ 49 h 65"/>
                <a:gd name="T28" fmla="*/ 55 w 70"/>
                <a:gd name="T29" fmla="*/ 48 h 65"/>
                <a:gd name="T30" fmla="*/ 66 w 70"/>
                <a:gd name="T31" fmla="*/ 61 h 65"/>
                <a:gd name="T32" fmla="*/ 34 w 70"/>
                <a:gd name="T33" fmla="*/ 42 h 65"/>
                <a:gd name="T34" fmla="*/ 32 w 70"/>
                <a:gd name="T35" fmla="*/ 43 h 65"/>
                <a:gd name="T36" fmla="*/ 34 w 70"/>
                <a:gd name="T37" fmla="*/ 28 h 65"/>
                <a:gd name="T38" fmla="*/ 39 w 70"/>
                <a:gd name="T39" fmla="*/ 60 h 65"/>
                <a:gd name="T40" fmla="*/ 33 w 70"/>
                <a:gd name="T41" fmla="*/ 60 h 65"/>
                <a:gd name="T42" fmla="*/ 31 w 70"/>
                <a:gd name="T43" fmla="*/ 60 h 65"/>
                <a:gd name="T44" fmla="*/ 28 w 70"/>
                <a:gd name="T45" fmla="*/ 47 h 65"/>
                <a:gd name="T46" fmla="*/ 18 w 70"/>
                <a:gd name="T47" fmla="*/ 33 h 65"/>
                <a:gd name="T48" fmla="*/ 18 w 70"/>
                <a:gd name="T49" fmla="*/ 31 h 65"/>
                <a:gd name="T50" fmla="*/ 31 w 70"/>
                <a:gd name="T51" fmla="*/ 21 h 65"/>
                <a:gd name="T52" fmla="*/ 45 w 70"/>
                <a:gd name="T53" fmla="*/ 19 h 65"/>
                <a:gd name="T54" fmla="*/ 47 w 70"/>
                <a:gd name="T55" fmla="*/ 19 h 65"/>
                <a:gd name="T56" fmla="*/ 56 w 70"/>
                <a:gd name="T57" fmla="*/ 33 h 65"/>
                <a:gd name="T58" fmla="*/ 55 w 70"/>
                <a:gd name="T59" fmla="*/ 43 h 65"/>
                <a:gd name="T60" fmla="*/ 60 w 70"/>
                <a:gd name="T61" fmla="*/ 45 h 65"/>
                <a:gd name="T62" fmla="*/ 32 w 70"/>
                <a:gd name="T63" fmla="*/ 0 h 65"/>
                <a:gd name="T64" fmla="*/ 51 w 70"/>
                <a:gd name="T65" fmla="*/ 57 h 65"/>
                <a:gd name="T66" fmla="*/ 60 w 70"/>
                <a:gd name="T67" fmla="*/ 24 h 65"/>
                <a:gd name="T68" fmla="*/ 60 w 70"/>
                <a:gd name="T69" fmla="*/ 24 h 65"/>
                <a:gd name="T70" fmla="*/ 33 w 70"/>
                <a:gd name="T71" fmla="*/ 15 h 65"/>
                <a:gd name="T72" fmla="*/ 31 w 70"/>
                <a:gd name="T73" fmla="*/ 15 h 65"/>
                <a:gd name="T74" fmla="*/ 25 w 70"/>
                <a:gd name="T75" fmla="*/ 4 h 65"/>
                <a:gd name="T76" fmla="*/ 25 w 70"/>
                <a:gd name="T77" fmla="*/ 4 h 65"/>
                <a:gd name="T78" fmla="*/ 3 w 70"/>
                <a:gd name="T79" fmla="*/ 31 h 65"/>
                <a:gd name="T80" fmla="*/ 17 w 70"/>
                <a:gd name="T81" fmla="*/ 44 h 65"/>
                <a:gd name="T82" fmla="*/ 4 w 70"/>
                <a:gd name="T83" fmla="*/ 39 h 65"/>
                <a:gd name="T84" fmla="*/ 4 w 70"/>
                <a:gd name="T85" fmla="*/ 3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5">
                  <a:moveTo>
                    <a:pt x="68" y="55"/>
                  </a:moveTo>
                  <a:cubicBezTo>
                    <a:pt x="59" y="47"/>
                    <a:pt x="59" y="47"/>
                    <a:pt x="59" y="47"/>
                  </a:cubicBezTo>
                  <a:cubicBezTo>
                    <a:pt x="58" y="46"/>
                    <a:pt x="56" y="45"/>
                    <a:pt x="55" y="45"/>
                  </a:cubicBezTo>
                  <a:cubicBezTo>
                    <a:pt x="54" y="45"/>
                    <a:pt x="54" y="45"/>
                    <a:pt x="54" y="45"/>
                  </a:cubicBezTo>
                  <a:cubicBezTo>
                    <a:pt x="52" y="44"/>
                    <a:pt x="52" y="44"/>
                    <a:pt x="52" y="44"/>
                  </a:cubicBezTo>
                  <a:cubicBezTo>
                    <a:pt x="54" y="41"/>
                    <a:pt x="55" y="38"/>
                    <a:pt x="55" y="35"/>
                  </a:cubicBezTo>
                  <a:cubicBezTo>
                    <a:pt x="55" y="31"/>
                    <a:pt x="53" y="28"/>
                    <a:pt x="50" y="25"/>
                  </a:cubicBezTo>
                  <a:cubicBezTo>
                    <a:pt x="47" y="22"/>
                    <a:pt x="44" y="21"/>
                    <a:pt x="40" y="21"/>
                  </a:cubicBezTo>
                  <a:cubicBezTo>
                    <a:pt x="36" y="21"/>
                    <a:pt x="32" y="22"/>
                    <a:pt x="29" y="25"/>
                  </a:cubicBezTo>
                  <a:cubicBezTo>
                    <a:pt x="26" y="28"/>
                    <a:pt x="25" y="31"/>
                    <a:pt x="25" y="35"/>
                  </a:cubicBezTo>
                  <a:cubicBezTo>
                    <a:pt x="25" y="39"/>
                    <a:pt x="26" y="43"/>
                    <a:pt x="29" y="46"/>
                  </a:cubicBezTo>
                  <a:cubicBezTo>
                    <a:pt x="32" y="49"/>
                    <a:pt x="36" y="50"/>
                    <a:pt x="40" y="50"/>
                  </a:cubicBezTo>
                  <a:cubicBezTo>
                    <a:pt x="43" y="50"/>
                    <a:pt x="46" y="50"/>
                    <a:pt x="48" y="48"/>
                  </a:cubicBezTo>
                  <a:cubicBezTo>
                    <a:pt x="49" y="49"/>
                    <a:pt x="49" y="49"/>
                    <a:pt x="49" y="49"/>
                  </a:cubicBezTo>
                  <a:cubicBezTo>
                    <a:pt x="49" y="50"/>
                    <a:pt x="49" y="50"/>
                    <a:pt x="49" y="51"/>
                  </a:cubicBezTo>
                  <a:cubicBezTo>
                    <a:pt x="49" y="52"/>
                    <a:pt x="50" y="53"/>
                    <a:pt x="51" y="55"/>
                  </a:cubicBezTo>
                  <a:cubicBezTo>
                    <a:pt x="60" y="63"/>
                    <a:pt x="60" y="63"/>
                    <a:pt x="60" y="63"/>
                  </a:cubicBezTo>
                  <a:cubicBezTo>
                    <a:pt x="61" y="64"/>
                    <a:pt x="62" y="65"/>
                    <a:pt x="64" y="65"/>
                  </a:cubicBezTo>
                  <a:cubicBezTo>
                    <a:pt x="65" y="65"/>
                    <a:pt x="67" y="64"/>
                    <a:pt x="68" y="63"/>
                  </a:cubicBezTo>
                  <a:cubicBezTo>
                    <a:pt x="70" y="61"/>
                    <a:pt x="70" y="58"/>
                    <a:pt x="68" y="55"/>
                  </a:cubicBezTo>
                  <a:close/>
                  <a:moveTo>
                    <a:pt x="48" y="44"/>
                  </a:moveTo>
                  <a:cubicBezTo>
                    <a:pt x="46" y="46"/>
                    <a:pt x="43" y="47"/>
                    <a:pt x="40" y="47"/>
                  </a:cubicBezTo>
                  <a:cubicBezTo>
                    <a:pt x="37" y="47"/>
                    <a:pt x="34" y="46"/>
                    <a:pt x="31" y="44"/>
                  </a:cubicBezTo>
                  <a:cubicBezTo>
                    <a:pt x="29" y="42"/>
                    <a:pt x="28" y="39"/>
                    <a:pt x="28" y="35"/>
                  </a:cubicBezTo>
                  <a:cubicBezTo>
                    <a:pt x="28" y="32"/>
                    <a:pt x="29" y="29"/>
                    <a:pt x="31" y="27"/>
                  </a:cubicBezTo>
                  <a:cubicBezTo>
                    <a:pt x="34" y="25"/>
                    <a:pt x="37" y="24"/>
                    <a:pt x="40" y="24"/>
                  </a:cubicBezTo>
                  <a:cubicBezTo>
                    <a:pt x="43" y="24"/>
                    <a:pt x="46" y="25"/>
                    <a:pt x="48" y="27"/>
                  </a:cubicBezTo>
                  <a:cubicBezTo>
                    <a:pt x="53" y="32"/>
                    <a:pt x="53" y="39"/>
                    <a:pt x="48" y="44"/>
                  </a:cubicBezTo>
                  <a:close/>
                  <a:moveTo>
                    <a:pt x="51" y="47"/>
                  </a:moveTo>
                  <a:cubicBezTo>
                    <a:pt x="51" y="47"/>
                    <a:pt x="50" y="47"/>
                    <a:pt x="50" y="47"/>
                  </a:cubicBezTo>
                  <a:cubicBezTo>
                    <a:pt x="49" y="47"/>
                    <a:pt x="49" y="47"/>
                    <a:pt x="49" y="47"/>
                  </a:cubicBezTo>
                  <a:cubicBezTo>
                    <a:pt x="50" y="46"/>
                    <a:pt x="50" y="46"/>
                    <a:pt x="50" y="46"/>
                  </a:cubicBezTo>
                  <a:cubicBezTo>
                    <a:pt x="51" y="46"/>
                    <a:pt x="51" y="45"/>
                    <a:pt x="51" y="45"/>
                  </a:cubicBezTo>
                  <a:cubicBezTo>
                    <a:pt x="52" y="46"/>
                    <a:pt x="52" y="46"/>
                    <a:pt x="52" y="46"/>
                  </a:cubicBezTo>
                  <a:cubicBezTo>
                    <a:pt x="51" y="46"/>
                    <a:pt x="51" y="46"/>
                    <a:pt x="51" y="47"/>
                  </a:cubicBezTo>
                  <a:close/>
                  <a:moveTo>
                    <a:pt x="66" y="61"/>
                  </a:moveTo>
                  <a:cubicBezTo>
                    <a:pt x="65" y="62"/>
                    <a:pt x="63" y="62"/>
                    <a:pt x="62" y="61"/>
                  </a:cubicBezTo>
                  <a:cubicBezTo>
                    <a:pt x="53" y="52"/>
                    <a:pt x="53" y="52"/>
                    <a:pt x="53" y="52"/>
                  </a:cubicBezTo>
                  <a:cubicBezTo>
                    <a:pt x="53" y="52"/>
                    <a:pt x="52" y="51"/>
                    <a:pt x="52" y="50"/>
                  </a:cubicBezTo>
                  <a:cubicBezTo>
                    <a:pt x="52" y="50"/>
                    <a:pt x="52" y="50"/>
                    <a:pt x="52" y="50"/>
                  </a:cubicBezTo>
                  <a:cubicBezTo>
                    <a:pt x="52" y="50"/>
                    <a:pt x="52" y="49"/>
                    <a:pt x="52" y="49"/>
                  </a:cubicBezTo>
                  <a:cubicBezTo>
                    <a:pt x="53" y="49"/>
                    <a:pt x="53" y="49"/>
                    <a:pt x="53" y="49"/>
                  </a:cubicBezTo>
                  <a:cubicBezTo>
                    <a:pt x="53" y="48"/>
                    <a:pt x="53" y="48"/>
                    <a:pt x="54" y="48"/>
                  </a:cubicBezTo>
                  <a:cubicBezTo>
                    <a:pt x="54" y="48"/>
                    <a:pt x="54" y="48"/>
                    <a:pt x="54" y="48"/>
                  </a:cubicBezTo>
                  <a:cubicBezTo>
                    <a:pt x="54" y="48"/>
                    <a:pt x="54" y="48"/>
                    <a:pt x="55" y="48"/>
                  </a:cubicBezTo>
                  <a:cubicBezTo>
                    <a:pt x="55" y="48"/>
                    <a:pt x="56" y="48"/>
                    <a:pt x="57" y="49"/>
                  </a:cubicBezTo>
                  <a:cubicBezTo>
                    <a:pt x="65" y="58"/>
                    <a:pt x="65" y="58"/>
                    <a:pt x="65" y="58"/>
                  </a:cubicBezTo>
                  <a:cubicBezTo>
                    <a:pt x="66" y="59"/>
                    <a:pt x="67" y="60"/>
                    <a:pt x="66" y="61"/>
                  </a:cubicBezTo>
                  <a:close/>
                  <a:moveTo>
                    <a:pt x="34" y="29"/>
                  </a:moveTo>
                  <a:cubicBezTo>
                    <a:pt x="32" y="31"/>
                    <a:pt x="31" y="33"/>
                    <a:pt x="31" y="35"/>
                  </a:cubicBezTo>
                  <a:cubicBezTo>
                    <a:pt x="31" y="38"/>
                    <a:pt x="32" y="40"/>
                    <a:pt x="34" y="42"/>
                  </a:cubicBezTo>
                  <a:cubicBezTo>
                    <a:pt x="34" y="42"/>
                    <a:pt x="34" y="43"/>
                    <a:pt x="34" y="43"/>
                  </a:cubicBezTo>
                  <a:cubicBezTo>
                    <a:pt x="33" y="43"/>
                    <a:pt x="33" y="43"/>
                    <a:pt x="33" y="43"/>
                  </a:cubicBezTo>
                  <a:cubicBezTo>
                    <a:pt x="33" y="43"/>
                    <a:pt x="32" y="43"/>
                    <a:pt x="32" y="43"/>
                  </a:cubicBezTo>
                  <a:cubicBezTo>
                    <a:pt x="30" y="41"/>
                    <a:pt x="29" y="38"/>
                    <a:pt x="29" y="35"/>
                  </a:cubicBezTo>
                  <a:cubicBezTo>
                    <a:pt x="29" y="33"/>
                    <a:pt x="30" y="30"/>
                    <a:pt x="32" y="28"/>
                  </a:cubicBezTo>
                  <a:cubicBezTo>
                    <a:pt x="33" y="28"/>
                    <a:pt x="33" y="28"/>
                    <a:pt x="34" y="28"/>
                  </a:cubicBezTo>
                  <a:cubicBezTo>
                    <a:pt x="34" y="28"/>
                    <a:pt x="34" y="29"/>
                    <a:pt x="34" y="29"/>
                  </a:cubicBezTo>
                  <a:close/>
                  <a:moveTo>
                    <a:pt x="49" y="55"/>
                  </a:moveTo>
                  <a:cubicBezTo>
                    <a:pt x="46" y="57"/>
                    <a:pt x="43" y="59"/>
                    <a:pt x="39" y="60"/>
                  </a:cubicBezTo>
                  <a:cubicBezTo>
                    <a:pt x="41" y="58"/>
                    <a:pt x="43" y="55"/>
                    <a:pt x="45" y="52"/>
                  </a:cubicBezTo>
                  <a:cubicBezTo>
                    <a:pt x="44" y="52"/>
                    <a:pt x="43" y="52"/>
                    <a:pt x="42" y="52"/>
                  </a:cubicBezTo>
                  <a:cubicBezTo>
                    <a:pt x="40" y="57"/>
                    <a:pt x="37" y="60"/>
                    <a:pt x="33" y="60"/>
                  </a:cubicBezTo>
                  <a:cubicBezTo>
                    <a:pt x="33" y="51"/>
                    <a:pt x="33" y="51"/>
                    <a:pt x="33" y="51"/>
                  </a:cubicBezTo>
                  <a:cubicBezTo>
                    <a:pt x="32" y="51"/>
                    <a:pt x="32" y="50"/>
                    <a:pt x="31" y="50"/>
                  </a:cubicBezTo>
                  <a:cubicBezTo>
                    <a:pt x="31" y="60"/>
                    <a:pt x="31" y="60"/>
                    <a:pt x="31" y="60"/>
                  </a:cubicBezTo>
                  <a:cubicBezTo>
                    <a:pt x="26" y="60"/>
                    <a:pt x="22" y="54"/>
                    <a:pt x="20" y="47"/>
                  </a:cubicBezTo>
                  <a:cubicBezTo>
                    <a:pt x="22" y="47"/>
                    <a:pt x="25" y="48"/>
                    <a:pt x="28" y="48"/>
                  </a:cubicBezTo>
                  <a:cubicBezTo>
                    <a:pt x="28" y="48"/>
                    <a:pt x="28" y="48"/>
                    <a:pt x="28" y="47"/>
                  </a:cubicBezTo>
                  <a:cubicBezTo>
                    <a:pt x="27" y="47"/>
                    <a:pt x="27" y="46"/>
                    <a:pt x="26" y="46"/>
                  </a:cubicBezTo>
                  <a:cubicBezTo>
                    <a:pt x="24" y="45"/>
                    <a:pt x="21" y="45"/>
                    <a:pt x="19" y="44"/>
                  </a:cubicBezTo>
                  <a:cubicBezTo>
                    <a:pt x="18" y="41"/>
                    <a:pt x="18" y="37"/>
                    <a:pt x="18" y="33"/>
                  </a:cubicBezTo>
                  <a:cubicBezTo>
                    <a:pt x="23" y="33"/>
                    <a:pt x="23" y="33"/>
                    <a:pt x="23" y="33"/>
                  </a:cubicBezTo>
                  <a:cubicBezTo>
                    <a:pt x="23" y="32"/>
                    <a:pt x="23" y="31"/>
                    <a:pt x="24" y="31"/>
                  </a:cubicBezTo>
                  <a:cubicBezTo>
                    <a:pt x="18" y="31"/>
                    <a:pt x="18" y="31"/>
                    <a:pt x="18" y="31"/>
                  </a:cubicBezTo>
                  <a:cubicBezTo>
                    <a:pt x="18" y="26"/>
                    <a:pt x="18" y="22"/>
                    <a:pt x="19" y="19"/>
                  </a:cubicBezTo>
                  <a:cubicBezTo>
                    <a:pt x="23" y="18"/>
                    <a:pt x="27" y="17"/>
                    <a:pt x="31" y="17"/>
                  </a:cubicBezTo>
                  <a:cubicBezTo>
                    <a:pt x="31" y="21"/>
                    <a:pt x="31" y="21"/>
                    <a:pt x="31" y="21"/>
                  </a:cubicBezTo>
                  <a:cubicBezTo>
                    <a:pt x="32" y="21"/>
                    <a:pt x="32" y="20"/>
                    <a:pt x="33" y="20"/>
                  </a:cubicBezTo>
                  <a:cubicBezTo>
                    <a:pt x="33" y="17"/>
                    <a:pt x="33" y="17"/>
                    <a:pt x="33" y="17"/>
                  </a:cubicBezTo>
                  <a:cubicBezTo>
                    <a:pt x="37" y="17"/>
                    <a:pt x="41" y="18"/>
                    <a:pt x="45" y="19"/>
                  </a:cubicBezTo>
                  <a:cubicBezTo>
                    <a:pt x="45" y="19"/>
                    <a:pt x="45" y="19"/>
                    <a:pt x="45" y="20"/>
                  </a:cubicBezTo>
                  <a:cubicBezTo>
                    <a:pt x="46" y="20"/>
                    <a:pt x="47" y="20"/>
                    <a:pt x="48" y="21"/>
                  </a:cubicBezTo>
                  <a:cubicBezTo>
                    <a:pt x="47" y="20"/>
                    <a:pt x="47" y="20"/>
                    <a:pt x="47" y="19"/>
                  </a:cubicBezTo>
                  <a:cubicBezTo>
                    <a:pt x="55" y="22"/>
                    <a:pt x="60" y="26"/>
                    <a:pt x="61" y="31"/>
                  </a:cubicBezTo>
                  <a:cubicBezTo>
                    <a:pt x="56" y="31"/>
                    <a:pt x="56" y="31"/>
                    <a:pt x="56" y="31"/>
                  </a:cubicBezTo>
                  <a:cubicBezTo>
                    <a:pt x="56" y="31"/>
                    <a:pt x="56" y="32"/>
                    <a:pt x="56" y="33"/>
                  </a:cubicBezTo>
                  <a:cubicBezTo>
                    <a:pt x="61" y="33"/>
                    <a:pt x="61" y="33"/>
                    <a:pt x="61" y="33"/>
                  </a:cubicBezTo>
                  <a:cubicBezTo>
                    <a:pt x="61" y="35"/>
                    <a:pt x="59" y="38"/>
                    <a:pt x="56" y="40"/>
                  </a:cubicBezTo>
                  <a:cubicBezTo>
                    <a:pt x="56" y="41"/>
                    <a:pt x="55" y="42"/>
                    <a:pt x="55" y="43"/>
                  </a:cubicBezTo>
                  <a:cubicBezTo>
                    <a:pt x="57" y="41"/>
                    <a:pt x="59" y="40"/>
                    <a:pt x="60" y="39"/>
                  </a:cubicBezTo>
                  <a:cubicBezTo>
                    <a:pt x="60" y="40"/>
                    <a:pt x="59" y="42"/>
                    <a:pt x="58" y="44"/>
                  </a:cubicBezTo>
                  <a:cubicBezTo>
                    <a:pt x="59" y="44"/>
                    <a:pt x="60" y="45"/>
                    <a:pt x="60" y="45"/>
                  </a:cubicBezTo>
                  <a:cubicBezTo>
                    <a:pt x="61" y="46"/>
                    <a:pt x="61" y="46"/>
                    <a:pt x="61" y="46"/>
                  </a:cubicBezTo>
                  <a:cubicBezTo>
                    <a:pt x="63" y="41"/>
                    <a:pt x="64" y="37"/>
                    <a:pt x="64" y="32"/>
                  </a:cubicBezTo>
                  <a:cubicBezTo>
                    <a:pt x="64" y="14"/>
                    <a:pt x="50" y="0"/>
                    <a:pt x="32" y="0"/>
                  </a:cubicBezTo>
                  <a:cubicBezTo>
                    <a:pt x="15" y="0"/>
                    <a:pt x="0" y="14"/>
                    <a:pt x="0" y="32"/>
                  </a:cubicBezTo>
                  <a:cubicBezTo>
                    <a:pt x="0" y="49"/>
                    <a:pt x="15" y="63"/>
                    <a:pt x="32" y="63"/>
                  </a:cubicBezTo>
                  <a:cubicBezTo>
                    <a:pt x="39" y="63"/>
                    <a:pt x="46" y="61"/>
                    <a:pt x="51" y="57"/>
                  </a:cubicBezTo>
                  <a:cubicBezTo>
                    <a:pt x="50" y="56"/>
                    <a:pt x="50" y="56"/>
                    <a:pt x="50" y="56"/>
                  </a:cubicBezTo>
                  <a:cubicBezTo>
                    <a:pt x="49" y="56"/>
                    <a:pt x="49" y="55"/>
                    <a:pt x="49" y="55"/>
                  </a:cubicBezTo>
                  <a:close/>
                  <a:moveTo>
                    <a:pt x="60" y="24"/>
                  </a:moveTo>
                  <a:cubicBezTo>
                    <a:pt x="57" y="21"/>
                    <a:pt x="53" y="19"/>
                    <a:pt x="47" y="17"/>
                  </a:cubicBezTo>
                  <a:cubicBezTo>
                    <a:pt x="45" y="11"/>
                    <a:pt x="42" y="6"/>
                    <a:pt x="39" y="4"/>
                  </a:cubicBezTo>
                  <a:cubicBezTo>
                    <a:pt x="50" y="6"/>
                    <a:pt x="58" y="14"/>
                    <a:pt x="60" y="24"/>
                  </a:cubicBezTo>
                  <a:close/>
                  <a:moveTo>
                    <a:pt x="33" y="3"/>
                  </a:moveTo>
                  <a:cubicBezTo>
                    <a:pt x="38" y="3"/>
                    <a:pt x="42" y="9"/>
                    <a:pt x="44" y="16"/>
                  </a:cubicBezTo>
                  <a:cubicBezTo>
                    <a:pt x="41" y="16"/>
                    <a:pt x="37" y="15"/>
                    <a:pt x="33" y="15"/>
                  </a:cubicBezTo>
                  <a:lnTo>
                    <a:pt x="33" y="3"/>
                  </a:lnTo>
                  <a:close/>
                  <a:moveTo>
                    <a:pt x="31" y="3"/>
                  </a:moveTo>
                  <a:cubicBezTo>
                    <a:pt x="31" y="15"/>
                    <a:pt x="31" y="15"/>
                    <a:pt x="31" y="15"/>
                  </a:cubicBezTo>
                  <a:cubicBezTo>
                    <a:pt x="27" y="15"/>
                    <a:pt x="23" y="16"/>
                    <a:pt x="20" y="16"/>
                  </a:cubicBezTo>
                  <a:cubicBezTo>
                    <a:pt x="22" y="9"/>
                    <a:pt x="26" y="3"/>
                    <a:pt x="31" y="3"/>
                  </a:cubicBezTo>
                  <a:close/>
                  <a:moveTo>
                    <a:pt x="25" y="4"/>
                  </a:moveTo>
                  <a:cubicBezTo>
                    <a:pt x="22" y="6"/>
                    <a:pt x="19" y="11"/>
                    <a:pt x="18" y="17"/>
                  </a:cubicBezTo>
                  <a:cubicBezTo>
                    <a:pt x="12" y="19"/>
                    <a:pt x="7" y="21"/>
                    <a:pt x="4" y="24"/>
                  </a:cubicBezTo>
                  <a:cubicBezTo>
                    <a:pt x="7" y="14"/>
                    <a:pt x="15" y="6"/>
                    <a:pt x="25" y="4"/>
                  </a:cubicBezTo>
                  <a:close/>
                  <a:moveTo>
                    <a:pt x="17" y="19"/>
                  </a:moveTo>
                  <a:cubicBezTo>
                    <a:pt x="16" y="23"/>
                    <a:pt x="16" y="27"/>
                    <a:pt x="16" y="31"/>
                  </a:cubicBezTo>
                  <a:cubicBezTo>
                    <a:pt x="3" y="31"/>
                    <a:pt x="3" y="31"/>
                    <a:pt x="3" y="31"/>
                  </a:cubicBezTo>
                  <a:cubicBezTo>
                    <a:pt x="4" y="26"/>
                    <a:pt x="9" y="22"/>
                    <a:pt x="17" y="19"/>
                  </a:cubicBezTo>
                  <a:close/>
                  <a:moveTo>
                    <a:pt x="16" y="33"/>
                  </a:moveTo>
                  <a:cubicBezTo>
                    <a:pt x="16" y="37"/>
                    <a:pt x="16" y="40"/>
                    <a:pt x="17" y="44"/>
                  </a:cubicBezTo>
                  <a:cubicBezTo>
                    <a:pt x="9" y="41"/>
                    <a:pt x="4" y="37"/>
                    <a:pt x="3" y="33"/>
                  </a:cubicBezTo>
                  <a:lnTo>
                    <a:pt x="16" y="33"/>
                  </a:lnTo>
                  <a:close/>
                  <a:moveTo>
                    <a:pt x="4" y="39"/>
                  </a:moveTo>
                  <a:cubicBezTo>
                    <a:pt x="7" y="42"/>
                    <a:pt x="12" y="44"/>
                    <a:pt x="18" y="46"/>
                  </a:cubicBezTo>
                  <a:cubicBezTo>
                    <a:pt x="19" y="52"/>
                    <a:pt x="22" y="57"/>
                    <a:pt x="25" y="60"/>
                  </a:cubicBezTo>
                  <a:cubicBezTo>
                    <a:pt x="15" y="57"/>
                    <a:pt x="7" y="49"/>
                    <a:pt x="4" y="39"/>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86" name="Freeform 35"/>
            <p:cNvSpPr>
              <a:spLocks noEditPoints="1"/>
            </p:cNvSpPr>
            <p:nvPr/>
          </p:nvSpPr>
          <p:spPr bwMode="auto">
            <a:xfrm>
              <a:off x="6856905" y="3611909"/>
              <a:ext cx="239130" cy="228536"/>
            </a:xfrm>
            <a:custGeom>
              <a:avLst/>
              <a:gdLst>
                <a:gd name="T0" fmla="*/ 44 w 67"/>
                <a:gd name="T1" fmla="*/ 21 h 64"/>
                <a:gd name="T2" fmla="*/ 25 w 67"/>
                <a:gd name="T3" fmla="*/ 19 h 64"/>
                <a:gd name="T4" fmla="*/ 24 w 67"/>
                <a:gd name="T5" fmla="*/ 21 h 64"/>
                <a:gd name="T6" fmla="*/ 16 w 67"/>
                <a:gd name="T7" fmla="*/ 30 h 64"/>
                <a:gd name="T8" fmla="*/ 26 w 67"/>
                <a:gd name="T9" fmla="*/ 36 h 64"/>
                <a:gd name="T10" fmla="*/ 32 w 67"/>
                <a:gd name="T11" fmla="*/ 42 h 64"/>
                <a:gd name="T12" fmla="*/ 26 w 67"/>
                <a:gd name="T13" fmla="*/ 48 h 64"/>
                <a:gd name="T14" fmla="*/ 42 w 67"/>
                <a:gd name="T15" fmla="*/ 48 h 64"/>
                <a:gd name="T16" fmla="*/ 36 w 67"/>
                <a:gd name="T17" fmla="*/ 42 h 64"/>
                <a:gd name="T18" fmla="*/ 42 w 67"/>
                <a:gd name="T19" fmla="*/ 36 h 64"/>
                <a:gd name="T20" fmla="*/ 51 w 67"/>
                <a:gd name="T21" fmla="*/ 30 h 64"/>
                <a:gd name="T22" fmla="*/ 19 w 67"/>
                <a:gd name="T23" fmla="*/ 30 h 64"/>
                <a:gd name="T24" fmla="*/ 24 w 67"/>
                <a:gd name="T25" fmla="*/ 31 h 64"/>
                <a:gd name="T26" fmla="*/ 48 w 67"/>
                <a:gd name="T27" fmla="*/ 30 h 64"/>
                <a:gd name="T28" fmla="*/ 44 w 67"/>
                <a:gd name="T29" fmla="*/ 31 h 64"/>
                <a:gd name="T30" fmla="*/ 48 w 67"/>
                <a:gd name="T31" fmla="*/ 30 h 64"/>
                <a:gd name="T32" fmla="*/ 61 w 67"/>
                <a:gd name="T33" fmla="*/ 20 h 64"/>
                <a:gd name="T34" fmla="*/ 51 w 67"/>
                <a:gd name="T35" fmla="*/ 9 h 64"/>
                <a:gd name="T36" fmla="*/ 43 w 67"/>
                <a:gd name="T37" fmla="*/ 0 h 64"/>
                <a:gd name="T38" fmla="*/ 30 w 67"/>
                <a:gd name="T39" fmla="*/ 2 h 64"/>
                <a:gd name="T40" fmla="*/ 19 w 67"/>
                <a:gd name="T41" fmla="*/ 6 h 64"/>
                <a:gd name="T42" fmla="*/ 7 w 67"/>
                <a:gd name="T43" fmla="*/ 13 h 64"/>
                <a:gd name="T44" fmla="*/ 4 w 67"/>
                <a:gd name="T45" fmla="*/ 26 h 64"/>
                <a:gd name="T46" fmla="*/ 7 w 67"/>
                <a:gd name="T47" fmla="*/ 41 h 64"/>
                <a:gd name="T48" fmla="*/ 13 w 67"/>
                <a:gd name="T49" fmla="*/ 55 h 64"/>
                <a:gd name="T50" fmla="*/ 24 w 67"/>
                <a:gd name="T51" fmla="*/ 64 h 64"/>
                <a:gd name="T52" fmla="*/ 34 w 67"/>
                <a:gd name="T53" fmla="*/ 61 h 64"/>
                <a:gd name="T54" fmla="*/ 44 w 67"/>
                <a:gd name="T55" fmla="*/ 64 h 64"/>
                <a:gd name="T56" fmla="*/ 54 w 67"/>
                <a:gd name="T57" fmla="*/ 55 h 64"/>
                <a:gd name="T58" fmla="*/ 61 w 67"/>
                <a:gd name="T59" fmla="*/ 41 h 64"/>
                <a:gd name="T60" fmla="*/ 63 w 67"/>
                <a:gd name="T61" fmla="*/ 26 h 64"/>
                <a:gd name="T62" fmla="*/ 58 w 67"/>
                <a:gd name="T63" fmla="*/ 19 h 64"/>
                <a:gd name="T64" fmla="*/ 54 w 67"/>
                <a:gd name="T65" fmla="*/ 13 h 64"/>
                <a:gd name="T66" fmla="*/ 46 w 67"/>
                <a:gd name="T67" fmla="*/ 7 h 64"/>
                <a:gd name="T68" fmla="*/ 39 w 67"/>
                <a:gd name="T69" fmla="*/ 5 h 64"/>
                <a:gd name="T70" fmla="*/ 29 w 67"/>
                <a:gd name="T71" fmla="*/ 5 h 64"/>
                <a:gd name="T72" fmla="*/ 22 w 67"/>
                <a:gd name="T73" fmla="*/ 7 h 64"/>
                <a:gd name="T74" fmla="*/ 18 w 67"/>
                <a:gd name="T75" fmla="*/ 12 h 64"/>
                <a:gd name="T76" fmla="*/ 9 w 67"/>
                <a:gd name="T77" fmla="*/ 14 h 64"/>
                <a:gd name="T78" fmla="*/ 6 w 67"/>
                <a:gd name="T79" fmla="*/ 28 h 64"/>
                <a:gd name="T80" fmla="*/ 9 w 67"/>
                <a:gd name="T81" fmla="*/ 40 h 64"/>
                <a:gd name="T82" fmla="*/ 9 w 67"/>
                <a:gd name="T83" fmla="*/ 50 h 64"/>
                <a:gd name="T84" fmla="*/ 18 w 67"/>
                <a:gd name="T85" fmla="*/ 53 h 64"/>
                <a:gd name="T86" fmla="*/ 24 w 67"/>
                <a:gd name="T87" fmla="*/ 61 h 64"/>
                <a:gd name="T88" fmla="*/ 33 w 67"/>
                <a:gd name="T89" fmla="*/ 58 h 64"/>
                <a:gd name="T90" fmla="*/ 43 w 67"/>
                <a:gd name="T91" fmla="*/ 61 h 64"/>
                <a:gd name="T92" fmla="*/ 48 w 67"/>
                <a:gd name="T93" fmla="*/ 53 h 64"/>
                <a:gd name="T94" fmla="*/ 10 w 67"/>
                <a:gd name="T95" fmla="*/ 32 h 64"/>
                <a:gd name="T96" fmla="*/ 34 w 67"/>
                <a:gd name="T97" fmla="*/ 56 h 64"/>
                <a:gd name="T98" fmla="*/ 49 w 67"/>
                <a:gd name="T99" fmla="*/ 53 h 64"/>
                <a:gd name="T100" fmla="*/ 58 w 67"/>
                <a:gd name="T101" fmla="*/ 50 h 64"/>
                <a:gd name="T102" fmla="*/ 60 w 67"/>
                <a:gd name="T103" fmla="*/ 32 h 64"/>
                <a:gd name="T104" fmla="*/ 64 w 67"/>
                <a:gd name="T10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 h="64">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87" name="Freeform 38"/>
            <p:cNvSpPr>
              <a:spLocks noEditPoints="1"/>
            </p:cNvSpPr>
            <p:nvPr/>
          </p:nvSpPr>
          <p:spPr bwMode="auto">
            <a:xfrm>
              <a:off x="8610410" y="2708898"/>
              <a:ext cx="301764" cy="268451"/>
            </a:xfrm>
            <a:custGeom>
              <a:avLst/>
              <a:gdLst>
                <a:gd name="T0" fmla="*/ 63 w 65"/>
                <a:gd name="T1" fmla="*/ 24 h 58"/>
                <a:gd name="T2" fmla="*/ 49 w 65"/>
                <a:gd name="T3" fmla="*/ 22 h 58"/>
                <a:gd name="T4" fmla="*/ 42 w 65"/>
                <a:gd name="T5" fmla="*/ 16 h 58"/>
                <a:gd name="T6" fmla="*/ 32 w 65"/>
                <a:gd name="T7" fmla="*/ 6 h 58"/>
                <a:gd name="T8" fmla="*/ 24 w 65"/>
                <a:gd name="T9" fmla="*/ 0 h 58"/>
                <a:gd name="T10" fmla="*/ 24 w 65"/>
                <a:gd name="T11" fmla="*/ 23 h 58"/>
                <a:gd name="T12" fmla="*/ 21 w 65"/>
                <a:gd name="T13" fmla="*/ 22 h 58"/>
                <a:gd name="T14" fmla="*/ 3 w 65"/>
                <a:gd name="T15" fmla="*/ 28 h 58"/>
                <a:gd name="T16" fmla="*/ 0 w 65"/>
                <a:gd name="T17" fmla="*/ 34 h 58"/>
                <a:gd name="T18" fmla="*/ 2 w 65"/>
                <a:gd name="T19" fmla="*/ 41 h 58"/>
                <a:gd name="T20" fmla="*/ 5 w 65"/>
                <a:gd name="T21" fmla="*/ 48 h 58"/>
                <a:gd name="T22" fmla="*/ 10 w 65"/>
                <a:gd name="T23" fmla="*/ 55 h 58"/>
                <a:gd name="T24" fmla="*/ 35 w 65"/>
                <a:gd name="T25" fmla="*/ 57 h 58"/>
                <a:gd name="T26" fmla="*/ 45 w 65"/>
                <a:gd name="T27" fmla="*/ 55 h 58"/>
                <a:gd name="T28" fmla="*/ 60 w 65"/>
                <a:gd name="T29" fmla="*/ 57 h 58"/>
                <a:gd name="T30" fmla="*/ 64 w 65"/>
                <a:gd name="T31" fmla="*/ 26 h 58"/>
                <a:gd name="T32" fmla="*/ 9 w 65"/>
                <a:gd name="T33" fmla="*/ 25 h 58"/>
                <a:gd name="T34" fmla="*/ 24 w 65"/>
                <a:gd name="T35" fmla="*/ 28 h 58"/>
                <a:gd name="T36" fmla="*/ 9 w 65"/>
                <a:gd name="T37" fmla="*/ 30 h 58"/>
                <a:gd name="T38" fmla="*/ 9 w 65"/>
                <a:gd name="T39" fmla="*/ 25 h 58"/>
                <a:gd name="T40" fmla="*/ 18 w 65"/>
                <a:gd name="T41" fmla="*/ 32 h 58"/>
                <a:gd name="T42" fmla="*/ 18 w 65"/>
                <a:gd name="T43" fmla="*/ 37 h 58"/>
                <a:gd name="T44" fmla="*/ 6 w 65"/>
                <a:gd name="T45" fmla="*/ 37 h 58"/>
                <a:gd name="T46" fmla="*/ 6 w 65"/>
                <a:gd name="T47" fmla="*/ 32 h 58"/>
                <a:gd name="T48" fmla="*/ 18 w 65"/>
                <a:gd name="T49" fmla="*/ 39 h 58"/>
                <a:gd name="T50" fmla="*/ 23 w 65"/>
                <a:gd name="T51" fmla="*/ 41 h 58"/>
                <a:gd name="T52" fmla="*/ 11 w 65"/>
                <a:gd name="T53" fmla="*/ 43 h 58"/>
                <a:gd name="T54" fmla="*/ 5 w 65"/>
                <a:gd name="T55" fmla="*/ 41 h 58"/>
                <a:gd name="T56" fmla="*/ 11 w 65"/>
                <a:gd name="T57" fmla="*/ 45 h 58"/>
                <a:gd name="T58" fmla="*/ 23 w 65"/>
                <a:gd name="T59" fmla="*/ 45 h 58"/>
                <a:gd name="T60" fmla="*/ 23 w 65"/>
                <a:gd name="T61" fmla="*/ 50 h 58"/>
                <a:gd name="T62" fmla="*/ 8 w 65"/>
                <a:gd name="T63" fmla="*/ 48 h 58"/>
                <a:gd name="T64" fmla="*/ 23 w 65"/>
                <a:gd name="T65" fmla="*/ 52 h 58"/>
                <a:gd name="T66" fmla="*/ 24 w 65"/>
                <a:gd name="T67" fmla="*/ 44 h 58"/>
                <a:gd name="T68" fmla="*/ 22 w 65"/>
                <a:gd name="T69" fmla="*/ 37 h 58"/>
                <a:gd name="T70" fmla="*/ 21 w 65"/>
                <a:gd name="T71" fmla="*/ 32 h 58"/>
                <a:gd name="T72" fmla="*/ 26 w 65"/>
                <a:gd name="T73" fmla="*/ 26 h 58"/>
                <a:gd name="T74" fmla="*/ 28 w 65"/>
                <a:gd name="T75" fmla="*/ 31 h 58"/>
                <a:gd name="T76" fmla="*/ 39 w 65"/>
                <a:gd name="T77" fmla="*/ 40 h 58"/>
                <a:gd name="T78" fmla="*/ 30 w 65"/>
                <a:gd name="T79" fmla="*/ 31 h 58"/>
                <a:gd name="T80" fmla="*/ 29 w 65"/>
                <a:gd name="T81" fmla="*/ 24 h 58"/>
                <a:gd name="T82" fmla="*/ 29 w 65"/>
                <a:gd name="T83" fmla="*/ 24 h 58"/>
                <a:gd name="T84" fmla="*/ 22 w 65"/>
                <a:gd name="T85" fmla="*/ 8 h 58"/>
                <a:gd name="T86" fmla="*/ 28 w 65"/>
                <a:gd name="T87" fmla="*/ 4 h 58"/>
                <a:gd name="T88" fmla="*/ 32 w 65"/>
                <a:gd name="T89" fmla="*/ 14 h 58"/>
                <a:gd name="T90" fmla="*/ 43 w 65"/>
                <a:gd name="T91" fmla="*/ 20 h 58"/>
                <a:gd name="T92" fmla="*/ 46 w 65"/>
                <a:gd name="T93" fmla="*/ 50 h 58"/>
                <a:gd name="T94" fmla="*/ 12 w 65"/>
                <a:gd name="T95" fmla="*/ 52 h 58"/>
                <a:gd name="T96" fmla="*/ 23 w 65"/>
                <a:gd name="T97" fmla="*/ 52 h 58"/>
                <a:gd name="T98" fmla="*/ 61 w 65"/>
                <a:gd name="T99" fmla="*/ 27 h 58"/>
                <a:gd name="T100" fmla="*/ 48 w 65"/>
                <a:gd name="T10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58">
                  <a:moveTo>
                    <a:pt x="64" y="24"/>
                  </a:moveTo>
                  <a:cubicBezTo>
                    <a:pt x="64" y="24"/>
                    <a:pt x="63" y="24"/>
                    <a:pt x="63" y="24"/>
                  </a:cubicBezTo>
                  <a:cubicBezTo>
                    <a:pt x="49" y="22"/>
                    <a:pt x="49" y="22"/>
                    <a:pt x="49" y="22"/>
                  </a:cubicBezTo>
                  <a:cubicBezTo>
                    <a:pt x="49" y="22"/>
                    <a:pt x="49" y="22"/>
                    <a:pt x="49" y="22"/>
                  </a:cubicBezTo>
                  <a:cubicBezTo>
                    <a:pt x="47" y="20"/>
                    <a:pt x="46" y="18"/>
                    <a:pt x="45" y="18"/>
                  </a:cubicBezTo>
                  <a:cubicBezTo>
                    <a:pt x="44" y="17"/>
                    <a:pt x="43" y="17"/>
                    <a:pt x="42" y="16"/>
                  </a:cubicBezTo>
                  <a:cubicBezTo>
                    <a:pt x="39" y="15"/>
                    <a:pt x="37" y="14"/>
                    <a:pt x="35" y="12"/>
                  </a:cubicBezTo>
                  <a:cubicBezTo>
                    <a:pt x="33" y="10"/>
                    <a:pt x="32" y="8"/>
                    <a:pt x="32" y="6"/>
                  </a:cubicBezTo>
                  <a:cubicBezTo>
                    <a:pt x="31" y="4"/>
                    <a:pt x="31" y="2"/>
                    <a:pt x="30" y="1"/>
                  </a:cubicBezTo>
                  <a:cubicBezTo>
                    <a:pt x="28" y="0"/>
                    <a:pt x="26" y="0"/>
                    <a:pt x="24" y="0"/>
                  </a:cubicBezTo>
                  <a:cubicBezTo>
                    <a:pt x="22" y="1"/>
                    <a:pt x="20" y="4"/>
                    <a:pt x="20" y="7"/>
                  </a:cubicBezTo>
                  <a:cubicBezTo>
                    <a:pt x="19" y="14"/>
                    <a:pt x="22" y="19"/>
                    <a:pt x="24" y="23"/>
                  </a:cubicBezTo>
                  <a:cubicBezTo>
                    <a:pt x="24" y="23"/>
                    <a:pt x="24" y="23"/>
                    <a:pt x="24" y="23"/>
                  </a:cubicBezTo>
                  <a:cubicBezTo>
                    <a:pt x="23" y="22"/>
                    <a:pt x="22" y="22"/>
                    <a:pt x="21" y="22"/>
                  </a:cubicBezTo>
                  <a:cubicBezTo>
                    <a:pt x="9" y="22"/>
                    <a:pt x="9" y="22"/>
                    <a:pt x="9" y="22"/>
                  </a:cubicBezTo>
                  <a:cubicBezTo>
                    <a:pt x="6" y="22"/>
                    <a:pt x="3" y="25"/>
                    <a:pt x="3" y="28"/>
                  </a:cubicBezTo>
                  <a:cubicBezTo>
                    <a:pt x="3" y="28"/>
                    <a:pt x="3" y="29"/>
                    <a:pt x="4" y="29"/>
                  </a:cubicBezTo>
                  <a:cubicBezTo>
                    <a:pt x="1" y="30"/>
                    <a:pt x="0" y="32"/>
                    <a:pt x="0" y="34"/>
                  </a:cubicBezTo>
                  <a:cubicBezTo>
                    <a:pt x="0" y="36"/>
                    <a:pt x="1" y="38"/>
                    <a:pt x="2" y="39"/>
                  </a:cubicBezTo>
                  <a:cubicBezTo>
                    <a:pt x="2" y="40"/>
                    <a:pt x="2" y="40"/>
                    <a:pt x="2" y="41"/>
                  </a:cubicBezTo>
                  <a:cubicBezTo>
                    <a:pt x="2" y="43"/>
                    <a:pt x="3" y="45"/>
                    <a:pt x="5" y="46"/>
                  </a:cubicBezTo>
                  <a:cubicBezTo>
                    <a:pt x="5" y="46"/>
                    <a:pt x="5" y="47"/>
                    <a:pt x="5" y="48"/>
                  </a:cubicBezTo>
                  <a:cubicBezTo>
                    <a:pt x="5" y="50"/>
                    <a:pt x="6" y="52"/>
                    <a:pt x="8" y="53"/>
                  </a:cubicBezTo>
                  <a:cubicBezTo>
                    <a:pt x="9" y="53"/>
                    <a:pt x="9" y="54"/>
                    <a:pt x="10" y="55"/>
                  </a:cubicBezTo>
                  <a:cubicBezTo>
                    <a:pt x="13" y="57"/>
                    <a:pt x="24" y="58"/>
                    <a:pt x="30" y="58"/>
                  </a:cubicBezTo>
                  <a:cubicBezTo>
                    <a:pt x="32" y="58"/>
                    <a:pt x="34" y="58"/>
                    <a:pt x="35" y="57"/>
                  </a:cubicBezTo>
                  <a:cubicBezTo>
                    <a:pt x="38" y="57"/>
                    <a:pt x="41" y="56"/>
                    <a:pt x="45" y="54"/>
                  </a:cubicBezTo>
                  <a:cubicBezTo>
                    <a:pt x="45" y="55"/>
                    <a:pt x="45" y="55"/>
                    <a:pt x="45" y="55"/>
                  </a:cubicBezTo>
                  <a:cubicBezTo>
                    <a:pt x="45" y="56"/>
                    <a:pt x="46" y="56"/>
                    <a:pt x="46" y="56"/>
                  </a:cubicBezTo>
                  <a:cubicBezTo>
                    <a:pt x="60" y="57"/>
                    <a:pt x="60" y="57"/>
                    <a:pt x="60" y="57"/>
                  </a:cubicBezTo>
                  <a:cubicBezTo>
                    <a:pt x="61" y="57"/>
                    <a:pt x="62" y="56"/>
                    <a:pt x="62" y="55"/>
                  </a:cubicBezTo>
                  <a:cubicBezTo>
                    <a:pt x="64" y="26"/>
                    <a:pt x="64" y="26"/>
                    <a:pt x="64" y="26"/>
                  </a:cubicBezTo>
                  <a:cubicBezTo>
                    <a:pt x="65" y="25"/>
                    <a:pt x="64" y="25"/>
                    <a:pt x="64" y="24"/>
                  </a:cubicBezTo>
                  <a:close/>
                  <a:moveTo>
                    <a:pt x="9" y="25"/>
                  </a:moveTo>
                  <a:cubicBezTo>
                    <a:pt x="21" y="25"/>
                    <a:pt x="21" y="25"/>
                    <a:pt x="21" y="25"/>
                  </a:cubicBezTo>
                  <a:cubicBezTo>
                    <a:pt x="23" y="25"/>
                    <a:pt x="24" y="26"/>
                    <a:pt x="24" y="28"/>
                  </a:cubicBezTo>
                  <a:cubicBezTo>
                    <a:pt x="24" y="29"/>
                    <a:pt x="23" y="30"/>
                    <a:pt x="21" y="30"/>
                  </a:cubicBezTo>
                  <a:cubicBezTo>
                    <a:pt x="9" y="30"/>
                    <a:pt x="9" y="30"/>
                    <a:pt x="9" y="30"/>
                  </a:cubicBezTo>
                  <a:cubicBezTo>
                    <a:pt x="8" y="30"/>
                    <a:pt x="6" y="29"/>
                    <a:pt x="6" y="28"/>
                  </a:cubicBezTo>
                  <a:cubicBezTo>
                    <a:pt x="6" y="26"/>
                    <a:pt x="8" y="25"/>
                    <a:pt x="9" y="25"/>
                  </a:cubicBezTo>
                  <a:close/>
                  <a:moveTo>
                    <a:pt x="6" y="32"/>
                  </a:moveTo>
                  <a:cubicBezTo>
                    <a:pt x="18" y="32"/>
                    <a:pt x="18" y="32"/>
                    <a:pt x="18" y="32"/>
                  </a:cubicBezTo>
                  <a:cubicBezTo>
                    <a:pt x="19" y="32"/>
                    <a:pt x="21" y="33"/>
                    <a:pt x="21" y="34"/>
                  </a:cubicBezTo>
                  <a:cubicBezTo>
                    <a:pt x="21" y="36"/>
                    <a:pt x="19" y="37"/>
                    <a:pt x="18" y="37"/>
                  </a:cubicBezTo>
                  <a:cubicBezTo>
                    <a:pt x="8" y="37"/>
                    <a:pt x="8" y="37"/>
                    <a:pt x="8" y="37"/>
                  </a:cubicBezTo>
                  <a:cubicBezTo>
                    <a:pt x="6" y="37"/>
                    <a:pt x="6" y="37"/>
                    <a:pt x="6" y="37"/>
                  </a:cubicBezTo>
                  <a:cubicBezTo>
                    <a:pt x="4" y="37"/>
                    <a:pt x="3" y="36"/>
                    <a:pt x="3" y="34"/>
                  </a:cubicBezTo>
                  <a:cubicBezTo>
                    <a:pt x="3" y="33"/>
                    <a:pt x="4" y="32"/>
                    <a:pt x="6" y="32"/>
                  </a:cubicBezTo>
                  <a:close/>
                  <a:moveTo>
                    <a:pt x="8" y="39"/>
                  </a:moveTo>
                  <a:cubicBezTo>
                    <a:pt x="18" y="39"/>
                    <a:pt x="18" y="39"/>
                    <a:pt x="18" y="39"/>
                  </a:cubicBezTo>
                  <a:cubicBezTo>
                    <a:pt x="20" y="39"/>
                    <a:pt x="20" y="39"/>
                    <a:pt x="20" y="39"/>
                  </a:cubicBezTo>
                  <a:cubicBezTo>
                    <a:pt x="22" y="39"/>
                    <a:pt x="23" y="40"/>
                    <a:pt x="23" y="41"/>
                  </a:cubicBezTo>
                  <a:cubicBezTo>
                    <a:pt x="23" y="42"/>
                    <a:pt x="22" y="43"/>
                    <a:pt x="20" y="43"/>
                  </a:cubicBezTo>
                  <a:cubicBezTo>
                    <a:pt x="11" y="43"/>
                    <a:pt x="11" y="43"/>
                    <a:pt x="11" y="43"/>
                  </a:cubicBezTo>
                  <a:cubicBezTo>
                    <a:pt x="8" y="43"/>
                    <a:pt x="8" y="43"/>
                    <a:pt x="8" y="43"/>
                  </a:cubicBezTo>
                  <a:cubicBezTo>
                    <a:pt x="6" y="43"/>
                    <a:pt x="5" y="42"/>
                    <a:pt x="5" y="41"/>
                  </a:cubicBezTo>
                  <a:cubicBezTo>
                    <a:pt x="5" y="40"/>
                    <a:pt x="6" y="39"/>
                    <a:pt x="8" y="39"/>
                  </a:cubicBezTo>
                  <a:close/>
                  <a:moveTo>
                    <a:pt x="11" y="45"/>
                  </a:moveTo>
                  <a:cubicBezTo>
                    <a:pt x="20" y="45"/>
                    <a:pt x="20" y="45"/>
                    <a:pt x="20" y="45"/>
                  </a:cubicBezTo>
                  <a:cubicBezTo>
                    <a:pt x="23" y="45"/>
                    <a:pt x="23" y="45"/>
                    <a:pt x="23" y="45"/>
                  </a:cubicBezTo>
                  <a:cubicBezTo>
                    <a:pt x="25" y="45"/>
                    <a:pt x="26" y="47"/>
                    <a:pt x="26" y="48"/>
                  </a:cubicBezTo>
                  <a:cubicBezTo>
                    <a:pt x="26" y="49"/>
                    <a:pt x="25" y="50"/>
                    <a:pt x="23" y="50"/>
                  </a:cubicBezTo>
                  <a:cubicBezTo>
                    <a:pt x="11" y="50"/>
                    <a:pt x="11" y="50"/>
                    <a:pt x="11" y="50"/>
                  </a:cubicBezTo>
                  <a:cubicBezTo>
                    <a:pt x="9" y="50"/>
                    <a:pt x="8" y="49"/>
                    <a:pt x="8" y="48"/>
                  </a:cubicBezTo>
                  <a:cubicBezTo>
                    <a:pt x="8" y="47"/>
                    <a:pt x="9" y="45"/>
                    <a:pt x="11" y="45"/>
                  </a:cubicBezTo>
                  <a:close/>
                  <a:moveTo>
                    <a:pt x="23" y="52"/>
                  </a:moveTo>
                  <a:cubicBezTo>
                    <a:pt x="26" y="52"/>
                    <a:pt x="28" y="50"/>
                    <a:pt x="28" y="48"/>
                  </a:cubicBezTo>
                  <a:cubicBezTo>
                    <a:pt x="28" y="46"/>
                    <a:pt x="26" y="44"/>
                    <a:pt x="24" y="44"/>
                  </a:cubicBezTo>
                  <a:cubicBezTo>
                    <a:pt x="25" y="43"/>
                    <a:pt x="25" y="42"/>
                    <a:pt x="25" y="41"/>
                  </a:cubicBezTo>
                  <a:cubicBezTo>
                    <a:pt x="25" y="39"/>
                    <a:pt x="24" y="38"/>
                    <a:pt x="22" y="37"/>
                  </a:cubicBezTo>
                  <a:cubicBezTo>
                    <a:pt x="22" y="36"/>
                    <a:pt x="23" y="35"/>
                    <a:pt x="23" y="34"/>
                  </a:cubicBezTo>
                  <a:cubicBezTo>
                    <a:pt x="23" y="33"/>
                    <a:pt x="22" y="33"/>
                    <a:pt x="21" y="32"/>
                  </a:cubicBezTo>
                  <a:cubicBezTo>
                    <a:pt x="24" y="32"/>
                    <a:pt x="26" y="30"/>
                    <a:pt x="26" y="28"/>
                  </a:cubicBezTo>
                  <a:cubicBezTo>
                    <a:pt x="26" y="27"/>
                    <a:pt x="26" y="26"/>
                    <a:pt x="26" y="26"/>
                  </a:cubicBezTo>
                  <a:cubicBezTo>
                    <a:pt x="27" y="25"/>
                    <a:pt x="27" y="25"/>
                    <a:pt x="27" y="25"/>
                  </a:cubicBezTo>
                  <a:cubicBezTo>
                    <a:pt x="28" y="27"/>
                    <a:pt x="28" y="29"/>
                    <a:pt x="28" y="31"/>
                  </a:cubicBezTo>
                  <a:cubicBezTo>
                    <a:pt x="29" y="38"/>
                    <a:pt x="37" y="41"/>
                    <a:pt x="37" y="41"/>
                  </a:cubicBezTo>
                  <a:cubicBezTo>
                    <a:pt x="38" y="41"/>
                    <a:pt x="38" y="41"/>
                    <a:pt x="39" y="40"/>
                  </a:cubicBezTo>
                  <a:cubicBezTo>
                    <a:pt x="39" y="40"/>
                    <a:pt x="38" y="39"/>
                    <a:pt x="38" y="39"/>
                  </a:cubicBezTo>
                  <a:cubicBezTo>
                    <a:pt x="38" y="39"/>
                    <a:pt x="31" y="37"/>
                    <a:pt x="30" y="31"/>
                  </a:cubicBezTo>
                  <a:cubicBezTo>
                    <a:pt x="30" y="28"/>
                    <a:pt x="29" y="24"/>
                    <a:pt x="29" y="24"/>
                  </a:cubicBezTo>
                  <a:cubicBezTo>
                    <a:pt x="29" y="24"/>
                    <a:pt x="29" y="24"/>
                    <a:pt x="29" y="24"/>
                  </a:cubicBezTo>
                  <a:cubicBezTo>
                    <a:pt x="29" y="24"/>
                    <a:pt x="29" y="24"/>
                    <a:pt x="29" y="24"/>
                  </a:cubicBezTo>
                  <a:cubicBezTo>
                    <a:pt x="29" y="24"/>
                    <a:pt x="29" y="24"/>
                    <a:pt x="29" y="24"/>
                  </a:cubicBezTo>
                  <a:cubicBezTo>
                    <a:pt x="29" y="24"/>
                    <a:pt x="29" y="24"/>
                    <a:pt x="29" y="23"/>
                  </a:cubicBezTo>
                  <a:cubicBezTo>
                    <a:pt x="29" y="23"/>
                    <a:pt x="21" y="16"/>
                    <a:pt x="22" y="8"/>
                  </a:cubicBezTo>
                  <a:cubicBezTo>
                    <a:pt x="23" y="5"/>
                    <a:pt x="24" y="4"/>
                    <a:pt x="25" y="3"/>
                  </a:cubicBezTo>
                  <a:cubicBezTo>
                    <a:pt x="26" y="3"/>
                    <a:pt x="27" y="3"/>
                    <a:pt x="28" y="4"/>
                  </a:cubicBezTo>
                  <a:cubicBezTo>
                    <a:pt x="28" y="4"/>
                    <a:pt x="29" y="5"/>
                    <a:pt x="29" y="7"/>
                  </a:cubicBezTo>
                  <a:cubicBezTo>
                    <a:pt x="30" y="9"/>
                    <a:pt x="31" y="11"/>
                    <a:pt x="32" y="14"/>
                  </a:cubicBezTo>
                  <a:cubicBezTo>
                    <a:pt x="35" y="17"/>
                    <a:pt x="38" y="18"/>
                    <a:pt x="40" y="19"/>
                  </a:cubicBezTo>
                  <a:cubicBezTo>
                    <a:pt x="41" y="19"/>
                    <a:pt x="42" y="20"/>
                    <a:pt x="43" y="20"/>
                  </a:cubicBezTo>
                  <a:cubicBezTo>
                    <a:pt x="44" y="21"/>
                    <a:pt x="47" y="25"/>
                    <a:pt x="48" y="26"/>
                  </a:cubicBezTo>
                  <a:cubicBezTo>
                    <a:pt x="46" y="50"/>
                    <a:pt x="46" y="50"/>
                    <a:pt x="46" y="50"/>
                  </a:cubicBezTo>
                  <a:cubicBezTo>
                    <a:pt x="43" y="52"/>
                    <a:pt x="39" y="54"/>
                    <a:pt x="34" y="54"/>
                  </a:cubicBezTo>
                  <a:cubicBezTo>
                    <a:pt x="27" y="55"/>
                    <a:pt x="14" y="54"/>
                    <a:pt x="12" y="52"/>
                  </a:cubicBezTo>
                  <a:cubicBezTo>
                    <a:pt x="12" y="52"/>
                    <a:pt x="12" y="52"/>
                    <a:pt x="12" y="52"/>
                  </a:cubicBezTo>
                  <a:lnTo>
                    <a:pt x="23" y="52"/>
                  </a:lnTo>
                  <a:close/>
                  <a:moveTo>
                    <a:pt x="50" y="26"/>
                  </a:moveTo>
                  <a:cubicBezTo>
                    <a:pt x="61" y="27"/>
                    <a:pt x="61" y="27"/>
                    <a:pt x="61" y="27"/>
                  </a:cubicBezTo>
                  <a:cubicBezTo>
                    <a:pt x="59" y="54"/>
                    <a:pt x="59" y="54"/>
                    <a:pt x="59" y="54"/>
                  </a:cubicBezTo>
                  <a:cubicBezTo>
                    <a:pt x="48" y="53"/>
                    <a:pt x="48" y="53"/>
                    <a:pt x="48" y="53"/>
                  </a:cubicBezTo>
                  <a:lnTo>
                    <a:pt x="5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sp>
          <p:nvSpPr>
            <p:cNvPr id="88" name="Freeform 64"/>
            <p:cNvSpPr>
              <a:spLocks noEditPoints="1"/>
            </p:cNvSpPr>
            <p:nvPr/>
          </p:nvSpPr>
          <p:spPr bwMode="auto">
            <a:xfrm>
              <a:off x="8014315" y="3728737"/>
              <a:ext cx="236963" cy="159712"/>
            </a:xfrm>
            <a:custGeom>
              <a:avLst/>
              <a:gdLst>
                <a:gd name="T0" fmla="*/ 58 w 58"/>
                <a:gd name="T1" fmla="*/ 18 h 38"/>
                <a:gd name="T2" fmla="*/ 31 w 58"/>
                <a:gd name="T3" fmla="*/ 0 h 38"/>
                <a:gd name="T4" fmla="*/ 1 w 58"/>
                <a:gd name="T5" fmla="*/ 18 h 38"/>
                <a:gd name="T6" fmla="*/ 0 w 58"/>
                <a:gd name="T7" fmla="*/ 20 h 38"/>
                <a:gd name="T8" fmla="*/ 31 w 58"/>
                <a:gd name="T9" fmla="*/ 38 h 38"/>
                <a:gd name="T10" fmla="*/ 58 w 58"/>
                <a:gd name="T11" fmla="*/ 20 h 38"/>
                <a:gd name="T12" fmla="*/ 58 w 58"/>
                <a:gd name="T13" fmla="*/ 18 h 38"/>
                <a:gd name="T14" fmla="*/ 18 w 58"/>
                <a:gd name="T15" fmla="*/ 19 h 38"/>
                <a:gd name="T16" fmla="*/ 16 w 58"/>
                <a:gd name="T17" fmla="*/ 19 h 38"/>
                <a:gd name="T18" fmla="*/ 28 w 58"/>
                <a:gd name="T19" fmla="*/ 34 h 38"/>
                <a:gd name="T20" fmla="*/ 4 w 58"/>
                <a:gd name="T21" fmla="*/ 19 h 38"/>
                <a:gd name="T22" fmla="*/ 27 w 58"/>
                <a:gd name="T23" fmla="*/ 4 h 38"/>
                <a:gd name="T24" fmla="*/ 19 w 58"/>
                <a:gd name="T25" fmla="*/ 9 h 38"/>
                <a:gd name="T26" fmla="*/ 21 w 58"/>
                <a:gd name="T27" fmla="*/ 10 h 38"/>
                <a:gd name="T28" fmla="*/ 31 w 58"/>
                <a:gd name="T29" fmla="*/ 5 h 38"/>
                <a:gd name="T30" fmla="*/ 45 w 58"/>
                <a:gd name="T31" fmla="*/ 19 h 38"/>
                <a:gd name="T32" fmla="*/ 31 w 58"/>
                <a:gd name="T33" fmla="*/ 33 h 38"/>
                <a:gd name="T34" fmla="*/ 18 w 58"/>
                <a:gd name="T35" fmla="*/ 19 h 38"/>
                <a:gd name="T36" fmla="*/ 36 w 58"/>
                <a:gd name="T37" fmla="*/ 34 h 38"/>
                <a:gd name="T38" fmla="*/ 47 w 58"/>
                <a:gd name="T39" fmla="*/ 19 h 38"/>
                <a:gd name="T40" fmla="*/ 38 w 58"/>
                <a:gd name="T41" fmla="*/ 4 h 38"/>
                <a:gd name="T42" fmla="*/ 55 w 58"/>
                <a:gd name="T43" fmla="*/ 19 h 38"/>
                <a:gd name="T44" fmla="*/ 36 w 58"/>
                <a:gd name="T45" fmla="*/ 34 h 38"/>
                <a:gd name="T46" fmla="*/ 40 w 58"/>
                <a:gd name="T47" fmla="*/ 19 h 38"/>
                <a:gd name="T48" fmla="*/ 31 w 58"/>
                <a:gd name="T49" fmla="*/ 28 h 38"/>
                <a:gd name="T50" fmla="*/ 23 w 58"/>
                <a:gd name="T51" fmla="*/ 19 h 38"/>
                <a:gd name="T52" fmla="*/ 31 w 58"/>
                <a:gd name="T53" fmla="*/ 19 h 38"/>
                <a:gd name="T54" fmla="*/ 24 w 58"/>
                <a:gd name="T55" fmla="*/ 14 h 38"/>
                <a:gd name="T56" fmla="*/ 31 w 58"/>
                <a:gd name="T57" fmla="*/ 10 h 38"/>
                <a:gd name="T58" fmla="*/ 40 w 58"/>
                <a:gd name="T59"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3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grpFill/>
            <a:ln>
              <a:noFill/>
            </a:ln>
          </p:spPr>
          <p:txBody>
            <a:bodyPr vert="horz" wrap="square" lIns="68580" tIns="34291" rIns="68580" bIns="34291"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cs typeface="+mn-ea"/>
                <a:sym typeface="+mn-lt"/>
              </a:endParaRPr>
            </a:p>
          </p:txBody>
        </p:sp>
      </p:grpSp>
      <p:grpSp>
        <p:nvGrpSpPr>
          <p:cNvPr id="3" name="Group 10"/>
          <p:cNvGrpSpPr/>
          <p:nvPr/>
        </p:nvGrpSpPr>
        <p:grpSpPr>
          <a:xfrm>
            <a:off x="5918191" y="2585697"/>
            <a:ext cx="1475418" cy="2535154"/>
            <a:chOff x="3724275" y="1833563"/>
            <a:chExt cx="1316038" cy="2260600"/>
          </a:xfrm>
        </p:grpSpPr>
        <p:sp>
          <p:nvSpPr>
            <p:cNvPr id="90" name="Freeform 5"/>
            <p:cNvSpPr/>
            <p:nvPr/>
          </p:nvSpPr>
          <p:spPr bwMode="auto">
            <a:xfrm>
              <a:off x="4216400" y="2362201"/>
              <a:ext cx="330200" cy="381000"/>
            </a:xfrm>
            <a:custGeom>
              <a:avLst/>
              <a:gdLst>
                <a:gd name="T0" fmla="*/ 208 w 208"/>
                <a:gd name="T1" fmla="*/ 240 h 240"/>
                <a:gd name="T2" fmla="*/ 0 w 208"/>
                <a:gd name="T3" fmla="*/ 240 h 240"/>
                <a:gd name="T4" fmla="*/ 8 w 208"/>
                <a:gd name="T5" fmla="*/ 0 h 240"/>
                <a:gd name="T6" fmla="*/ 199 w 208"/>
                <a:gd name="T7" fmla="*/ 0 h 240"/>
                <a:gd name="T8" fmla="*/ 208 w 208"/>
                <a:gd name="T9" fmla="*/ 240 h 240"/>
              </a:gdLst>
              <a:ahLst/>
              <a:cxnLst>
                <a:cxn ang="0">
                  <a:pos x="T0" y="T1"/>
                </a:cxn>
                <a:cxn ang="0">
                  <a:pos x="T2" y="T3"/>
                </a:cxn>
                <a:cxn ang="0">
                  <a:pos x="T4" y="T5"/>
                </a:cxn>
                <a:cxn ang="0">
                  <a:pos x="T6" y="T7"/>
                </a:cxn>
                <a:cxn ang="0">
                  <a:pos x="T8" y="T9"/>
                </a:cxn>
              </a:cxnLst>
              <a:rect l="0" t="0" r="r" b="b"/>
              <a:pathLst>
                <a:path w="208" h="240">
                  <a:moveTo>
                    <a:pt x="208" y="240"/>
                  </a:moveTo>
                  <a:lnTo>
                    <a:pt x="0" y="240"/>
                  </a:lnTo>
                  <a:lnTo>
                    <a:pt x="8" y="0"/>
                  </a:lnTo>
                  <a:lnTo>
                    <a:pt x="199" y="0"/>
                  </a:lnTo>
                  <a:lnTo>
                    <a:pt x="208" y="240"/>
                  </a:lnTo>
                  <a:close/>
                </a:path>
              </a:pathLst>
            </a:custGeom>
            <a:solidFill>
              <a:srgbClr val="F1C9A5"/>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015" b="0" i="0" u="none" strike="noStrike" kern="0" cap="none" spc="0" normalizeH="0" baseline="0" noProof="0">
                <a:ln>
                  <a:noFill/>
                </a:ln>
                <a:solidFill>
                  <a:prstClr val="black"/>
                </a:solidFill>
                <a:effectLst/>
                <a:uLnTx/>
                <a:uFillTx/>
                <a:cs typeface="+mn-ea"/>
                <a:sym typeface="+mn-lt"/>
              </a:endParaRPr>
            </a:p>
          </p:txBody>
        </p:sp>
        <p:sp>
          <p:nvSpPr>
            <p:cNvPr id="91" name="Freeform 6"/>
            <p:cNvSpPr/>
            <p:nvPr/>
          </p:nvSpPr>
          <p:spPr bwMode="auto">
            <a:xfrm>
              <a:off x="4111625" y="1833563"/>
              <a:ext cx="538163" cy="676275"/>
            </a:xfrm>
            <a:custGeom>
              <a:avLst/>
              <a:gdLst>
                <a:gd name="T0" fmla="*/ 179 w 179"/>
                <a:gd name="T1" fmla="*/ 109 h 226"/>
                <a:gd name="T2" fmla="*/ 90 w 179"/>
                <a:gd name="T3" fmla="*/ 0 h 226"/>
                <a:gd name="T4" fmla="*/ 0 w 179"/>
                <a:gd name="T5" fmla="*/ 109 h 226"/>
                <a:gd name="T6" fmla="*/ 42 w 179"/>
                <a:gd name="T7" fmla="*/ 194 h 226"/>
                <a:gd name="T8" fmla="*/ 49 w 179"/>
                <a:gd name="T9" fmla="*/ 218 h 226"/>
                <a:gd name="T10" fmla="*/ 59 w 179"/>
                <a:gd name="T11" fmla="*/ 226 h 226"/>
                <a:gd name="T12" fmla="*/ 121 w 179"/>
                <a:gd name="T13" fmla="*/ 226 h 226"/>
                <a:gd name="T14" fmla="*/ 131 w 179"/>
                <a:gd name="T15" fmla="*/ 218 h 226"/>
                <a:gd name="T16" fmla="*/ 138 w 179"/>
                <a:gd name="T17" fmla="*/ 194 h 226"/>
                <a:gd name="T18" fmla="*/ 179 w 179"/>
                <a:gd name="T19" fmla="*/ 10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26">
                  <a:moveTo>
                    <a:pt x="179" y="109"/>
                  </a:moveTo>
                  <a:cubicBezTo>
                    <a:pt x="179" y="54"/>
                    <a:pt x="171" y="0"/>
                    <a:pt x="90" y="0"/>
                  </a:cubicBezTo>
                  <a:cubicBezTo>
                    <a:pt x="7" y="0"/>
                    <a:pt x="0" y="54"/>
                    <a:pt x="0" y="109"/>
                  </a:cubicBezTo>
                  <a:cubicBezTo>
                    <a:pt x="0" y="145"/>
                    <a:pt x="17" y="176"/>
                    <a:pt x="42" y="194"/>
                  </a:cubicBezTo>
                  <a:cubicBezTo>
                    <a:pt x="49" y="218"/>
                    <a:pt x="49" y="218"/>
                    <a:pt x="49" y="218"/>
                  </a:cubicBezTo>
                  <a:cubicBezTo>
                    <a:pt x="50" y="223"/>
                    <a:pt x="55" y="226"/>
                    <a:pt x="59" y="226"/>
                  </a:cubicBezTo>
                  <a:cubicBezTo>
                    <a:pt x="121" y="226"/>
                    <a:pt x="121" y="226"/>
                    <a:pt x="121" y="226"/>
                  </a:cubicBezTo>
                  <a:cubicBezTo>
                    <a:pt x="125" y="226"/>
                    <a:pt x="130" y="223"/>
                    <a:pt x="131" y="218"/>
                  </a:cubicBezTo>
                  <a:cubicBezTo>
                    <a:pt x="138" y="194"/>
                    <a:pt x="138" y="194"/>
                    <a:pt x="138" y="194"/>
                  </a:cubicBezTo>
                  <a:cubicBezTo>
                    <a:pt x="163" y="176"/>
                    <a:pt x="179" y="145"/>
                    <a:pt x="179" y="109"/>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015" b="0" i="0" u="none" strike="noStrike" kern="0" cap="none" spc="0" normalizeH="0" baseline="0" noProof="0">
                <a:ln>
                  <a:noFill/>
                </a:ln>
                <a:solidFill>
                  <a:prstClr val="black"/>
                </a:solidFill>
                <a:effectLst/>
                <a:uLnTx/>
                <a:uFillTx/>
                <a:cs typeface="+mn-ea"/>
                <a:sym typeface="+mn-lt"/>
              </a:endParaRPr>
            </a:p>
          </p:txBody>
        </p:sp>
        <p:sp>
          <p:nvSpPr>
            <p:cNvPr id="92" name="Freeform 7"/>
            <p:cNvSpPr/>
            <p:nvPr/>
          </p:nvSpPr>
          <p:spPr bwMode="auto">
            <a:xfrm>
              <a:off x="3724275" y="2557463"/>
              <a:ext cx="1316038" cy="1536700"/>
            </a:xfrm>
            <a:custGeom>
              <a:avLst/>
              <a:gdLst>
                <a:gd name="T0" fmla="*/ 405 w 438"/>
                <a:gd name="T1" fmla="*/ 60 h 514"/>
                <a:gd name="T2" fmla="*/ 287 w 438"/>
                <a:gd name="T3" fmla="*/ 28 h 514"/>
                <a:gd name="T4" fmla="*/ 282 w 438"/>
                <a:gd name="T5" fmla="*/ 8 h 514"/>
                <a:gd name="T6" fmla="*/ 219 w 438"/>
                <a:gd name="T7" fmla="*/ 0 h 514"/>
                <a:gd name="T8" fmla="*/ 156 w 438"/>
                <a:gd name="T9" fmla="*/ 8 h 514"/>
                <a:gd name="T10" fmla="*/ 152 w 438"/>
                <a:gd name="T11" fmla="*/ 28 h 514"/>
                <a:gd name="T12" fmla="*/ 33 w 438"/>
                <a:gd name="T13" fmla="*/ 60 h 514"/>
                <a:gd name="T14" fmla="*/ 0 w 438"/>
                <a:gd name="T15" fmla="*/ 93 h 514"/>
                <a:gd name="T16" fmla="*/ 7 w 438"/>
                <a:gd name="T17" fmla="*/ 258 h 514"/>
                <a:gd name="T18" fmla="*/ 65 w 438"/>
                <a:gd name="T19" fmla="*/ 344 h 514"/>
                <a:gd name="T20" fmla="*/ 35 w 438"/>
                <a:gd name="T21" fmla="*/ 514 h 514"/>
                <a:gd name="T22" fmla="*/ 402 w 438"/>
                <a:gd name="T23" fmla="*/ 514 h 514"/>
                <a:gd name="T24" fmla="*/ 371 w 438"/>
                <a:gd name="T25" fmla="*/ 344 h 514"/>
                <a:gd name="T26" fmla="*/ 431 w 438"/>
                <a:gd name="T27" fmla="*/ 258 h 514"/>
                <a:gd name="T28" fmla="*/ 438 w 438"/>
                <a:gd name="T29" fmla="*/ 93 h 514"/>
                <a:gd name="T30" fmla="*/ 405 w 438"/>
                <a:gd name="T31" fmla="*/ 6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8" h="514">
                  <a:moveTo>
                    <a:pt x="405" y="60"/>
                  </a:moveTo>
                  <a:cubicBezTo>
                    <a:pt x="287" y="28"/>
                    <a:pt x="287" y="28"/>
                    <a:pt x="287" y="28"/>
                  </a:cubicBezTo>
                  <a:cubicBezTo>
                    <a:pt x="282" y="8"/>
                    <a:pt x="282" y="8"/>
                    <a:pt x="282" y="8"/>
                  </a:cubicBezTo>
                  <a:cubicBezTo>
                    <a:pt x="282" y="8"/>
                    <a:pt x="235" y="0"/>
                    <a:pt x="219" y="0"/>
                  </a:cubicBezTo>
                  <a:cubicBezTo>
                    <a:pt x="203" y="0"/>
                    <a:pt x="156" y="8"/>
                    <a:pt x="156" y="8"/>
                  </a:cubicBezTo>
                  <a:cubicBezTo>
                    <a:pt x="152" y="28"/>
                    <a:pt x="152" y="28"/>
                    <a:pt x="152" y="28"/>
                  </a:cubicBezTo>
                  <a:cubicBezTo>
                    <a:pt x="33" y="60"/>
                    <a:pt x="33" y="60"/>
                    <a:pt x="33" y="60"/>
                  </a:cubicBezTo>
                  <a:cubicBezTo>
                    <a:pt x="15" y="66"/>
                    <a:pt x="0" y="75"/>
                    <a:pt x="0" y="93"/>
                  </a:cubicBezTo>
                  <a:cubicBezTo>
                    <a:pt x="0" y="93"/>
                    <a:pt x="3" y="213"/>
                    <a:pt x="7" y="258"/>
                  </a:cubicBezTo>
                  <a:cubicBezTo>
                    <a:pt x="9" y="285"/>
                    <a:pt x="15" y="341"/>
                    <a:pt x="65" y="344"/>
                  </a:cubicBezTo>
                  <a:cubicBezTo>
                    <a:pt x="35" y="514"/>
                    <a:pt x="35" y="514"/>
                    <a:pt x="35" y="514"/>
                  </a:cubicBezTo>
                  <a:cubicBezTo>
                    <a:pt x="402" y="514"/>
                    <a:pt x="402" y="514"/>
                    <a:pt x="402" y="514"/>
                  </a:cubicBezTo>
                  <a:cubicBezTo>
                    <a:pt x="371" y="344"/>
                    <a:pt x="371" y="344"/>
                    <a:pt x="371" y="344"/>
                  </a:cubicBezTo>
                  <a:cubicBezTo>
                    <a:pt x="424" y="344"/>
                    <a:pt x="428" y="285"/>
                    <a:pt x="431" y="258"/>
                  </a:cubicBezTo>
                  <a:cubicBezTo>
                    <a:pt x="436" y="213"/>
                    <a:pt x="438" y="93"/>
                    <a:pt x="438" y="93"/>
                  </a:cubicBezTo>
                  <a:cubicBezTo>
                    <a:pt x="438" y="75"/>
                    <a:pt x="425" y="67"/>
                    <a:pt x="405" y="60"/>
                  </a:cubicBezTo>
                  <a:close/>
                </a:path>
              </a:pathLst>
            </a:custGeom>
            <a:solidFill>
              <a:schemeClr val="accent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015" b="0" i="0" u="none" strike="noStrike" kern="0" cap="none" spc="0" normalizeH="0" baseline="0" noProof="0">
                <a:ln>
                  <a:noFill/>
                </a:ln>
                <a:solidFill>
                  <a:prstClr val="black"/>
                </a:solidFill>
                <a:effectLst/>
                <a:uLnTx/>
                <a:uFillTx/>
                <a:cs typeface="+mn-ea"/>
                <a:sym typeface="+mn-lt"/>
              </a:endParaRPr>
            </a:p>
          </p:txBody>
        </p:sp>
      </p:grpSp>
      <p:sp>
        <p:nvSpPr>
          <p:cNvPr id="105" name="标题 1"/>
          <p:cNvSpPr txBox="1"/>
          <p:nvPr/>
        </p:nvSpPr>
        <p:spPr>
          <a:xfrm>
            <a:off x="503548" y="164035"/>
            <a:ext cx="3954152" cy="3500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CN" altLang="en-US" sz="2200" b="1" dirty="0">
                <a:solidFill>
                  <a:schemeClr val="tx1">
                    <a:lumMod val="75000"/>
                    <a:lumOff val="25000"/>
                  </a:schemeClr>
                </a:solidFill>
                <a:latin typeface="+mn-lt"/>
                <a:ea typeface="+mn-ea"/>
                <a:cs typeface="+mn-ea"/>
                <a:sym typeface="+mn-lt"/>
              </a:rPr>
              <a:t>物联网标准化面临的问题</a:t>
            </a:r>
            <a:endParaRPr lang="zh-CN" altLang="en-US" sz="2200" b="1" dirty="0">
              <a:solidFill>
                <a:schemeClr val="tx1">
                  <a:lumMod val="75000"/>
                  <a:lumOff val="25000"/>
                </a:schemeClr>
              </a:solidFill>
              <a:latin typeface="+mn-lt"/>
              <a:ea typeface="+mn-ea"/>
              <a:cs typeface="+mn-ea"/>
              <a:sym typeface="+mn-lt"/>
            </a:endParaRPr>
          </a:p>
          <a:p>
            <a:pPr algn="l">
              <a:defRPr/>
            </a:pPr>
            <a:endParaRPr lang="zh-CN" altLang="en-US" sz="2200" b="1" dirty="0">
              <a:solidFill>
                <a:schemeClr val="tx1">
                  <a:lumMod val="75000"/>
                  <a:lumOff val="25000"/>
                </a:schemeClr>
              </a:solidFill>
              <a:latin typeface="+mn-lt"/>
              <a:ea typeface="+mn-ea"/>
              <a:cs typeface="+mn-ea"/>
              <a:sym typeface="+mn-lt"/>
            </a:endParaRPr>
          </a:p>
        </p:txBody>
      </p:sp>
      <p:sp>
        <p:nvSpPr>
          <p:cNvPr id="4" name="矩形 3"/>
          <p:cNvSpPr/>
          <p:nvPr/>
        </p:nvSpPr>
        <p:spPr>
          <a:xfrm>
            <a:off x="431800" y="872490"/>
            <a:ext cx="4246245" cy="3637915"/>
          </a:xfrm>
          <a:prstGeom prst="rect">
            <a:avLst/>
          </a:prstGeom>
        </p:spPr>
        <p:txBody>
          <a:bodyPr wrap="square">
            <a:noAutofit/>
          </a:bodyPr>
          <a:lstStyle/>
          <a:p>
            <a:pPr indent="0">
              <a:lnSpc>
                <a:spcPct val="150000"/>
              </a:lnSpc>
              <a:buFont typeface="Wingdings" panose="05000000000000000000" pitchFamily="2" charset="2"/>
              <a:buNone/>
            </a:pPr>
            <a:r>
              <a:rPr lang="en-US" altLang="zh-CN"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1.</a:t>
            </a:r>
            <a:r>
              <a:rPr lang="zh-CN" altLang="en-US"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标准体系急需完善</a:t>
            </a:r>
            <a:endParaRPr lang="zh-CN" altLang="en-US"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304800" fontAlgn="auto">
              <a:lnSpc>
                <a:spcPct val="150000"/>
              </a:lnSpc>
              <a:buFont typeface="Wingdings" panose="05000000000000000000" pitchFamily="2" charset="2"/>
              <a:buNone/>
              <a:extLst>
                <a:ext uri="{35155182-B16C-46BC-9424-99874614C6A1}">
                  <wpsdc:indentchars xmlns:wpsdc="http://www.wps.cn/officeDocument/2017/drawingmlCustomData" val="200" checksum="1077528236"/>
                </a:ext>
              </a:extLst>
            </a:pPr>
            <a:r>
              <a:rPr lang="zh-CN" altLang="en-US" sz="1200" dirty="0">
                <a:solidFill>
                  <a:schemeClr val="tx1">
                    <a:lumMod val="75000"/>
                    <a:lumOff val="25000"/>
                  </a:schemeClr>
                </a:solidFill>
                <a:cs typeface="+mn-ea"/>
                <a:sym typeface="+mn-lt"/>
              </a:rPr>
              <a:t>目前的物联网标准体系中并没有纳入物联网新型基础设施相关标准，对于行业标准的覆盖度也不高，没有考虑物联网技术与5G、人工智能等新技术的融合发展，急需针对多学科、跨领域融合的物联网标准化对象，系统梳理原有标准体系，加快标准迭代升级，适应产业数字化带来的新形势。</a:t>
            </a:r>
            <a:endParaRPr lang="zh-CN" altLang="en-US" sz="1200" dirty="0">
              <a:solidFill>
                <a:schemeClr val="tx1">
                  <a:lumMod val="75000"/>
                  <a:lumOff val="25000"/>
                </a:schemeClr>
              </a:solidFill>
              <a:cs typeface="+mn-ea"/>
              <a:sym typeface="+mn-lt"/>
            </a:endParaRPr>
          </a:p>
          <a:p>
            <a:pPr indent="304800" fontAlgn="auto">
              <a:lnSpc>
                <a:spcPct val="150000"/>
              </a:lnSpc>
              <a:buFont typeface="Wingdings" panose="05000000000000000000" pitchFamily="2" charset="2"/>
              <a:buNone/>
              <a:extLst>
                <a:ext uri="{35155182-B16C-46BC-9424-99874614C6A1}">
                  <wpsdc:indentchars xmlns:wpsdc="http://www.wps.cn/officeDocument/2017/drawingmlCustomData" val="200" checksum="1077528236"/>
                </a:ext>
              </a:extLst>
            </a:pPr>
            <a:endParaRPr lang="zh-CN" altLang="en-US" sz="1200" dirty="0">
              <a:solidFill>
                <a:schemeClr val="tx1">
                  <a:lumMod val="75000"/>
                  <a:lumOff val="25000"/>
                </a:schemeClr>
              </a:solidFill>
              <a:cs typeface="+mn-ea"/>
              <a:sym typeface="+mn-lt"/>
            </a:endParaRPr>
          </a:p>
          <a:p>
            <a:pPr indent="0">
              <a:lnSpc>
                <a:spcPct val="150000"/>
              </a:lnSpc>
              <a:buFont typeface="Wingdings" panose="05000000000000000000" pitchFamily="2" charset="2"/>
              <a:buNone/>
            </a:pPr>
            <a:r>
              <a:rPr lang="en-US" altLang="zh-CN"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2.</a:t>
            </a:r>
            <a:r>
              <a:rPr lang="zh-CN" altLang="en-US"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标准应用实施效果不理想</a:t>
            </a:r>
            <a:endParaRPr lang="zh-CN" altLang="en-US"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304800" fontAlgn="auto">
              <a:lnSpc>
                <a:spcPct val="150000"/>
              </a:lnSpc>
              <a:buFont typeface="Wingdings" panose="05000000000000000000" pitchFamily="2" charset="2"/>
              <a:buNone/>
              <a:extLst>
                <a:ext uri="{35155182-B16C-46BC-9424-99874614C6A1}">
                  <wpsdc:indentchars xmlns:wpsdc="http://www.wps.cn/officeDocument/2017/drawingmlCustomData" val="200" checksum="1077528236"/>
                </a:ext>
              </a:extLst>
            </a:pPr>
            <a:r>
              <a:rPr lang="zh-CN" altLang="en-US" sz="12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随着物联网概念体系不断演化、相关技术融合发展、行业应用场景不断延伸，需要协调的部门和标准化组织也越来越多，导致标准内容交叉重复、资源浪费严重、应用实施效果差。</a:t>
            </a:r>
            <a:endParaRPr lang="zh-CN" altLang="en-US" sz="12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5" grpId="0" animBg="1"/>
      <p:bldP spid="6" grpId="0" animBg="1"/>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 1"/>
          <p:cNvSpPr txBox="1"/>
          <p:nvPr/>
        </p:nvSpPr>
        <p:spPr>
          <a:xfrm>
            <a:off x="503548" y="164035"/>
            <a:ext cx="3954152" cy="3500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CN" altLang="en-US" sz="2200" b="1" dirty="0">
                <a:solidFill>
                  <a:schemeClr val="tx1">
                    <a:lumMod val="75000"/>
                    <a:lumOff val="25000"/>
                  </a:schemeClr>
                </a:solidFill>
                <a:latin typeface="+mn-lt"/>
                <a:ea typeface="+mn-ea"/>
                <a:cs typeface="+mn-ea"/>
                <a:sym typeface="+mn-lt"/>
              </a:rPr>
              <a:t>物联网标准化面临的问题</a:t>
            </a:r>
            <a:endParaRPr lang="zh-CN" altLang="en-US" sz="2200" b="1" dirty="0">
              <a:solidFill>
                <a:schemeClr val="tx1">
                  <a:lumMod val="75000"/>
                  <a:lumOff val="25000"/>
                </a:schemeClr>
              </a:solidFill>
              <a:latin typeface="+mn-lt"/>
              <a:ea typeface="+mn-ea"/>
              <a:cs typeface="+mn-ea"/>
              <a:sym typeface="+mn-lt"/>
            </a:endParaRPr>
          </a:p>
        </p:txBody>
      </p:sp>
      <p:sp>
        <p:nvSpPr>
          <p:cNvPr id="53" name="Rectangle 3"/>
          <p:cNvSpPr txBox="1">
            <a:spLocks noChangeArrowheads="1"/>
          </p:cNvSpPr>
          <p:nvPr/>
        </p:nvSpPr>
        <p:spPr>
          <a:xfrm>
            <a:off x="603447" y="5067182"/>
            <a:ext cx="5512849" cy="521260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endParaRPr lang="zh-CN" altLang="en-US" sz="2800" dirty="0">
              <a:cs typeface="+mn-ea"/>
              <a:sym typeface="+mn-lt"/>
            </a:endParaRPr>
          </a:p>
        </p:txBody>
      </p:sp>
      <p:grpSp>
        <p:nvGrpSpPr>
          <p:cNvPr id="9" name="组合 8"/>
          <p:cNvGrpSpPr/>
          <p:nvPr/>
        </p:nvGrpSpPr>
        <p:grpSpPr bwMode="auto">
          <a:xfrm>
            <a:off x="725633" y="1410925"/>
            <a:ext cx="3019568" cy="2199160"/>
            <a:chOff x="2047009" y="1663503"/>
            <a:chExt cx="4100513" cy="2985932"/>
          </a:xfrm>
        </p:grpSpPr>
        <p:grpSp>
          <p:nvGrpSpPr>
            <p:cNvPr id="10" name="Group 2"/>
            <p:cNvGrpSpPr/>
            <p:nvPr/>
          </p:nvGrpSpPr>
          <p:grpSpPr bwMode="auto">
            <a:xfrm>
              <a:off x="2047009" y="3042091"/>
              <a:ext cx="4100513" cy="1607344"/>
              <a:chOff x="3381376" y="4711701"/>
              <a:chExt cx="5467350" cy="2143125"/>
            </a:xfrm>
          </p:grpSpPr>
          <p:sp>
            <p:nvSpPr>
              <p:cNvPr id="85" name="Freeform 5"/>
              <p:cNvSpPr/>
              <p:nvPr/>
            </p:nvSpPr>
            <p:spPr bwMode="auto">
              <a:xfrm>
                <a:off x="3381376" y="4711640"/>
                <a:ext cx="5467350" cy="2143186"/>
              </a:xfrm>
              <a:custGeom>
                <a:avLst/>
                <a:gdLst>
                  <a:gd name="T0" fmla="*/ 0 w 1770"/>
                  <a:gd name="T1" fmla="*/ 658 h 694"/>
                  <a:gd name="T2" fmla="*/ 0 w 1770"/>
                  <a:gd name="T3" fmla="*/ 661 h 694"/>
                  <a:gd name="T4" fmla="*/ 0 w 1770"/>
                  <a:gd name="T5" fmla="*/ 661 h 694"/>
                  <a:gd name="T6" fmla="*/ 0 w 1770"/>
                  <a:gd name="T7" fmla="*/ 661 h 694"/>
                  <a:gd name="T8" fmla="*/ 110 w 1770"/>
                  <a:gd name="T9" fmla="*/ 694 h 694"/>
                  <a:gd name="T10" fmla="*/ 1696 w 1770"/>
                  <a:gd name="T11" fmla="*/ 693 h 694"/>
                  <a:gd name="T12" fmla="*/ 1764 w 1770"/>
                  <a:gd name="T13" fmla="*/ 667 h 694"/>
                  <a:gd name="T14" fmla="*/ 1766 w 1770"/>
                  <a:gd name="T15" fmla="*/ 624 h 694"/>
                  <a:gd name="T16" fmla="*/ 1766 w 1770"/>
                  <a:gd name="T17" fmla="*/ 624 h 694"/>
                  <a:gd name="T18" fmla="*/ 1743 w 1770"/>
                  <a:gd name="T19" fmla="*/ 577 h 694"/>
                  <a:gd name="T20" fmla="*/ 1281 w 1770"/>
                  <a:gd name="T21" fmla="*/ 37 h 694"/>
                  <a:gd name="T22" fmla="*/ 1189 w 1770"/>
                  <a:gd name="T23" fmla="*/ 0 h 694"/>
                  <a:gd name="T24" fmla="*/ 557 w 1770"/>
                  <a:gd name="T25" fmla="*/ 1 h 694"/>
                  <a:gd name="T26" fmla="*/ 478 w 1770"/>
                  <a:gd name="T27" fmla="*/ 30 h 694"/>
                  <a:gd name="T28" fmla="*/ 21 w 1770"/>
                  <a:gd name="T29" fmla="*/ 578 h 694"/>
                  <a:gd name="T30" fmla="*/ 3 w 1770"/>
                  <a:gd name="T31" fmla="*/ 612 h 694"/>
                  <a:gd name="T32" fmla="*/ 3 w 1770"/>
                  <a:gd name="T33" fmla="*/ 612 h 694"/>
                  <a:gd name="T34" fmla="*/ 0 w 1770"/>
                  <a:gd name="T35" fmla="*/ 658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70" h="694">
                    <a:moveTo>
                      <a:pt x="0" y="658"/>
                    </a:moveTo>
                    <a:cubicBezTo>
                      <a:pt x="0" y="659"/>
                      <a:pt x="0" y="660"/>
                      <a:pt x="0" y="661"/>
                    </a:cubicBezTo>
                    <a:cubicBezTo>
                      <a:pt x="0" y="661"/>
                      <a:pt x="0" y="661"/>
                      <a:pt x="0" y="661"/>
                    </a:cubicBezTo>
                    <a:cubicBezTo>
                      <a:pt x="0" y="661"/>
                      <a:pt x="0" y="661"/>
                      <a:pt x="0" y="661"/>
                    </a:cubicBezTo>
                    <a:cubicBezTo>
                      <a:pt x="0" y="680"/>
                      <a:pt x="27" y="694"/>
                      <a:pt x="110" y="694"/>
                    </a:cubicBezTo>
                    <a:cubicBezTo>
                      <a:pt x="1696" y="693"/>
                      <a:pt x="1696" y="693"/>
                      <a:pt x="1696" y="693"/>
                    </a:cubicBezTo>
                    <a:cubicBezTo>
                      <a:pt x="1747" y="693"/>
                      <a:pt x="1764" y="683"/>
                      <a:pt x="1764" y="667"/>
                    </a:cubicBezTo>
                    <a:cubicBezTo>
                      <a:pt x="1766" y="624"/>
                      <a:pt x="1766" y="624"/>
                      <a:pt x="1766" y="624"/>
                    </a:cubicBezTo>
                    <a:cubicBezTo>
                      <a:pt x="1766" y="624"/>
                      <a:pt x="1766" y="624"/>
                      <a:pt x="1766" y="624"/>
                    </a:cubicBezTo>
                    <a:cubicBezTo>
                      <a:pt x="1770" y="612"/>
                      <a:pt x="1759" y="595"/>
                      <a:pt x="1743" y="577"/>
                    </a:cubicBezTo>
                    <a:cubicBezTo>
                      <a:pt x="1281" y="37"/>
                      <a:pt x="1281" y="37"/>
                      <a:pt x="1281" y="37"/>
                    </a:cubicBezTo>
                    <a:cubicBezTo>
                      <a:pt x="1263" y="16"/>
                      <a:pt x="1245" y="0"/>
                      <a:pt x="1189" y="0"/>
                    </a:cubicBezTo>
                    <a:cubicBezTo>
                      <a:pt x="557" y="1"/>
                      <a:pt x="557" y="1"/>
                      <a:pt x="557" y="1"/>
                    </a:cubicBezTo>
                    <a:cubicBezTo>
                      <a:pt x="512" y="1"/>
                      <a:pt x="495" y="9"/>
                      <a:pt x="478" y="30"/>
                    </a:cubicBezTo>
                    <a:cubicBezTo>
                      <a:pt x="21" y="578"/>
                      <a:pt x="21" y="578"/>
                      <a:pt x="21" y="578"/>
                    </a:cubicBezTo>
                    <a:cubicBezTo>
                      <a:pt x="11" y="590"/>
                      <a:pt x="4" y="602"/>
                      <a:pt x="3" y="612"/>
                    </a:cubicBezTo>
                    <a:cubicBezTo>
                      <a:pt x="3" y="612"/>
                      <a:pt x="3" y="612"/>
                      <a:pt x="3" y="612"/>
                    </a:cubicBezTo>
                    <a:lnTo>
                      <a:pt x="0" y="658"/>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en-US" sz="1015">
                  <a:cs typeface="+mn-ea"/>
                  <a:sym typeface="+mn-lt"/>
                </a:endParaRPr>
              </a:p>
            </p:txBody>
          </p:sp>
          <p:sp>
            <p:nvSpPr>
              <p:cNvPr id="86" name="Freeform 6"/>
              <p:cNvSpPr/>
              <p:nvPr/>
            </p:nvSpPr>
            <p:spPr bwMode="auto">
              <a:xfrm>
                <a:off x="3689351" y="4819651"/>
                <a:ext cx="4849813" cy="1701800"/>
              </a:xfrm>
              <a:custGeom>
                <a:avLst/>
                <a:gdLst>
                  <a:gd name="T0" fmla="*/ 0 w 3055"/>
                  <a:gd name="T1" fmla="*/ 1072 h 1072"/>
                  <a:gd name="T2" fmla="*/ 3055 w 3055"/>
                  <a:gd name="T3" fmla="*/ 1068 h 1072"/>
                  <a:gd name="T4" fmla="*/ 2226 w 3055"/>
                  <a:gd name="T5" fmla="*/ 0 h 1072"/>
                  <a:gd name="T6" fmla="*/ 812 w 3055"/>
                  <a:gd name="T7" fmla="*/ 2 h 1072"/>
                  <a:gd name="T8" fmla="*/ 0 w 3055"/>
                  <a:gd name="T9" fmla="*/ 1072 h 1072"/>
                </a:gdLst>
                <a:ahLst/>
                <a:cxnLst>
                  <a:cxn ang="0">
                    <a:pos x="T0" y="T1"/>
                  </a:cxn>
                  <a:cxn ang="0">
                    <a:pos x="T2" y="T3"/>
                  </a:cxn>
                  <a:cxn ang="0">
                    <a:pos x="T4" y="T5"/>
                  </a:cxn>
                  <a:cxn ang="0">
                    <a:pos x="T6" y="T7"/>
                  </a:cxn>
                  <a:cxn ang="0">
                    <a:pos x="T8" y="T9"/>
                  </a:cxn>
                </a:cxnLst>
                <a:rect l="0" t="0" r="r" b="b"/>
                <a:pathLst>
                  <a:path w="3055" h="1072">
                    <a:moveTo>
                      <a:pt x="0" y="1072"/>
                    </a:moveTo>
                    <a:lnTo>
                      <a:pt x="3055" y="1068"/>
                    </a:lnTo>
                    <a:lnTo>
                      <a:pt x="2226" y="0"/>
                    </a:lnTo>
                    <a:lnTo>
                      <a:pt x="812" y="2"/>
                    </a:lnTo>
                    <a:lnTo>
                      <a:pt x="0" y="1072"/>
                    </a:lnTo>
                    <a:close/>
                  </a:path>
                </a:pathLst>
              </a:custGeom>
              <a:blipFill>
                <a:blip r:embed="rId1" cstate="print"/>
                <a:stretch>
                  <a:fillRect l="-25000" r="-25000"/>
                </a:stretch>
              </a:bli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en-US" sz="1015">
                  <a:cs typeface="+mn-ea"/>
                  <a:sym typeface="+mn-lt"/>
                </a:endParaRPr>
              </a:p>
            </p:txBody>
          </p:sp>
          <p:sp>
            <p:nvSpPr>
              <p:cNvPr id="87" name="Freeform 7"/>
              <p:cNvSpPr/>
              <p:nvPr/>
            </p:nvSpPr>
            <p:spPr bwMode="auto">
              <a:xfrm>
                <a:off x="5664685" y="4750387"/>
                <a:ext cx="845041" cy="31481"/>
              </a:xfrm>
              <a:custGeom>
                <a:avLst/>
                <a:gdLst>
                  <a:gd name="T0" fmla="*/ 260 w 274"/>
                  <a:gd name="T1" fmla="*/ 0 h 10"/>
                  <a:gd name="T2" fmla="*/ 137 w 274"/>
                  <a:gd name="T3" fmla="*/ 0 h 10"/>
                  <a:gd name="T4" fmla="*/ 14 w 274"/>
                  <a:gd name="T5" fmla="*/ 0 h 10"/>
                  <a:gd name="T6" fmla="*/ 1 w 274"/>
                  <a:gd name="T7" fmla="*/ 5 h 10"/>
                  <a:gd name="T8" fmla="*/ 1 w 274"/>
                  <a:gd name="T9" fmla="*/ 5 h 10"/>
                  <a:gd name="T10" fmla="*/ 12 w 274"/>
                  <a:gd name="T11" fmla="*/ 10 h 10"/>
                  <a:gd name="T12" fmla="*/ 137 w 274"/>
                  <a:gd name="T13" fmla="*/ 10 h 10"/>
                  <a:gd name="T14" fmla="*/ 262 w 274"/>
                  <a:gd name="T15" fmla="*/ 10 h 10"/>
                  <a:gd name="T16" fmla="*/ 273 w 274"/>
                  <a:gd name="T17" fmla="*/ 5 h 10"/>
                  <a:gd name="T18" fmla="*/ 273 w 274"/>
                  <a:gd name="T19" fmla="*/ 5 h 10"/>
                  <a:gd name="T20" fmla="*/ 260 w 274"/>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4" h="10">
                    <a:moveTo>
                      <a:pt x="260" y="0"/>
                    </a:moveTo>
                    <a:cubicBezTo>
                      <a:pt x="219" y="0"/>
                      <a:pt x="178" y="0"/>
                      <a:pt x="137" y="0"/>
                    </a:cubicBezTo>
                    <a:cubicBezTo>
                      <a:pt x="96" y="0"/>
                      <a:pt x="55" y="0"/>
                      <a:pt x="14" y="0"/>
                    </a:cubicBezTo>
                    <a:cubicBezTo>
                      <a:pt x="8" y="0"/>
                      <a:pt x="2" y="3"/>
                      <a:pt x="1" y="5"/>
                    </a:cubicBezTo>
                    <a:cubicBezTo>
                      <a:pt x="1" y="5"/>
                      <a:pt x="1" y="5"/>
                      <a:pt x="1" y="5"/>
                    </a:cubicBezTo>
                    <a:cubicBezTo>
                      <a:pt x="0" y="8"/>
                      <a:pt x="5" y="10"/>
                      <a:pt x="12" y="10"/>
                    </a:cubicBezTo>
                    <a:cubicBezTo>
                      <a:pt x="54" y="10"/>
                      <a:pt x="95" y="10"/>
                      <a:pt x="137" y="10"/>
                    </a:cubicBezTo>
                    <a:cubicBezTo>
                      <a:pt x="179" y="10"/>
                      <a:pt x="220" y="10"/>
                      <a:pt x="262" y="10"/>
                    </a:cubicBezTo>
                    <a:cubicBezTo>
                      <a:pt x="269" y="10"/>
                      <a:pt x="274" y="8"/>
                      <a:pt x="273" y="5"/>
                    </a:cubicBezTo>
                    <a:cubicBezTo>
                      <a:pt x="273" y="5"/>
                      <a:pt x="273" y="5"/>
                      <a:pt x="273" y="5"/>
                    </a:cubicBezTo>
                    <a:cubicBezTo>
                      <a:pt x="272" y="2"/>
                      <a:pt x="266" y="0"/>
                      <a:pt x="260" y="0"/>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en-US" sz="1015">
                  <a:cs typeface="+mn-ea"/>
                  <a:sym typeface="+mn-lt"/>
                </a:endParaRPr>
              </a:p>
            </p:txBody>
          </p:sp>
          <p:sp>
            <p:nvSpPr>
              <p:cNvPr id="88" name="Freeform 8"/>
              <p:cNvSpPr>
                <a:spLocks noEditPoints="1"/>
              </p:cNvSpPr>
              <p:nvPr/>
            </p:nvSpPr>
            <p:spPr bwMode="auto">
              <a:xfrm>
                <a:off x="5831756" y="6556960"/>
                <a:ext cx="561747" cy="101711"/>
              </a:xfrm>
              <a:custGeom>
                <a:avLst/>
                <a:gdLst>
                  <a:gd name="T0" fmla="*/ 91 w 182"/>
                  <a:gd name="T1" fmla="*/ 7 h 33"/>
                  <a:gd name="T2" fmla="*/ 119 w 182"/>
                  <a:gd name="T3" fmla="*/ 18 h 33"/>
                  <a:gd name="T4" fmla="*/ 119 w 182"/>
                  <a:gd name="T5" fmla="*/ 30 h 33"/>
                  <a:gd name="T6" fmla="*/ 98 w 182"/>
                  <a:gd name="T7" fmla="*/ 30 h 33"/>
                  <a:gd name="T8" fmla="*/ 99 w 182"/>
                  <a:gd name="T9" fmla="*/ 25 h 33"/>
                  <a:gd name="T10" fmla="*/ 90 w 182"/>
                  <a:gd name="T11" fmla="*/ 21 h 33"/>
                  <a:gd name="T12" fmla="*/ 90 w 182"/>
                  <a:gd name="T13" fmla="*/ 21 h 33"/>
                  <a:gd name="T14" fmla="*/ 90 w 182"/>
                  <a:gd name="T15" fmla="*/ 33 h 33"/>
                  <a:gd name="T16" fmla="*/ 91 w 182"/>
                  <a:gd name="T17" fmla="*/ 33 h 33"/>
                  <a:gd name="T18" fmla="*/ 181 w 182"/>
                  <a:gd name="T19" fmla="*/ 17 h 33"/>
                  <a:gd name="T20" fmla="*/ 90 w 182"/>
                  <a:gd name="T21" fmla="*/ 0 h 33"/>
                  <a:gd name="T22" fmla="*/ 90 w 182"/>
                  <a:gd name="T23" fmla="*/ 3 h 33"/>
                  <a:gd name="T24" fmla="*/ 91 w 182"/>
                  <a:gd name="T25" fmla="*/ 2 h 33"/>
                  <a:gd name="T26" fmla="*/ 130 w 182"/>
                  <a:gd name="T27" fmla="*/ 17 h 33"/>
                  <a:gd name="T28" fmla="*/ 126 w 182"/>
                  <a:gd name="T29" fmla="*/ 19 h 33"/>
                  <a:gd name="T30" fmla="*/ 91 w 182"/>
                  <a:gd name="T31" fmla="*/ 5 h 33"/>
                  <a:gd name="T32" fmla="*/ 90 w 182"/>
                  <a:gd name="T33" fmla="*/ 6 h 33"/>
                  <a:gd name="T34" fmla="*/ 90 w 182"/>
                  <a:gd name="T35" fmla="*/ 8 h 33"/>
                  <a:gd name="T36" fmla="*/ 91 w 182"/>
                  <a:gd name="T37" fmla="*/ 7 h 33"/>
                  <a:gd name="T38" fmla="*/ 90 w 182"/>
                  <a:gd name="T39" fmla="*/ 21 h 33"/>
                  <a:gd name="T40" fmla="*/ 81 w 182"/>
                  <a:gd name="T41" fmla="*/ 25 h 33"/>
                  <a:gd name="T42" fmla="*/ 81 w 182"/>
                  <a:gd name="T43" fmla="*/ 30 h 33"/>
                  <a:gd name="T44" fmla="*/ 61 w 182"/>
                  <a:gd name="T45" fmla="*/ 30 h 33"/>
                  <a:gd name="T46" fmla="*/ 62 w 182"/>
                  <a:gd name="T47" fmla="*/ 18 h 33"/>
                  <a:gd name="T48" fmla="*/ 90 w 182"/>
                  <a:gd name="T49" fmla="*/ 8 h 33"/>
                  <a:gd name="T50" fmla="*/ 90 w 182"/>
                  <a:gd name="T51" fmla="*/ 6 h 33"/>
                  <a:gd name="T52" fmla="*/ 55 w 182"/>
                  <a:gd name="T53" fmla="*/ 19 h 33"/>
                  <a:gd name="T54" fmla="*/ 51 w 182"/>
                  <a:gd name="T55" fmla="*/ 17 h 33"/>
                  <a:gd name="T56" fmla="*/ 68 w 182"/>
                  <a:gd name="T57" fmla="*/ 11 h 33"/>
                  <a:gd name="T58" fmla="*/ 68 w 182"/>
                  <a:gd name="T59" fmla="*/ 4 h 33"/>
                  <a:gd name="T60" fmla="*/ 77 w 182"/>
                  <a:gd name="T61" fmla="*/ 4 h 33"/>
                  <a:gd name="T62" fmla="*/ 77 w 182"/>
                  <a:gd name="T63" fmla="*/ 8 h 33"/>
                  <a:gd name="T64" fmla="*/ 90 w 182"/>
                  <a:gd name="T65" fmla="*/ 3 h 33"/>
                  <a:gd name="T66" fmla="*/ 90 w 182"/>
                  <a:gd name="T67" fmla="*/ 0 h 33"/>
                  <a:gd name="T68" fmla="*/ 90 w 182"/>
                  <a:gd name="T69" fmla="*/ 0 h 33"/>
                  <a:gd name="T70" fmla="*/ 0 w 182"/>
                  <a:gd name="T71" fmla="*/ 17 h 33"/>
                  <a:gd name="T72" fmla="*/ 90 w 182"/>
                  <a:gd name="T73" fmla="*/ 33 h 33"/>
                  <a:gd name="T74" fmla="*/ 90 w 182"/>
                  <a:gd name="T75"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33">
                    <a:moveTo>
                      <a:pt x="91" y="7"/>
                    </a:moveTo>
                    <a:cubicBezTo>
                      <a:pt x="119" y="18"/>
                      <a:pt x="119" y="18"/>
                      <a:pt x="119" y="18"/>
                    </a:cubicBezTo>
                    <a:cubicBezTo>
                      <a:pt x="119" y="30"/>
                      <a:pt x="119" y="30"/>
                      <a:pt x="119" y="30"/>
                    </a:cubicBezTo>
                    <a:cubicBezTo>
                      <a:pt x="98" y="30"/>
                      <a:pt x="98" y="30"/>
                      <a:pt x="98" y="30"/>
                    </a:cubicBezTo>
                    <a:cubicBezTo>
                      <a:pt x="99" y="25"/>
                      <a:pt x="99" y="25"/>
                      <a:pt x="99" y="25"/>
                    </a:cubicBezTo>
                    <a:cubicBezTo>
                      <a:pt x="99" y="23"/>
                      <a:pt x="95" y="21"/>
                      <a:pt x="90" y="21"/>
                    </a:cubicBezTo>
                    <a:cubicBezTo>
                      <a:pt x="90" y="21"/>
                      <a:pt x="90" y="21"/>
                      <a:pt x="90" y="21"/>
                    </a:cubicBezTo>
                    <a:cubicBezTo>
                      <a:pt x="90" y="33"/>
                      <a:pt x="90" y="33"/>
                      <a:pt x="90" y="33"/>
                    </a:cubicBezTo>
                    <a:cubicBezTo>
                      <a:pt x="91" y="33"/>
                      <a:pt x="91" y="33"/>
                      <a:pt x="91" y="33"/>
                    </a:cubicBezTo>
                    <a:cubicBezTo>
                      <a:pt x="141" y="33"/>
                      <a:pt x="182" y="26"/>
                      <a:pt x="181" y="17"/>
                    </a:cubicBezTo>
                    <a:cubicBezTo>
                      <a:pt x="180" y="8"/>
                      <a:pt x="139" y="0"/>
                      <a:pt x="90" y="0"/>
                    </a:cubicBezTo>
                    <a:cubicBezTo>
                      <a:pt x="90" y="3"/>
                      <a:pt x="90" y="3"/>
                      <a:pt x="90" y="3"/>
                    </a:cubicBezTo>
                    <a:cubicBezTo>
                      <a:pt x="91" y="2"/>
                      <a:pt x="91" y="2"/>
                      <a:pt x="91" y="2"/>
                    </a:cubicBezTo>
                    <a:cubicBezTo>
                      <a:pt x="130" y="17"/>
                      <a:pt x="130" y="17"/>
                      <a:pt x="130" y="17"/>
                    </a:cubicBezTo>
                    <a:cubicBezTo>
                      <a:pt x="126" y="19"/>
                      <a:pt x="126" y="19"/>
                      <a:pt x="126" y="19"/>
                    </a:cubicBezTo>
                    <a:cubicBezTo>
                      <a:pt x="91" y="5"/>
                      <a:pt x="91" y="5"/>
                      <a:pt x="91" y="5"/>
                    </a:cubicBezTo>
                    <a:cubicBezTo>
                      <a:pt x="90" y="6"/>
                      <a:pt x="90" y="6"/>
                      <a:pt x="90" y="6"/>
                    </a:cubicBezTo>
                    <a:cubicBezTo>
                      <a:pt x="90" y="8"/>
                      <a:pt x="90" y="8"/>
                      <a:pt x="90" y="8"/>
                    </a:cubicBezTo>
                    <a:lnTo>
                      <a:pt x="91" y="7"/>
                    </a:lnTo>
                    <a:close/>
                    <a:moveTo>
                      <a:pt x="90" y="21"/>
                    </a:moveTo>
                    <a:cubicBezTo>
                      <a:pt x="85" y="21"/>
                      <a:pt x="82" y="23"/>
                      <a:pt x="81" y="25"/>
                    </a:cubicBezTo>
                    <a:cubicBezTo>
                      <a:pt x="81" y="30"/>
                      <a:pt x="81" y="30"/>
                      <a:pt x="81" y="30"/>
                    </a:cubicBezTo>
                    <a:cubicBezTo>
                      <a:pt x="61" y="30"/>
                      <a:pt x="61" y="30"/>
                      <a:pt x="61" y="30"/>
                    </a:cubicBezTo>
                    <a:cubicBezTo>
                      <a:pt x="62" y="18"/>
                      <a:pt x="62" y="18"/>
                      <a:pt x="62" y="18"/>
                    </a:cubicBezTo>
                    <a:cubicBezTo>
                      <a:pt x="90" y="8"/>
                      <a:pt x="90" y="8"/>
                      <a:pt x="90" y="8"/>
                    </a:cubicBezTo>
                    <a:cubicBezTo>
                      <a:pt x="90" y="6"/>
                      <a:pt x="90" y="6"/>
                      <a:pt x="90" y="6"/>
                    </a:cubicBezTo>
                    <a:cubicBezTo>
                      <a:pt x="55" y="19"/>
                      <a:pt x="55" y="19"/>
                      <a:pt x="55" y="19"/>
                    </a:cubicBezTo>
                    <a:cubicBezTo>
                      <a:pt x="51" y="17"/>
                      <a:pt x="51" y="17"/>
                      <a:pt x="51" y="17"/>
                    </a:cubicBezTo>
                    <a:cubicBezTo>
                      <a:pt x="68" y="11"/>
                      <a:pt x="68" y="11"/>
                      <a:pt x="68" y="11"/>
                    </a:cubicBezTo>
                    <a:cubicBezTo>
                      <a:pt x="68" y="4"/>
                      <a:pt x="68" y="4"/>
                      <a:pt x="68" y="4"/>
                    </a:cubicBezTo>
                    <a:cubicBezTo>
                      <a:pt x="77" y="4"/>
                      <a:pt x="77" y="4"/>
                      <a:pt x="77" y="4"/>
                    </a:cubicBezTo>
                    <a:cubicBezTo>
                      <a:pt x="77" y="8"/>
                      <a:pt x="77" y="8"/>
                      <a:pt x="77" y="8"/>
                    </a:cubicBezTo>
                    <a:cubicBezTo>
                      <a:pt x="90" y="3"/>
                      <a:pt x="90" y="3"/>
                      <a:pt x="90" y="3"/>
                    </a:cubicBezTo>
                    <a:cubicBezTo>
                      <a:pt x="90" y="0"/>
                      <a:pt x="90" y="0"/>
                      <a:pt x="90" y="0"/>
                    </a:cubicBezTo>
                    <a:cubicBezTo>
                      <a:pt x="90" y="0"/>
                      <a:pt x="90" y="0"/>
                      <a:pt x="90" y="0"/>
                    </a:cubicBezTo>
                    <a:cubicBezTo>
                      <a:pt x="41" y="0"/>
                      <a:pt x="1" y="8"/>
                      <a:pt x="0" y="17"/>
                    </a:cubicBezTo>
                    <a:cubicBezTo>
                      <a:pt x="0" y="26"/>
                      <a:pt x="40" y="33"/>
                      <a:pt x="90" y="33"/>
                    </a:cubicBezTo>
                    <a:lnTo>
                      <a:pt x="90" y="21"/>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en-US" sz="1015">
                  <a:cs typeface="+mn-ea"/>
                  <a:sym typeface="+mn-lt"/>
                </a:endParaRPr>
              </a:p>
            </p:txBody>
          </p:sp>
        </p:grpSp>
        <p:grpSp>
          <p:nvGrpSpPr>
            <p:cNvPr id="11" name="Group 8"/>
            <p:cNvGrpSpPr>
              <a:grpSpLocks noChangeAspect="1"/>
            </p:cNvGrpSpPr>
            <p:nvPr/>
          </p:nvGrpSpPr>
          <p:grpSpPr bwMode="auto">
            <a:xfrm>
              <a:off x="2674772" y="1663503"/>
              <a:ext cx="2418743" cy="1941806"/>
              <a:chOff x="5599580" y="500139"/>
              <a:chExt cx="5497171" cy="4413216"/>
            </a:xfrm>
          </p:grpSpPr>
          <p:sp>
            <p:nvSpPr>
              <p:cNvPr id="12" name="Oval Callout 9"/>
              <p:cNvSpPr/>
              <p:nvPr/>
            </p:nvSpPr>
            <p:spPr>
              <a:xfrm>
                <a:off x="8126772" y="3612563"/>
                <a:ext cx="1766475" cy="1180575"/>
              </a:xfrm>
              <a:prstGeom prst="wedgeEllipseCallout">
                <a:avLst/>
              </a:prstGeom>
              <a:solidFill>
                <a:schemeClr val="accent2"/>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id-ID" sz="1015">
                  <a:cs typeface="+mn-ea"/>
                  <a:sym typeface="+mn-lt"/>
                </a:endParaRPr>
              </a:p>
            </p:txBody>
          </p:sp>
          <p:sp>
            <p:nvSpPr>
              <p:cNvPr id="13" name="Oval Callout 10"/>
              <p:cNvSpPr/>
              <p:nvPr/>
            </p:nvSpPr>
            <p:spPr>
              <a:xfrm>
                <a:off x="6682224" y="3199775"/>
                <a:ext cx="1341367" cy="895752"/>
              </a:xfrm>
              <a:prstGeom prst="wedgeEllipseCallout">
                <a:avLst>
                  <a:gd name="adj1" fmla="val 26187"/>
                  <a:gd name="adj2" fmla="val 6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id-ID" sz="1015">
                  <a:cs typeface="+mn-ea"/>
                  <a:sym typeface="+mn-lt"/>
                </a:endParaRPr>
              </a:p>
            </p:txBody>
          </p:sp>
          <p:sp>
            <p:nvSpPr>
              <p:cNvPr id="14" name="Oval Callout 11"/>
              <p:cNvSpPr/>
              <p:nvPr/>
            </p:nvSpPr>
            <p:spPr>
              <a:xfrm>
                <a:off x="9546556" y="2526931"/>
                <a:ext cx="1543602" cy="1031971"/>
              </a:xfrm>
              <a:prstGeom prst="wedgeEllipseCallout">
                <a:avLst>
                  <a:gd name="adj1" fmla="val 23309"/>
                  <a:gd name="adj2" fmla="val 576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id-ID" sz="1015">
                  <a:cs typeface="+mn-ea"/>
                  <a:sym typeface="+mn-lt"/>
                </a:endParaRPr>
              </a:p>
            </p:txBody>
          </p:sp>
          <p:sp>
            <p:nvSpPr>
              <p:cNvPr id="15" name="Oval Callout 12"/>
              <p:cNvSpPr/>
              <p:nvPr/>
            </p:nvSpPr>
            <p:spPr>
              <a:xfrm>
                <a:off x="8126772" y="2621871"/>
                <a:ext cx="1176276" cy="788427"/>
              </a:xfrm>
              <a:prstGeom prst="wedgeEllipseCallout">
                <a:avLst>
                  <a:gd name="adj1" fmla="val 11299"/>
                  <a:gd name="adj2" fmla="val 6676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id-ID" sz="1015">
                  <a:cs typeface="+mn-ea"/>
                  <a:sym typeface="+mn-lt"/>
                </a:endParaRPr>
              </a:p>
            </p:txBody>
          </p:sp>
          <p:sp>
            <p:nvSpPr>
              <p:cNvPr id="16" name="Oval Callout 13"/>
              <p:cNvSpPr/>
              <p:nvPr/>
            </p:nvSpPr>
            <p:spPr>
              <a:xfrm>
                <a:off x="10103739" y="1705481"/>
                <a:ext cx="994673" cy="664591"/>
              </a:xfrm>
              <a:prstGeom prst="wedgeEllipseCallout">
                <a:avLst>
                  <a:gd name="adj1" fmla="val 39098"/>
                  <a:gd name="adj2" fmla="val 6502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id-ID" sz="1015">
                  <a:cs typeface="+mn-ea"/>
                  <a:sym typeface="+mn-lt"/>
                </a:endParaRPr>
              </a:p>
            </p:txBody>
          </p:sp>
          <p:sp>
            <p:nvSpPr>
              <p:cNvPr id="17" name="Oval Callout 14"/>
              <p:cNvSpPr/>
              <p:nvPr/>
            </p:nvSpPr>
            <p:spPr>
              <a:xfrm>
                <a:off x="5600877" y="2370072"/>
                <a:ext cx="1287711" cy="862726"/>
              </a:xfrm>
              <a:prstGeom prst="wedgeEllipseCallout">
                <a:avLst>
                  <a:gd name="adj1" fmla="val 8488"/>
                  <a:gd name="adj2" fmla="val 7028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id-ID" sz="1015">
                  <a:cs typeface="+mn-ea"/>
                  <a:sym typeface="+mn-lt"/>
                </a:endParaRPr>
              </a:p>
            </p:txBody>
          </p:sp>
          <p:sp>
            <p:nvSpPr>
              <p:cNvPr id="18" name="Oval Callout 15"/>
              <p:cNvSpPr/>
              <p:nvPr/>
            </p:nvSpPr>
            <p:spPr>
              <a:xfrm>
                <a:off x="6727626" y="1544495"/>
                <a:ext cx="1564237" cy="1048482"/>
              </a:xfrm>
              <a:prstGeom prst="wedgeEllipseCallout">
                <a:avLst>
                  <a:gd name="adj1" fmla="val 6540"/>
                  <a:gd name="adj2" fmla="val 751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id-ID" sz="1015">
                  <a:cs typeface="+mn-ea"/>
                  <a:sym typeface="+mn-lt"/>
                </a:endParaRPr>
              </a:p>
            </p:txBody>
          </p:sp>
          <p:sp>
            <p:nvSpPr>
              <p:cNvPr id="19" name="Oval Callout 16"/>
              <p:cNvSpPr/>
              <p:nvPr/>
            </p:nvSpPr>
            <p:spPr>
              <a:xfrm>
                <a:off x="8667447" y="1527983"/>
                <a:ext cx="1176273" cy="788424"/>
              </a:xfrm>
              <a:prstGeom prst="wedgeEllipse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id-ID" sz="1015">
                  <a:cs typeface="+mn-ea"/>
                  <a:sym typeface="+mn-lt"/>
                </a:endParaRPr>
              </a:p>
            </p:txBody>
          </p:sp>
          <p:sp>
            <p:nvSpPr>
              <p:cNvPr id="20" name="Oval Callout 17"/>
              <p:cNvSpPr/>
              <p:nvPr/>
            </p:nvSpPr>
            <p:spPr>
              <a:xfrm>
                <a:off x="9955157" y="3868492"/>
                <a:ext cx="994673" cy="664591"/>
              </a:xfrm>
              <a:prstGeom prst="wedgeEllipseCallout">
                <a:avLst>
                  <a:gd name="adj1" fmla="val -5639"/>
                  <a:gd name="adj2" fmla="val 66280"/>
                </a:avLst>
              </a:prstGeom>
              <a:solidFill>
                <a:schemeClr val="accent1"/>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id-ID" sz="1015">
                  <a:cs typeface="+mn-ea"/>
                  <a:sym typeface="+mn-lt"/>
                </a:endParaRPr>
              </a:p>
            </p:txBody>
          </p:sp>
          <p:sp>
            <p:nvSpPr>
              <p:cNvPr id="21" name="Oval Callout 18"/>
              <p:cNvSpPr/>
              <p:nvPr/>
            </p:nvSpPr>
            <p:spPr>
              <a:xfrm>
                <a:off x="7111461" y="4248257"/>
                <a:ext cx="994675" cy="664591"/>
              </a:xfrm>
              <a:prstGeom prst="wedgeEllipseCallout">
                <a:avLst>
                  <a:gd name="adj1" fmla="val 39098"/>
                  <a:gd name="adj2" fmla="val 65020"/>
                </a:avLst>
              </a:prstGeom>
              <a:solidFill>
                <a:schemeClr val="accent1"/>
              </a:solidFill>
              <a:ln>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id-ID" sz="1015">
                  <a:cs typeface="+mn-ea"/>
                  <a:sym typeface="+mn-lt"/>
                </a:endParaRPr>
              </a:p>
            </p:txBody>
          </p:sp>
          <p:sp>
            <p:nvSpPr>
              <p:cNvPr id="22" name="Oval Callout 19"/>
              <p:cNvSpPr/>
              <p:nvPr/>
            </p:nvSpPr>
            <p:spPr>
              <a:xfrm>
                <a:off x="9538301" y="500139"/>
                <a:ext cx="1341367" cy="895752"/>
              </a:xfrm>
              <a:prstGeom prst="wedgeEllipseCallout">
                <a:avLst>
                  <a:gd name="adj1" fmla="val -12056"/>
                  <a:gd name="adj2" fmla="val 690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id-ID" sz="1015">
                  <a:cs typeface="+mn-ea"/>
                  <a:sym typeface="+mn-lt"/>
                </a:endParaRPr>
              </a:p>
            </p:txBody>
          </p:sp>
          <p:sp>
            <p:nvSpPr>
              <p:cNvPr id="23" name="Oval Callout 20"/>
              <p:cNvSpPr/>
              <p:nvPr/>
            </p:nvSpPr>
            <p:spPr>
              <a:xfrm>
                <a:off x="8089628" y="690022"/>
                <a:ext cx="994673" cy="664591"/>
              </a:xfrm>
              <a:prstGeom prst="wedgeEllipseCallout">
                <a:avLst>
                  <a:gd name="adj1" fmla="val -5639"/>
                  <a:gd name="adj2" fmla="val 6628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id-ID" sz="1015">
                  <a:cs typeface="+mn-ea"/>
                  <a:sym typeface="+mn-lt"/>
                </a:endParaRPr>
              </a:p>
            </p:txBody>
          </p:sp>
          <p:sp>
            <p:nvSpPr>
              <p:cNvPr id="24" name="Freeform 45"/>
              <p:cNvSpPr>
                <a:spLocks noEditPoints="1"/>
              </p:cNvSpPr>
              <p:nvPr/>
            </p:nvSpPr>
            <p:spPr bwMode="auto">
              <a:xfrm>
                <a:off x="8481718" y="2795242"/>
                <a:ext cx="466384" cy="466452"/>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bg1"/>
              </a:solidFill>
              <a:ln>
                <a:noFill/>
              </a:ln>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grpSp>
            <p:nvGrpSpPr>
              <p:cNvPr id="25" name="Group 22"/>
              <p:cNvGrpSpPr/>
              <p:nvPr/>
            </p:nvGrpSpPr>
            <p:grpSpPr>
              <a:xfrm>
                <a:off x="7366971" y="4407847"/>
                <a:ext cx="482600" cy="392113"/>
                <a:chOff x="2974975" y="5006976"/>
                <a:chExt cx="482600" cy="392113"/>
              </a:xfrm>
              <a:solidFill>
                <a:schemeClr val="bg1"/>
              </a:solidFill>
            </p:grpSpPr>
            <p:sp>
              <p:nvSpPr>
                <p:cNvPr id="83" name="Freeform 46"/>
                <p:cNvSpPr>
                  <a:spLocks noEditPoints="1"/>
                </p:cNvSpPr>
                <p:nvPr/>
              </p:nvSpPr>
              <p:spPr bwMode="auto">
                <a:xfrm>
                  <a:off x="3306763" y="5127626"/>
                  <a:ext cx="90487" cy="120650"/>
                </a:xfrm>
                <a:custGeom>
                  <a:avLst/>
                  <a:gdLst>
                    <a:gd name="T0" fmla="*/ 11 w 24"/>
                    <a:gd name="T1" fmla="*/ 2 h 32"/>
                    <a:gd name="T2" fmla="*/ 8 w 24"/>
                    <a:gd name="T3" fmla="*/ 0 h 32"/>
                    <a:gd name="T4" fmla="*/ 4 w 24"/>
                    <a:gd name="T5" fmla="*/ 0 h 32"/>
                    <a:gd name="T6" fmla="*/ 0 w 24"/>
                    <a:gd name="T7" fmla="*/ 4 h 32"/>
                    <a:gd name="T8" fmla="*/ 0 w 24"/>
                    <a:gd name="T9" fmla="*/ 28 h 32"/>
                    <a:gd name="T10" fmla="*/ 4 w 24"/>
                    <a:gd name="T11" fmla="*/ 32 h 32"/>
                    <a:gd name="T12" fmla="*/ 20 w 24"/>
                    <a:gd name="T13" fmla="*/ 32 h 32"/>
                    <a:gd name="T14" fmla="*/ 24 w 24"/>
                    <a:gd name="T15" fmla="*/ 28 h 32"/>
                    <a:gd name="T16" fmla="*/ 24 w 24"/>
                    <a:gd name="T17" fmla="*/ 22 h 32"/>
                    <a:gd name="T18" fmla="*/ 23 w 24"/>
                    <a:gd name="T19" fmla="*/ 20 h 32"/>
                    <a:gd name="T20" fmla="*/ 11 w 24"/>
                    <a:gd name="T21" fmla="*/ 2 h 32"/>
                    <a:gd name="T22" fmla="*/ 20 w 24"/>
                    <a:gd name="T23" fmla="*/ 28 h 32"/>
                    <a:gd name="T24" fmla="*/ 4 w 24"/>
                    <a:gd name="T25" fmla="*/ 28 h 32"/>
                    <a:gd name="T26" fmla="*/ 4 w 24"/>
                    <a:gd name="T27" fmla="*/ 4 h 32"/>
                    <a:gd name="T28" fmla="*/ 8 w 24"/>
                    <a:gd name="T29" fmla="*/ 4 h 32"/>
                    <a:gd name="T30" fmla="*/ 20 w 24"/>
                    <a:gd name="T31" fmla="*/ 22 h 32"/>
                    <a:gd name="T32" fmla="*/ 20 w 24"/>
                    <a:gd name="T33"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1" y="2"/>
                      </a:moveTo>
                      <a:cubicBezTo>
                        <a:pt x="11" y="1"/>
                        <a:pt x="9" y="0"/>
                        <a:pt x="8" y="0"/>
                      </a:cubicBezTo>
                      <a:cubicBezTo>
                        <a:pt x="4" y="0"/>
                        <a:pt x="4" y="0"/>
                        <a:pt x="4" y="0"/>
                      </a:cubicBezTo>
                      <a:cubicBezTo>
                        <a:pt x="2" y="0"/>
                        <a:pt x="0" y="2"/>
                        <a:pt x="0" y="4"/>
                      </a:cubicBezTo>
                      <a:cubicBezTo>
                        <a:pt x="0" y="28"/>
                        <a:pt x="0" y="28"/>
                        <a:pt x="0" y="28"/>
                      </a:cubicBezTo>
                      <a:cubicBezTo>
                        <a:pt x="0" y="30"/>
                        <a:pt x="2" y="32"/>
                        <a:pt x="4" y="32"/>
                      </a:cubicBezTo>
                      <a:cubicBezTo>
                        <a:pt x="20" y="32"/>
                        <a:pt x="20" y="32"/>
                        <a:pt x="20" y="32"/>
                      </a:cubicBezTo>
                      <a:cubicBezTo>
                        <a:pt x="22" y="32"/>
                        <a:pt x="24" y="30"/>
                        <a:pt x="24" y="28"/>
                      </a:cubicBezTo>
                      <a:cubicBezTo>
                        <a:pt x="24" y="22"/>
                        <a:pt x="24" y="22"/>
                        <a:pt x="24" y="22"/>
                      </a:cubicBezTo>
                      <a:cubicBezTo>
                        <a:pt x="24" y="21"/>
                        <a:pt x="24" y="20"/>
                        <a:pt x="23" y="20"/>
                      </a:cubicBezTo>
                      <a:lnTo>
                        <a:pt x="11" y="2"/>
                      </a:lnTo>
                      <a:close/>
                      <a:moveTo>
                        <a:pt x="20" y="28"/>
                      </a:moveTo>
                      <a:cubicBezTo>
                        <a:pt x="4" y="28"/>
                        <a:pt x="4" y="28"/>
                        <a:pt x="4" y="28"/>
                      </a:cubicBezTo>
                      <a:cubicBezTo>
                        <a:pt x="4" y="4"/>
                        <a:pt x="4" y="4"/>
                        <a:pt x="4" y="4"/>
                      </a:cubicBezTo>
                      <a:cubicBezTo>
                        <a:pt x="8" y="4"/>
                        <a:pt x="8" y="4"/>
                        <a:pt x="8" y="4"/>
                      </a:cubicBezTo>
                      <a:cubicBezTo>
                        <a:pt x="20" y="22"/>
                        <a:pt x="20" y="22"/>
                        <a:pt x="20" y="22"/>
                      </a:cubicBezTo>
                      <a:lnTo>
                        <a:pt x="2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84" name="Freeform 47"/>
                <p:cNvSpPr>
                  <a:spLocks noEditPoints="1"/>
                </p:cNvSpPr>
                <p:nvPr/>
              </p:nvSpPr>
              <p:spPr bwMode="auto">
                <a:xfrm>
                  <a:off x="2974975" y="5006976"/>
                  <a:ext cx="482600" cy="392113"/>
                </a:xfrm>
                <a:custGeom>
                  <a:avLst/>
                  <a:gdLst>
                    <a:gd name="T0" fmla="*/ 126 w 128"/>
                    <a:gd name="T1" fmla="*/ 49 h 104"/>
                    <a:gd name="T2" fmla="*/ 110 w 128"/>
                    <a:gd name="T3" fmla="*/ 25 h 104"/>
                    <a:gd name="T4" fmla="*/ 100 w 128"/>
                    <a:gd name="T5" fmla="*/ 20 h 104"/>
                    <a:gd name="T6" fmla="*/ 84 w 128"/>
                    <a:gd name="T7" fmla="*/ 20 h 104"/>
                    <a:gd name="T8" fmla="*/ 84 w 128"/>
                    <a:gd name="T9" fmla="*/ 12 h 104"/>
                    <a:gd name="T10" fmla="*/ 72 w 128"/>
                    <a:gd name="T11" fmla="*/ 0 h 104"/>
                    <a:gd name="T12" fmla="*/ 12 w 128"/>
                    <a:gd name="T13" fmla="*/ 0 h 104"/>
                    <a:gd name="T14" fmla="*/ 0 w 128"/>
                    <a:gd name="T15" fmla="*/ 12 h 104"/>
                    <a:gd name="T16" fmla="*/ 0 w 128"/>
                    <a:gd name="T17" fmla="*/ 56 h 104"/>
                    <a:gd name="T18" fmla="*/ 12 w 128"/>
                    <a:gd name="T19" fmla="*/ 68 h 104"/>
                    <a:gd name="T20" fmla="*/ 12 w 128"/>
                    <a:gd name="T21" fmla="*/ 68 h 104"/>
                    <a:gd name="T22" fmla="*/ 12 w 128"/>
                    <a:gd name="T23" fmla="*/ 80 h 104"/>
                    <a:gd name="T24" fmla="*/ 24 w 128"/>
                    <a:gd name="T25" fmla="*/ 92 h 104"/>
                    <a:gd name="T26" fmla="*/ 29 w 128"/>
                    <a:gd name="T27" fmla="*/ 92 h 104"/>
                    <a:gd name="T28" fmla="*/ 44 w 128"/>
                    <a:gd name="T29" fmla="*/ 104 h 104"/>
                    <a:gd name="T30" fmla="*/ 59 w 128"/>
                    <a:gd name="T31" fmla="*/ 92 h 104"/>
                    <a:gd name="T32" fmla="*/ 81 w 128"/>
                    <a:gd name="T33" fmla="*/ 92 h 104"/>
                    <a:gd name="T34" fmla="*/ 96 w 128"/>
                    <a:gd name="T35" fmla="*/ 104 h 104"/>
                    <a:gd name="T36" fmla="*/ 111 w 128"/>
                    <a:gd name="T37" fmla="*/ 92 h 104"/>
                    <a:gd name="T38" fmla="*/ 116 w 128"/>
                    <a:gd name="T39" fmla="*/ 92 h 104"/>
                    <a:gd name="T40" fmla="*/ 128 w 128"/>
                    <a:gd name="T41" fmla="*/ 80 h 104"/>
                    <a:gd name="T42" fmla="*/ 128 w 128"/>
                    <a:gd name="T43" fmla="*/ 56 h 104"/>
                    <a:gd name="T44" fmla="*/ 126 w 128"/>
                    <a:gd name="T45" fmla="*/ 49 h 104"/>
                    <a:gd name="T46" fmla="*/ 12 w 128"/>
                    <a:gd name="T47" fmla="*/ 60 h 104"/>
                    <a:gd name="T48" fmla="*/ 8 w 128"/>
                    <a:gd name="T49" fmla="*/ 56 h 104"/>
                    <a:gd name="T50" fmla="*/ 8 w 128"/>
                    <a:gd name="T51" fmla="*/ 12 h 104"/>
                    <a:gd name="T52" fmla="*/ 12 w 128"/>
                    <a:gd name="T53" fmla="*/ 8 h 104"/>
                    <a:gd name="T54" fmla="*/ 72 w 128"/>
                    <a:gd name="T55" fmla="*/ 8 h 104"/>
                    <a:gd name="T56" fmla="*/ 76 w 128"/>
                    <a:gd name="T57" fmla="*/ 12 h 104"/>
                    <a:gd name="T58" fmla="*/ 76 w 128"/>
                    <a:gd name="T59" fmla="*/ 20 h 104"/>
                    <a:gd name="T60" fmla="*/ 76 w 128"/>
                    <a:gd name="T61" fmla="*/ 28 h 104"/>
                    <a:gd name="T62" fmla="*/ 76 w 128"/>
                    <a:gd name="T63" fmla="*/ 56 h 104"/>
                    <a:gd name="T64" fmla="*/ 72 w 128"/>
                    <a:gd name="T65" fmla="*/ 60 h 104"/>
                    <a:gd name="T66" fmla="*/ 12 w 128"/>
                    <a:gd name="T67" fmla="*/ 60 h 104"/>
                    <a:gd name="T68" fmla="*/ 44 w 128"/>
                    <a:gd name="T69" fmla="*/ 96 h 104"/>
                    <a:gd name="T70" fmla="*/ 36 w 128"/>
                    <a:gd name="T71" fmla="*/ 88 h 104"/>
                    <a:gd name="T72" fmla="*/ 44 w 128"/>
                    <a:gd name="T73" fmla="*/ 80 h 104"/>
                    <a:gd name="T74" fmla="*/ 52 w 128"/>
                    <a:gd name="T75" fmla="*/ 88 h 104"/>
                    <a:gd name="T76" fmla="*/ 44 w 128"/>
                    <a:gd name="T77" fmla="*/ 96 h 104"/>
                    <a:gd name="T78" fmla="*/ 96 w 128"/>
                    <a:gd name="T79" fmla="*/ 96 h 104"/>
                    <a:gd name="T80" fmla="*/ 88 w 128"/>
                    <a:gd name="T81" fmla="*/ 88 h 104"/>
                    <a:gd name="T82" fmla="*/ 96 w 128"/>
                    <a:gd name="T83" fmla="*/ 80 h 104"/>
                    <a:gd name="T84" fmla="*/ 104 w 128"/>
                    <a:gd name="T85" fmla="*/ 88 h 104"/>
                    <a:gd name="T86" fmla="*/ 96 w 128"/>
                    <a:gd name="T87" fmla="*/ 96 h 104"/>
                    <a:gd name="T88" fmla="*/ 120 w 128"/>
                    <a:gd name="T89" fmla="*/ 80 h 104"/>
                    <a:gd name="T90" fmla="*/ 116 w 128"/>
                    <a:gd name="T91" fmla="*/ 84 h 104"/>
                    <a:gd name="T92" fmla="*/ 111 w 128"/>
                    <a:gd name="T93" fmla="*/ 84 h 104"/>
                    <a:gd name="T94" fmla="*/ 96 w 128"/>
                    <a:gd name="T95" fmla="*/ 72 h 104"/>
                    <a:gd name="T96" fmla="*/ 81 w 128"/>
                    <a:gd name="T97" fmla="*/ 84 h 104"/>
                    <a:gd name="T98" fmla="*/ 59 w 128"/>
                    <a:gd name="T99" fmla="*/ 84 h 104"/>
                    <a:gd name="T100" fmla="*/ 44 w 128"/>
                    <a:gd name="T101" fmla="*/ 72 h 104"/>
                    <a:gd name="T102" fmla="*/ 29 w 128"/>
                    <a:gd name="T103" fmla="*/ 84 h 104"/>
                    <a:gd name="T104" fmla="*/ 24 w 128"/>
                    <a:gd name="T105" fmla="*/ 84 h 104"/>
                    <a:gd name="T106" fmla="*/ 20 w 128"/>
                    <a:gd name="T107" fmla="*/ 80 h 104"/>
                    <a:gd name="T108" fmla="*/ 20 w 128"/>
                    <a:gd name="T109" fmla="*/ 68 h 104"/>
                    <a:gd name="T110" fmla="*/ 72 w 128"/>
                    <a:gd name="T111" fmla="*/ 68 h 104"/>
                    <a:gd name="T112" fmla="*/ 84 w 128"/>
                    <a:gd name="T113" fmla="*/ 56 h 104"/>
                    <a:gd name="T114" fmla="*/ 84 w 128"/>
                    <a:gd name="T115" fmla="*/ 28 h 104"/>
                    <a:gd name="T116" fmla="*/ 100 w 128"/>
                    <a:gd name="T117" fmla="*/ 28 h 104"/>
                    <a:gd name="T118" fmla="*/ 103 w 128"/>
                    <a:gd name="T119" fmla="*/ 30 h 104"/>
                    <a:gd name="T120" fmla="*/ 119 w 128"/>
                    <a:gd name="T121" fmla="*/ 54 h 104"/>
                    <a:gd name="T122" fmla="*/ 120 w 128"/>
                    <a:gd name="T123" fmla="*/ 56 h 104"/>
                    <a:gd name="T124" fmla="*/ 120 w 128"/>
                    <a:gd name="T125"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 h="104">
                      <a:moveTo>
                        <a:pt x="126" y="49"/>
                      </a:moveTo>
                      <a:cubicBezTo>
                        <a:pt x="110" y="25"/>
                        <a:pt x="110" y="25"/>
                        <a:pt x="110" y="25"/>
                      </a:cubicBezTo>
                      <a:cubicBezTo>
                        <a:pt x="108" y="22"/>
                        <a:pt x="104" y="20"/>
                        <a:pt x="100" y="20"/>
                      </a:cubicBezTo>
                      <a:cubicBezTo>
                        <a:pt x="84" y="20"/>
                        <a:pt x="84" y="20"/>
                        <a:pt x="84" y="20"/>
                      </a:cubicBezTo>
                      <a:cubicBezTo>
                        <a:pt x="84" y="12"/>
                        <a:pt x="84" y="12"/>
                        <a:pt x="84" y="12"/>
                      </a:cubicBezTo>
                      <a:cubicBezTo>
                        <a:pt x="84" y="5"/>
                        <a:pt x="79" y="0"/>
                        <a:pt x="72" y="0"/>
                      </a:cubicBezTo>
                      <a:cubicBezTo>
                        <a:pt x="12" y="0"/>
                        <a:pt x="12" y="0"/>
                        <a:pt x="12" y="0"/>
                      </a:cubicBezTo>
                      <a:cubicBezTo>
                        <a:pt x="5" y="0"/>
                        <a:pt x="0" y="5"/>
                        <a:pt x="0" y="12"/>
                      </a:cubicBezTo>
                      <a:cubicBezTo>
                        <a:pt x="0" y="56"/>
                        <a:pt x="0" y="56"/>
                        <a:pt x="0" y="56"/>
                      </a:cubicBezTo>
                      <a:cubicBezTo>
                        <a:pt x="0" y="63"/>
                        <a:pt x="5" y="68"/>
                        <a:pt x="12" y="68"/>
                      </a:cubicBezTo>
                      <a:cubicBezTo>
                        <a:pt x="12" y="68"/>
                        <a:pt x="12" y="68"/>
                        <a:pt x="12" y="68"/>
                      </a:cubicBezTo>
                      <a:cubicBezTo>
                        <a:pt x="12" y="80"/>
                        <a:pt x="12" y="80"/>
                        <a:pt x="12" y="80"/>
                      </a:cubicBezTo>
                      <a:cubicBezTo>
                        <a:pt x="12" y="87"/>
                        <a:pt x="17" y="92"/>
                        <a:pt x="24" y="92"/>
                      </a:cubicBezTo>
                      <a:cubicBezTo>
                        <a:pt x="29" y="92"/>
                        <a:pt x="29" y="92"/>
                        <a:pt x="29" y="92"/>
                      </a:cubicBezTo>
                      <a:cubicBezTo>
                        <a:pt x="30" y="99"/>
                        <a:pt x="37" y="104"/>
                        <a:pt x="44" y="104"/>
                      </a:cubicBezTo>
                      <a:cubicBezTo>
                        <a:pt x="51" y="104"/>
                        <a:pt x="58" y="99"/>
                        <a:pt x="59" y="92"/>
                      </a:cubicBezTo>
                      <a:cubicBezTo>
                        <a:pt x="81" y="92"/>
                        <a:pt x="81" y="92"/>
                        <a:pt x="81" y="92"/>
                      </a:cubicBezTo>
                      <a:cubicBezTo>
                        <a:pt x="82" y="99"/>
                        <a:pt x="89" y="104"/>
                        <a:pt x="96" y="104"/>
                      </a:cubicBezTo>
                      <a:cubicBezTo>
                        <a:pt x="103" y="104"/>
                        <a:pt x="110" y="99"/>
                        <a:pt x="111" y="92"/>
                      </a:cubicBezTo>
                      <a:cubicBezTo>
                        <a:pt x="116" y="92"/>
                        <a:pt x="116" y="92"/>
                        <a:pt x="116" y="92"/>
                      </a:cubicBezTo>
                      <a:cubicBezTo>
                        <a:pt x="123" y="92"/>
                        <a:pt x="128" y="87"/>
                        <a:pt x="128" y="80"/>
                      </a:cubicBezTo>
                      <a:cubicBezTo>
                        <a:pt x="128" y="56"/>
                        <a:pt x="128" y="56"/>
                        <a:pt x="128" y="56"/>
                      </a:cubicBezTo>
                      <a:cubicBezTo>
                        <a:pt x="128" y="54"/>
                        <a:pt x="127" y="51"/>
                        <a:pt x="126" y="49"/>
                      </a:cubicBezTo>
                      <a:close/>
                      <a:moveTo>
                        <a:pt x="12" y="60"/>
                      </a:moveTo>
                      <a:cubicBezTo>
                        <a:pt x="10" y="60"/>
                        <a:pt x="8" y="58"/>
                        <a:pt x="8" y="56"/>
                      </a:cubicBezTo>
                      <a:cubicBezTo>
                        <a:pt x="8" y="12"/>
                        <a:pt x="8" y="12"/>
                        <a:pt x="8" y="12"/>
                      </a:cubicBezTo>
                      <a:cubicBezTo>
                        <a:pt x="8" y="10"/>
                        <a:pt x="10" y="8"/>
                        <a:pt x="12" y="8"/>
                      </a:cubicBezTo>
                      <a:cubicBezTo>
                        <a:pt x="72" y="8"/>
                        <a:pt x="72" y="8"/>
                        <a:pt x="72" y="8"/>
                      </a:cubicBezTo>
                      <a:cubicBezTo>
                        <a:pt x="74" y="8"/>
                        <a:pt x="76" y="10"/>
                        <a:pt x="76" y="12"/>
                      </a:cubicBezTo>
                      <a:cubicBezTo>
                        <a:pt x="76" y="20"/>
                        <a:pt x="76" y="20"/>
                        <a:pt x="76" y="20"/>
                      </a:cubicBezTo>
                      <a:cubicBezTo>
                        <a:pt x="76" y="28"/>
                        <a:pt x="76" y="28"/>
                        <a:pt x="76" y="28"/>
                      </a:cubicBezTo>
                      <a:cubicBezTo>
                        <a:pt x="76" y="56"/>
                        <a:pt x="76" y="56"/>
                        <a:pt x="76" y="56"/>
                      </a:cubicBezTo>
                      <a:cubicBezTo>
                        <a:pt x="76" y="58"/>
                        <a:pt x="74" y="60"/>
                        <a:pt x="72" y="60"/>
                      </a:cubicBezTo>
                      <a:lnTo>
                        <a:pt x="12" y="60"/>
                      </a:lnTo>
                      <a:close/>
                      <a:moveTo>
                        <a:pt x="44" y="96"/>
                      </a:moveTo>
                      <a:cubicBezTo>
                        <a:pt x="40" y="96"/>
                        <a:pt x="36" y="92"/>
                        <a:pt x="36" y="88"/>
                      </a:cubicBezTo>
                      <a:cubicBezTo>
                        <a:pt x="36" y="84"/>
                        <a:pt x="40" y="80"/>
                        <a:pt x="44" y="80"/>
                      </a:cubicBezTo>
                      <a:cubicBezTo>
                        <a:pt x="48" y="80"/>
                        <a:pt x="52" y="84"/>
                        <a:pt x="52" y="88"/>
                      </a:cubicBezTo>
                      <a:cubicBezTo>
                        <a:pt x="52" y="92"/>
                        <a:pt x="48" y="96"/>
                        <a:pt x="44" y="96"/>
                      </a:cubicBezTo>
                      <a:close/>
                      <a:moveTo>
                        <a:pt x="96" y="96"/>
                      </a:moveTo>
                      <a:cubicBezTo>
                        <a:pt x="92" y="96"/>
                        <a:pt x="88" y="92"/>
                        <a:pt x="88" y="88"/>
                      </a:cubicBezTo>
                      <a:cubicBezTo>
                        <a:pt x="88" y="84"/>
                        <a:pt x="92" y="80"/>
                        <a:pt x="96" y="80"/>
                      </a:cubicBezTo>
                      <a:cubicBezTo>
                        <a:pt x="100" y="80"/>
                        <a:pt x="104" y="84"/>
                        <a:pt x="104" y="88"/>
                      </a:cubicBezTo>
                      <a:cubicBezTo>
                        <a:pt x="104" y="92"/>
                        <a:pt x="100" y="96"/>
                        <a:pt x="96" y="96"/>
                      </a:cubicBezTo>
                      <a:close/>
                      <a:moveTo>
                        <a:pt x="120" y="80"/>
                      </a:moveTo>
                      <a:cubicBezTo>
                        <a:pt x="120" y="82"/>
                        <a:pt x="118" y="84"/>
                        <a:pt x="116" y="84"/>
                      </a:cubicBezTo>
                      <a:cubicBezTo>
                        <a:pt x="111" y="84"/>
                        <a:pt x="111" y="84"/>
                        <a:pt x="111" y="84"/>
                      </a:cubicBezTo>
                      <a:cubicBezTo>
                        <a:pt x="110" y="77"/>
                        <a:pt x="103" y="72"/>
                        <a:pt x="96" y="72"/>
                      </a:cubicBezTo>
                      <a:cubicBezTo>
                        <a:pt x="89" y="72"/>
                        <a:pt x="82" y="77"/>
                        <a:pt x="81" y="84"/>
                      </a:cubicBezTo>
                      <a:cubicBezTo>
                        <a:pt x="59" y="84"/>
                        <a:pt x="59" y="84"/>
                        <a:pt x="59" y="84"/>
                      </a:cubicBezTo>
                      <a:cubicBezTo>
                        <a:pt x="58" y="77"/>
                        <a:pt x="51" y="72"/>
                        <a:pt x="44" y="72"/>
                      </a:cubicBezTo>
                      <a:cubicBezTo>
                        <a:pt x="37" y="72"/>
                        <a:pt x="30" y="77"/>
                        <a:pt x="29" y="84"/>
                      </a:cubicBezTo>
                      <a:cubicBezTo>
                        <a:pt x="24" y="84"/>
                        <a:pt x="24" y="84"/>
                        <a:pt x="24" y="84"/>
                      </a:cubicBezTo>
                      <a:cubicBezTo>
                        <a:pt x="22" y="84"/>
                        <a:pt x="20" y="82"/>
                        <a:pt x="20" y="80"/>
                      </a:cubicBezTo>
                      <a:cubicBezTo>
                        <a:pt x="20" y="68"/>
                        <a:pt x="20" y="68"/>
                        <a:pt x="20" y="68"/>
                      </a:cubicBezTo>
                      <a:cubicBezTo>
                        <a:pt x="72" y="68"/>
                        <a:pt x="72" y="68"/>
                        <a:pt x="72" y="68"/>
                      </a:cubicBezTo>
                      <a:cubicBezTo>
                        <a:pt x="79" y="68"/>
                        <a:pt x="84" y="63"/>
                        <a:pt x="84" y="56"/>
                      </a:cubicBezTo>
                      <a:cubicBezTo>
                        <a:pt x="84" y="28"/>
                        <a:pt x="84" y="28"/>
                        <a:pt x="84" y="28"/>
                      </a:cubicBezTo>
                      <a:cubicBezTo>
                        <a:pt x="100" y="28"/>
                        <a:pt x="100" y="28"/>
                        <a:pt x="100" y="28"/>
                      </a:cubicBezTo>
                      <a:cubicBezTo>
                        <a:pt x="101" y="28"/>
                        <a:pt x="103" y="29"/>
                        <a:pt x="103" y="30"/>
                      </a:cubicBezTo>
                      <a:cubicBezTo>
                        <a:pt x="119" y="54"/>
                        <a:pt x="119" y="54"/>
                        <a:pt x="119" y="54"/>
                      </a:cubicBezTo>
                      <a:cubicBezTo>
                        <a:pt x="120" y="54"/>
                        <a:pt x="120" y="55"/>
                        <a:pt x="120" y="56"/>
                      </a:cubicBezTo>
                      <a:lnTo>
                        <a:pt x="120"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grpSp>
          <p:grpSp>
            <p:nvGrpSpPr>
              <p:cNvPr id="26" name="Group 23"/>
              <p:cNvGrpSpPr/>
              <p:nvPr/>
            </p:nvGrpSpPr>
            <p:grpSpPr>
              <a:xfrm>
                <a:off x="7210457" y="1807833"/>
                <a:ext cx="549275" cy="549275"/>
                <a:chOff x="1978025" y="4927601"/>
                <a:chExt cx="549275" cy="549275"/>
              </a:xfrm>
              <a:solidFill>
                <a:schemeClr val="bg1"/>
              </a:solidFill>
            </p:grpSpPr>
            <p:sp>
              <p:nvSpPr>
                <p:cNvPr id="74" name="Freeform 48"/>
                <p:cNvSpPr>
                  <a:spLocks noEditPoints="1"/>
                </p:cNvSpPr>
                <p:nvPr/>
              </p:nvSpPr>
              <p:spPr bwMode="auto">
                <a:xfrm>
                  <a:off x="1978025" y="4927601"/>
                  <a:ext cx="549275" cy="549275"/>
                </a:xfrm>
                <a:custGeom>
                  <a:avLst/>
                  <a:gdLst>
                    <a:gd name="T0" fmla="*/ 97 w 146"/>
                    <a:gd name="T1" fmla="*/ 14 h 146"/>
                    <a:gd name="T2" fmla="*/ 14 w 146"/>
                    <a:gd name="T3" fmla="*/ 49 h 146"/>
                    <a:gd name="T4" fmla="*/ 49 w 146"/>
                    <a:gd name="T5" fmla="*/ 132 h 146"/>
                    <a:gd name="T6" fmla="*/ 132 w 146"/>
                    <a:gd name="T7" fmla="*/ 97 h 146"/>
                    <a:gd name="T8" fmla="*/ 97 w 146"/>
                    <a:gd name="T9" fmla="*/ 14 h 146"/>
                    <a:gd name="T10" fmla="*/ 52 w 146"/>
                    <a:gd name="T11" fmla="*/ 125 h 146"/>
                    <a:gd name="T12" fmla="*/ 21 w 146"/>
                    <a:gd name="T13" fmla="*/ 52 h 146"/>
                    <a:gd name="T14" fmla="*/ 94 w 146"/>
                    <a:gd name="T15" fmla="*/ 21 h 146"/>
                    <a:gd name="T16" fmla="*/ 125 w 146"/>
                    <a:gd name="T17" fmla="*/ 94 h 146"/>
                    <a:gd name="T18" fmla="*/ 52 w 146"/>
                    <a:gd name="T19" fmla="*/ 12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46">
                      <a:moveTo>
                        <a:pt x="97" y="14"/>
                      </a:moveTo>
                      <a:cubicBezTo>
                        <a:pt x="64" y="0"/>
                        <a:pt x="27" y="16"/>
                        <a:pt x="14" y="49"/>
                      </a:cubicBezTo>
                      <a:cubicBezTo>
                        <a:pt x="0" y="82"/>
                        <a:pt x="16" y="119"/>
                        <a:pt x="49" y="132"/>
                      </a:cubicBezTo>
                      <a:cubicBezTo>
                        <a:pt x="82" y="146"/>
                        <a:pt x="119" y="130"/>
                        <a:pt x="132" y="97"/>
                      </a:cubicBezTo>
                      <a:cubicBezTo>
                        <a:pt x="146" y="64"/>
                        <a:pt x="130" y="27"/>
                        <a:pt x="97" y="14"/>
                      </a:cubicBezTo>
                      <a:close/>
                      <a:moveTo>
                        <a:pt x="52" y="125"/>
                      </a:moveTo>
                      <a:cubicBezTo>
                        <a:pt x="24" y="114"/>
                        <a:pt x="10" y="81"/>
                        <a:pt x="21" y="52"/>
                      </a:cubicBezTo>
                      <a:cubicBezTo>
                        <a:pt x="33" y="24"/>
                        <a:pt x="65" y="10"/>
                        <a:pt x="94" y="21"/>
                      </a:cubicBezTo>
                      <a:cubicBezTo>
                        <a:pt x="123" y="33"/>
                        <a:pt x="136" y="65"/>
                        <a:pt x="125" y="94"/>
                      </a:cubicBezTo>
                      <a:cubicBezTo>
                        <a:pt x="114" y="123"/>
                        <a:pt x="81" y="136"/>
                        <a:pt x="52"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75" name="Freeform 49"/>
                <p:cNvSpPr>
                  <a:spLocks noEditPoints="1"/>
                </p:cNvSpPr>
                <p:nvPr/>
              </p:nvSpPr>
              <p:spPr bwMode="auto">
                <a:xfrm>
                  <a:off x="2219325" y="5168901"/>
                  <a:ext cx="66675" cy="68263"/>
                </a:xfrm>
                <a:custGeom>
                  <a:avLst/>
                  <a:gdLst>
                    <a:gd name="T0" fmla="*/ 12 w 18"/>
                    <a:gd name="T1" fmla="*/ 2 h 18"/>
                    <a:gd name="T2" fmla="*/ 2 w 18"/>
                    <a:gd name="T3" fmla="*/ 6 h 18"/>
                    <a:gd name="T4" fmla="*/ 6 w 18"/>
                    <a:gd name="T5" fmla="*/ 16 h 18"/>
                    <a:gd name="T6" fmla="*/ 16 w 18"/>
                    <a:gd name="T7" fmla="*/ 12 h 18"/>
                    <a:gd name="T8" fmla="*/ 12 w 18"/>
                    <a:gd name="T9" fmla="*/ 2 h 18"/>
                    <a:gd name="T10" fmla="*/ 8 w 18"/>
                    <a:gd name="T11" fmla="*/ 13 h 18"/>
                    <a:gd name="T12" fmla="*/ 5 w 18"/>
                    <a:gd name="T13" fmla="*/ 8 h 18"/>
                    <a:gd name="T14" fmla="*/ 11 w 18"/>
                    <a:gd name="T15" fmla="*/ 5 h 18"/>
                    <a:gd name="T16" fmla="*/ 13 w 18"/>
                    <a:gd name="T17" fmla="*/ 11 h 18"/>
                    <a:gd name="T18" fmla="*/ 8 w 18"/>
                    <a:gd name="T1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12" y="2"/>
                      </a:moveTo>
                      <a:cubicBezTo>
                        <a:pt x="8" y="0"/>
                        <a:pt x="3" y="2"/>
                        <a:pt x="2" y="6"/>
                      </a:cubicBezTo>
                      <a:cubicBezTo>
                        <a:pt x="0" y="10"/>
                        <a:pt x="2" y="15"/>
                        <a:pt x="6" y="16"/>
                      </a:cubicBezTo>
                      <a:cubicBezTo>
                        <a:pt x="10" y="18"/>
                        <a:pt x="15" y="16"/>
                        <a:pt x="16" y="12"/>
                      </a:cubicBezTo>
                      <a:cubicBezTo>
                        <a:pt x="18" y="8"/>
                        <a:pt x="16" y="3"/>
                        <a:pt x="12" y="2"/>
                      </a:cubicBezTo>
                      <a:close/>
                      <a:moveTo>
                        <a:pt x="8" y="13"/>
                      </a:moveTo>
                      <a:cubicBezTo>
                        <a:pt x="5" y="12"/>
                        <a:pt x="4" y="10"/>
                        <a:pt x="5" y="8"/>
                      </a:cubicBezTo>
                      <a:cubicBezTo>
                        <a:pt x="6" y="5"/>
                        <a:pt x="8" y="4"/>
                        <a:pt x="11" y="5"/>
                      </a:cubicBezTo>
                      <a:cubicBezTo>
                        <a:pt x="13" y="6"/>
                        <a:pt x="14" y="8"/>
                        <a:pt x="13" y="11"/>
                      </a:cubicBezTo>
                      <a:cubicBezTo>
                        <a:pt x="12" y="13"/>
                        <a:pt x="10" y="14"/>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76" name="Freeform 50"/>
                <p:cNvSpPr>
                  <a:spLocks noEditPoints="1"/>
                </p:cNvSpPr>
                <p:nvPr/>
              </p:nvSpPr>
              <p:spPr bwMode="auto">
                <a:xfrm>
                  <a:off x="2151063" y="5100638"/>
                  <a:ext cx="203200" cy="203200"/>
                </a:xfrm>
                <a:custGeom>
                  <a:avLst/>
                  <a:gdLst>
                    <a:gd name="T0" fmla="*/ 36 w 54"/>
                    <a:gd name="T1" fmla="*/ 5 h 54"/>
                    <a:gd name="T2" fmla="*/ 5 w 54"/>
                    <a:gd name="T3" fmla="*/ 18 h 54"/>
                    <a:gd name="T4" fmla="*/ 18 w 54"/>
                    <a:gd name="T5" fmla="*/ 49 h 54"/>
                    <a:gd name="T6" fmla="*/ 49 w 54"/>
                    <a:gd name="T7" fmla="*/ 36 h 54"/>
                    <a:gd name="T8" fmla="*/ 36 w 54"/>
                    <a:gd name="T9" fmla="*/ 5 h 54"/>
                    <a:gd name="T10" fmla="*/ 21 w 54"/>
                    <a:gd name="T11" fmla="*/ 42 h 54"/>
                    <a:gd name="T12" fmla="*/ 12 w 54"/>
                    <a:gd name="T13" fmla="*/ 21 h 54"/>
                    <a:gd name="T14" fmla="*/ 33 w 54"/>
                    <a:gd name="T15" fmla="*/ 12 h 54"/>
                    <a:gd name="T16" fmla="*/ 42 w 54"/>
                    <a:gd name="T17" fmla="*/ 33 h 54"/>
                    <a:gd name="T18" fmla="*/ 21 w 54"/>
                    <a:gd name="T19"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36" y="5"/>
                      </a:moveTo>
                      <a:cubicBezTo>
                        <a:pt x="24" y="0"/>
                        <a:pt x="10" y="6"/>
                        <a:pt x="5" y="18"/>
                      </a:cubicBezTo>
                      <a:cubicBezTo>
                        <a:pt x="0" y="30"/>
                        <a:pt x="6" y="44"/>
                        <a:pt x="18" y="49"/>
                      </a:cubicBezTo>
                      <a:cubicBezTo>
                        <a:pt x="30" y="54"/>
                        <a:pt x="44" y="48"/>
                        <a:pt x="49" y="36"/>
                      </a:cubicBezTo>
                      <a:cubicBezTo>
                        <a:pt x="54" y="24"/>
                        <a:pt x="48" y="10"/>
                        <a:pt x="36" y="5"/>
                      </a:cubicBezTo>
                      <a:close/>
                      <a:moveTo>
                        <a:pt x="21" y="42"/>
                      </a:moveTo>
                      <a:cubicBezTo>
                        <a:pt x="13" y="39"/>
                        <a:pt x="9" y="29"/>
                        <a:pt x="12" y="21"/>
                      </a:cubicBezTo>
                      <a:cubicBezTo>
                        <a:pt x="15" y="13"/>
                        <a:pt x="25" y="9"/>
                        <a:pt x="33" y="12"/>
                      </a:cubicBezTo>
                      <a:cubicBezTo>
                        <a:pt x="41" y="15"/>
                        <a:pt x="45" y="25"/>
                        <a:pt x="42" y="33"/>
                      </a:cubicBezTo>
                      <a:cubicBezTo>
                        <a:pt x="39" y="41"/>
                        <a:pt x="29" y="45"/>
                        <a:pt x="2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77" name="Freeform 51"/>
                <p:cNvSpPr/>
                <p:nvPr/>
              </p:nvSpPr>
              <p:spPr bwMode="auto">
                <a:xfrm>
                  <a:off x="2290763" y="5237163"/>
                  <a:ext cx="74612" cy="77788"/>
                </a:xfrm>
                <a:custGeom>
                  <a:avLst/>
                  <a:gdLst>
                    <a:gd name="T0" fmla="*/ 20 w 20"/>
                    <a:gd name="T1" fmla="*/ 3 h 21"/>
                    <a:gd name="T2" fmla="*/ 19 w 20"/>
                    <a:gd name="T3" fmla="*/ 0 h 21"/>
                    <a:gd name="T4" fmla="*/ 16 w 20"/>
                    <a:gd name="T5" fmla="*/ 1 h 21"/>
                    <a:gd name="T6" fmla="*/ 16 w 20"/>
                    <a:gd name="T7" fmla="*/ 1 h 21"/>
                    <a:gd name="T8" fmla="*/ 1 w 20"/>
                    <a:gd name="T9" fmla="*/ 17 h 21"/>
                    <a:gd name="T10" fmla="*/ 0 w 20"/>
                    <a:gd name="T11" fmla="*/ 19 h 21"/>
                    <a:gd name="T12" fmla="*/ 3 w 20"/>
                    <a:gd name="T13" fmla="*/ 20 h 21"/>
                    <a:gd name="T14" fmla="*/ 3 w 20"/>
                    <a:gd name="T15" fmla="*/ 20 h 21"/>
                    <a:gd name="T16" fmla="*/ 20 w 20"/>
                    <a:gd name="T17"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20" y="3"/>
                      </a:moveTo>
                      <a:cubicBezTo>
                        <a:pt x="20" y="2"/>
                        <a:pt x="20" y="1"/>
                        <a:pt x="19" y="0"/>
                      </a:cubicBezTo>
                      <a:cubicBezTo>
                        <a:pt x="18" y="0"/>
                        <a:pt x="16" y="0"/>
                        <a:pt x="16" y="1"/>
                      </a:cubicBezTo>
                      <a:cubicBezTo>
                        <a:pt x="16" y="1"/>
                        <a:pt x="16" y="1"/>
                        <a:pt x="16" y="1"/>
                      </a:cubicBezTo>
                      <a:cubicBezTo>
                        <a:pt x="13" y="9"/>
                        <a:pt x="8" y="14"/>
                        <a:pt x="1" y="17"/>
                      </a:cubicBezTo>
                      <a:cubicBezTo>
                        <a:pt x="0" y="17"/>
                        <a:pt x="0" y="18"/>
                        <a:pt x="0" y="19"/>
                      </a:cubicBezTo>
                      <a:cubicBezTo>
                        <a:pt x="0" y="20"/>
                        <a:pt x="2" y="21"/>
                        <a:pt x="3" y="20"/>
                      </a:cubicBezTo>
                      <a:cubicBezTo>
                        <a:pt x="3" y="20"/>
                        <a:pt x="3" y="20"/>
                        <a:pt x="3" y="20"/>
                      </a:cubicBezTo>
                      <a:cubicBezTo>
                        <a:pt x="10" y="17"/>
                        <a:pt x="16" y="11"/>
                        <a:pt x="2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78" name="Freeform 52"/>
                <p:cNvSpPr/>
                <p:nvPr/>
              </p:nvSpPr>
              <p:spPr bwMode="auto">
                <a:xfrm>
                  <a:off x="2312988" y="5259388"/>
                  <a:ext cx="109537" cy="112713"/>
                </a:xfrm>
                <a:custGeom>
                  <a:avLst/>
                  <a:gdLst>
                    <a:gd name="T0" fmla="*/ 27 w 29"/>
                    <a:gd name="T1" fmla="*/ 0 h 30"/>
                    <a:gd name="T2" fmla="*/ 25 w 29"/>
                    <a:gd name="T3" fmla="*/ 1 h 30"/>
                    <a:gd name="T4" fmla="*/ 1 w 29"/>
                    <a:gd name="T5" fmla="*/ 25 h 30"/>
                    <a:gd name="T6" fmla="*/ 0 w 29"/>
                    <a:gd name="T7" fmla="*/ 28 h 30"/>
                    <a:gd name="T8" fmla="*/ 3 w 29"/>
                    <a:gd name="T9" fmla="*/ 29 h 30"/>
                    <a:gd name="T10" fmla="*/ 3 w 29"/>
                    <a:gd name="T11" fmla="*/ 29 h 30"/>
                    <a:gd name="T12" fmla="*/ 29 w 29"/>
                    <a:gd name="T13" fmla="*/ 3 h 30"/>
                    <a:gd name="T14" fmla="*/ 27 w 29"/>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0">
                      <a:moveTo>
                        <a:pt x="27" y="0"/>
                      </a:moveTo>
                      <a:cubicBezTo>
                        <a:pt x="26" y="0"/>
                        <a:pt x="25" y="0"/>
                        <a:pt x="25" y="1"/>
                      </a:cubicBezTo>
                      <a:cubicBezTo>
                        <a:pt x="20" y="13"/>
                        <a:pt x="12" y="21"/>
                        <a:pt x="1" y="25"/>
                      </a:cubicBezTo>
                      <a:cubicBezTo>
                        <a:pt x="0" y="26"/>
                        <a:pt x="0" y="27"/>
                        <a:pt x="0" y="28"/>
                      </a:cubicBezTo>
                      <a:cubicBezTo>
                        <a:pt x="1" y="29"/>
                        <a:pt x="2" y="30"/>
                        <a:pt x="3" y="29"/>
                      </a:cubicBezTo>
                      <a:cubicBezTo>
                        <a:pt x="3" y="29"/>
                        <a:pt x="3" y="29"/>
                        <a:pt x="3" y="29"/>
                      </a:cubicBezTo>
                      <a:cubicBezTo>
                        <a:pt x="14" y="24"/>
                        <a:pt x="24" y="15"/>
                        <a:pt x="29" y="3"/>
                      </a:cubicBezTo>
                      <a:cubicBezTo>
                        <a:pt x="29" y="2"/>
                        <a:pt x="28" y="1"/>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79" name="Freeform 53"/>
                <p:cNvSpPr/>
                <p:nvPr/>
              </p:nvSpPr>
              <p:spPr bwMode="auto">
                <a:xfrm>
                  <a:off x="2301875" y="5248276"/>
                  <a:ext cx="93662" cy="93663"/>
                </a:xfrm>
                <a:custGeom>
                  <a:avLst/>
                  <a:gdLst>
                    <a:gd name="T0" fmla="*/ 23 w 25"/>
                    <a:gd name="T1" fmla="*/ 0 h 25"/>
                    <a:gd name="T2" fmla="*/ 20 w 25"/>
                    <a:gd name="T3" fmla="*/ 1 h 25"/>
                    <a:gd name="T4" fmla="*/ 1 w 25"/>
                    <a:gd name="T5" fmla="*/ 21 h 25"/>
                    <a:gd name="T6" fmla="*/ 1 w 25"/>
                    <a:gd name="T7" fmla="*/ 21 h 25"/>
                    <a:gd name="T8" fmla="*/ 0 w 25"/>
                    <a:gd name="T9" fmla="*/ 24 h 25"/>
                    <a:gd name="T10" fmla="*/ 3 w 25"/>
                    <a:gd name="T11" fmla="*/ 25 h 25"/>
                    <a:gd name="T12" fmla="*/ 3 w 25"/>
                    <a:gd name="T13" fmla="*/ 25 h 25"/>
                    <a:gd name="T14" fmla="*/ 24 w 25"/>
                    <a:gd name="T15" fmla="*/ 3 h 25"/>
                    <a:gd name="T16" fmla="*/ 2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3" y="0"/>
                      </a:moveTo>
                      <a:cubicBezTo>
                        <a:pt x="22" y="0"/>
                        <a:pt x="21" y="0"/>
                        <a:pt x="20" y="1"/>
                      </a:cubicBezTo>
                      <a:cubicBezTo>
                        <a:pt x="17" y="11"/>
                        <a:pt x="10" y="17"/>
                        <a:pt x="1" y="21"/>
                      </a:cubicBezTo>
                      <a:cubicBezTo>
                        <a:pt x="1" y="21"/>
                        <a:pt x="1" y="21"/>
                        <a:pt x="1" y="21"/>
                      </a:cubicBezTo>
                      <a:cubicBezTo>
                        <a:pt x="0" y="22"/>
                        <a:pt x="0" y="23"/>
                        <a:pt x="0" y="24"/>
                      </a:cubicBezTo>
                      <a:cubicBezTo>
                        <a:pt x="1" y="25"/>
                        <a:pt x="2" y="25"/>
                        <a:pt x="3" y="25"/>
                      </a:cubicBezTo>
                      <a:cubicBezTo>
                        <a:pt x="3" y="25"/>
                        <a:pt x="3" y="25"/>
                        <a:pt x="3" y="25"/>
                      </a:cubicBezTo>
                      <a:cubicBezTo>
                        <a:pt x="12" y="21"/>
                        <a:pt x="20" y="13"/>
                        <a:pt x="24" y="3"/>
                      </a:cubicBezTo>
                      <a:cubicBezTo>
                        <a:pt x="25" y="2"/>
                        <a:pt x="24" y="1"/>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80" name="Freeform 54"/>
                <p:cNvSpPr/>
                <p:nvPr/>
              </p:nvSpPr>
              <p:spPr bwMode="auto">
                <a:xfrm>
                  <a:off x="2139950" y="5089526"/>
                  <a:ext cx="74612" cy="79375"/>
                </a:xfrm>
                <a:custGeom>
                  <a:avLst/>
                  <a:gdLst>
                    <a:gd name="T0" fmla="*/ 20 w 20"/>
                    <a:gd name="T1" fmla="*/ 2 h 21"/>
                    <a:gd name="T2" fmla="*/ 17 w 20"/>
                    <a:gd name="T3" fmla="*/ 1 h 21"/>
                    <a:gd name="T4" fmla="*/ 17 w 20"/>
                    <a:gd name="T5" fmla="*/ 1 h 21"/>
                    <a:gd name="T6" fmla="*/ 0 w 20"/>
                    <a:gd name="T7" fmla="*/ 18 h 21"/>
                    <a:gd name="T8" fmla="*/ 0 w 20"/>
                    <a:gd name="T9" fmla="*/ 18 h 21"/>
                    <a:gd name="T10" fmla="*/ 1 w 20"/>
                    <a:gd name="T11" fmla="*/ 21 h 21"/>
                    <a:gd name="T12" fmla="*/ 4 w 20"/>
                    <a:gd name="T13" fmla="*/ 20 h 21"/>
                    <a:gd name="T14" fmla="*/ 4 w 20"/>
                    <a:gd name="T15" fmla="*/ 20 h 21"/>
                    <a:gd name="T16" fmla="*/ 19 w 20"/>
                    <a:gd name="T17" fmla="*/ 4 h 21"/>
                    <a:gd name="T18" fmla="*/ 20 w 20"/>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1">
                      <a:moveTo>
                        <a:pt x="20" y="2"/>
                      </a:moveTo>
                      <a:cubicBezTo>
                        <a:pt x="20" y="1"/>
                        <a:pt x="18" y="0"/>
                        <a:pt x="17" y="1"/>
                      </a:cubicBezTo>
                      <a:cubicBezTo>
                        <a:pt x="17" y="1"/>
                        <a:pt x="17" y="1"/>
                        <a:pt x="17" y="1"/>
                      </a:cubicBezTo>
                      <a:cubicBezTo>
                        <a:pt x="10" y="4"/>
                        <a:pt x="4" y="10"/>
                        <a:pt x="0" y="18"/>
                      </a:cubicBezTo>
                      <a:cubicBezTo>
                        <a:pt x="0" y="18"/>
                        <a:pt x="0" y="18"/>
                        <a:pt x="0" y="18"/>
                      </a:cubicBezTo>
                      <a:cubicBezTo>
                        <a:pt x="0" y="19"/>
                        <a:pt x="0" y="20"/>
                        <a:pt x="1" y="21"/>
                      </a:cubicBezTo>
                      <a:cubicBezTo>
                        <a:pt x="2" y="21"/>
                        <a:pt x="4" y="21"/>
                        <a:pt x="4" y="20"/>
                      </a:cubicBezTo>
                      <a:cubicBezTo>
                        <a:pt x="4" y="20"/>
                        <a:pt x="4" y="20"/>
                        <a:pt x="4" y="20"/>
                      </a:cubicBezTo>
                      <a:cubicBezTo>
                        <a:pt x="7" y="12"/>
                        <a:pt x="12" y="7"/>
                        <a:pt x="19" y="4"/>
                      </a:cubicBezTo>
                      <a:cubicBezTo>
                        <a:pt x="20"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81" name="Freeform 55"/>
                <p:cNvSpPr/>
                <p:nvPr/>
              </p:nvSpPr>
              <p:spPr bwMode="auto">
                <a:xfrm>
                  <a:off x="2082800" y="5033963"/>
                  <a:ext cx="109537" cy="112713"/>
                </a:xfrm>
                <a:custGeom>
                  <a:avLst/>
                  <a:gdLst>
                    <a:gd name="T0" fmla="*/ 29 w 29"/>
                    <a:gd name="T1" fmla="*/ 2 h 30"/>
                    <a:gd name="T2" fmla="*/ 26 w 29"/>
                    <a:gd name="T3" fmla="*/ 1 h 30"/>
                    <a:gd name="T4" fmla="*/ 26 w 29"/>
                    <a:gd name="T5" fmla="*/ 1 h 30"/>
                    <a:gd name="T6" fmla="*/ 0 w 29"/>
                    <a:gd name="T7" fmla="*/ 27 h 30"/>
                    <a:gd name="T8" fmla="*/ 2 w 29"/>
                    <a:gd name="T9" fmla="*/ 30 h 30"/>
                    <a:gd name="T10" fmla="*/ 4 w 29"/>
                    <a:gd name="T11" fmla="*/ 29 h 30"/>
                    <a:gd name="T12" fmla="*/ 28 w 29"/>
                    <a:gd name="T13" fmla="*/ 5 h 30"/>
                    <a:gd name="T14" fmla="*/ 29 w 29"/>
                    <a:gd name="T15" fmla="*/ 2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0">
                      <a:moveTo>
                        <a:pt x="29" y="2"/>
                      </a:moveTo>
                      <a:cubicBezTo>
                        <a:pt x="28" y="1"/>
                        <a:pt x="27" y="0"/>
                        <a:pt x="26" y="1"/>
                      </a:cubicBezTo>
                      <a:cubicBezTo>
                        <a:pt x="26" y="1"/>
                        <a:pt x="26" y="1"/>
                        <a:pt x="26" y="1"/>
                      </a:cubicBezTo>
                      <a:cubicBezTo>
                        <a:pt x="15" y="6"/>
                        <a:pt x="5" y="15"/>
                        <a:pt x="0" y="27"/>
                      </a:cubicBezTo>
                      <a:cubicBezTo>
                        <a:pt x="0" y="28"/>
                        <a:pt x="1" y="29"/>
                        <a:pt x="2" y="30"/>
                      </a:cubicBezTo>
                      <a:cubicBezTo>
                        <a:pt x="3" y="30"/>
                        <a:pt x="4" y="30"/>
                        <a:pt x="4" y="29"/>
                      </a:cubicBezTo>
                      <a:cubicBezTo>
                        <a:pt x="9" y="17"/>
                        <a:pt x="17" y="9"/>
                        <a:pt x="28" y="5"/>
                      </a:cubicBezTo>
                      <a:cubicBezTo>
                        <a:pt x="29" y="4"/>
                        <a:pt x="29" y="3"/>
                        <a:pt x="2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82" name="Freeform 56"/>
                <p:cNvSpPr/>
                <p:nvPr/>
              </p:nvSpPr>
              <p:spPr bwMode="auto">
                <a:xfrm>
                  <a:off x="2109788" y="5064126"/>
                  <a:ext cx="93662" cy="93663"/>
                </a:xfrm>
                <a:custGeom>
                  <a:avLst/>
                  <a:gdLst>
                    <a:gd name="T0" fmla="*/ 24 w 25"/>
                    <a:gd name="T1" fmla="*/ 4 h 25"/>
                    <a:gd name="T2" fmla="*/ 25 w 25"/>
                    <a:gd name="T3" fmla="*/ 1 h 25"/>
                    <a:gd name="T4" fmla="*/ 22 w 25"/>
                    <a:gd name="T5" fmla="*/ 0 h 25"/>
                    <a:gd name="T6" fmla="*/ 22 w 25"/>
                    <a:gd name="T7" fmla="*/ 0 h 25"/>
                    <a:gd name="T8" fmla="*/ 1 w 25"/>
                    <a:gd name="T9" fmla="*/ 22 h 25"/>
                    <a:gd name="T10" fmla="*/ 2 w 25"/>
                    <a:gd name="T11" fmla="*/ 25 h 25"/>
                    <a:gd name="T12" fmla="*/ 5 w 25"/>
                    <a:gd name="T13" fmla="*/ 24 h 25"/>
                    <a:gd name="T14" fmla="*/ 24 w 25"/>
                    <a:gd name="T15" fmla="*/ 4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24" y="4"/>
                      </a:moveTo>
                      <a:cubicBezTo>
                        <a:pt x="25" y="3"/>
                        <a:pt x="25" y="2"/>
                        <a:pt x="25" y="1"/>
                      </a:cubicBezTo>
                      <a:cubicBezTo>
                        <a:pt x="24" y="0"/>
                        <a:pt x="23" y="0"/>
                        <a:pt x="22" y="0"/>
                      </a:cubicBezTo>
                      <a:cubicBezTo>
                        <a:pt x="22" y="0"/>
                        <a:pt x="22" y="0"/>
                        <a:pt x="22" y="0"/>
                      </a:cubicBezTo>
                      <a:cubicBezTo>
                        <a:pt x="13" y="4"/>
                        <a:pt x="5" y="12"/>
                        <a:pt x="1" y="22"/>
                      </a:cubicBezTo>
                      <a:cubicBezTo>
                        <a:pt x="0" y="23"/>
                        <a:pt x="1" y="24"/>
                        <a:pt x="2" y="25"/>
                      </a:cubicBezTo>
                      <a:cubicBezTo>
                        <a:pt x="3" y="25"/>
                        <a:pt x="4" y="25"/>
                        <a:pt x="5" y="24"/>
                      </a:cubicBezTo>
                      <a:cubicBezTo>
                        <a:pt x="8" y="14"/>
                        <a:pt x="15" y="8"/>
                        <a:pt x="2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grpSp>
          <p:grpSp>
            <p:nvGrpSpPr>
              <p:cNvPr id="27" name="Group 24"/>
              <p:cNvGrpSpPr/>
              <p:nvPr/>
            </p:nvGrpSpPr>
            <p:grpSpPr>
              <a:xfrm>
                <a:off x="8806221" y="3987764"/>
                <a:ext cx="495300" cy="466725"/>
                <a:chOff x="1049338" y="4976813"/>
                <a:chExt cx="495300" cy="466725"/>
              </a:xfrm>
              <a:solidFill>
                <a:schemeClr val="bg1"/>
              </a:solidFill>
            </p:grpSpPr>
            <p:sp>
              <p:nvSpPr>
                <p:cNvPr id="72" name="Oval 57"/>
                <p:cNvSpPr>
                  <a:spLocks noChangeArrowheads="1"/>
                </p:cNvSpPr>
                <p:nvPr/>
              </p:nvSpPr>
              <p:spPr bwMode="auto">
                <a:xfrm>
                  <a:off x="1289050" y="5232401"/>
                  <a:ext cx="60325" cy="603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73" name="Freeform 58"/>
                <p:cNvSpPr>
                  <a:spLocks noEditPoints="1"/>
                </p:cNvSpPr>
                <p:nvPr/>
              </p:nvSpPr>
              <p:spPr bwMode="auto">
                <a:xfrm>
                  <a:off x="1049338" y="4976813"/>
                  <a:ext cx="495300" cy="466725"/>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grpSp>
          <p:sp>
            <p:nvSpPr>
              <p:cNvPr id="29" name="Freeform 59"/>
              <p:cNvSpPr>
                <a:spLocks noEditPoints="1"/>
              </p:cNvSpPr>
              <p:nvPr/>
            </p:nvSpPr>
            <p:spPr bwMode="auto">
              <a:xfrm>
                <a:off x="10359631" y="1779783"/>
                <a:ext cx="482890" cy="478835"/>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1"/>
              </a:solidFill>
              <a:ln>
                <a:noFill/>
              </a:ln>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30" name="Freeform 60"/>
              <p:cNvSpPr>
                <a:spLocks noEditPoints="1"/>
              </p:cNvSpPr>
              <p:nvPr/>
            </p:nvSpPr>
            <p:spPr bwMode="auto">
              <a:xfrm>
                <a:off x="5922805" y="2564081"/>
                <a:ext cx="482893" cy="482964"/>
              </a:xfrm>
              <a:custGeom>
                <a:avLst/>
                <a:gdLst>
                  <a:gd name="T0" fmla="*/ 126 w 129"/>
                  <a:gd name="T1" fmla="*/ 2 h 128"/>
                  <a:gd name="T2" fmla="*/ 121 w 129"/>
                  <a:gd name="T3" fmla="*/ 0 h 128"/>
                  <a:gd name="T4" fmla="*/ 120 w 129"/>
                  <a:gd name="T5" fmla="*/ 0 h 128"/>
                  <a:gd name="T6" fmla="*/ 52 w 129"/>
                  <a:gd name="T7" fmla="*/ 12 h 128"/>
                  <a:gd name="T8" fmla="*/ 45 w 129"/>
                  <a:gd name="T9" fmla="*/ 20 h 128"/>
                  <a:gd name="T10" fmla="*/ 45 w 129"/>
                  <a:gd name="T11" fmla="*/ 28 h 128"/>
                  <a:gd name="T12" fmla="*/ 45 w 129"/>
                  <a:gd name="T13" fmla="*/ 32 h 128"/>
                  <a:gd name="T14" fmla="*/ 45 w 129"/>
                  <a:gd name="T15" fmla="*/ 89 h 128"/>
                  <a:gd name="T16" fmla="*/ 30 w 129"/>
                  <a:gd name="T17" fmla="*/ 84 h 128"/>
                  <a:gd name="T18" fmla="*/ 20 w 129"/>
                  <a:gd name="T19" fmla="*/ 86 h 128"/>
                  <a:gd name="T20" fmla="*/ 3 w 129"/>
                  <a:gd name="T21" fmla="*/ 100 h 128"/>
                  <a:gd name="T22" fmla="*/ 2 w 129"/>
                  <a:gd name="T23" fmla="*/ 115 h 128"/>
                  <a:gd name="T24" fmla="*/ 24 w 129"/>
                  <a:gd name="T25" fmla="*/ 128 h 128"/>
                  <a:gd name="T26" fmla="*/ 34 w 129"/>
                  <a:gd name="T27" fmla="*/ 126 h 128"/>
                  <a:gd name="T28" fmla="*/ 51 w 129"/>
                  <a:gd name="T29" fmla="*/ 112 h 128"/>
                  <a:gd name="T30" fmla="*/ 53 w 129"/>
                  <a:gd name="T31" fmla="*/ 104 h 128"/>
                  <a:gd name="T32" fmla="*/ 53 w 129"/>
                  <a:gd name="T33" fmla="*/ 104 h 128"/>
                  <a:gd name="T34" fmla="*/ 53 w 129"/>
                  <a:gd name="T35" fmla="*/ 40 h 128"/>
                  <a:gd name="T36" fmla="*/ 54 w 129"/>
                  <a:gd name="T37" fmla="*/ 40 h 128"/>
                  <a:gd name="T38" fmla="*/ 121 w 129"/>
                  <a:gd name="T39" fmla="*/ 28 h 128"/>
                  <a:gd name="T40" fmla="*/ 121 w 129"/>
                  <a:gd name="T41" fmla="*/ 77 h 128"/>
                  <a:gd name="T42" fmla="*/ 106 w 129"/>
                  <a:gd name="T43" fmla="*/ 72 h 128"/>
                  <a:gd name="T44" fmla="*/ 96 w 129"/>
                  <a:gd name="T45" fmla="*/ 74 h 128"/>
                  <a:gd name="T46" fmla="*/ 79 w 129"/>
                  <a:gd name="T47" fmla="*/ 88 h 128"/>
                  <a:gd name="T48" fmla="*/ 78 w 129"/>
                  <a:gd name="T49" fmla="*/ 103 h 128"/>
                  <a:gd name="T50" fmla="*/ 100 w 129"/>
                  <a:gd name="T51" fmla="*/ 116 h 128"/>
                  <a:gd name="T52" fmla="*/ 110 w 129"/>
                  <a:gd name="T53" fmla="*/ 114 h 128"/>
                  <a:gd name="T54" fmla="*/ 127 w 129"/>
                  <a:gd name="T55" fmla="*/ 100 h 128"/>
                  <a:gd name="T56" fmla="*/ 129 w 129"/>
                  <a:gd name="T57" fmla="*/ 92 h 128"/>
                  <a:gd name="T58" fmla="*/ 129 w 129"/>
                  <a:gd name="T59" fmla="*/ 92 h 128"/>
                  <a:gd name="T60" fmla="*/ 129 w 129"/>
                  <a:gd name="T61" fmla="*/ 20 h 128"/>
                  <a:gd name="T62" fmla="*/ 129 w 129"/>
                  <a:gd name="T63" fmla="*/ 16 h 128"/>
                  <a:gd name="T64" fmla="*/ 129 w 129"/>
                  <a:gd name="T65" fmla="*/ 8 h 128"/>
                  <a:gd name="T66" fmla="*/ 126 w 129"/>
                  <a:gd name="T67" fmla="*/ 2 h 128"/>
                  <a:gd name="T68" fmla="*/ 32 w 129"/>
                  <a:gd name="T69" fmla="*/ 119 h 128"/>
                  <a:gd name="T70" fmla="*/ 10 w 129"/>
                  <a:gd name="T71" fmla="*/ 112 h 128"/>
                  <a:gd name="T72" fmla="*/ 22 w 129"/>
                  <a:gd name="T73" fmla="*/ 93 h 128"/>
                  <a:gd name="T74" fmla="*/ 44 w 129"/>
                  <a:gd name="T75" fmla="*/ 100 h 128"/>
                  <a:gd name="T76" fmla="*/ 32 w 129"/>
                  <a:gd name="T77" fmla="*/ 119 h 128"/>
                  <a:gd name="T78" fmla="*/ 108 w 129"/>
                  <a:gd name="T79" fmla="*/ 107 h 128"/>
                  <a:gd name="T80" fmla="*/ 85 w 129"/>
                  <a:gd name="T81" fmla="*/ 100 h 128"/>
                  <a:gd name="T82" fmla="*/ 98 w 129"/>
                  <a:gd name="T83" fmla="*/ 81 h 128"/>
                  <a:gd name="T84" fmla="*/ 120 w 129"/>
                  <a:gd name="T85" fmla="*/ 88 h 128"/>
                  <a:gd name="T86" fmla="*/ 108 w 129"/>
                  <a:gd name="T87" fmla="*/ 107 h 128"/>
                  <a:gd name="T88" fmla="*/ 121 w 129"/>
                  <a:gd name="T89" fmla="*/ 20 h 128"/>
                  <a:gd name="T90" fmla="*/ 53 w 129"/>
                  <a:gd name="T91" fmla="*/ 32 h 128"/>
                  <a:gd name="T92" fmla="*/ 53 w 129"/>
                  <a:gd name="T93" fmla="*/ 28 h 128"/>
                  <a:gd name="T94" fmla="*/ 53 w 129"/>
                  <a:gd name="T95" fmla="*/ 20 h 128"/>
                  <a:gd name="T96" fmla="*/ 121 w 129"/>
                  <a:gd name="T97" fmla="*/ 8 h 128"/>
                  <a:gd name="T98" fmla="*/ 121 w 129"/>
                  <a:gd name="T99" fmla="*/ 16 h 128"/>
                  <a:gd name="T100" fmla="*/ 121 w 129"/>
                  <a:gd name="T101"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 h="128">
                    <a:moveTo>
                      <a:pt x="126" y="2"/>
                    </a:moveTo>
                    <a:cubicBezTo>
                      <a:pt x="125" y="1"/>
                      <a:pt x="123" y="0"/>
                      <a:pt x="121" y="0"/>
                    </a:cubicBezTo>
                    <a:cubicBezTo>
                      <a:pt x="121" y="0"/>
                      <a:pt x="120" y="0"/>
                      <a:pt x="120" y="0"/>
                    </a:cubicBezTo>
                    <a:cubicBezTo>
                      <a:pt x="52" y="12"/>
                      <a:pt x="52" y="12"/>
                      <a:pt x="52" y="12"/>
                    </a:cubicBezTo>
                    <a:cubicBezTo>
                      <a:pt x="48" y="13"/>
                      <a:pt x="45" y="16"/>
                      <a:pt x="45" y="20"/>
                    </a:cubicBezTo>
                    <a:cubicBezTo>
                      <a:pt x="45" y="28"/>
                      <a:pt x="45" y="28"/>
                      <a:pt x="45" y="28"/>
                    </a:cubicBezTo>
                    <a:cubicBezTo>
                      <a:pt x="45" y="32"/>
                      <a:pt x="45" y="32"/>
                      <a:pt x="45" y="32"/>
                    </a:cubicBezTo>
                    <a:cubicBezTo>
                      <a:pt x="45" y="89"/>
                      <a:pt x="45" y="89"/>
                      <a:pt x="45" y="89"/>
                    </a:cubicBezTo>
                    <a:cubicBezTo>
                      <a:pt x="41" y="86"/>
                      <a:pt x="36" y="84"/>
                      <a:pt x="30" y="84"/>
                    </a:cubicBezTo>
                    <a:cubicBezTo>
                      <a:pt x="26" y="84"/>
                      <a:pt x="23" y="85"/>
                      <a:pt x="20" y="86"/>
                    </a:cubicBezTo>
                    <a:cubicBezTo>
                      <a:pt x="12" y="88"/>
                      <a:pt x="6" y="93"/>
                      <a:pt x="3" y="100"/>
                    </a:cubicBezTo>
                    <a:cubicBezTo>
                      <a:pt x="1" y="104"/>
                      <a:pt x="0" y="110"/>
                      <a:pt x="2" y="115"/>
                    </a:cubicBezTo>
                    <a:cubicBezTo>
                      <a:pt x="5" y="123"/>
                      <a:pt x="14" y="128"/>
                      <a:pt x="24" y="128"/>
                    </a:cubicBezTo>
                    <a:cubicBezTo>
                      <a:pt x="28" y="128"/>
                      <a:pt x="31" y="127"/>
                      <a:pt x="34" y="126"/>
                    </a:cubicBezTo>
                    <a:cubicBezTo>
                      <a:pt x="42" y="124"/>
                      <a:pt x="48" y="119"/>
                      <a:pt x="51" y="112"/>
                    </a:cubicBezTo>
                    <a:cubicBezTo>
                      <a:pt x="52" y="110"/>
                      <a:pt x="53" y="107"/>
                      <a:pt x="53" y="104"/>
                    </a:cubicBezTo>
                    <a:cubicBezTo>
                      <a:pt x="53" y="104"/>
                      <a:pt x="53" y="104"/>
                      <a:pt x="53" y="104"/>
                    </a:cubicBezTo>
                    <a:cubicBezTo>
                      <a:pt x="53" y="40"/>
                      <a:pt x="53" y="40"/>
                      <a:pt x="53" y="40"/>
                    </a:cubicBezTo>
                    <a:cubicBezTo>
                      <a:pt x="53" y="40"/>
                      <a:pt x="54" y="40"/>
                      <a:pt x="54" y="40"/>
                    </a:cubicBezTo>
                    <a:cubicBezTo>
                      <a:pt x="121" y="28"/>
                      <a:pt x="121" y="28"/>
                      <a:pt x="121" y="28"/>
                    </a:cubicBezTo>
                    <a:cubicBezTo>
                      <a:pt x="121" y="77"/>
                      <a:pt x="121" y="77"/>
                      <a:pt x="121" y="77"/>
                    </a:cubicBezTo>
                    <a:cubicBezTo>
                      <a:pt x="117" y="74"/>
                      <a:pt x="112" y="72"/>
                      <a:pt x="106" y="72"/>
                    </a:cubicBezTo>
                    <a:cubicBezTo>
                      <a:pt x="102" y="72"/>
                      <a:pt x="99" y="73"/>
                      <a:pt x="96" y="74"/>
                    </a:cubicBezTo>
                    <a:cubicBezTo>
                      <a:pt x="88" y="76"/>
                      <a:pt x="82" y="81"/>
                      <a:pt x="79" y="88"/>
                    </a:cubicBezTo>
                    <a:cubicBezTo>
                      <a:pt x="77" y="92"/>
                      <a:pt x="76" y="98"/>
                      <a:pt x="78" y="103"/>
                    </a:cubicBezTo>
                    <a:cubicBezTo>
                      <a:pt x="81" y="111"/>
                      <a:pt x="90" y="116"/>
                      <a:pt x="100" y="116"/>
                    </a:cubicBezTo>
                    <a:cubicBezTo>
                      <a:pt x="104" y="116"/>
                      <a:pt x="107" y="115"/>
                      <a:pt x="110" y="114"/>
                    </a:cubicBezTo>
                    <a:cubicBezTo>
                      <a:pt x="118" y="112"/>
                      <a:pt x="124" y="107"/>
                      <a:pt x="127" y="100"/>
                    </a:cubicBezTo>
                    <a:cubicBezTo>
                      <a:pt x="128" y="98"/>
                      <a:pt x="129" y="95"/>
                      <a:pt x="129" y="92"/>
                    </a:cubicBezTo>
                    <a:cubicBezTo>
                      <a:pt x="129" y="92"/>
                      <a:pt x="129" y="92"/>
                      <a:pt x="129" y="92"/>
                    </a:cubicBezTo>
                    <a:cubicBezTo>
                      <a:pt x="129" y="20"/>
                      <a:pt x="129" y="20"/>
                      <a:pt x="129" y="20"/>
                    </a:cubicBezTo>
                    <a:cubicBezTo>
                      <a:pt x="129" y="16"/>
                      <a:pt x="129" y="16"/>
                      <a:pt x="129" y="16"/>
                    </a:cubicBezTo>
                    <a:cubicBezTo>
                      <a:pt x="129" y="8"/>
                      <a:pt x="129" y="8"/>
                      <a:pt x="129" y="8"/>
                    </a:cubicBezTo>
                    <a:cubicBezTo>
                      <a:pt x="129" y="6"/>
                      <a:pt x="128" y="3"/>
                      <a:pt x="126" y="2"/>
                    </a:cubicBezTo>
                    <a:close/>
                    <a:moveTo>
                      <a:pt x="32" y="119"/>
                    </a:moveTo>
                    <a:cubicBezTo>
                      <a:pt x="22" y="122"/>
                      <a:pt x="12" y="119"/>
                      <a:pt x="10" y="112"/>
                    </a:cubicBezTo>
                    <a:cubicBezTo>
                      <a:pt x="7" y="105"/>
                      <a:pt x="13" y="96"/>
                      <a:pt x="22" y="93"/>
                    </a:cubicBezTo>
                    <a:cubicBezTo>
                      <a:pt x="32" y="90"/>
                      <a:pt x="42" y="93"/>
                      <a:pt x="44" y="100"/>
                    </a:cubicBezTo>
                    <a:cubicBezTo>
                      <a:pt x="47" y="107"/>
                      <a:pt x="41" y="116"/>
                      <a:pt x="32" y="119"/>
                    </a:cubicBezTo>
                    <a:close/>
                    <a:moveTo>
                      <a:pt x="108" y="107"/>
                    </a:moveTo>
                    <a:cubicBezTo>
                      <a:pt x="98" y="110"/>
                      <a:pt x="88" y="107"/>
                      <a:pt x="85" y="100"/>
                    </a:cubicBezTo>
                    <a:cubicBezTo>
                      <a:pt x="83" y="93"/>
                      <a:pt x="88" y="84"/>
                      <a:pt x="98" y="81"/>
                    </a:cubicBezTo>
                    <a:cubicBezTo>
                      <a:pt x="108" y="78"/>
                      <a:pt x="118" y="81"/>
                      <a:pt x="120" y="88"/>
                    </a:cubicBezTo>
                    <a:cubicBezTo>
                      <a:pt x="123" y="95"/>
                      <a:pt x="117" y="104"/>
                      <a:pt x="108" y="107"/>
                    </a:cubicBezTo>
                    <a:close/>
                    <a:moveTo>
                      <a:pt x="121" y="20"/>
                    </a:moveTo>
                    <a:cubicBezTo>
                      <a:pt x="53" y="32"/>
                      <a:pt x="53" y="32"/>
                      <a:pt x="53" y="32"/>
                    </a:cubicBezTo>
                    <a:cubicBezTo>
                      <a:pt x="53" y="28"/>
                      <a:pt x="53" y="28"/>
                      <a:pt x="53" y="28"/>
                    </a:cubicBezTo>
                    <a:cubicBezTo>
                      <a:pt x="53" y="20"/>
                      <a:pt x="53" y="20"/>
                      <a:pt x="53" y="20"/>
                    </a:cubicBezTo>
                    <a:cubicBezTo>
                      <a:pt x="121" y="8"/>
                      <a:pt x="121" y="8"/>
                      <a:pt x="121" y="8"/>
                    </a:cubicBezTo>
                    <a:cubicBezTo>
                      <a:pt x="121" y="16"/>
                      <a:pt x="121" y="16"/>
                      <a:pt x="121" y="16"/>
                    </a:cubicBezTo>
                    <a:lnTo>
                      <a:pt x="121" y="20"/>
                    </a:lnTo>
                    <a:close/>
                  </a:path>
                </a:pathLst>
              </a:custGeom>
              <a:solidFill>
                <a:schemeClr val="bg1"/>
              </a:solidFill>
              <a:ln>
                <a:noFill/>
              </a:ln>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grpSp>
            <p:nvGrpSpPr>
              <p:cNvPr id="31" name="Group 27"/>
              <p:cNvGrpSpPr/>
              <p:nvPr/>
            </p:nvGrpSpPr>
            <p:grpSpPr>
              <a:xfrm>
                <a:off x="8355201" y="767514"/>
                <a:ext cx="422275" cy="482600"/>
                <a:chOff x="2041525" y="3035301"/>
                <a:chExt cx="422275" cy="482600"/>
              </a:xfrm>
              <a:solidFill>
                <a:schemeClr val="bg1"/>
              </a:solidFill>
            </p:grpSpPr>
            <p:sp>
              <p:nvSpPr>
                <p:cNvPr id="68" name="Freeform 61"/>
                <p:cNvSpPr>
                  <a:spLocks noEditPoints="1"/>
                </p:cNvSpPr>
                <p:nvPr/>
              </p:nvSpPr>
              <p:spPr bwMode="auto">
                <a:xfrm>
                  <a:off x="2041525" y="3035301"/>
                  <a:ext cx="422275" cy="482600"/>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69" name="Oval 62"/>
                <p:cNvSpPr>
                  <a:spLocks noChangeArrowheads="1"/>
                </p:cNvSpPr>
                <p:nvPr/>
              </p:nvSpPr>
              <p:spPr bwMode="auto">
                <a:xfrm>
                  <a:off x="2373313" y="3411538"/>
                  <a:ext cx="30162"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70" name="Oval 63"/>
                <p:cNvSpPr>
                  <a:spLocks noChangeArrowheads="1"/>
                </p:cNvSpPr>
                <p:nvPr/>
              </p:nvSpPr>
              <p:spPr bwMode="auto">
                <a:xfrm>
                  <a:off x="2373313" y="3321051"/>
                  <a:ext cx="30162"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71" name="Oval 64"/>
                <p:cNvSpPr>
                  <a:spLocks noChangeArrowheads="1"/>
                </p:cNvSpPr>
                <p:nvPr/>
              </p:nvSpPr>
              <p:spPr bwMode="auto">
                <a:xfrm>
                  <a:off x="2373313" y="3230563"/>
                  <a:ext cx="30162"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grpSp>
          <p:grpSp>
            <p:nvGrpSpPr>
              <p:cNvPr id="32" name="Group 28"/>
              <p:cNvGrpSpPr/>
              <p:nvPr/>
            </p:nvGrpSpPr>
            <p:grpSpPr>
              <a:xfrm>
                <a:off x="10224381" y="3967559"/>
                <a:ext cx="488950" cy="482600"/>
                <a:chOff x="1044576" y="3035301"/>
                <a:chExt cx="488950" cy="482600"/>
              </a:xfrm>
              <a:solidFill>
                <a:schemeClr val="bg1"/>
              </a:solidFill>
            </p:grpSpPr>
            <p:sp>
              <p:nvSpPr>
                <p:cNvPr id="64" name="Freeform 65"/>
                <p:cNvSpPr>
                  <a:spLocks noEditPoints="1"/>
                </p:cNvSpPr>
                <p:nvPr/>
              </p:nvSpPr>
              <p:spPr bwMode="auto">
                <a:xfrm>
                  <a:off x="1044576" y="3035301"/>
                  <a:ext cx="488950" cy="482600"/>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65" name="Freeform 66"/>
                <p:cNvSpPr>
                  <a:spLocks noEditPoints="1"/>
                </p:cNvSpPr>
                <p:nvPr/>
              </p:nvSpPr>
              <p:spPr bwMode="auto">
                <a:xfrm>
                  <a:off x="1222375" y="3205163"/>
                  <a:ext cx="131762" cy="1349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66" name="Freeform 67"/>
                <p:cNvSpPr/>
                <p:nvPr/>
              </p:nvSpPr>
              <p:spPr bwMode="auto">
                <a:xfrm>
                  <a:off x="1211263" y="3367088"/>
                  <a:ext cx="71437"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67" name="Freeform 68"/>
                <p:cNvSpPr/>
                <p:nvPr/>
              </p:nvSpPr>
              <p:spPr bwMode="auto">
                <a:xfrm>
                  <a:off x="1296988" y="3111501"/>
                  <a:ext cx="74612" cy="77788"/>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grpSp>
          <p:grpSp>
            <p:nvGrpSpPr>
              <p:cNvPr id="33" name="Group 29"/>
              <p:cNvGrpSpPr/>
              <p:nvPr/>
            </p:nvGrpSpPr>
            <p:grpSpPr>
              <a:xfrm>
                <a:off x="7197315" y="3405112"/>
                <a:ext cx="331787" cy="482600"/>
                <a:chOff x="4029075" y="2071688"/>
                <a:chExt cx="331787" cy="482600"/>
              </a:xfrm>
              <a:solidFill>
                <a:schemeClr val="bg1"/>
              </a:solidFill>
            </p:grpSpPr>
            <p:sp>
              <p:nvSpPr>
                <p:cNvPr id="55" name="Oval 69"/>
                <p:cNvSpPr>
                  <a:spLocks noChangeArrowheads="1"/>
                </p:cNvSpPr>
                <p:nvPr/>
              </p:nvSpPr>
              <p:spPr bwMode="auto">
                <a:xfrm>
                  <a:off x="4164013" y="2208213"/>
                  <a:ext cx="30162"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56" name="Oval 70"/>
                <p:cNvSpPr>
                  <a:spLocks noChangeArrowheads="1"/>
                </p:cNvSpPr>
                <p:nvPr/>
              </p:nvSpPr>
              <p:spPr bwMode="auto">
                <a:xfrm>
                  <a:off x="4164013" y="2389188"/>
                  <a:ext cx="30162" cy="285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57" name="Oval 71"/>
                <p:cNvSpPr>
                  <a:spLocks noChangeArrowheads="1"/>
                </p:cNvSpPr>
                <p:nvPr/>
              </p:nvSpPr>
              <p:spPr bwMode="auto">
                <a:xfrm>
                  <a:off x="4073525" y="2298701"/>
                  <a:ext cx="30162"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58" name="Oval 72"/>
                <p:cNvSpPr>
                  <a:spLocks noChangeArrowheads="1"/>
                </p:cNvSpPr>
                <p:nvPr/>
              </p:nvSpPr>
              <p:spPr bwMode="auto">
                <a:xfrm>
                  <a:off x="4254500" y="2298701"/>
                  <a:ext cx="30162"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59" name="Freeform 73"/>
                <p:cNvSpPr/>
                <p:nvPr/>
              </p:nvSpPr>
              <p:spPr bwMode="auto">
                <a:xfrm>
                  <a:off x="4100513" y="2362201"/>
                  <a:ext cx="30162"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60" name="Freeform 74"/>
                <p:cNvSpPr/>
                <p:nvPr/>
              </p:nvSpPr>
              <p:spPr bwMode="auto">
                <a:xfrm>
                  <a:off x="4100513" y="2233613"/>
                  <a:ext cx="30162"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61" name="Freeform 75"/>
                <p:cNvSpPr/>
                <p:nvPr/>
              </p:nvSpPr>
              <p:spPr bwMode="auto">
                <a:xfrm>
                  <a:off x="4229100" y="2362201"/>
                  <a:ext cx="30162" cy="30163"/>
                </a:xfrm>
                <a:custGeom>
                  <a:avLst/>
                  <a:gdLst>
                    <a:gd name="T0" fmla="*/ 1 w 8"/>
                    <a:gd name="T1" fmla="*/ 1 h 8"/>
                    <a:gd name="T2" fmla="*/ 1 w 8"/>
                    <a:gd name="T3" fmla="*/ 7 h 8"/>
                    <a:gd name="T4" fmla="*/ 7 w 8"/>
                    <a:gd name="T5" fmla="*/ 7 h 8"/>
                    <a:gd name="T6" fmla="*/ 7 w 8"/>
                    <a:gd name="T7" fmla="*/ 1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7"/>
                      </a:cubicBezTo>
                      <a:cubicBezTo>
                        <a:pt x="3" y="8"/>
                        <a:pt x="5" y="8"/>
                        <a:pt x="7" y="7"/>
                      </a:cubicBezTo>
                      <a:cubicBezTo>
                        <a:pt x="8" y="5"/>
                        <a:pt x="8" y="3"/>
                        <a:pt x="7" y="1"/>
                      </a:cubicBezTo>
                      <a:cubicBezTo>
                        <a:pt x="5" y="0"/>
                        <a:pt x="3"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62" name="Freeform 76"/>
                <p:cNvSpPr>
                  <a:spLocks noEditPoints="1"/>
                </p:cNvSpPr>
                <p:nvPr/>
              </p:nvSpPr>
              <p:spPr bwMode="auto">
                <a:xfrm>
                  <a:off x="4029075" y="2071688"/>
                  <a:ext cx="331787" cy="482600"/>
                </a:xfrm>
                <a:custGeom>
                  <a:avLst/>
                  <a:gdLst>
                    <a:gd name="T0" fmla="*/ 80 w 88"/>
                    <a:gd name="T1" fmla="*/ 56 h 128"/>
                    <a:gd name="T2" fmla="*/ 79 w 88"/>
                    <a:gd name="T3" fmla="*/ 56 h 128"/>
                    <a:gd name="T4" fmla="*/ 70 w 88"/>
                    <a:gd name="T5" fmla="*/ 38 h 128"/>
                    <a:gd name="T6" fmla="*/ 64 w 88"/>
                    <a:gd name="T7" fmla="*/ 7 h 128"/>
                    <a:gd name="T8" fmla="*/ 56 w 88"/>
                    <a:gd name="T9" fmla="*/ 0 h 128"/>
                    <a:gd name="T10" fmla="*/ 24 w 88"/>
                    <a:gd name="T11" fmla="*/ 0 h 128"/>
                    <a:gd name="T12" fmla="*/ 17 w 88"/>
                    <a:gd name="T13" fmla="*/ 7 h 128"/>
                    <a:gd name="T14" fmla="*/ 11 w 88"/>
                    <a:gd name="T15" fmla="*/ 37 h 128"/>
                    <a:gd name="T16" fmla="*/ 0 w 88"/>
                    <a:gd name="T17" fmla="*/ 64 h 128"/>
                    <a:gd name="T18" fmla="*/ 10 w 88"/>
                    <a:gd name="T19" fmla="*/ 91 h 128"/>
                    <a:gd name="T20" fmla="*/ 16 w 88"/>
                    <a:gd name="T21" fmla="*/ 121 h 128"/>
                    <a:gd name="T22" fmla="*/ 24 w 88"/>
                    <a:gd name="T23" fmla="*/ 128 h 128"/>
                    <a:gd name="T24" fmla="*/ 56 w 88"/>
                    <a:gd name="T25" fmla="*/ 128 h 128"/>
                    <a:gd name="T26" fmla="*/ 64 w 88"/>
                    <a:gd name="T27" fmla="*/ 121 h 128"/>
                    <a:gd name="T28" fmla="*/ 70 w 88"/>
                    <a:gd name="T29" fmla="*/ 91 h 128"/>
                    <a:gd name="T30" fmla="*/ 79 w 88"/>
                    <a:gd name="T31" fmla="*/ 72 h 128"/>
                    <a:gd name="T32" fmla="*/ 80 w 88"/>
                    <a:gd name="T33" fmla="*/ 72 h 128"/>
                    <a:gd name="T34" fmla="*/ 88 w 88"/>
                    <a:gd name="T35" fmla="*/ 64 h 128"/>
                    <a:gd name="T36" fmla="*/ 80 w 88"/>
                    <a:gd name="T37" fmla="*/ 56 h 128"/>
                    <a:gd name="T38" fmla="*/ 24 w 88"/>
                    <a:gd name="T39" fmla="*/ 8 h 128"/>
                    <a:gd name="T40" fmla="*/ 56 w 88"/>
                    <a:gd name="T41" fmla="*/ 8 h 128"/>
                    <a:gd name="T42" fmla="*/ 60 w 88"/>
                    <a:gd name="T43" fmla="*/ 30 h 128"/>
                    <a:gd name="T44" fmla="*/ 40 w 88"/>
                    <a:gd name="T45" fmla="*/ 24 h 128"/>
                    <a:gd name="T46" fmla="*/ 20 w 88"/>
                    <a:gd name="T47" fmla="*/ 30 h 128"/>
                    <a:gd name="T48" fmla="*/ 24 w 88"/>
                    <a:gd name="T49" fmla="*/ 8 h 128"/>
                    <a:gd name="T50" fmla="*/ 56 w 88"/>
                    <a:gd name="T51" fmla="*/ 120 h 128"/>
                    <a:gd name="T52" fmla="*/ 24 w 88"/>
                    <a:gd name="T53" fmla="*/ 120 h 128"/>
                    <a:gd name="T54" fmla="*/ 20 w 88"/>
                    <a:gd name="T55" fmla="*/ 98 h 128"/>
                    <a:gd name="T56" fmla="*/ 40 w 88"/>
                    <a:gd name="T57" fmla="*/ 104 h 128"/>
                    <a:gd name="T58" fmla="*/ 60 w 88"/>
                    <a:gd name="T59" fmla="*/ 98 h 128"/>
                    <a:gd name="T60" fmla="*/ 56 w 88"/>
                    <a:gd name="T61" fmla="*/ 120 h 128"/>
                    <a:gd name="T62" fmla="*/ 40 w 88"/>
                    <a:gd name="T63" fmla="*/ 96 h 128"/>
                    <a:gd name="T64" fmla="*/ 8 w 88"/>
                    <a:gd name="T65" fmla="*/ 64 h 128"/>
                    <a:gd name="T66" fmla="*/ 40 w 88"/>
                    <a:gd name="T67" fmla="*/ 32 h 128"/>
                    <a:gd name="T68" fmla="*/ 72 w 88"/>
                    <a:gd name="T69" fmla="*/ 64 h 128"/>
                    <a:gd name="T70" fmla="*/ 40 w 88"/>
                    <a:gd name="T71" fmla="*/ 9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128">
                      <a:moveTo>
                        <a:pt x="80" y="56"/>
                      </a:moveTo>
                      <a:cubicBezTo>
                        <a:pt x="80" y="56"/>
                        <a:pt x="79" y="56"/>
                        <a:pt x="79" y="56"/>
                      </a:cubicBezTo>
                      <a:cubicBezTo>
                        <a:pt x="78" y="49"/>
                        <a:pt x="75" y="43"/>
                        <a:pt x="70" y="38"/>
                      </a:cubicBezTo>
                      <a:cubicBezTo>
                        <a:pt x="64" y="7"/>
                        <a:pt x="64" y="7"/>
                        <a:pt x="64" y="7"/>
                      </a:cubicBezTo>
                      <a:cubicBezTo>
                        <a:pt x="64" y="3"/>
                        <a:pt x="60" y="0"/>
                        <a:pt x="56" y="0"/>
                      </a:cubicBezTo>
                      <a:cubicBezTo>
                        <a:pt x="24" y="0"/>
                        <a:pt x="24" y="0"/>
                        <a:pt x="24" y="0"/>
                      </a:cubicBezTo>
                      <a:cubicBezTo>
                        <a:pt x="21" y="0"/>
                        <a:pt x="17" y="3"/>
                        <a:pt x="17" y="7"/>
                      </a:cubicBezTo>
                      <a:cubicBezTo>
                        <a:pt x="11" y="37"/>
                        <a:pt x="11" y="37"/>
                        <a:pt x="11" y="37"/>
                      </a:cubicBezTo>
                      <a:cubicBezTo>
                        <a:pt x="4" y="44"/>
                        <a:pt x="0" y="53"/>
                        <a:pt x="0" y="64"/>
                      </a:cubicBezTo>
                      <a:cubicBezTo>
                        <a:pt x="0" y="74"/>
                        <a:pt x="4" y="84"/>
                        <a:pt x="10" y="91"/>
                      </a:cubicBezTo>
                      <a:cubicBezTo>
                        <a:pt x="16" y="121"/>
                        <a:pt x="16" y="121"/>
                        <a:pt x="16" y="121"/>
                      </a:cubicBezTo>
                      <a:cubicBezTo>
                        <a:pt x="17" y="125"/>
                        <a:pt x="20" y="128"/>
                        <a:pt x="24" y="128"/>
                      </a:cubicBezTo>
                      <a:cubicBezTo>
                        <a:pt x="56" y="128"/>
                        <a:pt x="56" y="128"/>
                        <a:pt x="56" y="128"/>
                      </a:cubicBezTo>
                      <a:cubicBezTo>
                        <a:pt x="60" y="128"/>
                        <a:pt x="63" y="125"/>
                        <a:pt x="64" y="121"/>
                      </a:cubicBezTo>
                      <a:cubicBezTo>
                        <a:pt x="70" y="91"/>
                        <a:pt x="70" y="91"/>
                        <a:pt x="70" y="91"/>
                      </a:cubicBezTo>
                      <a:cubicBezTo>
                        <a:pt x="74" y="85"/>
                        <a:pt x="78" y="79"/>
                        <a:pt x="79" y="72"/>
                      </a:cubicBezTo>
                      <a:cubicBezTo>
                        <a:pt x="79" y="72"/>
                        <a:pt x="80" y="72"/>
                        <a:pt x="80" y="72"/>
                      </a:cubicBezTo>
                      <a:cubicBezTo>
                        <a:pt x="84" y="72"/>
                        <a:pt x="88" y="68"/>
                        <a:pt x="88" y="64"/>
                      </a:cubicBezTo>
                      <a:cubicBezTo>
                        <a:pt x="88" y="60"/>
                        <a:pt x="84" y="56"/>
                        <a:pt x="80" y="56"/>
                      </a:cubicBezTo>
                      <a:close/>
                      <a:moveTo>
                        <a:pt x="24" y="8"/>
                      </a:moveTo>
                      <a:cubicBezTo>
                        <a:pt x="56" y="8"/>
                        <a:pt x="56" y="8"/>
                        <a:pt x="56" y="8"/>
                      </a:cubicBezTo>
                      <a:cubicBezTo>
                        <a:pt x="60" y="30"/>
                        <a:pt x="60" y="30"/>
                        <a:pt x="60" y="30"/>
                      </a:cubicBezTo>
                      <a:cubicBezTo>
                        <a:pt x="55" y="26"/>
                        <a:pt x="48" y="24"/>
                        <a:pt x="40" y="24"/>
                      </a:cubicBezTo>
                      <a:cubicBezTo>
                        <a:pt x="33" y="24"/>
                        <a:pt x="26" y="26"/>
                        <a:pt x="20" y="30"/>
                      </a:cubicBezTo>
                      <a:lnTo>
                        <a:pt x="24" y="8"/>
                      </a:lnTo>
                      <a:close/>
                      <a:moveTo>
                        <a:pt x="56" y="120"/>
                      </a:moveTo>
                      <a:cubicBezTo>
                        <a:pt x="24" y="120"/>
                        <a:pt x="24" y="120"/>
                        <a:pt x="24" y="120"/>
                      </a:cubicBezTo>
                      <a:cubicBezTo>
                        <a:pt x="20" y="98"/>
                        <a:pt x="20" y="98"/>
                        <a:pt x="20" y="98"/>
                      </a:cubicBezTo>
                      <a:cubicBezTo>
                        <a:pt x="26" y="102"/>
                        <a:pt x="33" y="104"/>
                        <a:pt x="40" y="104"/>
                      </a:cubicBezTo>
                      <a:cubicBezTo>
                        <a:pt x="47" y="104"/>
                        <a:pt x="54" y="102"/>
                        <a:pt x="60" y="98"/>
                      </a:cubicBezTo>
                      <a:lnTo>
                        <a:pt x="56" y="120"/>
                      </a:lnTo>
                      <a:close/>
                      <a:moveTo>
                        <a:pt x="40" y="96"/>
                      </a:moveTo>
                      <a:cubicBezTo>
                        <a:pt x="22" y="96"/>
                        <a:pt x="8" y="82"/>
                        <a:pt x="8" y="64"/>
                      </a:cubicBezTo>
                      <a:cubicBezTo>
                        <a:pt x="8" y="46"/>
                        <a:pt x="22" y="32"/>
                        <a:pt x="40" y="32"/>
                      </a:cubicBezTo>
                      <a:cubicBezTo>
                        <a:pt x="58" y="32"/>
                        <a:pt x="72" y="46"/>
                        <a:pt x="72" y="64"/>
                      </a:cubicBezTo>
                      <a:cubicBezTo>
                        <a:pt x="72" y="82"/>
                        <a:pt x="58" y="96"/>
                        <a:pt x="40"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63" name="Freeform 77"/>
                <p:cNvSpPr/>
                <p:nvPr/>
              </p:nvSpPr>
              <p:spPr bwMode="auto">
                <a:xfrm>
                  <a:off x="4164013" y="2238376"/>
                  <a:ext cx="90487" cy="90488"/>
                </a:xfrm>
                <a:custGeom>
                  <a:avLst/>
                  <a:gdLst>
                    <a:gd name="T0" fmla="*/ 24 w 24"/>
                    <a:gd name="T1" fmla="*/ 0 h 24"/>
                    <a:gd name="T2" fmla="*/ 22 w 24"/>
                    <a:gd name="T3" fmla="*/ 0 h 24"/>
                    <a:gd name="T4" fmla="*/ 1 w 24"/>
                    <a:gd name="T5" fmla="*/ 17 h 24"/>
                    <a:gd name="T6" fmla="*/ 0 w 24"/>
                    <a:gd name="T7" fmla="*/ 20 h 24"/>
                    <a:gd name="T8" fmla="*/ 1 w 24"/>
                    <a:gd name="T9" fmla="*/ 23 h 24"/>
                    <a:gd name="T10" fmla="*/ 4 w 24"/>
                    <a:gd name="T11" fmla="*/ 24 h 24"/>
                    <a:gd name="T12" fmla="*/ 7 w 24"/>
                    <a:gd name="T13" fmla="*/ 23 h 24"/>
                    <a:gd name="T14" fmla="*/ 14 w 24"/>
                    <a:gd name="T15" fmla="*/ 14 h 24"/>
                    <a:gd name="T16" fmla="*/ 24 w 24"/>
                    <a:gd name="T17" fmla="*/ 2 h 24"/>
                    <a:gd name="T18" fmla="*/ 24 w 24"/>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4" y="0"/>
                      </a:moveTo>
                      <a:cubicBezTo>
                        <a:pt x="23" y="0"/>
                        <a:pt x="23" y="0"/>
                        <a:pt x="22" y="0"/>
                      </a:cubicBezTo>
                      <a:cubicBezTo>
                        <a:pt x="1" y="17"/>
                        <a:pt x="1" y="17"/>
                        <a:pt x="1" y="17"/>
                      </a:cubicBezTo>
                      <a:cubicBezTo>
                        <a:pt x="0" y="18"/>
                        <a:pt x="0" y="19"/>
                        <a:pt x="0" y="20"/>
                      </a:cubicBezTo>
                      <a:cubicBezTo>
                        <a:pt x="0" y="21"/>
                        <a:pt x="0" y="22"/>
                        <a:pt x="1" y="23"/>
                      </a:cubicBezTo>
                      <a:cubicBezTo>
                        <a:pt x="2" y="24"/>
                        <a:pt x="3" y="24"/>
                        <a:pt x="4" y="24"/>
                      </a:cubicBezTo>
                      <a:cubicBezTo>
                        <a:pt x="5" y="24"/>
                        <a:pt x="6" y="24"/>
                        <a:pt x="7" y="23"/>
                      </a:cubicBezTo>
                      <a:cubicBezTo>
                        <a:pt x="14" y="14"/>
                        <a:pt x="14" y="14"/>
                        <a:pt x="14" y="14"/>
                      </a:cubicBezTo>
                      <a:cubicBezTo>
                        <a:pt x="24" y="2"/>
                        <a:pt x="24" y="2"/>
                        <a:pt x="24" y="2"/>
                      </a:cubicBezTo>
                      <a:cubicBezTo>
                        <a:pt x="24" y="1"/>
                        <a:pt x="24" y="1"/>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grpSp>
          <p:grpSp>
            <p:nvGrpSpPr>
              <p:cNvPr id="34" name="Group 30"/>
              <p:cNvGrpSpPr/>
              <p:nvPr/>
            </p:nvGrpSpPr>
            <p:grpSpPr>
              <a:xfrm>
                <a:off x="9012997" y="1679576"/>
                <a:ext cx="482600" cy="452438"/>
                <a:chOff x="2974975" y="2071688"/>
                <a:chExt cx="482600" cy="452438"/>
              </a:xfrm>
              <a:solidFill>
                <a:schemeClr val="bg1"/>
              </a:solidFill>
            </p:grpSpPr>
            <p:sp>
              <p:nvSpPr>
                <p:cNvPr id="44" name="Freeform 78"/>
                <p:cNvSpPr>
                  <a:spLocks noEditPoints="1"/>
                </p:cNvSpPr>
                <p:nvPr/>
              </p:nvSpPr>
              <p:spPr bwMode="auto">
                <a:xfrm>
                  <a:off x="2974975" y="2071688"/>
                  <a:ext cx="482600" cy="452438"/>
                </a:xfrm>
                <a:custGeom>
                  <a:avLst/>
                  <a:gdLst>
                    <a:gd name="T0" fmla="*/ 126 w 128"/>
                    <a:gd name="T1" fmla="*/ 26 h 120"/>
                    <a:gd name="T2" fmla="*/ 102 w 128"/>
                    <a:gd name="T3" fmla="*/ 2 h 120"/>
                    <a:gd name="T4" fmla="*/ 96 w 128"/>
                    <a:gd name="T5" fmla="*/ 0 h 120"/>
                    <a:gd name="T6" fmla="*/ 12 w 128"/>
                    <a:gd name="T7" fmla="*/ 0 h 120"/>
                    <a:gd name="T8" fmla="*/ 0 w 128"/>
                    <a:gd name="T9" fmla="*/ 12 h 120"/>
                    <a:gd name="T10" fmla="*/ 0 w 128"/>
                    <a:gd name="T11" fmla="*/ 108 h 120"/>
                    <a:gd name="T12" fmla="*/ 12 w 128"/>
                    <a:gd name="T13" fmla="*/ 120 h 120"/>
                    <a:gd name="T14" fmla="*/ 116 w 128"/>
                    <a:gd name="T15" fmla="*/ 120 h 120"/>
                    <a:gd name="T16" fmla="*/ 128 w 128"/>
                    <a:gd name="T17" fmla="*/ 108 h 120"/>
                    <a:gd name="T18" fmla="*/ 128 w 128"/>
                    <a:gd name="T19" fmla="*/ 32 h 120"/>
                    <a:gd name="T20" fmla="*/ 126 w 128"/>
                    <a:gd name="T21" fmla="*/ 26 h 120"/>
                    <a:gd name="T22" fmla="*/ 120 w 128"/>
                    <a:gd name="T23" fmla="*/ 108 h 120"/>
                    <a:gd name="T24" fmla="*/ 116 w 128"/>
                    <a:gd name="T25" fmla="*/ 112 h 120"/>
                    <a:gd name="T26" fmla="*/ 12 w 128"/>
                    <a:gd name="T27" fmla="*/ 112 h 120"/>
                    <a:gd name="T28" fmla="*/ 8 w 128"/>
                    <a:gd name="T29" fmla="*/ 108 h 120"/>
                    <a:gd name="T30" fmla="*/ 8 w 128"/>
                    <a:gd name="T31" fmla="*/ 12 h 120"/>
                    <a:gd name="T32" fmla="*/ 12 w 128"/>
                    <a:gd name="T33" fmla="*/ 8 h 120"/>
                    <a:gd name="T34" fmla="*/ 92 w 128"/>
                    <a:gd name="T35" fmla="*/ 8 h 120"/>
                    <a:gd name="T36" fmla="*/ 92 w 128"/>
                    <a:gd name="T37" fmla="*/ 24 h 120"/>
                    <a:gd name="T38" fmla="*/ 92 w 128"/>
                    <a:gd name="T39" fmla="*/ 24 h 120"/>
                    <a:gd name="T40" fmla="*/ 104 w 128"/>
                    <a:gd name="T41" fmla="*/ 36 h 120"/>
                    <a:gd name="T42" fmla="*/ 108 w 128"/>
                    <a:gd name="T43" fmla="*/ 36 h 120"/>
                    <a:gd name="T44" fmla="*/ 120 w 128"/>
                    <a:gd name="T45" fmla="*/ 36 h 120"/>
                    <a:gd name="T46" fmla="*/ 120 w 128"/>
                    <a:gd name="T47" fmla="*/ 108 h 120"/>
                    <a:gd name="T48" fmla="*/ 108 w 128"/>
                    <a:gd name="T49" fmla="*/ 32 h 120"/>
                    <a:gd name="T50" fmla="*/ 104 w 128"/>
                    <a:gd name="T51" fmla="*/ 32 h 120"/>
                    <a:gd name="T52" fmla="*/ 96 w 128"/>
                    <a:gd name="T53" fmla="*/ 24 h 120"/>
                    <a:gd name="T54" fmla="*/ 96 w 128"/>
                    <a:gd name="T55" fmla="*/ 24 h 120"/>
                    <a:gd name="T56" fmla="*/ 96 w 128"/>
                    <a:gd name="T57" fmla="*/ 8 h 120"/>
                    <a:gd name="T58" fmla="*/ 120 w 128"/>
                    <a:gd name="T59" fmla="*/ 32 h 120"/>
                    <a:gd name="T60" fmla="*/ 108 w 128"/>
                    <a:gd name="T61" fmla="*/ 3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126" y="26"/>
                      </a:moveTo>
                      <a:cubicBezTo>
                        <a:pt x="102" y="2"/>
                        <a:pt x="102" y="2"/>
                        <a:pt x="102" y="2"/>
                      </a:cubicBezTo>
                      <a:cubicBezTo>
                        <a:pt x="100" y="1"/>
                        <a:pt x="98" y="0"/>
                        <a:pt x="96" y="0"/>
                      </a:cubicBezTo>
                      <a:cubicBezTo>
                        <a:pt x="12" y="0"/>
                        <a:pt x="12" y="0"/>
                        <a:pt x="12" y="0"/>
                      </a:cubicBezTo>
                      <a:cubicBezTo>
                        <a:pt x="5" y="0"/>
                        <a:pt x="0" y="5"/>
                        <a:pt x="0" y="12"/>
                      </a:cubicBezTo>
                      <a:cubicBezTo>
                        <a:pt x="0" y="108"/>
                        <a:pt x="0" y="108"/>
                        <a:pt x="0" y="108"/>
                      </a:cubicBezTo>
                      <a:cubicBezTo>
                        <a:pt x="0" y="115"/>
                        <a:pt x="5" y="120"/>
                        <a:pt x="12" y="120"/>
                      </a:cubicBezTo>
                      <a:cubicBezTo>
                        <a:pt x="116" y="120"/>
                        <a:pt x="116" y="120"/>
                        <a:pt x="116" y="120"/>
                      </a:cubicBezTo>
                      <a:cubicBezTo>
                        <a:pt x="123" y="120"/>
                        <a:pt x="128" y="115"/>
                        <a:pt x="128" y="108"/>
                      </a:cubicBezTo>
                      <a:cubicBezTo>
                        <a:pt x="128" y="32"/>
                        <a:pt x="128" y="32"/>
                        <a:pt x="128" y="32"/>
                      </a:cubicBezTo>
                      <a:cubicBezTo>
                        <a:pt x="128" y="30"/>
                        <a:pt x="127" y="28"/>
                        <a:pt x="126" y="26"/>
                      </a:cubicBezTo>
                      <a:close/>
                      <a:moveTo>
                        <a:pt x="120" y="108"/>
                      </a:moveTo>
                      <a:cubicBezTo>
                        <a:pt x="120" y="110"/>
                        <a:pt x="118" y="112"/>
                        <a:pt x="116" y="112"/>
                      </a:cubicBezTo>
                      <a:cubicBezTo>
                        <a:pt x="12" y="112"/>
                        <a:pt x="12" y="112"/>
                        <a:pt x="12" y="112"/>
                      </a:cubicBezTo>
                      <a:cubicBezTo>
                        <a:pt x="10" y="112"/>
                        <a:pt x="8" y="110"/>
                        <a:pt x="8" y="108"/>
                      </a:cubicBezTo>
                      <a:cubicBezTo>
                        <a:pt x="8" y="12"/>
                        <a:pt x="8" y="12"/>
                        <a:pt x="8" y="12"/>
                      </a:cubicBezTo>
                      <a:cubicBezTo>
                        <a:pt x="8" y="10"/>
                        <a:pt x="10" y="8"/>
                        <a:pt x="12" y="8"/>
                      </a:cubicBezTo>
                      <a:cubicBezTo>
                        <a:pt x="92" y="8"/>
                        <a:pt x="92" y="8"/>
                        <a:pt x="92" y="8"/>
                      </a:cubicBezTo>
                      <a:cubicBezTo>
                        <a:pt x="92" y="24"/>
                        <a:pt x="92" y="24"/>
                        <a:pt x="92" y="24"/>
                      </a:cubicBezTo>
                      <a:cubicBezTo>
                        <a:pt x="92" y="24"/>
                        <a:pt x="92" y="24"/>
                        <a:pt x="92" y="24"/>
                      </a:cubicBezTo>
                      <a:cubicBezTo>
                        <a:pt x="92" y="31"/>
                        <a:pt x="97" y="36"/>
                        <a:pt x="104" y="36"/>
                      </a:cubicBezTo>
                      <a:cubicBezTo>
                        <a:pt x="108" y="36"/>
                        <a:pt x="108" y="36"/>
                        <a:pt x="108" y="36"/>
                      </a:cubicBezTo>
                      <a:cubicBezTo>
                        <a:pt x="120" y="36"/>
                        <a:pt x="120" y="36"/>
                        <a:pt x="120" y="36"/>
                      </a:cubicBezTo>
                      <a:lnTo>
                        <a:pt x="120" y="108"/>
                      </a:lnTo>
                      <a:close/>
                      <a:moveTo>
                        <a:pt x="108" y="32"/>
                      </a:moveTo>
                      <a:cubicBezTo>
                        <a:pt x="104" y="32"/>
                        <a:pt x="104" y="32"/>
                        <a:pt x="104" y="32"/>
                      </a:cubicBezTo>
                      <a:cubicBezTo>
                        <a:pt x="100" y="32"/>
                        <a:pt x="96" y="28"/>
                        <a:pt x="96" y="24"/>
                      </a:cubicBezTo>
                      <a:cubicBezTo>
                        <a:pt x="96" y="24"/>
                        <a:pt x="96" y="24"/>
                        <a:pt x="96" y="24"/>
                      </a:cubicBezTo>
                      <a:cubicBezTo>
                        <a:pt x="96" y="8"/>
                        <a:pt x="96" y="8"/>
                        <a:pt x="96" y="8"/>
                      </a:cubicBezTo>
                      <a:cubicBezTo>
                        <a:pt x="120" y="32"/>
                        <a:pt x="120" y="32"/>
                        <a:pt x="120" y="32"/>
                      </a:cubicBezTo>
                      <a:lnTo>
                        <a:pt x="10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45" name="Freeform 79"/>
                <p:cNvSpPr/>
                <p:nvPr/>
              </p:nvSpPr>
              <p:spPr bwMode="auto">
                <a:xfrm>
                  <a:off x="3200400" y="2162176"/>
                  <a:ext cx="90487" cy="15875"/>
                </a:xfrm>
                <a:custGeom>
                  <a:avLst/>
                  <a:gdLst>
                    <a:gd name="T0" fmla="*/ 2 w 24"/>
                    <a:gd name="T1" fmla="*/ 4 h 4"/>
                    <a:gd name="T2" fmla="*/ 22 w 24"/>
                    <a:gd name="T3" fmla="*/ 4 h 4"/>
                    <a:gd name="T4" fmla="*/ 24 w 24"/>
                    <a:gd name="T5" fmla="*/ 2 h 4"/>
                    <a:gd name="T6" fmla="*/ 22 w 24"/>
                    <a:gd name="T7" fmla="*/ 0 h 4"/>
                    <a:gd name="T8" fmla="*/ 2 w 24"/>
                    <a:gd name="T9" fmla="*/ 0 h 4"/>
                    <a:gd name="T10" fmla="*/ 0 w 24"/>
                    <a:gd name="T11" fmla="*/ 2 h 4"/>
                    <a:gd name="T12" fmla="*/ 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 y="4"/>
                      </a:moveTo>
                      <a:cubicBezTo>
                        <a:pt x="22" y="4"/>
                        <a:pt x="22" y="4"/>
                        <a:pt x="22" y="4"/>
                      </a:cubicBez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46" name="Freeform 80"/>
                <p:cNvSpPr/>
                <p:nvPr/>
              </p:nvSpPr>
              <p:spPr bwMode="auto">
                <a:xfrm>
                  <a:off x="3200400" y="2208213"/>
                  <a:ext cx="90487" cy="14288"/>
                </a:xfrm>
                <a:custGeom>
                  <a:avLst/>
                  <a:gdLst>
                    <a:gd name="T0" fmla="*/ 2 w 24"/>
                    <a:gd name="T1" fmla="*/ 4 h 4"/>
                    <a:gd name="T2" fmla="*/ 22 w 24"/>
                    <a:gd name="T3" fmla="*/ 4 h 4"/>
                    <a:gd name="T4" fmla="*/ 24 w 24"/>
                    <a:gd name="T5" fmla="*/ 2 h 4"/>
                    <a:gd name="T6" fmla="*/ 22 w 24"/>
                    <a:gd name="T7" fmla="*/ 0 h 4"/>
                    <a:gd name="T8" fmla="*/ 2 w 24"/>
                    <a:gd name="T9" fmla="*/ 0 h 4"/>
                    <a:gd name="T10" fmla="*/ 0 w 24"/>
                    <a:gd name="T11" fmla="*/ 2 h 4"/>
                    <a:gd name="T12" fmla="*/ 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 y="4"/>
                      </a:moveTo>
                      <a:cubicBezTo>
                        <a:pt x="22" y="4"/>
                        <a:pt x="22" y="4"/>
                        <a:pt x="22" y="4"/>
                      </a:cubicBez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47" name="Freeform 81"/>
                <p:cNvSpPr/>
                <p:nvPr/>
              </p:nvSpPr>
              <p:spPr bwMode="auto">
                <a:xfrm>
                  <a:off x="3200400" y="2252663"/>
                  <a:ext cx="196850" cy="15875"/>
                </a:xfrm>
                <a:custGeom>
                  <a:avLst/>
                  <a:gdLst>
                    <a:gd name="T0" fmla="*/ 0 w 52"/>
                    <a:gd name="T1" fmla="*/ 2 h 4"/>
                    <a:gd name="T2" fmla="*/ 2 w 52"/>
                    <a:gd name="T3" fmla="*/ 4 h 4"/>
                    <a:gd name="T4" fmla="*/ 50 w 52"/>
                    <a:gd name="T5" fmla="*/ 4 h 4"/>
                    <a:gd name="T6" fmla="*/ 52 w 52"/>
                    <a:gd name="T7" fmla="*/ 2 h 4"/>
                    <a:gd name="T8" fmla="*/ 50 w 52"/>
                    <a:gd name="T9" fmla="*/ 0 h 4"/>
                    <a:gd name="T10" fmla="*/ 2 w 52"/>
                    <a:gd name="T11" fmla="*/ 0 h 4"/>
                    <a:gd name="T12" fmla="*/ 0 w 5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2" h="4">
                      <a:moveTo>
                        <a:pt x="0" y="2"/>
                      </a:moveTo>
                      <a:cubicBezTo>
                        <a:pt x="0" y="3"/>
                        <a:pt x="1" y="4"/>
                        <a:pt x="2" y="4"/>
                      </a:cubicBezTo>
                      <a:cubicBezTo>
                        <a:pt x="50" y="4"/>
                        <a:pt x="50" y="4"/>
                        <a:pt x="50" y="4"/>
                      </a:cubicBezTo>
                      <a:cubicBezTo>
                        <a:pt x="51" y="4"/>
                        <a:pt x="52" y="3"/>
                        <a:pt x="52" y="2"/>
                      </a:cubicBezTo>
                      <a:cubicBezTo>
                        <a:pt x="52" y="1"/>
                        <a:pt x="51" y="0"/>
                        <a:pt x="50" y="0"/>
                      </a:cubicBezTo>
                      <a:cubicBezTo>
                        <a:pt x="2" y="0"/>
                        <a:pt x="2"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48" name="Freeform 82"/>
                <p:cNvSpPr/>
                <p:nvPr/>
              </p:nvSpPr>
              <p:spPr bwMode="auto">
                <a:xfrm>
                  <a:off x="3035300" y="2343151"/>
                  <a:ext cx="361950" cy="15875"/>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49" name="Freeform 83"/>
                <p:cNvSpPr/>
                <p:nvPr/>
              </p:nvSpPr>
              <p:spPr bwMode="auto">
                <a:xfrm>
                  <a:off x="3035300" y="2389188"/>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50" name="Freeform 84"/>
                <p:cNvSpPr/>
                <p:nvPr/>
              </p:nvSpPr>
              <p:spPr bwMode="auto">
                <a:xfrm>
                  <a:off x="3035300" y="2433638"/>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51" name="Freeform 85"/>
                <p:cNvSpPr/>
                <p:nvPr/>
              </p:nvSpPr>
              <p:spPr bwMode="auto">
                <a:xfrm>
                  <a:off x="3035300" y="2298701"/>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54" name="Freeform 86"/>
                <p:cNvSpPr>
                  <a:spLocks noEditPoints="1"/>
                </p:cNvSpPr>
                <p:nvPr/>
              </p:nvSpPr>
              <p:spPr bwMode="auto">
                <a:xfrm>
                  <a:off x="3035300" y="2147888"/>
                  <a:ext cx="134937" cy="120650"/>
                </a:xfrm>
                <a:custGeom>
                  <a:avLst/>
                  <a:gdLst>
                    <a:gd name="T0" fmla="*/ 4 w 36"/>
                    <a:gd name="T1" fmla="*/ 32 h 32"/>
                    <a:gd name="T2" fmla="*/ 32 w 36"/>
                    <a:gd name="T3" fmla="*/ 32 h 32"/>
                    <a:gd name="T4" fmla="*/ 36 w 36"/>
                    <a:gd name="T5" fmla="*/ 28 h 32"/>
                    <a:gd name="T6" fmla="*/ 36 w 36"/>
                    <a:gd name="T7" fmla="*/ 4 h 32"/>
                    <a:gd name="T8" fmla="*/ 32 w 36"/>
                    <a:gd name="T9" fmla="*/ 0 h 32"/>
                    <a:gd name="T10" fmla="*/ 4 w 36"/>
                    <a:gd name="T11" fmla="*/ 0 h 32"/>
                    <a:gd name="T12" fmla="*/ 0 w 36"/>
                    <a:gd name="T13" fmla="*/ 4 h 32"/>
                    <a:gd name="T14" fmla="*/ 0 w 36"/>
                    <a:gd name="T15" fmla="*/ 28 h 32"/>
                    <a:gd name="T16" fmla="*/ 4 w 36"/>
                    <a:gd name="T17" fmla="*/ 32 h 32"/>
                    <a:gd name="T18" fmla="*/ 8 w 36"/>
                    <a:gd name="T19" fmla="*/ 8 h 32"/>
                    <a:gd name="T20" fmla="*/ 28 w 36"/>
                    <a:gd name="T21" fmla="*/ 8 h 32"/>
                    <a:gd name="T22" fmla="*/ 28 w 36"/>
                    <a:gd name="T23" fmla="*/ 24 h 32"/>
                    <a:gd name="T24" fmla="*/ 8 w 36"/>
                    <a:gd name="T25" fmla="*/ 24 h 32"/>
                    <a:gd name="T26" fmla="*/ 8 w 36"/>
                    <a:gd name="T2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2">
                      <a:moveTo>
                        <a:pt x="4" y="32"/>
                      </a:moveTo>
                      <a:cubicBezTo>
                        <a:pt x="32" y="32"/>
                        <a:pt x="32" y="32"/>
                        <a:pt x="32" y="32"/>
                      </a:cubicBezTo>
                      <a:cubicBezTo>
                        <a:pt x="34" y="32"/>
                        <a:pt x="36" y="30"/>
                        <a:pt x="36" y="28"/>
                      </a:cubicBezTo>
                      <a:cubicBezTo>
                        <a:pt x="36" y="4"/>
                        <a:pt x="36" y="4"/>
                        <a:pt x="36" y="4"/>
                      </a:cubicBezTo>
                      <a:cubicBezTo>
                        <a:pt x="36" y="2"/>
                        <a:pt x="34" y="0"/>
                        <a:pt x="32" y="0"/>
                      </a:cubicBezTo>
                      <a:cubicBezTo>
                        <a:pt x="4" y="0"/>
                        <a:pt x="4" y="0"/>
                        <a:pt x="4" y="0"/>
                      </a:cubicBezTo>
                      <a:cubicBezTo>
                        <a:pt x="2" y="0"/>
                        <a:pt x="0" y="2"/>
                        <a:pt x="0" y="4"/>
                      </a:cubicBezTo>
                      <a:cubicBezTo>
                        <a:pt x="0" y="28"/>
                        <a:pt x="0" y="28"/>
                        <a:pt x="0" y="28"/>
                      </a:cubicBezTo>
                      <a:cubicBezTo>
                        <a:pt x="0" y="30"/>
                        <a:pt x="2" y="32"/>
                        <a:pt x="4" y="32"/>
                      </a:cubicBezTo>
                      <a:close/>
                      <a:moveTo>
                        <a:pt x="8" y="8"/>
                      </a:moveTo>
                      <a:cubicBezTo>
                        <a:pt x="28" y="8"/>
                        <a:pt x="28" y="8"/>
                        <a:pt x="28" y="8"/>
                      </a:cubicBezTo>
                      <a:cubicBezTo>
                        <a:pt x="28" y="24"/>
                        <a:pt x="28" y="24"/>
                        <a:pt x="28" y="24"/>
                      </a:cubicBezTo>
                      <a:cubicBezTo>
                        <a:pt x="8" y="24"/>
                        <a:pt x="8" y="24"/>
                        <a:pt x="8" y="24"/>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grpSp>
          <p:grpSp>
            <p:nvGrpSpPr>
              <p:cNvPr id="35" name="Group 31"/>
              <p:cNvGrpSpPr/>
              <p:nvPr/>
            </p:nvGrpSpPr>
            <p:grpSpPr>
              <a:xfrm>
                <a:off x="9983081" y="717253"/>
                <a:ext cx="450850" cy="482600"/>
                <a:chOff x="2027238" y="2071688"/>
                <a:chExt cx="450850" cy="482600"/>
              </a:xfrm>
              <a:solidFill>
                <a:schemeClr val="bg1"/>
              </a:solidFill>
            </p:grpSpPr>
            <p:sp>
              <p:nvSpPr>
                <p:cNvPr id="39" name="Freeform 87"/>
                <p:cNvSpPr>
                  <a:spLocks noEditPoints="1"/>
                </p:cNvSpPr>
                <p:nvPr/>
              </p:nvSpPr>
              <p:spPr bwMode="auto">
                <a:xfrm>
                  <a:off x="2027238" y="2071688"/>
                  <a:ext cx="450850" cy="482600"/>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40" name="Freeform 88"/>
                <p:cNvSpPr>
                  <a:spLocks noEditPoints="1"/>
                </p:cNvSpPr>
                <p:nvPr/>
              </p:nvSpPr>
              <p:spPr bwMode="auto">
                <a:xfrm>
                  <a:off x="2087563" y="2132013"/>
                  <a:ext cx="330200" cy="30162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43" name="Freeform 89"/>
                <p:cNvSpPr>
                  <a:spLocks noEditPoints="1"/>
                </p:cNvSpPr>
                <p:nvPr/>
              </p:nvSpPr>
              <p:spPr bwMode="auto">
                <a:xfrm>
                  <a:off x="2268538" y="2178051"/>
                  <a:ext cx="88900" cy="9048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grpSp>
          <p:grpSp>
            <p:nvGrpSpPr>
              <p:cNvPr id="36" name="Group 32"/>
              <p:cNvGrpSpPr/>
              <p:nvPr/>
            </p:nvGrpSpPr>
            <p:grpSpPr>
              <a:xfrm>
                <a:off x="10091435" y="2775575"/>
                <a:ext cx="481012" cy="482600"/>
                <a:chOff x="1049338" y="2071688"/>
                <a:chExt cx="481012" cy="482600"/>
              </a:xfrm>
              <a:solidFill>
                <a:schemeClr val="bg1"/>
              </a:solidFill>
            </p:grpSpPr>
            <p:sp>
              <p:nvSpPr>
                <p:cNvPr id="37" name="Freeform 90"/>
                <p:cNvSpPr>
                  <a:spLocks noEditPoints="1"/>
                </p:cNvSpPr>
                <p:nvPr/>
              </p:nvSpPr>
              <p:spPr bwMode="auto">
                <a:xfrm>
                  <a:off x="1049338" y="2071688"/>
                  <a:ext cx="481012" cy="482600"/>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sp>
              <p:nvSpPr>
                <p:cNvPr id="38" name="Freeform 91"/>
                <p:cNvSpPr>
                  <a:spLocks noEditPoints="1"/>
                </p:cNvSpPr>
                <p:nvPr/>
              </p:nvSpPr>
              <p:spPr bwMode="auto">
                <a:xfrm>
                  <a:off x="1093788" y="2463801"/>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defTabSz="685800" eaLnBrk="1" fontAlgn="auto" hangingPunct="1">
                    <a:spcBef>
                      <a:spcPts val="0"/>
                    </a:spcBef>
                    <a:spcAft>
                      <a:spcPts val="0"/>
                    </a:spcAft>
                    <a:defRPr/>
                  </a:pPr>
                  <a:endParaRPr lang="id-ID" sz="1015">
                    <a:cs typeface="+mn-ea"/>
                    <a:sym typeface="+mn-lt"/>
                  </a:endParaRPr>
                </a:p>
              </p:txBody>
            </p:sp>
          </p:grpSp>
        </p:grpSp>
      </p:grpSp>
      <p:sp>
        <p:nvSpPr>
          <p:cNvPr id="2" name="文本框 1"/>
          <p:cNvSpPr txBox="1"/>
          <p:nvPr/>
        </p:nvSpPr>
        <p:spPr>
          <a:xfrm>
            <a:off x="3923665" y="988060"/>
            <a:ext cx="4572000" cy="3184525"/>
          </a:xfrm>
          <a:prstGeom prst="rect">
            <a:avLst/>
          </a:prstGeom>
          <a:noFill/>
        </p:spPr>
        <p:txBody>
          <a:bodyPr wrap="square" rtlCol="0" anchor="t">
            <a:spAutoFit/>
          </a:bodyPr>
          <a:p>
            <a:pPr indent="0">
              <a:lnSpc>
                <a:spcPct val="150000"/>
              </a:lnSpc>
              <a:buFont typeface="Wingdings" panose="05000000000000000000" pitchFamily="2" charset="2"/>
              <a:buNone/>
            </a:pPr>
            <a:r>
              <a:rPr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3 物联网安全标准缺失</a:t>
            </a:r>
            <a:endParaRPr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457200">
              <a:lnSpc>
                <a:spcPct val="150000"/>
              </a:lnSpc>
              <a:buFont typeface="Wingdings" panose="05000000000000000000" pitchFamily="2" charset="2"/>
              <a:buNone/>
            </a:pPr>
            <a:r>
              <a:rPr lang="zh-CN" altLang="en-US" sz="1200" dirty="0">
                <a:solidFill>
                  <a:schemeClr val="tx1">
                    <a:lumMod val="75000"/>
                    <a:lumOff val="25000"/>
                  </a:schemeClr>
                </a:solidFill>
                <a:cs typeface="+mn-ea"/>
                <a:sym typeface="+mn-lt"/>
              </a:rPr>
              <a:t>尽管结合物联网安全应用需要制定颁发了系列安全标准，但依然难以适应物联网安全威胁激增对安全标准化的需要物联网大规模应用的安全风险分析与防控措施不到位，也导致出现的安全问题越来越多，可参考借鉴的国际标准越来越少，需要大量的自主创新，而且物联网安全包括一系列威胁媒介，这些媒介可以是基于设备、基于应用程序、基于网络或基于数据的。在海量物联网终端的安全管理、物联网终端智能设备安全评估、物联网隐私保护技术要求、物联网安全风险评估规范等方面还存在标准缺失。</a:t>
            </a:r>
            <a:endParaRPr lang="zh-CN" altLang="en-US" sz="1200" dirty="0">
              <a:solidFill>
                <a:schemeClr val="tx1">
                  <a:lumMod val="75000"/>
                  <a:lumOff val="25000"/>
                </a:schemeClr>
              </a:solidFill>
              <a:cs typeface="+mn-ea"/>
              <a:sym typeface="+mn-lt"/>
            </a:endParaRPr>
          </a:p>
          <a:p>
            <a:pPr indent="0">
              <a:lnSpc>
                <a:spcPct val="150000"/>
              </a:lnSpc>
              <a:buFont typeface="Wingdings" panose="05000000000000000000" pitchFamily="2" charset="2"/>
              <a:buNone/>
            </a:pPr>
            <a:endParaRPr lang="zh-CN" altLang="en-US" sz="12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daa98deaa9651268a034c7c416383904.png"/>
          <p:cNvPicPr>
            <a:picLocks noChangeAspect="1" noChangeArrowheads="1"/>
          </p:cNvPicPr>
          <p:nvPr/>
        </p:nvPicPr>
        <p:blipFill>
          <a:blip r:embed="rId1" cstate="print"/>
          <a:srcRect l="30833" r="43921" b="12665"/>
          <a:stretch>
            <a:fillRect/>
          </a:stretch>
        </p:blipFill>
        <p:spPr bwMode="auto">
          <a:xfrm>
            <a:off x="9284" y="371063"/>
            <a:ext cx="2261965" cy="4402962"/>
          </a:xfrm>
          <a:prstGeom prst="rect">
            <a:avLst/>
          </a:prstGeom>
          <a:noFill/>
        </p:spPr>
      </p:pic>
      <p:sp>
        <p:nvSpPr>
          <p:cNvPr id="5" name="圆角矩形 4"/>
          <p:cNvSpPr/>
          <p:nvPr/>
        </p:nvSpPr>
        <p:spPr>
          <a:xfrm>
            <a:off x="3665001" y="2614445"/>
            <a:ext cx="3115777" cy="494510"/>
          </a:xfrm>
          <a:prstGeom prst="roundRect">
            <a:avLst>
              <a:gd name="adj" fmla="val 50000"/>
            </a:avLst>
          </a:prstGeom>
          <a:solidFill>
            <a:srgbClr val="005780"/>
          </a:solidFill>
          <a:ln>
            <a:noFill/>
          </a:ln>
        </p:spPr>
        <p:style>
          <a:lnRef idx="2">
            <a:schemeClr val="accent1">
              <a:shade val="50000"/>
            </a:schemeClr>
          </a:lnRef>
          <a:fillRef idx="1">
            <a:schemeClr val="accent1"/>
          </a:fillRef>
          <a:effectRef idx="0">
            <a:schemeClr val="accent1"/>
          </a:effectRef>
          <a:fontRef idx="minor">
            <a:schemeClr val="lt1"/>
          </a:fontRef>
        </p:style>
        <p:txBody>
          <a:bodyPr lIns="51724" tIns="25862" rIns="51724" bIns="25862" rtlCol="0" anchor="ctr"/>
          <a:lstStyle/>
          <a:p>
            <a:pPr algn="ctr"/>
            <a:endParaRPr lang="zh-CN" altLang="en-US" sz="1100" dirty="0">
              <a:cs typeface="+mn-ea"/>
              <a:sym typeface="+mn-lt"/>
            </a:endParaRPr>
          </a:p>
        </p:txBody>
      </p:sp>
      <p:sp>
        <p:nvSpPr>
          <p:cNvPr id="6" name="椭圆 5"/>
          <p:cNvSpPr/>
          <p:nvPr/>
        </p:nvSpPr>
        <p:spPr>
          <a:xfrm>
            <a:off x="4860032" y="1708448"/>
            <a:ext cx="725714" cy="7259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000" dirty="0">
                <a:solidFill>
                  <a:schemeClr val="bg1"/>
                </a:solidFill>
                <a:cs typeface="+mn-ea"/>
                <a:sym typeface="+mn-lt"/>
              </a:rPr>
              <a:t>04</a:t>
            </a:r>
            <a:endParaRPr lang="zh-CN" altLang="en-US" sz="3000" dirty="0">
              <a:solidFill>
                <a:schemeClr val="bg1"/>
              </a:solidFill>
              <a:cs typeface="+mn-ea"/>
              <a:sym typeface="+mn-lt"/>
            </a:endParaRPr>
          </a:p>
        </p:txBody>
      </p:sp>
      <p:sp>
        <p:nvSpPr>
          <p:cNvPr id="7" name="MH_Entry_1"/>
          <p:cNvSpPr/>
          <p:nvPr>
            <p:custDataLst>
              <p:tags r:id="rId2"/>
            </p:custDataLst>
          </p:nvPr>
        </p:nvSpPr>
        <p:spPr>
          <a:xfrm>
            <a:off x="3986271" y="2669612"/>
            <a:ext cx="3040268" cy="3841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500" b="1" dirty="0">
                <a:solidFill>
                  <a:schemeClr val="bg1"/>
                </a:solidFill>
                <a:cs typeface="+mn-ea"/>
                <a:sym typeface="+mn-lt"/>
              </a:rPr>
              <a:t>物联网标准化思考</a:t>
            </a:r>
            <a:endParaRPr lang="en-US" altLang="zh-CN" sz="2500" b="1" dirty="0">
              <a:solidFill>
                <a:schemeClr val="bg1"/>
              </a:solidFill>
              <a:cs typeface="+mn-ea"/>
              <a:sym typeface="+mn-lt"/>
            </a:endParaRPr>
          </a:p>
        </p:txBody>
      </p:sp>
      <p:pic>
        <p:nvPicPr>
          <p:cNvPr id="12" name="Picture 2" descr="F:\daa98deaa9651268a034c7c416383904.png"/>
          <p:cNvPicPr>
            <a:picLocks noChangeAspect="1" noChangeArrowheads="1"/>
          </p:cNvPicPr>
          <p:nvPr/>
        </p:nvPicPr>
        <p:blipFill>
          <a:blip r:embed="rId1" cstate="print"/>
          <a:srcRect l="30833" r="43921" b="12665"/>
          <a:stretch>
            <a:fillRect/>
          </a:stretch>
        </p:blipFill>
        <p:spPr bwMode="auto">
          <a:xfrm rot="12857923">
            <a:off x="7955186" y="3220550"/>
            <a:ext cx="1479727" cy="288032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5" grpId="0" animBg="1"/>
      <p:bldP spid="6"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空心弧 44"/>
          <p:cNvSpPr/>
          <p:nvPr/>
        </p:nvSpPr>
        <p:spPr>
          <a:xfrm rot="11968239">
            <a:off x="1067641" y="981840"/>
            <a:ext cx="3360809" cy="3361848"/>
          </a:xfrm>
          <a:prstGeom prst="blockArc">
            <a:avLst>
              <a:gd name="adj1" fmla="val 5692214"/>
              <a:gd name="adj2" fmla="val 21588400"/>
              <a:gd name="adj3" fmla="val 751"/>
            </a:avLst>
          </a:prstGeom>
          <a:solidFill>
            <a:schemeClr val="accent4"/>
          </a:solidFill>
          <a:ln w="25400" cap="flat" cmpd="sng" algn="ctr">
            <a:noFill/>
            <a:prstDash val="solid"/>
          </a:ln>
          <a:effectLst/>
        </p:spPr>
        <p:txBody>
          <a:bodyPr anchor="ctr"/>
          <a:lstStyle/>
          <a:p>
            <a:pPr algn="ctr">
              <a:defRPr/>
            </a:pPr>
            <a:endParaRPr lang="zh-CN" altLang="en-US" kern="0">
              <a:solidFill>
                <a:schemeClr val="tx1">
                  <a:lumMod val="65000"/>
                  <a:lumOff val="35000"/>
                </a:schemeClr>
              </a:solidFill>
              <a:cs typeface="+mn-ea"/>
              <a:sym typeface="+mn-lt"/>
            </a:endParaRPr>
          </a:p>
        </p:txBody>
      </p:sp>
      <p:sp>
        <p:nvSpPr>
          <p:cNvPr id="24" name="空心弧 45"/>
          <p:cNvSpPr/>
          <p:nvPr/>
        </p:nvSpPr>
        <p:spPr>
          <a:xfrm rot="483470">
            <a:off x="1591516" y="1498299"/>
            <a:ext cx="2395321" cy="2396061"/>
          </a:xfrm>
          <a:prstGeom prst="blockArc">
            <a:avLst>
              <a:gd name="adj1" fmla="val 5692214"/>
              <a:gd name="adj2" fmla="val 42522"/>
              <a:gd name="adj3" fmla="val 1111"/>
            </a:avLst>
          </a:prstGeom>
          <a:solidFill>
            <a:schemeClr val="accent3"/>
          </a:solidFill>
          <a:ln w="25400" cap="flat" cmpd="sng" algn="ctr">
            <a:noFill/>
            <a:prstDash val="solid"/>
          </a:ln>
          <a:effectLst/>
        </p:spPr>
        <p:txBody>
          <a:bodyPr anchor="ctr"/>
          <a:lstStyle/>
          <a:p>
            <a:pPr algn="ctr">
              <a:defRPr/>
            </a:pPr>
            <a:endParaRPr lang="zh-CN" altLang="en-US" kern="0">
              <a:solidFill>
                <a:schemeClr val="tx1">
                  <a:lumMod val="65000"/>
                  <a:lumOff val="35000"/>
                </a:schemeClr>
              </a:solidFill>
              <a:cs typeface="+mn-ea"/>
              <a:sym typeface="+mn-lt"/>
            </a:endParaRPr>
          </a:p>
        </p:txBody>
      </p:sp>
      <p:sp>
        <p:nvSpPr>
          <p:cNvPr id="25" name="椭圆 46"/>
          <p:cNvSpPr/>
          <p:nvPr/>
        </p:nvSpPr>
        <p:spPr bwMode="auto">
          <a:xfrm>
            <a:off x="1734390" y="1641217"/>
            <a:ext cx="2110654" cy="2111306"/>
          </a:xfrm>
          <a:prstGeom prst="ellipse">
            <a:avLst/>
          </a:prstGeom>
          <a:solidFill>
            <a:schemeClr val="accent2"/>
          </a:solidFill>
          <a:ln w="25400" cap="flat" cmpd="sng" algn="ctr">
            <a:noFill/>
            <a:prstDash val="solid"/>
          </a:ln>
          <a:effectLst/>
        </p:spPr>
        <p:txBody>
          <a:bodyPr anchor="ctr"/>
          <a:lstStyle/>
          <a:p>
            <a:pPr algn="ctr">
              <a:defRPr/>
            </a:pPr>
            <a:endParaRPr lang="zh-CN" altLang="en-US" kern="0">
              <a:solidFill>
                <a:schemeClr val="tx1">
                  <a:lumMod val="65000"/>
                  <a:lumOff val="35000"/>
                </a:schemeClr>
              </a:solidFill>
              <a:cs typeface="+mn-ea"/>
              <a:sym typeface="+mn-lt"/>
            </a:endParaRPr>
          </a:p>
        </p:txBody>
      </p:sp>
      <p:sp>
        <p:nvSpPr>
          <p:cNvPr id="26" name="椭圆 47"/>
          <p:cNvSpPr/>
          <p:nvPr/>
        </p:nvSpPr>
        <p:spPr bwMode="auto">
          <a:xfrm>
            <a:off x="1829640" y="1726752"/>
            <a:ext cx="1913660" cy="1915333"/>
          </a:xfrm>
          <a:prstGeom prst="ellipse">
            <a:avLst/>
          </a:prstGeom>
          <a:solidFill>
            <a:schemeClr val="bg1">
              <a:lumMod val="95000"/>
            </a:schemeClr>
          </a:solidFill>
          <a:ln w="25400" cap="flat" cmpd="sng" algn="ctr">
            <a:noFill/>
            <a:prstDash val="solid"/>
          </a:ln>
          <a:effectLst/>
        </p:spPr>
        <p:txBody>
          <a:bodyPr anchor="ctr"/>
          <a:lstStyle/>
          <a:p>
            <a:pPr algn="ctr">
              <a:defRPr/>
            </a:pPr>
            <a:endParaRPr lang="zh-CN" altLang="en-US" kern="0">
              <a:solidFill>
                <a:schemeClr val="tx1">
                  <a:lumMod val="65000"/>
                  <a:lumOff val="35000"/>
                </a:schemeClr>
              </a:solidFill>
              <a:cs typeface="+mn-ea"/>
              <a:sym typeface="+mn-lt"/>
            </a:endParaRPr>
          </a:p>
        </p:txBody>
      </p:sp>
      <p:sp>
        <p:nvSpPr>
          <p:cNvPr id="27" name="椭圆 48"/>
          <p:cNvSpPr/>
          <p:nvPr/>
        </p:nvSpPr>
        <p:spPr bwMode="auto">
          <a:xfrm>
            <a:off x="2010399" y="1918393"/>
            <a:ext cx="1558637" cy="1560201"/>
          </a:xfrm>
          <a:prstGeom prst="ellipse">
            <a:avLst/>
          </a:prstGeom>
          <a:solidFill>
            <a:schemeClr val="accent1"/>
          </a:solidFill>
          <a:ln w="25400" cap="flat" cmpd="sng" algn="ctr">
            <a:noFill/>
            <a:prstDash val="solid"/>
          </a:ln>
          <a:effectLst/>
        </p:spPr>
        <p:txBody>
          <a:bodyPr anchor="ctr"/>
          <a:lstStyle/>
          <a:p>
            <a:pPr algn="ctr">
              <a:defRPr/>
            </a:pPr>
            <a:endParaRPr lang="zh-CN" altLang="en-US" kern="0">
              <a:solidFill>
                <a:schemeClr val="tx1">
                  <a:lumMod val="65000"/>
                  <a:lumOff val="35000"/>
                </a:schemeClr>
              </a:solidFill>
              <a:cs typeface="+mn-ea"/>
              <a:sym typeface="+mn-lt"/>
            </a:endParaRPr>
          </a:p>
        </p:txBody>
      </p:sp>
      <p:sp>
        <p:nvSpPr>
          <p:cNvPr id="29" name="同心圆 52"/>
          <p:cNvSpPr/>
          <p:nvPr/>
        </p:nvSpPr>
        <p:spPr bwMode="auto">
          <a:xfrm>
            <a:off x="3572283" y="1161572"/>
            <a:ext cx="690563" cy="690776"/>
          </a:xfrm>
          <a:prstGeom prst="donut">
            <a:avLst>
              <a:gd name="adj" fmla="val 3142"/>
            </a:avLst>
          </a:prstGeom>
          <a:solidFill>
            <a:schemeClr val="accent1"/>
          </a:solidFill>
          <a:ln w="25400" cap="flat" cmpd="sng" algn="ctr">
            <a:noFill/>
            <a:prstDash val="solid"/>
          </a:ln>
          <a:effectLst/>
        </p:spPr>
        <p:txBody>
          <a:bodyPr anchor="ctr"/>
          <a:lstStyle/>
          <a:p>
            <a:pPr algn="ctr">
              <a:defRPr/>
            </a:pPr>
            <a:endParaRPr lang="zh-CN" altLang="en-US" kern="0">
              <a:solidFill>
                <a:schemeClr val="tx1">
                  <a:lumMod val="65000"/>
                  <a:lumOff val="35000"/>
                </a:schemeClr>
              </a:solidFill>
              <a:cs typeface="+mn-ea"/>
              <a:sym typeface="+mn-lt"/>
            </a:endParaRPr>
          </a:p>
        </p:txBody>
      </p:sp>
      <p:sp>
        <p:nvSpPr>
          <p:cNvPr id="30" name="椭圆 54"/>
          <p:cNvSpPr/>
          <p:nvPr/>
        </p:nvSpPr>
        <p:spPr bwMode="auto">
          <a:xfrm>
            <a:off x="3738970" y="1340220"/>
            <a:ext cx="358270" cy="358381"/>
          </a:xfrm>
          <a:prstGeom prst="ellipse">
            <a:avLst/>
          </a:prstGeom>
          <a:solidFill>
            <a:schemeClr val="accent1"/>
          </a:solidFill>
          <a:ln w="25400" cap="flat" cmpd="sng" algn="ctr">
            <a:noFill/>
            <a:prstDash val="solid"/>
          </a:ln>
          <a:effectLst/>
        </p:spPr>
        <p:txBody>
          <a:bodyPr anchor="ctr"/>
          <a:lstStyle/>
          <a:p>
            <a:pPr algn="ctr">
              <a:defRPr/>
            </a:pPr>
            <a:endParaRPr lang="zh-CN" altLang="en-US" kern="0">
              <a:solidFill>
                <a:schemeClr val="tx1">
                  <a:lumMod val="65000"/>
                  <a:lumOff val="35000"/>
                </a:schemeClr>
              </a:solidFill>
              <a:cs typeface="+mn-ea"/>
              <a:sym typeface="+mn-lt"/>
            </a:endParaRPr>
          </a:p>
        </p:txBody>
      </p:sp>
      <p:sp>
        <p:nvSpPr>
          <p:cNvPr id="31" name="TextBox 53"/>
          <p:cNvSpPr txBox="1">
            <a:spLocks noChangeArrowheads="1"/>
          </p:cNvSpPr>
          <p:nvPr/>
        </p:nvSpPr>
        <p:spPr bwMode="auto">
          <a:xfrm>
            <a:off x="3787770" y="134135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1">
                    <a:lumMod val="85000"/>
                  </a:schemeClr>
                </a:solidFill>
                <a:latin typeface="+mn-lt"/>
                <a:cs typeface="+mn-ea"/>
                <a:sym typeface="+mn-lt"/>
              </a:rPr>
              <a:t>1</a:t>
            </a:r>
            <a:endParaRPr lang="en-GB" altLang="en-US" sz="1800" b="1">
              <a:solidFill>
                <a:schemeClr val="bg1">
                  <a:lumMod val="85000"/>
                </a:schemeClr>
              </a:solidFill>
              <a:latin typeface="+mn-lt"/>
              <a:cs typeface="+mn-ea"/>
              <a:sym typeface="+mn-lt"/>
            </a:endParaRPr>
          </a:p>
        </p:txBody>
      </p:sp>
      <p:sp>
        <p:nvSpPr>
          <p:cNvPr id="32" name="同心圆 59"/>
          <p:cNvSpPr/>
          <p:nvPr/>
        </p:nvSpPr>
        <p:spPr bwMode="auto">
          <a:xfrm>
            <a:off x="4026884" y="2086215"/>
            <a:ext cx="691645" cy="691860"/>
          </a:xfrm>
          <a:prstGeom prst="donut">
            <a:avLst>
              <a:gd name="adj" fmla="val 3142"/>
            </a:avLst>
          </a:prstGeom>
          <a:solidFill>
            <a:schemeClr val="accent2"/>
          </a:solidFill>
          <a:ln w="25400" cap="flat" cmpd="sng" algn="ctr">
            <a:noFill/>
            <a:prstDash val="solid"/>
          </a:ln>
          <a:effectLst/>
        </p:spPr>
        <p:txBody>
          <a:bodyPr anchor="ctr"/>
          <a:lstStyle/>
          <a:p>
            <a:pPr algn="ctr">
              <a:defRPr/>
            </a:pPr>
            <a:endParaRPr lang="zh-CN" altLang="en-US" kern="0">
              <a:solidFill>
                <a:schemeClr val="tx1">
                  <a:lumMod val="65000"/>
                  <a:lumOff val="35000"/>
                </a:schemeClr>
              </a:solidFill>
              <a:cs typeface="+mn-ea"/>
              <a:sym typeface="+mn-lt"/>
            </a:endParaRPr>
          </a:p>
        </p:txBody>
      </p:sp>
      <p:sp>
        <p:nvSpPr>
          <p:cNvPr id="33" name="椭圆 61"/>
          <p:cNvSpPr/>
          <p:nvPr/>
        </p:nvSpPr>
        <p:spPr bwMode="auto">
          <a:xfrm>
            <a:off x="4194655" y="2264865"/>
            <a:ext cx="358271" cy="359463"/>
          </a:xfrm>
          <a:prstGeom prst="ellipse">
            <a:avLst/>
          </a:prstGeom>
          <a:solidFill>
            <a:schemeClr val="accent2"/>
          </a:solidFill>
          <a:ln w="25400" cap="flat" cmpd="sng" algn="ctr">
            <a:noFill/>
            <a:prstDash val="solid"/>
          </a:ln>
          <a:effectLst/>
        </p:spPr>
        <p:txBody>
          <a:bodyPr anchor="ctr"/>
          <a:lstStyle/>
          <a:p>
            <a:pPr algn="ctr">
              <a:defRPr/>
            </a:pPr>
            <a:endParaRPr lang="zh-CN" altLang="en-US" kern="0">
              <a:solidFill>
                <a:schemeClr val="tx1">
                  <a:lumMod val="65000"/>
                  <a:lumOff val="35000"/>
                </a:schemeClr>
              </a:solidFill>
              <a:cs typeface="+mn-ea"/>
              <a:sym typeface="+mn-lt"/>
            </a:endParaRPr>
          </a:p>
        </p:txBody>
      </p:sp>
      <p:sp>
        <p:nvSpPr>
          <p:cNvPr id="34" name="TextBox 54"/>
          <p:cNvSpPr txBox="1">
            <a:spLocks noChangeArrowheads="1"/>
          </p:cNvSpPr>
          <p:nvPr/>
        </p:nvSpPr>
        <p:spPr bwMode="auto">
          <a:xfrm>
            <a:off x="4248759" y="2273187"/>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dirty="0">
                <a:solidFill>
                  <a:schemeClr val="bg1">
                    <a:lumMod val="85000"/>
                  </a:schemeClr>
                </a:solidFill>
                <a:latin typeface="+mn-lt"/>
                <a:cs typeface="+mn-ea"/>
                <a:sym typeface="+mn-lt"/>
              </a:rPr>
              <a:t>2</a:t>
            </a:r>
            <a:endParaRPr lang="en-GB" altLang="en-US" sz="1800" b="1" dirty="0">
              <a:solidFill>
                <a:schemeClr val="bg1">
                  <a:lumMod val="85000"/>
                </a:schemeClr>
              </a:solidFill>
              <a:latin typeface="+mn-lt"/>
              <a:cs typeface="+mn-ea"/>
              <a:sym typeface="+mn-lt"/>
            </a:endParaRPr>
          </a:p>
        </p:txBody>
      </p:sp>
      <p:sp>
        <p:nvSpPr>
          <p:cNvPr id="35" name="同心圆 66"/>
          <p:cNvSpPr/>
          <p:nvPr/>
        </p:nvSpPr>
        <p:spPr bwMode="auto">
          <a:xfrm>
            <a:off x="3804995" y="3132123"/>
            <a:ext cx="691646" cy="691860"/>
          </a:xfrm>
          <a:prstGeom prst="donut">
            <a:avLst>
              <a:gd name="adj" fmla="val 3142"/>
            </a:avLst>
          </a:prstGeom>
          <a:solidFill>
            <a:schemeClr val="accent3"/>
          </a:solidFill>
          <a:ln w="25400" cap="flat" cmpd="sng" algn="ctr">
            <a:noFill/>
            <a:prstDash val="solid"/>
          </a:ln>
          <a:effectLst/>
        </p:spPr>
        <p:txBody>
          <a:bodyPr anchor="ctr"/>
          <a:lstStyle/>
          <a:p>
            <a:pPr algn="ctr">
              <a:defRPr/>
            </a:pPr>
            <a:endParaRPr lang="zh-CN" altLang="en-US" kern="0">
              <a:solidFill>
                <a:schemeClr val="tx1">
                  <a:lumMod val="65000"/>
                  <a:lumOff val="35000"/>
                </a:schemeClr>
              </a:solidFill>
              <a:cs typeface="+mn-ea"/>
              <a:sym typeface="+mn-lt"/>
            </a:endParaRPr>
          </a:p>
        </p:txBody>
      </p:sp>
      <p:sp>
        <p:nvSpPr>
          <p:cNvPr id="36" name="椭圆 68"/>
          <p:cNvSpPr/>
          <p:nvPr/>
        </p:nvSpPr>
        <p:spPr bwMode="auto">
          <a:xfrm>
            <a:off x="3972765" y="3310773"/>
            <a:ext cx="358270" cy="359463"/>
          </a:xfrm>
          <a:prstGeom prst="ellipse">
            <a:avLst/>
          </a:prstGeom>
          <a:solidFill>
            <a:schemeClr val="accent3"/>
          </a:solidFill>
          <a:ln w="25400" cap="flat" cmpd="sng" algn="ctr">
            <a:noFill/>
            <a:prstDash val="solid"/>
          </a:ln>
          <a:effectLst/>
        </p:spPr>
        <p:txBody>
          <a:bodyPr anchor="ctr"/>
          <a:lstStyle/>
          <a:p>
            <a:pPr algn="ctr">
              <a:defRPr/>
            </a:pPr>
            <a:endParaRPr lang="zh-CN" altLang="en-US" kern="0">
              <a:solidFill>
                <a:schemeClr val="tx1">
                  <a:lumMod val="65000"/>
                  <a:lumOff val="35000"/>
                </a:schemeClr>
              </a:solidFill>
              <a:cs typeface="+mn-ea"/>
              <a:sym typeface="+mn-lt"/>
            </a:endParaRPr>
          </a:p>
        </p:txBody>
      </p:sp>
      <p:sp>
        <p:nvSpPr>
          <p:cNvPr id="37" name="TextBox 55"/>
          <p:cNvSpPr txBox="1">
            <a:spLocks noChangeArrowheads="1"/>
          </p:cNvSpPr>
          <p:nvPr/>
        </p:nvSpPr>
        <p:spPr bwMode="auto">
          <a:xfrm>
            <a:off x="4025242" y="331208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1">
                    <a:lumMod val="85000"/>
                  </a:schemeClr>
                </a:solidFill>
                <a:latin typeface="+mn-lt"/>
                <a:cs typeface="+mn-ea"/>
                <a:sym typeface="+mn-lt"/>
              </a:rPr>
              <a:t>3</a:t>
            </a:r>
            <a:endParaRPr lang="en-GB" altLang="en-US" sz="1800" b="1">
              <a:solidFill>
                <a:schemeClr val="bg1">
                  <a:lumMod val="85000"/>
                </a:schemeClr>
              </a:solidFill>
              <a:latin typeface="+mn-lt"/>
              <a:cs typeface="+mn-ea"/>
              <a:sym typeface="+mn-lt"/>
            </a:endParaRPr>
          </a:p>
        </p:txBody>
      </p:sp>
      <p:sp>
        <p:nvSpPr>
          <p:cNvPr id="38" name="同心圆 73"/>
          <p:cNvSpPr/>
          <p:nvPr/>
        </p:nvSpPr>
        <p:spPr bwMode="auto">
          <a:xfrm>
            <a:off x="2602465" y="3935501"/>
            <a:ext cx="691645" cy="691860"/>
          </a:xfrm>
          <a:prstGeom prst="donut">
            <a:avLst>
              <a:gd name="adj" fmla="val 3142"/>
            </a:avLst>
          </a:prstGeom>
          <a:solidFill>
            <a:schemeClr val="accent4"/>
          </a:solidFill>
          <a:ln w="25400" cap="flat" cmpd="sng" algn="ctr">
            <a:noFill/>
            <a:prstDash val="solid"/>
          </a:ln>
          <a:effectLst/>
        </p:spPr>
        <p:txBody>
          <a:bodyPr anchor="ctr"/>
          <a:lstStyle/>
          <a:p>
            <a:pPr algn="ctr">
              <a:defRPr/>
            </a:pPr>
            <a:endParaRPr lang="zh-CN" altLang="en-US" kern="0">
              <a:solidFill>
                <a:schemeClr val="tx1">
                  <a:lumMod val="65000"/>
                  <a:lumOff val="35000"/>
                </a:schemeClr>
              </a:solidFill>
              <a:cs typeface="+mn-ea"/>
              <a:sym typeface="+mn-lt"/>
            </a:endParaRPr>
          </a:p>
        </p:txBody>
      </p:sp>
      <p:sp>
        <p:nvSpPr>
          <p:cNvPr id="39" name="椭圆 75"/>
          <p:cNvSpPr/>
          <p:nvPr/>
        </p:nvSpPr>
        <p:spPr bwMode="auto">
          <a:xfrm>
            <a:off x="2770235" y="4114152"/>
            <a:ext cx="358271" cy="359463"/>
          </a:xfrm>
          <a:prstGeom prst="ellipse">
            <a:avLst/>
          </a:prstGeom>
          <a:solidFill>
            <a:schemeClr val="accent4"/>
          </a:solidFill>
          <a:ln w="25400" cap="flat" cmpd="sng" algn="ctr">
            <a:noFill/>
            <a:prstDash val="solid"/>
          </a:ln>
          <a:effectLst/>
        </p:spPr>
        <p:txBody>
          <a:bodyPr anchor="ctr"/>
          <a:lstStyle/>
          <a:p>
            <a:pPr algn="ctr">
              <a:defRPr/>
            </a:pPr>
            <a:endParaRPr lang="zh-CN" altLang="en-US" kern="0">
              <a:solidFill>
                <a:schemeClr val="tx1">
                  <a:lumMod val="65000"/>
                  <a:lumOff val="35000"/>
                </a:schemeClr>
              </a:solidFill>
              <a:cs typeface="+mn-ea"/>
              <a:sym typeface="+mn-lt"/>
            </a:endParaRPr>
          </a:p>
        </p:txBody>
      </p:sp>
      <p:sp>
        <p:nvSpPr>
          <p:cNvPr id="40" name="TextBox 39"/>
          <p:cNvSpPr txBox="1">
            <a:spLocks noChangeArrowheads="1"/>
          </p:cNvSpPr>
          <p:nvPr/>
        </p:nvSpPr>
        <p:spPr bwMode="auto">
          <a:xfrm>
            <a:off x="2785134" y="4107977"/>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dirty="0">
                <a:solidFill>
                  <a:schemeClr val="bg1">
                    <a:lumMod val="85000"/>
                  </a:schemeClr>
                </a:solidFill>
                <a:latin typeface="+mn-lt"/>
                <a:cs typeface="+mn-ea"/>
                <a:sym typeface="+mn-lt"/>
              </a:rPr>
              <a:t>4</a:t>
            </a:r>
            <a:endParaRPr lang="en-GB" altLang="en-US" sz="1800" b="1" dirty="0">
              <a:solidFill>
                <a:schemeClr val="bg1">
                  <a:lumMod val="85000"/>
                </a:schemeClr>
              </a:solidFill>
              <a:latin typeface="+mn-lt"/>
              <a:cs typeface="+mn-ea"/>
              <a:sym typeface="+mn-lt"/>
            </a:endParaRPr>
          </a:p>
        </p:txBody>
      </p:sp>
      <p:sp>
        <p:nvSpPr>
          <p:cNvPr id="43" name="Rectangle 64"/>
          <p:cNvSpPr/>
          <p:nvPr/>
        </p:nvSpPr>
        <p:spPr>
          <a:xfrm>
            <a:off x="4429533" y="1169243"/>
            <a:ext cx="3126126" cy="345440"/>
          </a:xfrm>
          <a:prstGeom prst="rect">
            <a:avLst/>
          </a:prstGeom>
        </p:spPr>
        <p:txBody>
          <a:bodyPr wrap="square" lIns="68580" tIns="34290" rIns="68580" bIns="34290">
            <a:spAutoFit/>
          </a:bodyPr>
          <a:lstStyle/>
          <a:p>
            <a:pPr>
              <a:lnSpc>
                <a:spcPct val="150000"/>
              </a:lnSpc>
            </a:pPr>
            <a:r>
              <a:rPr lang="zh-CN" altLang="en-US" sz="1200" dirty="0">
                <a:solidFill>
                  <a:schemeClr val="tx1">
                    <a:lumMod val="75000"/>
                    <a:lumOff val="25000"/>
                  </a:schemeClr>
                </a:solidFill>
                <a:cs typeface="+mn-ea"/>
                <a:sym typeface="+mn-lt"/>
              </a:rPr>
              <a:t>完善标准体系</a:t>
            </a:r>
            <a:endParaRPr lang="zh-CN" altLang="en-US" sz="1200" dirty="0">
              <a:solidFill>
                <a:schemeClr val="tx1">
                  <a:lumMod val="75000"/>
                  <a:lumOff val="25000"/>
                </a:schemeClr>
              </a:solidFill>
              <a:cs typeface="+mn-ea"/>
              <a:sym typeface="+mn-lt"/>
            </a:endParaRPr>
          </a:p>
        </p:txBody>
      </p:sp>
      <p:sp>
        <p:nvSpPr>
          <p:cNvPr id="44" name="Rectangle 65"/>
          <p:cNvSpPr/>
          <p:nvPr/>
        </p:nvSpPr>
        <p:spPr>
          <a:xfrm>
            <a:off x="4770293" y="2151538"/>
            <a:ext cx="3151856" cy="345440"/>
          </a:xfrm>
          <a:prstGeom prst="rect">
            <a:avLst/>
          </a:prstGeom>
        </p:spPr>
        <p:txBody>
          <a:bodyPr wrap="square" lIns="68580" tIns="34290" rIns="68580" bIns="34290">
            <a:spAutoFit/>
          </a:bodyPr>
          <a:lstStyle/>
          <a:p>
            <a:pPr>
              <a:lnSpc>
                <a:spcPct val="150000"/>
              </a:lnSpc>
            </a:pPr>
            <a:r>
              <a:rPr lang="zh-CN" altLang="en-US" sz="1200" dirty="0">
                <a:solidFill>
                  <a:schemeClr val="tx1">
                    <a:lumMod val="75000"/>
                    <a:lumOff val="25000"/>
                  </a:schemeClr>
                </a:solidFill>
                <a:cs typeface="+mn-ea"/>
                <a:sym typeface="+mn-lt"/>
              </a:rPr>
              <a:t>加大物联网安全标准研制力度</a:t>
            </a:r>
            <a:endParaRPr lang="zh-CN" altLang="en-US" sz="1200" dirty="0">
              <a:solidFill>
                <a:schemeClr val="tx1">
                  <a:lumMod val="75000"/>
                  <a:lumOff val="25000"/>
                </a:schemeClr>
              </a:solidFill>
              <a:cs typeface="+mn-ea"/>
              <a:sym typeface="+mn-lt"/>
            </a:endParaRPr>
          </a:p>
        </p:txBody>
      </p:sp>
      <p:sp>
        <p:nvSpPr>
          <p:cNvPr id="45" name="Rectangle 66"/>
          <p:cNvSpPr/>
          <p:nvPr/>
        </p:nvSpPr>
        <p:spPr>
          <a:xfrm>
            <a:off x="4533784" y="3213420"/>
            <a:ext cx="3521588" cy="345440"/>
          </a:xfrm>
          <a:prstGeom prst="rect">
            <a:avLst/>
          </a:prstGeom>
        </p:spPr>
        <p:txBody>
          <a:bodyPr wrap="square" lIns="68580" tIns="34290" rIns="68580" bIns="34290">
            <a:spAutoFit/>
          </a:bodyPr>
          <a:lstStyle/>
          <a:p>
            <a:pPr>
              <a:lnSpc>
                <a:spcPct val="150000"/>
              </a:lnSpc>
            </a:pPr>
            <a:r>
              <a:rPr lang="zh-CN" altLang="en-US" sz="1200" dirty="0">
                <a:solidFill>
                  <a:schemeClr val="tx1">
                    <a:lumMod val="75000"/>
                    <a:lumOff val="25000"/>
                  </a:schemeClr>
                </a:solidFill>
                <a:cs typeface="+mn-ea"/>
                <a:sym typeface="+mn-lt"/>
              </a:rPr>
              <a:t>重视物联网行业应用标准</a:t>
            </a:r>
            <a:endParaRPr lang="zh-CN" altLang="en-US" sz="1200" dirty="0">
              <a:solidFill>
                <a:schemeClr val="tx1">
                  <a:lumMod val="75000"/>
                  <a:lumOff val="25000"/>
                </a:schemeClr>
              </a:solidFill>
              <a:cs typeface="+mn-ea"/>
              <a:sym typeface="+mn-lt"/>
            </a:endParaRPr>
          </a:p>
        </p:txBody>
      </p:sp>
      <p:sp>
        <p:nvSpPr>
          <p:cNvPr id="46" name="Rectangle 67"/>
          <p:cNvSpPr/>
          <p:nvPr/>
        </p:nvSpPr>
        <p:spPr>
          <a:xfrm>
            <a:off x="3486496" y="4177116"/>
            <a:ext cx="4600363" cy="345440"/>
          </a:xfrm>
          <a:prstGeom prst="rect">
            <a:avLst/>
          </a:prstGeom>
        </p:spPr>
        <p:txBody>
          <a:bodyPr wrap="square" lIns="68580" tIns="34290" rIns="68580" bIns="34290">
            <a:spAutoFit/>
          </a:bodyPr>
          <a:lstStyle/>
          <a:p>
            <a:pPr>
              <a:lnSpc>
                <a:spcPct val="150000"/>
              </a:lnSpc>
            </a:pPr>
            <a:r>
              <a:rPr lang="zh-CN" altLang="en-US" sz="1200" dirty="0">
                <a:solidFill>
                  <a:schemeClr val="tx1">
                    <a:lumMod val="75000"/>
                    <a:lumOff val="25000"/>
                  </a:schemeClr>
                </a:solidFill>
                <a:cs typeface="+mn-ea"/>
                <a:sym typeface="+mn-lt"/>
              </a:rPr>
              <a:t>加强标准试点示范</a:t>
            </a:r>
            <a:endParaRPr lang="zh-CN" altLang="en-US" sz="1200" dirty="0">
              <a:solidFill>
                <a:schemeClr val="tx1">
                  <a:lumMod val="75000"/>
                  <a:lumOff val="25000"/>
                </a:schemeClr>
              </a:solidFill>
              <a:cs typeface="+mn-ea"/>
              <a:sym typeface="+mn-lt"/>
            </a:endParaRPr>
          </a:p>
        </p:txBody>
      </p:sp>
      <p:sp>
        <p:nvSpPr>
          <p:cNvPr id="52" name="标题 1"/>
          <p:cNvSpPr txBox="1"/>
          <p:nvPr/>
        </p:nvSpPr>
        <p:spPr>
          <a:xfrm>
            <a:off x="503548" y="164035"/>
            <a:ext cx="3954152" cy="3500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CN" altLang="en-US" sz="2200" b="1" dirty="0">
                <a:solidFill>
                  <a:schemeClr val="tx1">
                    <a:lumMod val="75000"/>
                    <a:lumOff val="25000"/>
                  </a:schemeClr>
                </a:solidFill>
                <a:latin typeface="+mn-lt"/>
                <a:ea typeface="+mn-ea"/>
                <a:cs typeface="+mn-ea"/>
                <a:sym typeface="+mn-lt"/>
              </a:rPr>
              <a:t>物联网标准化建议</a:t>
            </a:r>
            <a:endParaRPr lang="en-US" altLang="zh-CN" sz="2200" b="1" dirty="0">
              <a:solidFill>
                <a:schemeClr val="tx1">
                  <a:lumMod val="75000"/>
                  <a:lumOff val="25000"/>
                </a:schemeClr>
              </a:solidFill>
              <a:latin typeface="+mn-lt"/>
              <a:ea typeface="+mn-ea"/>
              <a:cs typeface="+mn-ea"/>
              <a:sym typeface="+mn-lt"/>
            </a:endParaRPr>
          </a:p>
        </p:txBody>
      </p:sp>
      <p:sp>
        <p:nvSpPr>
          <p:cNvPr id="53" name="Rectangle 3"/>
          <p:cNvSpPr txBox="1">
            <a:spLocks noChangeArrowheads="1"/>
          </p:cNvSpPr>
          <p:nvPr/>
        </p:nvSpPr>
        <p:spPr>
          <a:xfrm>
            <a:off x="603447" y="5067182"/>
            <a:ext cx="5512849" cy="521260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endParaRPr lang="zh-CN" altLang="en-US" sz="2800" dirty="0">
              <a:cs typeface="+mn-ea"/>
              <a:sym typeface="+mn-lt"/>
            </a:endParaRPr>
          </a:p>
        </p:txBody>
      </p:sp>
      <p:pic>
        <p:nvPicPr>
          <p:cNvPr id="5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5533" y="1744399"/>
            <a:ext cx="1915602" cy="1938574"/>
          </a:xfrm>
          <a:prstGeom prst="ellipse">
            <a:avLst/>
          </a:prstGeom>
          <a:ln w="25400" algn="ctr">
            <a:solidFill>
              <a:srgbClr val="0070C0"/>
            </a:solidFill>
            <a:miter lim="800000"/>
            <a:headEnd type="none" w="sm" len="sm"/>
            <a:tailEnd type="none" w="med" len="lg"/>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23" grpId="0" animBg="1"/>
      <p:bldP spid="24" grpId="0" animBg="1"/>
      <p:bldP spid="25" grpId="0" animBg="1"/>
      <p:bldP spid="26" grpId="0" animBg="1"/>
      <p:bldP spid="27" grpId="0" animBg="1"/>
      <p:bldP spid="29" grpId="0" animBg="1"/>
      <p:bldP spid="30" grpId="0" animBg="1"/>
      <p:bldP spid="31" grpId="0"/>
      <p:bldP spid="32" grpId="0" animBg="1"/>
      <p:bldP spid="33" grpId="0" animBg="1"/>
      <p:bldP spid="34" grpId="0"/>
      <p:bldP spid="35" grpId="0" animBg="1"/>
      <p:bldP spid="36" grpId="0" animBg="1"/>
      <p:bldP spid="37" grpId="0"/>
      <p:bldP spid="38" grpId="0" animBg="1"/>
      <p:bldP spid="39" grpId="0" animBg="1"/>
      <p:bldP spid="40" grpId="0"/>
      <p:bldP spid="43" grpId="0"/>
      <p:bldP spid="44" grpId="0"/>
      <p:bldP spid="45"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PA_淘宝店chenying0907 36"/>
          <p:cNvSpPr/>
          <p:nvPr>
            <p:custDataLst>
              <p:tags r:id="rId1"/>
            </p:custDataLst>
          </p:nvPr>
        </p:nvSpPr>
        <p:spPr>
          <a:xfrm flipV="1">
            <a:off x="2730313" y="767383"/>
            <a:ext cx="3345073" cy="944502"/>
          </a:xfrm>
          <a:custGeom>
            <a:avLst/>
            <a:gdLst>
              <a:gd name="connsiteX0" fmla="*/ 1928081 w 3856164"/>
              <a:gd name="connsiteY0" fmla="*/ 1088476 h 1088476"/>
              <a:gd name="connsiteX1" fmla="*/ 3734157 w 3856164"/>
              <a:gd name="connsiteY1" fmla="*/ 622681 h 1088476"/>
              <a:gd name="connsiteX2" fmla="*/ 3856164 w 3856164"/>
              <a:gd name="connsiteY2" fmla="*/ 543018 h 1088476"/>
              <a:gd name="connsiteX3" fmla="*/ 3500450 w 3856164"/>
              <a:gd name="connsiteY3" fmla="*/ 0 h 1088476"/>
              <a:gd name="connsiteX4" fmla="*/ 3364732 w 3856164"/>
              <a:gd name="connsiteY4" fmla="*/ 55801 h 1088476"/>
              <a:gd name="connsiteX5" fmla="*/ 1928080 w 3856164"/>
              <a:gd name="connsiteY5" fmla="*/ 301996 h 1088476"/>
              <a:gd name="connsiteX6" fmla="*/ 491428 w 3856164"/>
              <a:gd name="connsiteY6" fmla="*/ 55801 h 1088476"/>
              <a:gd name="connsiteX7" fmla="*/ 355714 w 3856164"/>
              <a:gd name="connsiteY7" fmla="*/ 2 h 1088476"/>
              <a:gd name="connsiteX8" fmla="*/ 0 w 3856164"/>
              <a:gd name="connsiteY8" fmla="*/ 543019 h 1088476"/>
              <a:gd name="connsiteX9" fmla="*/ 122006 w 3856164"/>
              <a:gd name="connsiteY9" fmla="*/ 622681 h 1088476"/>
              <a:gd name="connsiteX10" fmla="*/ 1928081 w 3856164"/>
              <a:gd name="connsiteY10" fmla="*/ 1088476 h 1088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56164" h="1088476">
                <a:moveTo>
                  <a:pt x="1928081" y="1088476"/>
                </a:moveTo>
                <a:cubicBezTo>
                  <a:pt x="2614132" y="1088476"/>
                  <a:pt x="3243354" y="913673"/>
                  <a:pt x="3734157" y="622681"/>
                </a:cubicBezTo>
                <a:lnTo>
                  <a:pt x="3856164" y="543018"/>
                </a:lnTo>
                <a:lnTo>
                  <a:pt x="3500450" y="0"/>
                </a:lnTo>
                <a:lnTo>
                  <a:pt x="3364732" y="55801"/>
                </a:lnTo>
                <a:cubicBezTo>
                  <a:pt x="2937669" y="212811"/>
                  <a:pt x="2448264" y="301996"/>
                  <a:pt x="1928080" y="301996"/>
                </a:cubicBezTo>
                <a:cubicBezTo>
                  <a:pt x="1407897" y="301996"/>
                  <a:pt x="918492" y="212811"/>
                  <a:pt x="491428" y="55801"/>
                </a:cubicBezTo>
                <a:lnTo>
                  <a:pt x="355714" y="2"/>
                </a:lnTo>
                <a:lnTo>
                  <a:pt x="0" y="543019"/>
                </a:lnTo>
                <a:lnTo>
                  <a:pt x="122006" y="622681"/>
                </a:lnTo>
                <a:cubicBezTo>
                  <a:pt x="612809" y="913673"/>
                  <a:pt x="1242030" y="1088476"/>
                  <a:pt x="1928081" y="108847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cs typeface="+mn-ea"/>
              <a:sym typeface="+mn-lt"/>
            </a:endParaRPr>
          </a:p>
        </p:txBody>
      </p:sp>
      <p:sp>
        <p:nvSpPr>
          <p:cNvPr id="38" name="PA_淘宝店chenying0907 37"/>
          <p:cNvSpPr/>
          <p:nvPr>
            <p:custDataLst>
              <p:tags r:id="rId2"/>
            </p:custDataLst>
          </p:nvPr>
        </p:nvSpPr>
        <p:spPr>
          <a:xfrm flipV="1">
            <a:off x="3057774" y="1523080"/>
            <a:ext cx="2690151" cy="723335"/>
          </a:xfrm>
          <a:custGeom>
            <a:avLst/>
            <a:gdLst>
              <a:gd name="connsiteX0" fmla="*/ 1550586 w 3101176"/>
              <a:gd name="connsiteY0" fmla="*/ 833596 h 833596"/>
              <a:gd name="connsiteX1" fmla="*/ 2987238 w 3101176"/>
              <a:gd name="connsiteY1" fmla="*/ 587401 h 833596"/>
              <a:gd name="connsiteX2" fmla="*/ 3101176 w 3101176"/>
              <a:gd name="connsiteY2" fmla="*/ 540555 h 833596"/>
              <a:gd name="connsiteX3" fmla="*/ 2747076 w 3101176"/>
              <a:gd name="connsiteY3" fmla="*/ 0 h 833596"/>
              <a:gd name="connsiteX4" fmla="*/ 2723772 w 3101176"/>
              <a:gd name="connsiteY4" fmla="*/ 7598 h 833596"/>
              <a:gd name="connsiteX5" fmla="*/ 1550586 w 3101176"/>
              <a:gd name="connsiteY5" fmla="*/ 167897 h 833596"/>
              <a:gd name="connsiteX6" fmla="*/ 377401 w 3101176"/>
              <a:gd name="connsiteY6" fmla="*/ 7598 h 833596"/>
              <a:gd name="connsiteX7" fmla="*/ 354101 w 3101176"/>
              <a:gd name="connsiteY7" fmla="*/ 2 h 833596"/>
              <a:gd name="connsiteX8" fmla="*/ 0 w 3101176"/>
              <a:gd name="connsiteY8" fmla="*/ 540557 h 833596"/>
              <a:gd name="connsiteX9" fmla="*/ 113934 w 3101176"/>
              <a:gd name="connsiteY9" fmla="*/ 587401 h 833596"/>
              <a:gd name="connsiteX10" fmla="*/ 1550586 w 3101176"/>
              <a:gd name="connsiteY10" fmla="*/ 833596 h 83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01176" h="833596">
                <a:moveTo>
                  <a:pt x="1550586" y="833596"/>
                </a:moveTo>
                <a:cubicBezTo>
                  <a:pt x="2070770" y="833596"/>
                  <a:pt x="2560175" y="744411"/>
                  <a:pt x="2987238" y="587401"/>
                </a:cubicBezTo>
                <a:lnTo>
                  <a:pt x="3101176" y="540555"/>
                </a:lnTo>
                <a:lnTo>
                  <a:pt x="2747076" y="0"/>
                </a:lnTo>
                <a:lnTo>
                  <a:pt x="2723772" y="7598"/>
                </a:lnTo>
                <a:cubicBezTo>
                  <a:pt x="2363182" y="110819"/>
                  <a:pt x="1966733" y="167897"/>
                  <a:pt x="1550586" y="167897"/>
                </a:cubicBezTo>
                <a:cubicBezTo>
                  <a:pt x="1134440" y="167897"/>
                  <a:pt x="737991" y="110819"/>
                  <a:pt x="377401" y="7598"/>
                </a:cubicBezTo>
                <a:lnTo>
                  <a:pt x="354101" y="2"/>
                </a:lnTo>
                <a:lnTo>
                  <a:pt x="0" y="540557"/>
                </a:lnTo>
                <a:lnTo>
                  <a:pt x="113934" y="587401"/>
                </a:lnTo>
                <a:cubicBezTo>
                  <a:pt x="540998" y="744411"/>
                  <a:pt x="1030403" y="833596"/>
                  <a:pt x="1550586" y="83359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cs typeface="+mn-ea"/>
              <a:sym typeface="+mn-lt"/>
            </a:endParaRPr>
          </a:p>
        </p:txBody>
      </p:sp>
      <p:sp>
        <p:nvSpPr>
          <p:cNvPr id="39" name="PA_淘宝店chenying0907 38"/>
          <p:cNvSpPr/>
          <p:nvPr>
            <p:custDataLst>
              <p:tags r:id="rId3"/>
            </p:custDataLst>
          </p:nvPr>
        </p:nvSpPr>
        <p:spPr>
          <a:xfrm flipV="1">
            <a:off x="3384707" y="2173970"/>
            <a:ext cx="2036290" cy="645741"/>
          </a:xfrm>
          <a:custGeom>
            <a:avLst/>
            <a:gdLst>
              <a:gd name="connsiteX0" fmla="*/ 1173704 w 2347413"/>
              <a:gd name="connsiteY0" fmla="*/ 744174 h 744174"/>
              <a:gd name="connsiteX1" fmla="*/ 2346890 w 2347413"/>
              <a:gd name="connsiteY1" fmla="*/ 583875 h 744174"/>
              <a:gd name="connsiteX2" fmla="*/ 2347413 w 2347413"/>
              <a:gd name="connsiteY2" fmla="*/ 583705 h 744174"/>
              <a:gd name="connsiteX3" fmla="*/ 1965046 w 2347413"/>
              <a:gd name="connsiteY3" fmla="*/ 0 h 744174"/>
              <a:gd name="connsiteX4" fmla="*/ 1781130 w 2347413"/>
              <a:gd name="connsiteY4" fmla="*/ 32004 h 744174"/>
              <a:gd name="connsiteX5" fmla="*/ 1173703 w 2347413"/>
              <a:gd name="connsiteY5" fmla="*/ 73446 h 744174"/>
              <a:gd name="connsiteX6" fmla="*/ 566277 w 2347413"/>
              <a:gd name="connsiteY6" fmla="*/ 32004 h 744174"/>
              <a:gd name="connsiteX7" fmla="*/ 382367 w 2347413"/>
              <a:gd name="connsiteY7" fmla="*/ 1 h 744174"/>
              <a:gd name="connsiteX8" fmla="*/ 0 w 2347413"/>
              <a:gd name="connsiteY8" fmla="*/ 583706 h 744174"/>
              <a:gd name="connsiteX9" fmla="*/ 519 w 2347413"/>
              <a:gd name="connsiteY9" fmla="*/ 583875 h 744174"/>
              <a:gd name="connsiteX10" fmla="*/ 1173704 w 2347413"/>
              <a:gd name="connsiteY10" fmla="*/ 744174 h 74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7413" h="744174">
                <a:moveTo>
                  <a:pt x="1173704" y="744174"/>
                </a:moveTo>
                <a:cubicBezTo>
                  <a:pt x="1589851" y="744174"/>
                  <a:pt x="1986300" y="687095"/>
                  <a:pt x="2346890" y="583875"/>
                </a:cubicBezTo>
                <a:lnTo>
                  <a:pt x="2347413" y="583705"/>
                </a:lnTo>
                <a:lnTo>
                  <a:pt x="1965046" y="0"/>
                </a:lnTo>
                <a:lnTo>
                  <a:pt x="1781130" y="32004"/>
                </a:lnTo>
                <a:cubicBezTo>
                  <a:pt x="1584925" y="59177"/>
                  <a:pt x="1381777" y="73446"/>
                  <a:pt x="1173703" y="73446"/>
                </a:cubicBezTo>
                <a:cubicBezTo>
                  <a:pt x="965630" y="73446"/>
                  <a:pt x="762481" y="59177"/>
                  <a:pt x="566277" y="32004"/>
                </a:cubicBezTo>
                <a:lnTo>
                  <a:pt x="382367" y="1"/>
                </a:lnTo>
                <a:lnTo>
                  <a:pt x="0" y="583706"/>
                </a:lnTo>
                <a:lnTo>
                  <a:pt x="519" y="583875"/>
                </a:lnTo>
                <a:cubicBezTo>
                  <a:pt x="361109" y="687095"/>
                  <a:pt x="757558" y="744174"/>
                  <a:pt x="1173704" y="744174"/>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cs typeface="+mn-ea"/>
              <a:sym typeface="+mn-lt"/>
            </a:endParaRPr>
          </a:p>
        </p:txBody>
      </p:sp>
      <p:sp>
        <p:nvSpPr>
          <p:cNvPr id="40" name="PA_淘宝店chenying0907 39"/>
          <p:cNvSpPr/>
          <p:nvPr>
            <p:custDataLst>
              <p:tags r:id="rId4"/>
            </p:custDataLst>
          </p:nvPr>
        </p:nvSpPr>
        <p:spPr>
          <a:xfrm flipV="1">
            <a:off x="3745100" y="2829223"/>
            <a:ext cx="1315505" cy="1063142"/>
          </a:xfrm>
          <a:custGeom>
            <a:avLst/>
            <a:gdLst>
              <a:gd name="connsiteX0" fmla="*/ 758246 w 1516499"/>
              <a:gd name="connsiteY0" fmla="*/ 1225201 h 1225201"/>
              <a:gd name="connsiteX1" fmla="*/ 1365673 w 1516499"/>
              <a:gd name="connsiteY1" fmla="*/ 1183759 h 1225201"/>
              <a:gd name="connsiteX2" fmla="*/ 1516499 w 1516499"/>
              <a:gd name="connsiteY2" fmla="*/ 1157513 h 1225201"/>
              <a:gd name="connsiteX3" fmla="*/ 758249 w 1516499"/>
              <a:gd name="connsiteY3" fmla="*/ 0 h 1225201"/>
              <a:gd name="connsiteX4" fmla="*/ 0 w 1516499"/>
              <a:gd name="connsiteY4" fmla="*/ 1157514 h 1225201"/>
              <a:gd name="connsiteX5" fmla="*/ 150820 w 1516499"/>
              <a:gd name="connsiteY5" fmla="*/ 1183759 h 1225201"/>
              <a:gd name="connsiteX6" fmla="*/ 758246 w 1516499"/>
              <a:gd name="connsiteY6" fmla="*/ 1225201 h 1225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6499" h="1225201">
                <a:moveTo>
                  <a:pt x="758246" y="1225201"/>
                </a:moveTo>
                <a:cubicBezTo>
                  <a:pt x="966320" y="1225201"/>
                  <a:pt x="1169468" y="1210932"/>
                  <a:pt x="1365673" y="1183759"/>
                </a:cubicBezTo>
                <a:lnTo>
                  <a:pt x="1516499" y="1157513"/>
                </a:lnTo>
                <a:lnTo>
                  <a:pt x="758249" y="0"/>
                </a:lnTo>
                <a:lnTo>
                  <a:pt x="0" y="1157514"/>
                </a:lnTo>
                <a:lnTo>
                  <a:pt x="150820" y="1183759"/>
                </a:lnTo>
                <a:cubicBezTo>
                  <a:pt x="347024" y="1210932"/>
                  <a:pt x="550173" y="1225201"/>
                  <a:pt x="758246" y="1225201"/>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zh-CN" altLang="en-US">
              <a:cs typeface="+mn-ea"/>
              <a:sym typeface="+mn-lt"/>
            </a:endParaRPr>
          </a:p>
        </p:txBody>
      </p:sp>
      <p:grpSp>
        <p:nvGrpSpPr>
          <p:cNvPr id="2" name="PA_淘宝店chenying0907 40"/>
          <p:cNvGrpSpPr>
            <a:grpSpLocks noChangeAspect="1"/>
          </p:cNvGrpSpPr>
          <p:nvPr>
            <p:custDataLst>
              <p:tags r:id="rId5"/>
            </p:custDataLst>
          </p:nvPr>
        </p:nvGrpSpPr>
        <p:grpSpPr>
          <a:xfrm>
            <a:off x="4235424" y="967191"/>
            <a:ext cx="281057" cy="278244"/>
            <a:chOff x="6967126" y="4092464"/>
            <a:chExt cx="453105" cy="448433"/>
          </a:xfrm>
          <a:solidFill>
            <a:schemeClr val="bg1"/>
          </a:solidFill>
          <a:effectLst/>
        </p:grpSpPr>
        <p:sp>
          <p:nvSpPr>
            <p:cNvPr id="42" name="淘宝店chenying0907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prstClr val="black"/>
                </a:solidFill>
                <a:cs typeface="+mn-ea"/>
                <a:sym typeface="+mn-lt"/>
              </a:endParaRPr>
            </a:p>
          </p:txBody>
        </p:sp>
        <p:sp>
          <p:nvSpPr>
            <p:cNvPr id="43" name="淘宝店chenying0907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prstClr val="black"/>
                </a:solidFill>
                <a:cs typeface="+mn-ea"/>
                <a:sym typeface="+mn-lt"/>
              </a:endParaRPr>
            </a:p>
          </p:txBody>
        </p:sp>
      </p:grpSp>
      <p:grpSp>
        <p:nvGrpSpPr>
          <p:cNvPr id="3" name="PA_淘宝店chenying0907 43"/>
          <p:cNvGrpSpPr>
            <a:grpSpLocks noChangeAspect="1"/>
          </p:cNvGrpSpPr>
          <p:nvPr>
            <p:custDataLst>
              <p:tags r:id="rId6"/>
            </p:custDataLst>
          </p:nvPr>
        </p:nvGrpSpPr>
        <p:grpSpPr>
          <a:xfrm>
            <a:off x="4229552" y="1673610"/>
            <a:ext cx="395865" cy="300876"/>
            <a:chOff x="4268086" y="4221191"/>
            <a:chExt cx="509646" cy="387231"/>
          </a:xfrm>
          <a:solidFill>
            <a:schemeClr val="bg1"/>
          </a:solidFill>
          <a:effectLst/>
        </p:grpSpPr>
        <p:sp>
          <p:nvSpPr>
            <p:cNvPr id="45" name="淘宝店chenying0907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sz="1500" dirty="0">
                <a:solidFill>
                  <a:prstClr val="black"/>
                </a:solidFill>
                <a:cs typeface="+mn-ea"/>
                <a:sym typeface="+mn-lt"/>
              </a:endParaRPr>
            </a:p>
          </p:txBody>
        </p:sp>
        <p:sp>
          <p:nvSpPr>
            <p:cNvPr id="46" name="淘宝店chenying0907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sz="1500" dirty="0">
                <a:solidFill>
                  <a:prstClr val="black"/>
                </a:solidFill>
                <a:cs typeface="+mn-ea"/>
                <a:sym typeface="+mn-lt"/>
              </a:endParaRPr>
            </a:p>
          </p:txBody>
        </p:sp>
      </p:grpSp>
      <p:grpSp>
        <p:nvGrpSpPr>
          <p:cNvPr id="4" name="PA_淘宝店chenying0907 46"/>
          <p:cNvGrpSpPr>
            <a:grpSpLocks noChangeAspect="1"/>
          </p:cNvGrpSpPr>
          <p:nvPr>
            <p:custDataLst>
              <p:tags r:id="rId7"/>
            </p:custDataLst>
          </p:nvPr>
        </p:nvGrpSpPr>
        <p:grpSpPr>
          <a:xfrm>
            <a:off x="4262045" y="2316260"/>
            <a:ext cx="268524" cy="300392"/>
            <a:chOff x="5999255" y="3275006"/>
            <a:chExt cx="402656" cy="450303"/>
          </a:xfrm>
          <a:solidFill>
            <a:schemeClr val="bg1"/>
          </a:solidFill>
          <a:effectLst/>
        </p:grpSpPr>
        <p:sp>
          <p:nvSpPr>
            <p:cNvPr id="48" name="淘宝店chenying0907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prstClr val="black"/>
                </a:solidFill>
                <a:cs typeface="+mn-ea"/>
                <a:sym typeface="+mn-lt"/>
              </a:endParaRPr>
            </a:p>
          </p:txBody>
        </p:sp>
        <p:sp>
          <p:nvSpPr>
            <p:cNvPr id="49" name="淘宝店chenying0907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prstClr val="black"/>
                </a:solidFill>
                <a:cs typeface="+mn-ea"/>
                <a:sym typeface="+mn-lt"/>
              </a:endParaRPr>
            </a:p>
          </p:txBody>
        </p:sp>
        <p:sp>
          <p:nvSpPr>
            <p:cNvPr id="50" name="淘宝店chenying0907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prstClr val="black"/>
                </a:solidFill>
                <a:cs typeface="+mn-ea"/>
                <a:sym typeface="+mn-lt"/>
              </a:endParaRPr>
            </a:p>
          </p:txBody>
        </p:sp>
        <p:sp>
          <p:nvSpPr>
            <p:cNvPr id="51" name="淘宝店chenying0907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prstClr val="black"/>
                </a:solidFill>
                <a:cs typeface="+mn-ea"/>
                <a:sym typeface="+mn-lt"/>
              </a:endParaRPr>
            </a:p>
          </p:txBody>
        </p:sp>
        <p:sp>
          <p:nvSpPr>
            <p:cNvPr id="52" name="淘宝店chenying0907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prstClr val="black"/>
                </a:solidFill>
                <a:cs typeface="+mn-ea"/>
                <a:sym typeface="+mn-lt"/>
              </a:endParaRPr>
            </a:p>
          </p:txBody>
        </p:sp>
      </p:grpSp>
      <p:grpSp>
        <p:nvGrpSpPr>
          <p:cNvPr id="5" name="PA_淘宝店chenying0907 52"/>
          <p:cNvGrpSpPr/>
          <p:nvPr>
            <p:custDataLst>
              <p:tags r:id="rId8"/>
            </p:custDataLst>
          </p:nvPr>
        </p:nvGrpSpPr>
        <p:grpSpPr>
          <a:xfrm>
            <a:off x="4241757" y="3038730"/>
            <a:ext cx="313219" cy="354370"/>
            <a:chOff x="4994016" y="4872552"/>
            <a:chExt cx="406393" cy="459645"/>
          </a:xfrm>
          <a:solidFill>
            <a:schemeClr val="bg1"/>
          </a:solidFill>
          <a:effectLst/>
        </p:grpSpPr>
        <p:sp>
          <p:nvSpPr>
            <p:cNvPr id="54" name="淘宝店chenying0907 148"/>
            <p:cNvSpPr>
              <a:spLocks noEditPoints="1"/>
            </p:cNvSpPr>
            <p:nvPr/>
          </p:nvSpPr>
          <p:spPr bwMode="auto">
            <a:xfrm>
              <a:off x="5049136" y="4872552"/>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prstClr val="black"/>
                </a:solidFill>
                <a:cs typeface="+mn-ea"/>
                <a:sym typeface="+mn-lt"/>
              </a:endParaRPr>
            </a:p>
          </p:txBody>
        </p:sp>
        <p:sp>
          <p:nvSpPr>
            <p:cNvPr id="55" name="淘宝店chenying0907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prstClr val="black"/>
                </a:solidFill>
                <a:cs typeface="+mn-ea"/>
                <a:sym typeface="+mn-lt"/>
              </a:endParaRPr>
            </a:p>
          </p:txBody>
        </p:sp>
        <p:sp>
          <p:nvSpPr>
            <p:cNvPr id="56"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24" tIns="45712" rIns="91424" bIns="45712" numCol="1" anchor="t" anchorCtr="0" compatLnSpc="1"/>
            <a:lstStyle/>
            <a:p>
              <a:endParaRPr lang="zh-CN" altLang="en-US">
                <a:solidFill>
                  <a:prstClr val="black"/>
                </a:solidFill>
                <a:cs typeface="+mn-ea"/>
                <a:sym typeface="+mn-lt"/>
              </a:endParaRPr>
            </a:p>
          </p:txBody>
        </p:sp>
      </p:grpSp>
      <p:sp>
        <p:nvSpPr>
          <p:cNvPr id="64" name="PA_淘宝店chenying0907 63"/>
          <p:cNvSpPr txBox="1"/>
          <p:nvPr>
            <p:custDataLst>
              <p:tags r:id="rId9"/>
            </p:custDataLst>
          </p:nvPr>
        </p:nvSpPr>
        <p:spPr>
          <a:xfrm>
            <a:off x="575979" y="1570719"/>
            <a:ext cx="2915218" cy="389890"/>
          </a:xfrm>
          <a:prstGeom prst="rect">
            <a:avLst/>
          </a:prstGeom>
          <a:noFill/>
        </p:spPr>
        <p:txBody>
          <a:bodyPr wrap="square" lIns="68568" tIns="34284" rIns="68568" bIns="34284" rtlCol="0">
            <a:spAutoFit/>
          </a:bodyPr>
          <a:lstStyle/>
          <a:p>
            <a:pPr>
              <a:lnSpc>
                <a:spcPct val="150000"/>
              </a:lnSpc>
            </a:pPr>
            <a:r>
              <a:rPr lang="en-US" altLang="zh-CN"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1.</a:t>
            </a:r>
            <a:r>
              <a:rPr lang="zh-CN" altLang="en-US"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完善标准体系</a:t>
            </a:r>
            <a:endParaRPr lang="zh-CN" altLang="en-US"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p:txBody>
      </p:sp>
      <p:sp>
        <p:nvSpPr>
          <p:cNvPr id="6" name="文本框 5"/>
          <p:cNvSpPr txBox="1"/>
          <p:nvPr/>
        </p:nvSpPr>
        <p:spPr>
          <a:xfrm>
            <a:off x="508000" y="1960245"/>
            <a:ext cx="2558415" cy="2963545"/>
          </a:xfrm>
          <a:prstGeom prst="rect">
            <a:avLst/>
          </a:prstGeom>
          <a:noFill/>
        </p:spPr>
        <p:txBody>
          <a:bodyPr wrap="square" rtlCol="0" anchor="t">
            <a:noAutofit/>
          </a:bodyPr>
          <a:p>
            <a:pPr indent="355600" fontAlgn="auto">
              <a:lnSpc>
                <a:spcPct val="150000"/>
              </a:lnSpc>
              <a:extLst>
                <a:ext uri="{35155182-B16C-46BC-9424-99874614C6A1}">
                  <wpsdc:indentchars xmlns:wpsdc="http://www.wps.cn/officeDocument/2017/drawingmlCustomData" val="200" checksum="3837665281"/>
                </a:ext>
              </a:extLst>
            </a:pPr>
            <a:r>
              <a:rPr lang="zh-CN" altLang="en-US" sz="1400">
                <a:latin typeface="宋体" panose="02010600030101010101" pitchFamily="2" charset="-122"/>
                <a:ea typeface="宋体" panose="02010600030101010101" pitchFamily="2" charset="-122"/>
              </a:rPr>
              <a:t>加快物联网标准体系重新规划修订工作，提高在产业数字化转型的大环境下物联网标准供给能力。</a:t>
            </a:r>
            <a:endParaRPr lang="zh-CN" altLang="en-US" sz="1400">
              <a:latin typeface="宋体" panose="02010600030101010101" pitchFamily="2" charset="-122"/>
              <a:ea typeface="宋体" panose="02010600030101010101" pitchFamily="2" charset="-122"/>
            </a:endParaRPr>
          </a:p>
        </p:txBody>
      </p:sp>
      <p:sp>
        <p:nvSpPr>
          <p:cNvPr id="7" name="文本框 6"/>
          <p:cNvSpPr txBox="1"/>
          <p:nvPr/>
        </p:nvSpPr>
        <p:spPr>
          <a:xfrm>
            <a:off x="5939790" y="1240155"/>
            <a:ext cx="3010535" cy="3815080"/>
          </a:xfrm>
          <a:prstGeom prst="rect">
            <a:avLst/>
          </a:prstGeom>
          <a:noFill/>
        </p:spPr>
        <p:txBody>
          <a:bodyPr wrap="square" rtlCol="0" anchor="t">
            <a:noAutofit/>
          </a:bodyPr>
          <a:p>
            <a:pPr>
              <a:lnSpc>
                <a:spcPct val="150000"/>
              </a:lnSpc>
            </a:pPr>
            <a:r>
              <a:rPr lang="en-US" altLang="zh-CN"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2.</a:t>
            </a:r>
            <a:r>
              <a:rPr lang="zh-CN" altLang="en-US"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加大物联网安全标准研制力度</a:t>
            </a:r>
            <a:endParaRPr lang="zh-CN" altLang="en-US"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355600" fontAlgn="auto">
              <a:lnSpc>
                <a:spcPct val="150000"/>
              </a:lnSpc>
              <a:extLst>
                <a:ext uri="{35155182-B16C-46BC-9424-99874614C6A1}">
                  <wpsdc:indentchars xmlns:wpsdc="http://www.wps.cn/officeDocument/2017/drawingmlCustomData" val="200" checksum="3837665281"/>
                </a:ext>
              </a:extLst>
            </a:pPr>
            <a:r>
              <a:rPr lang="zh-CN" altLang="en-US" sz="1400">
                <a:latin typeface="宋体" panose="02010600030101010101" pitchFamily="2" charset="-122"/>
                <a:ea typeface="宋体" panose="02010600030101010101" pitchFamily="2" charset="-122"/>
                <a:sym typeface="+mn-ea"/>
              </a:rPr>
              <a:t>以满足产业需求为目标，对照《数据安全法》《关键信息基础设施安全保护条例》等法规政策要求，在物联网系统规划、分析、设计、开发、建设、验收、运营维护以及废弃等各环节，明确安全管理要求，使安全融入到物联网系统建设全生命周期中。</a:t>
            </a:r>
            <a:endParaRPr lang="zh-CN" altLang="en-US" sz="1400">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37" grpId="0" animBg="1"/>
      <p:bldP spid="38" grpId="0" animBg="1"/>
      <p:bldP spid="39" grpId="0" animBg="1"/>
      <p:bldP spid="40" grpId="0" animBg="1"/>
      <p:bldP spid="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46"/>
          <p:cNvGrpSpPr>
            <a:grpSpLocks noChangeAspect="1"/>
          </p:cNvGrpSpPr>
          <p:nvPr/>
        </p:nvGrpSpPr>
        <p:grpSpPr bwMode="auto">
          <a:xfrm>
            <a:off x="2855831" y="1289462"/>
            <a:ext cx="2967348" cy="2051964"/>
            <a:chOff x="2471" y="1335"/>
            <a:chExt cx="825" cy="570"/>
          </a:xfrm>
        </p:grpSpPr>
        <p:sp>
          <p:nvSpPr>
            <p:cNvPr id="368" name="Freeform 847"/>
            <p:cNvSpPr/>
            <p:nvPr/>
          </p:nvSpPr>
          <p:spPr bwMode="auto">
            <a:xfrm>
              <a:off x="2731" y="1734"/>
              <a:ext cx="231" cy="9"/>
            </a:xfrm>
            <a:custGeom>
              <a:avLst/>
              <a:gdLst>
                <a:gd name="T0" fmla="*/ 0 w 97"/>
                <a:gd name="T1" fmla="*/ 0 h 4"/>
                <a:gd name="T2" fmla="*/ 5 w 97"/>
                <a:gd name="T3" fmla="*/ 4 h 4"/>
                <a:gd name="T4" fmla="*/ 92 w 97"/>
                <a:gd name="T5" fmla="*/ 4 h 4"/>
                <a:gd name="T6" fmla="*/ 97 w 97"/>
                <a:gd name="T7" fmla="*/ 0 h 4"/>
                <a:gd name="T8" fmla="*/ 0 w 97"/>
                <a:gd name="T9" fmla="*/ 0 h 4"/>
              </a:gdLst>
              <a:ahLst/>
              <a:cxnLst>
                <a:cxn ang="0">
                  <a:pos x="T0" y="T1"/>
                </a:cxn>
                <a:cxn ang="0">
                  <a:pos x="T2" y="T3"/>
                </a:cxn>
                <a:cxn ang="0">
                  <a:pos x="T4" y="T5"/>
                </a:cxn>
                <a:cxn ang="0">
                  <a:pos x="T6" y="T7"/>
                </a:cxn>
                <a:cxn ang="0">
                  <a:pos x="T8" y="T9"/>
                </a:cxn>
              </a:cxnLst>
              <a:rect l="0" t="0" r="r" b="b"/>
              <a:pathLst>
                <a:path w="97" h="4">
                  <a:moveTo>
                    <a:pt x="0" y="0"/>
                  </a:moveTo>
                  <a:cubicBezTo>
                    <a:pt x="1" y="2"/>
                    <a:pt x="2" y="4"/>
                    <a:pt x="5" y="4"/>
                  </a:cubicBezTo>
                  <a:cubicBezTo>
                    <a:pt x="92" y="4"/>
                    <a:pt x="92" y="4"/>
                    <a:pt x="92" y="4"/>
                  </a:cubicBezTo>
                  <a:cubicBezTo>
                    <a:pt x="95" y="4"/>
                    <a:pt x="96" y="2"/>
                    <a:pt x="97" y="0"/>
                  </a:cubicBez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69" name="Freeform 848"/>
            <p:cNvSpPr/>
            <p:nvPr/>
          </p:nvSpPr>
          <p:spPr bwMode="auto">
            <a:xfrm>
              <a:off x="2533" y="1335"/>
              <a:ext cx="627" cy="396"/>
            </a:xfrm>
            <a:custGeom>
              <a:avLst/>
              <a:gdLst>
                <a:gd name="T0" fmla="*/ 6 w 263"/>
                <a:gd name="T1" fmla="*/ 166 h 166"/>
                <a:gd name="T2" fmla="*/ 257 w 263"/>
                <a:gd name="T3" fmla="*/ 166 h 166"/>
                <a:gd name="T4" fmla="*/ 263 w 263"/>
                <a:gd name="T5" fmla="*/ 166 h 166"/>
                <a:gd name="T6" fmla="*/ 263 w 263"/>
                <a:gd name="T7" fmla="*/ 7 h 166"/>
                <a:gd name="T8" fmla="*/ 257 w 263"/>
                <a:gd name="T9" fmla="*/ 0 h 166"/>
                <a:gd name="T10" fmla="*/ 6 w 263"/>
                <a:gd name="T11" fmla="*/ 0 h 166"/>
                <a:gd name="T12" fmla="*/ 0 w 263"/>
                <a:gd name="T13" fmla="*/ 7 h 166"/>
                <a:gd name="T14" fmla="*/ 0 w 263"/>
                <a:gd name="T15" fmla="*/ 166 h 166"/>
                <a:gd name="T16" fmla="*/ 6 w 263"/>
                <a:gd name="T17"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166">
                  <a:moveTo>
                    <a:pt x="6" y="166"/>
                  </a:moveTo>
                  <a:cubicBezTo>
                    <a:pt x="257" y="166"/>
                    <a:pt x="257" y="166"/>
                    <a:pt x="257" y="166"/>
                  </a:cubicBezTo>
                  <a:cubicBezTo>
                    <a:pt x="263" y="166"/>
                    <a:pt x="263" y="166"/>
                    <a:pt x="263" y="166"/>
                  </a:cubicBezTo>
                  <a:cubicBezTo>
                    <a:pt x="263" y="7"/>
                    <a:pt x="263" y="7"/>
                    <a:pt x="263" y="7"/>
                  </a:cubicBezTo>
                  <a:cubicBezTo>
                    <a:pt x="263" y="3"/>
                    <a:pt x="261" y="0"/>
                    <a:pt x="257" y="0"/>
                  </a:cubicBezTo>
                  <a:cubicBezTo>
                    <a:pt x="6" y="0"/>
                    <a:pt x="6" y="0"/>
                    <a:pt x="6" y="0"/>
                  </a:cubicBezTo>
                  <a:cubicBezTo>
                    <a:pt x="2" y="0"/>
                    <a:pt x="0" y="3"/>
                    <a:pt x="0" y="7"/>
                  </a:cubicBezTo>
                  <a:cubicBezTo>
                    <a:pt x="0" y="166"/>
                    <a:pt x="0" y="166"/>
                    <a:pt x="0" y="166"/>
                  </a:cubicBezTo>
                  <a:cubicBezTo>
                    <a:pt x="6" y="166"/>
                    <a:pt x="6" y="166"/>
                    <a:pt x="6" y="166"/>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70" name="Freeform 849"/>
            <p:cNvSpPr>
              <a:spLocks noEditPoints="1"/>
            </p:cNvSpPr>
            <p:nvPr/>
          </p:nvSpPr>
          <p:spPr bwMode="auto">
            <a:xfrm>
              <a:off x="2531" y="1335"/>
              <a:ext cx="631" cy="399"/>
            </a:xfrm>
            <a:custGeom>
              <a:avLst/>
              <a:gdLst>
                <a:gd name="T0" fmla="*/ 264 w 265"/>
                <a:gd name="T1" fmla="*/ 167 h 167"/>
                <a:gd name="T2" fmla="*/ 1 w 265"/>
                <a:gd name="T3" fmla="*/ 167 h 167"/>
                <a:gd name="T4" fmla="*/ 0 w 265"/>
                <a:gd name="T5" fmla="*/ 166 h 167"/>
                <a:gd name="T6" fmla="*/ 0 w 265"/>
                <a:gd name="T7" fmla="*/ 7 h 167"/>
                <a:gd name="T8" fmla="*/ 7 w 265"/>
                <a:gd name="T9" fmla="*/ 0 h 167"/>
                <a:gd name="T10" fmla="*/ 258 w 265"/>
                <a:gd name="T11" fmla="*/ 0 h 167"/>
                <a:gd name="T12" fmla="*/ 265 w 265"/>
                <a:gd name="T13" fmla="*/ 7 h 167"/>
                <a:gd name="T14" fmla="*/ 265 w 265"/>
                <a:gd name="T15" fmla="*/ 166 h 167"/>
                <a:gd name="T16" fmla="*/ 264 w 265"/>
                <a:gd name="T17" fmla="*/ 167 h 167"/>
                <a:gd name="T18" fmla="*/ 1 w 265"/>
                <a:gd name="T19" fmla="*/ 166 h 167"/>
                <a:gd name="T20" fmla="*/ 264 w 265"/>
                <a:gd name="T21" fmla="*/ 166 h 167"/>
                <a:gd name="T22" fmla="*/ 264 w 265"/>
                <a:gd name="T23" fmla="*/ 7 h 167"/>
                <a:gd name="T24" fmla="*/ 258 w 265"/>
                <a:gd name="T25" fmla="*/ 1 h 167"/>
                <a:gd name="T26" fmla="*/ 7 w 265"/>
                <a:gd name="T27" fmla="*/ 1 h 167"/>
                <a:gd name="T28" fmla="*/ 1 w 265"/>
                <a:gd name="T29" fmla="*/ 7 h 167"/>
                <a:gd name="T30" fmla="*/ 1 w 265"/>
                <a:gd name="T31"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167">
                  <a:moveTo>
                    <a:pt x="264" y="167"/>
                  </a:moveTo>
                  <a:cubicBezTo>
                    <a:pt x="1" y="167"/>
                    <a:pt x="1" y="167"/>
                    <a:pt x="1" y="167"/>
                  </a:cubicBezTo>
                  <a:cubicBezTo>
                    <a:pt x="0" y="166"/>
                    <a:pt x="0" y="166"/>
                    <a:pt x="0" y="166"/>
                  </a:cubicBezTo>
                  <a:cubicBezTo>
                    <a:pt x="0" y="7"/>
                    <a:pt x="0" y="7"/>
                    <a:pt x="0" y="7"/>
                  </a:cubicBezTo>
                  <a:cubicBezTo>
                    <a:pt x="0" y="3"/>
                    <a:pt x="3" y="0"/>
                    <a:pt x="7" y="0"/>
                  </a:cubicBezTo>
                  <a:cubicBezTo>
                    <a:pt x="258" y="0"/>
                    <a:pt x="258" y="0"/>
                    <a:pt x="258" y="0"/>
                  </a:cubicBezTo>
                  <a:cubicBezTo>
                    <a:pt x="262" y="0"/>
                    <a:pt x="265" y="3"/>
                    <a:pt x="265" y="7"/>
                  </a:cubicBezTo>
                  <a:cubicBezTo>
                    <a:pt x="265" y="166"/>
                    <a:pt x="265" y="166"/>
                    <a:pt x="265" y="166"/>
                  </a:cubicBezTo>
                  <a:cubicBezTo>
                    <a:pt x="264" y="167"/>
                    <a:pt x="264" y="167"/>
                    <a:pt x="264" y="167"/>
                  </a:cubicBezTo>
                  <a:moveTo>
                    <a:pt x="1" y="166"/>
                  </a:moveTo>
                  <a:cubicBezTo>
                    <a:pt x="264" y="166"/>
                    <a:pt x="264" y="166"/>
                    <a:pt x="264" y="166"/>
                  </a:cubicBezTo>
                  <a:cubicBezTo>
                    <a:pt x="264" y="7"/>
                    <a:pt x="264" y="7"/>
                    <a:pt x="264" y="7"/>
                  </a:cubicBezTo>
                  <a:cubicBezTo>
                    <a:pt x="264" y="4"/>
                    <a:pt x="261" y="1"/>
                    <a:pt x="258" y="1"/>
                  </a:cubicBezTo>
                  <a:cubicBezTo>
                    <a:pt x="7" y="1"/>
                    <a:pt x="7" y="1"/>
                    <a:pt x="7" y="1"/>
                  </a:cubicBezTo>
                  <a:cubicBezTo>
                    <a:pt x="4" y="1"/>
                    <a:pt x="1" y="4"/>
                    <a:pt x="1" y="7"/>
                  </a:cubicBezTo>
                  <a:cubicBezTo>
                    <a:pt x="1" y="166"/>
                    <a:pt x="1" y="166"/>
                    <a:pt x="1" y="166"/>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71" name="Rectangle 850"/>
            <p:cNvSpPr>
              <a:spLocks noChangeArrowheads="1"/>
            </p:cNvSpPr>
            <p:nvPr/>
          </p:nvSpPr>
          <p:spPr bwMode="auto">
            <a:xfrm>
              <a:off x="2572" y="1373"/>
              <a:ext cx="550" cy="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72" name="Rectangle 851"/>
            <p:cNvSpPr>
              <a:spLocks noChangeArrowheads="1"/>
            </p:cNvSpPr>
            <p:nvPr/>
          </p:nvSpPr>
          <p:spPr bwMode="auto">
            <a:xfrm>
              <a:off x="2572" y="1373"/>
              <a:ext cx="55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73" name="Freeform 852"/>
            <p:cNvSpPr>
              <a:spLocks noEditPoints="1"/>
            </p:cNvSpPr>
            <p:nvPr/>
          </p:nvSpPr>
          <p:spPr bwMode="auto">
            <a:xfrm>
              <a:off x="2569" y="1373"/>
              <a:ext cx="555" cy="322"/>
            </a:xfrm>
            <a:custGeom>
              <a:avLst/>
              <a:gdLst>
                <a:gd name="T0" fmla="*/ 553 w 555"/>
                <a:gd name="T1" fmla="*/ 322 h 322"/>
                <a:gd name="T2" fmla="*/ 3 w 555"/>
                <a:gd name="T3" fmla="*/ 322 h 322"/>
                <a:gd name="T4" fmla="*/ 0 w 555"/>
                <a:gd name="T5" fmla="*/ 320 h 322"/>
                <a:gd name="T6" fmla="*/ 0 w 555"/>
                <a:gd name="T7" fmla="*/ 0 h 322"/>
                <a:gd name="T8" fmla="*/ 3 w 555"/>
                <a:gd name="T9" fmla="*/ 0 h 322"/>
                <a:gd name="T10" fmla="*/ 553 w 555"/>
                <a:gd name="T11" fmla="*/ 0 h 322"/>
                <a:gd name="T12" fmla="*/ 555 w 555"/>
                <a:gd name="T13" fmla="*/ 0 h 322"/>
                <a:gd name="T14" fmla="*/ 555 w 555"/>
                <a:gd name="T15" fmla="*/ 320 h 322"/>
                <a:gd name="T16" fmla="*/ 553 w 555"/>
                <a:gd name="T17" fmla="*/ 322 h 322"/>
                <a:gd name="T18" fmla="*/ 3 w 555"/>
                <a:gd name="T19" fmla="*/ 320 h 322"/>
                <a:gd name="T20" fmla="*/ 553 w 555"/>
                <a:gd name="T21" fmla="*/ 320 h 322"/>
                <a:gd name="T22" fmla="*/ 553 w 555"/>
                <a:gd name="T23" fmla="*/ 2 h 322"/>
                <a:gd name="T24" fmla="*/ 3 w 555"/>
                <a:gd name="T25" fmla="*/ 2 h 322"/>
                <a:gd name="T26" fmla="*/ 3 w 555"/>
                <a:gd name="T27" fmla="*/ 32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5" h="322">
                  <a:moveTo>
                    <a:pt x="553" y="322"/>
                  </a:moveTo>
                  <a:lnTo>
                    <a:pt x="3" y="322"/>
                  </a:lnTo>
                  <a:lnTo>
                    <a:pt x="0" y="320"/>
                  </a:lnTo>
                  <a:lnTo>
                    <a:pt x="0" y="0"/>
                  </a:lnTo>
                  <a:lnTo>
                    <a:pt x="3" y="0"/>
                  </a:lnTo>
                  <a:lnTo>
                    <a:pt x="553" y="0"/>
                  </a:lnTo>
                  <a:lnTo>
                    <a:pt x="555" y="0"/>
                  </a:lnTo>
                  <a:lnTo>
                    <a:pt x="555" y="320"/>
                  </a:lnTo>
                  <a:lnTo>
                    <a:pt x="553" y="322"/>
                  </a:lnTo>
                  <a:close/>
                  <a:moveTo>
                    <a:pt x="3" y="320"/>
                  </a:moveTo>
                  <a:lnTo>
                    <a:pt x="553" y="320"/>
                  </a:lnTo>
                  <a:lnTo>
                    <a:pt x="553" y="2"/>
                  </a:lnTo>
                  <a:lnTo>
                    <a:pt x="3" y="2"/>
                  </a:lnTo>
                  <a:lnTo>
                    <a:pt x="3" y="320"/>
                  </a:ln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74" name="Freeform 853"/>
            <p:cNvSpPr>
              <a:spLocks noEditPoints="1"/>
            </p:cNvSpPr>
            <p:nvPr/>
          </p:nvSpPr>
          <p:spPr bwMode="auto">
            <a:xfrm>
              <a:off x="2569" y="1373"/>
              <a:ext cx="555" cy="322"/>
            </a:xfrm>
            <a:custGeom>
              <a:avLst/>
              <a:gdLst>
                <a:gd name="T0" fmla="*/ 553 w 555"/>
                <a:gd name="T1" fmla="*/ 322 h 322"/>
                <a:gd name="T2" fmla="*/ 3 w 555"/>
                <a:gd name="T3" fmla="*/ 322 h 322"/>
                <a:gd name="T4" fmla="*/ 0 w 555"/>
                <a:gd name="T5" fmla="*/ 320 h 322"/>
                <a:gd name="T6" fmla="*/ 0 w 555"/>
                <a:gd name="T7" fmla="*/ 0 h 322"/>
                <a:gd name="T8" fmla="*/ 3 w 555"/>
                <a:gd name="T9" fmla="*/ 0 h 322"/>
                <a:gd name="T10" fmla="*/ 553 w 555"/>
                <a:gd name="T11" fmla="*/ 0 h 322"/>
                <a:gd name="T12" fmla="*/ 555 w 555"/>
                <a:gd name="T13" fmla="*/ 0 h 322"/>
                <a:gd name="T14" fmla="*/ 555 w 555"/>
                <a:gd name="T15" fmla="*/ 320 h 322"/>
                <a:gd name="T16" fmla="*/ 553 w 555"/>
                <a:gd name="T17" fmla="*/ 322 h 322"/>
                <a:gd name="T18" fmla="*/ 3 w 555"/>
                <a:gd name="T19" fmla="*/ 320 h 322"/>
                <a:gd name="T20" fmla="*/ 553 w 555"/>
                <a:gd name="T21" fmla="*/ 320 h 322"/>
                <a:gd name="T22" fmla="*/ 553 w 555"/>
                <a:gd name="T23" fmla="*/ 2 h 322"/>
                <a:gd name="T24" fmla="*/ 3 w 555"/>
                <a:gd name="T25" fmla="*/ 2 h 322"/>
                <a:gd name="T26" fmla="*/ 3 w 555"/>
                <a:gd name="T27" fmla="*/ 32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5" h="322">
                  <a:moveTo>
                    <a:pt x="553" y="322"/>
                  </a:moveTo>
                  <a:lnTo>
                    <a:pt x="3" y="322"/>
                  </a:lnTo>
                  <a:lnTo>
                    <a:pt x="0" y="320"/>
                  </a:lnTo>
                  <a:lnTo>
                    <a:pt x="0" y="0"/>
                  </a:lnTo>
                  <a:lnTo>
                    <a:pt x="3" y="0"/>
                  </a:lnTo>
                  <a:lnTo>
                    <a:pt x="553" y="0"/>
                  </a:lnTo>
                  <a:lnTo>
                    <a:pt x="555" y="0"/>
                  </a:lnTo>
                  <a:lnTo>
                    <a:pt x="555" y="320"/>
                  </a:lnTo>
                  <a:lnTo>
                    <a:pt x="553" y="322"/>
                  </a:lnTo>
                  <a:moveTo>
                    <a:pt x="3" y="320"/>
                  </a:moveTo>
                  <a:lnTo>
                    <a:pt x="553" y="320"/>
                  </a:lnTo>
                  <a:lnTo>
                    <a:pt x="553" y="2"/>
                  </a:lnTo>
                  <a:lnTo>
                    <a:pt x="3" y="2"/>
                  </a:lnTo>
                  <a:lnTo>
                    <a:pt x="3" y="3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75" name="Freeform 854"/>
            <p:cNvSpPr/>
            <p:nvPr/>
          </p:nvSpPr>
          <p:spPr bwMode="auto">
            <a:xfrm>
              <a:off x="2474" y="1734"/>
              <a:ext cx="746" cy="35"/>
            </a:xfrm>
            <a:custGeom>
              <a:avLst/>
              <a:gdLst>
                <a:gd name="T0" fmla="*/ 313 w 313"/>
                <a:gd name="T1" fmla="*/ 0 h 15"/>
                <a:gd name="T2" fmla="*/ 205 w 313"/>
                <a:gd name="T3" fmla="*/ 0 h 15"/>
                <a:gd name="T4" fmla="*/ 200 w 313"/>
                <a:gd name="T5" fmla="*/ 4 h 15"/>
                <a:gd name="T6" fmla="*/ 113 w 313"/>
                <a:gd name="T7" fmla="*/ 4 h 15"/>
                <a:gd name="T8" fmla="*/ 108 w 313"/>
                <a:gd name="T9" fmla="*/ 0 h 15"/>
                <a:gd name="T10" fmla="*/ 0 w 313"/>
                <a:gd name="T11" fmla="*/ 0 h 15"/>
                <a:gd name="T12" fmla="*/ 0 w 313"/>
                <a:gd name="T13" fmla="*/ 2 h 15"/>
                <a:gd name="T14" fmla="*/ 0 w 313"/>
                <a:gd name="T15" fmla="*/ 6 h 15"/>
                <a:gd name="T16" fmla="*/ 14 w 313"/>
                <a:gd name="T17" fmla="*/ 15 h 15"/>
                <a:gd name="T18" fmla="*/ 299 w 313"/>
                <a:gd name="T19" fmla="*/ 15 h 15"/>
                <a:gd name="T20" fmla="*/ 313 w 313"/>
                <a:gd name="T21" fmla="*/ 6 h 15"/>
                <a:gd name="T22" fmla="*/ 313 w 313"/>
                <a:gd name="T23" fmla="*/ 2 h 15"/>
                <a:gd name="T24" fmla="*/ 313 w 3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15">
                  <a:moveTo>
                    <a:pt x="313" y="0"/>
                  </a:moveTo>
                  <a:cubicBezTo>
                    <a:pt x="205" y="0"/>
                    <a:pt x="205" y="0"/>
                    <a:pt x="205" y="0"/>
                  </a:cubicBezTo>
                  <a:cubicBezTo>
                    <a:pt x="204" y="2"/>
                    <a:pt x="203" y="4"/>
                    <a:pt x="200" y="4"/>
                  </a:cubicBezTo>
                  <a:cubicBezTo>
                    <a:pt x="113" y="4"/>
                    <a:pt x="113" y="4"/>
                    <a:pt x="113" y="4"/>
                  </a:cubicBezTo>
                  <a:cubicBezTo>
                    <a:pt x="110" y="4"/>
                    <a:pt x="109" y="2"/>
                    <a:pt x="108" y="0"/>
                  </a:cubicBezTo>
                  <a:cubicBezTo>
                    <a:pt x="0" y="0"/>
                    <a:pt x="0" y="0"/>
                    <a:pt x="0" y="0"/>
                  </a:cubicBezTo>
                  <a:cubicBezTo>
                    <a:pt x="0" y="1"/>
                    <a:pt x="0" y="1"/>
                    <a:pt x="0" y="2"/>
                  </a:cubicBezTo>
                  <a:cubicBezTo>
                    <a:pt x="0" y="6"/>
                    <a:pt x="0" y="6"/>
                    <a:pt x="0" y="6"/>
                  </a:cubicBezTo>
                  <a:cubicBezTo>
                    <a:pt x="0" y="14"/>
                    <a:pt x="6" y="15"/>
                    <a:pt x="14" y="15"/>
                  </a:cubicBezTo>
                  <a:cubicBezTo>
                    <a:pt x="299" y="15"/>
                    <a:pt x="299" y="15"/>
                    <a:pt x="299" y="15"/>
                  </a:cubicBezTo>
                  <a:cubicBezTo>
                    <a:pt x="307" y="15"/>
                    <a:pt x="313" y="14"/>
                    <a:pt x="313" y="6"/>
                  </a:cubicBezTo>
                  <a:cubicBezTo>
                    <a:pt x="313" y="2"/>
                    <a:pt x="313" y="2"/>
                    <a:pt x="313" y="2"/>
                  </a:cubicBezTo>
                  <a:cubicBezTo>
                    <a:pt x="313" y="1"/>
                    <a:pt x="313" y="1"/>
                    <a:pt x="313" y="0"/>
                  </a:cubicBezTo>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76" name="Freeform 855"/>
            <p:cNvSpPr>
              <a:spLocks noEditPoints="1"/>
            </p:cNvSpPr>
            <p:nvPr/>
          </p:nvSpPr>
          <p:spPr bwMode="auto">
            <a:xfrm>
              <a:off x="2471" y="1734"/>
              <a:ext cx="751" cy="35"/>
            </a:xfrm>
            <a:custGeom>
              <a:avLst/>
              <a:gdLst>
                <a:gd name="T0" fmla="*/ 300 w 315"/>
                <a:gd name="T1" fmla="*/ 15 h 15"/>
                <a:gd name="T2" fmla="*/ 15 w 315"/>
                <a:gd name="T3" fmla="*/ 15 h 15"/>
                <a:gd name="T4" fmla="*/ 0 w 315"/>
                <a:gd name="T5" fmla="*/ 6 h 15"/>
                <a:gd name="T6" fmla="*/ 0 w 315"/>
                <a:gd name="T7" fmla="*/ 2 h 15"/>
                <a:gd name="T8" fmla="*/ 1 w 315"/>
                <a:gd name="T9" fmla="*/ 1 h 15"/>
                <a:gd name="T10" fmla="*/ 1 w 315"/>
                <a:gd name="T11" fmla="*/ 0 h 15"/>
                <a:gd name="T12" fmla="*/ 1 w 315"/>
                <a:gd name="T13" fmla="*/ 0 h 15"/>
                <a:gd name="T14" fmla="*/ 109 w 315"/>
                <a:gd name="T15" fmla="*/ 0 h 15"/>
                <a:gd name="T16" fmla="*/ 110 w 315"/>
                <a:gd name="T17" fmla="*/ 0 h 15"/>
                <a:gd name="T18" fmla="*/ 114 w 315"/>
                <a:gd name="T19" fmla="*/ 4 h 15"/>
                <a:gd name="T20" fmla="*/ 201 w 315"/>
                <a:gd name="T21" fmla="*/ 4 h 15"/>
                <a:gd name="T22" fmla="*/ 205 w 315"/>
                <a:gd name="T23" fmla="*/ 0 h 15"/>
                <a:gd name="T24" fmla="*/ 206 w 315"/>
                <a:gd name="T25" fmla="*/ 0 h 15"/>
                <a:gd name="T26" fmla="*/ 314 w 315"/>
                <a:gd name="T27" fmla="*/ 0 h 15"/>
                <a:gd name="T28" fmla="*/ 314 w 315"/>
                <a:gd name="T29" fmla="*/ 0 h 15"/>
                <a:gd name="T30" fmla="*/ 314 w 315"/>
                <a:gd name="T31" fmla="*/ 1 h 15"/>
                <a:gd name="T32" fmla="*/ 315 w 315"/>
                <a:gd name="T33" fmla="*/ 2 h 15"/>
                <a:gd name="T34" fmla="*/ 315 w 315"/>
                <a:gd name="T35" fmla="*/ 6 h 15"/>
                <a:gd name="T36" fmla="*/ 300 w 315"/>
                <a:gd name="T37" fmla="*/ 15 h 15"/>
                <a:gd name="T38" fmla="*/ 2 w 315"/>
                <a:gd name="T39" fmla="*/ 1 h 15"/>
                <a:gd name="T40" fmla="*/ 2 w 315"/>
                <a:gd name="T41" fmla="*/ 1 h 15"/>
                <a:gd name="T42" fmla="*/ 2 w 315"/>
                <a:gd name="T43" fmla="*/ 2 h 15"/>
                <a:gd name="T44" fmla="*/ 2 w 315"/>
                <a:gd name="T45" fmla="*/ 6 h 15"/>
                <a:gd name="T46" fmla="*/ 15 w 315"/>
                <a:gd name="T47" fmla="*/ 14 h 15"/>
                <a:gd name="T48" fmla="*/ 300 w 315"/>
                <a:gd name="T49" fmla="*/ 14 h 15"/>
                <a:gd name="T50" fmla="*/ 313 w 315"/>
                <a:gd name="T51" fmla="*/ 6 h 15"/>
                <a:gd name="T52" fmla="*/ 313 w 315"/>
                <a:gd name="T53" fmla="*/ 2 h 15"/>
                <a:gd name="T54" fmla="*/ 313 w 315"/>
                <a:gd name="T55" fmla="*/ 1 h 15"/>
                <a:gd name="T56" fmla="*/ 313 w 315"/>
                <a:gd name="T57" fmla="*/ 1 h 15"/>
                <a:gd name="T58" fmla="*/ 206 w 315"/>
                <a:gd name="T59" fmla="*/ 1 h 15"/>
                <a:gd name="T60" fmla="*/ 201 w 315"/>
                <a:gd name="T61" fmla="*/ 5 h 15"/>
                <a:gd name="T62" fmla="*/ 114 w 315"/>
                <a:gd name="T63" fmla="*/ 5 h 15"/>
                <a:gd name="T64" fmla="*/ 109 w 315"/>
                <a:gd name="T65" fmla="*/ 1 h 15"/>
                <a:gd name="T66" fmla="*/ 2 w 315"/>
                <a:gd name="T6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5" h="15">
                  <a:moveTo>
                    <a:pt x="300" y="15"/>
                  </a:moveTo>
                  <a:cubicBezTo>
                    <a:pt x="15" y="15"/>
                    <a:pt x="15" y="15"/>
                    <a:pt x="15" y="15"/>
                  </a:cubicBezTo>
                  <a:cubicBezTo>
                    <a:pt x="8" y="15"/>
                    <a:pt x="0" y="15"/>
                    <a:pt x="0" y="6"/>
                  </a:cubicBezTo>
                  <a:cubicBezTo>
                    <a:pt x="0" y="2"/>
                    <a:pt x="0" y="2"/>
                    <a:pt x="0" y="2"/>
                  </a:cubicBezTo>
                  <a:cubicBezTo>
                    <a:pt x="1" y="1"/>
                    <a:pt x="1" y="1"/>
                    <a:pt x="1" y="1"/>
                  </a:cubicBezTo>
                  <a:cubicBezTo>
                    <a:pt x="1" y="0"/>
                    <a:pt x="1" y="0"/>
                    <a:pt x="1" y="0"/>
                  </a:cubicBezTo>
                  <a:cubicBezTo>
                    <a:pt x="1" y="0"/>
                    <a:pt x="1" y="0"/>
                    <a:pt x="1" y="0"/>
                  </a:cubicBezTo>
                  <a:cubicBezTo>
                    <a:pt x="109" y="0"/>
                    <a:pt x="109" y="0"/>
                    <a:pt x="109" y="0"/>
                  </a:cubicBezTo>
                  <a:cubicBezTo>
                    <a:pt x="110" y="0"/>
                    <a:pt x="110" y="0"/>
                    <a:pt x="110" y="0"/>
                  </a:cubicBezTo>
                  <a:cubicBezTo>
                    <a:pt x="110" y="2"/>
                    <a:pt x="112" y="4"/>
                    <a:pt x="114" y="4"/>
                  </a:cubicBezTo>
                  <a:cubicBezTo>
                    <a:pt x="201" y="4"/>
                    <a:pt x="201" y="4"/>
                    <a:pt x="201" y="4"/>
                  </a:cubicBezTo>
                  <a:cubicBezTo>
                    <a:pt x="203" y="4"/>
                    <a:pt x="205" y="2"/>
                    <a:pt x="205" y="0"/>
                  </a:cubicBezTo>
                  <a:cubicBezTo>
                    <a:pt x="206" y="0"/>
                    <a:pt x="206" y="0"/>
                    <a:pt x="206" y="0"/>
                  </a:cubicBezTo>
                  <a:cubicBezTo>
                    <a:pt x="314" y="0"/>
                    <a:pt x="314" y="0"/>
                    <a:pt x="314" y="0"/>
                  </a:cubicBezTo>
                  <a:cubicBezTo>
                    <a:pt x="314" y="0"/>
                    <a:pt x="314" y="0"/>
                    <a:pt x="314" y="0"/>
                  </a:cubicBezTo>
                  <a:cubicBezTo>
                    <a:pt x="314" y="1"/>
                    <a:pt x="314" y="1"/>
                    <a:pt x="314" y="1"/>
                  </a:cubicBezTo>
                  <a:cubicBezTo>
                    <a:pt x="315" y="1"/>
                    <a:pt x="315" y="1"/>
                    <a:pt x="315" y="2"/>
                  </a:cubicBezTo>
                  <a:cubicBezTo>
                    <a:pt x="315" y="6"/>
                    <a:pt x="315" y="6"/>
                    <a:pt x="315" y="6"/>
                  </a:cubicBezTo>
                  <a:cubicBezTo>
                    <a:pt x="315" y="15"/>
                    <a:pt x="306" y="15"/>
                    <a:pt x="300" y="15"/>
                  </a:cubicBezTo>
                  <a:moveTo>
                    <a:pt x="2" y="1"/>
                  </a:moveTo>
                  <a:cubicBezTo>
                    <a:pt x="2" y="1"/>
                    <a:pt x="2" y="1"/>
                    <a:pt x="2" y="1"/>
                  </a:cubicBezTo>
                  <a:cubicBezTo>
                    <a:pt x="2" y="2"/>
                    <a:pt x="2" y="2"/>
                    <a:pt x="2" y="2"/>
                  </a:cubicBezTo>
                  <a:cubicBezTo>
                    <a:pt x="2" y="6"/>
                    <a:pt x="2" y="6"/>
                    <a:pt x="2" y="6"/>
                  </a:cubicBezTo>
                  <a:cubicBezTo>
                    <a:pt x="2" y="14"/>
                    <a:pt x="7" y="14"/>
                    <a:pt x="15" y="14"/>
                  </a:cubicBezTo>
                  <a:cubicBezTo>
                    <a:pt x="300" y="14"/>
                    <a:pt x="300" y="14"/>
                    <a:pt x="300" y="14"/>
                  </a:cubicBezTo>
                  <a:cubicBezTo>
                    <a:pt x="308" y="14"/>
                    <a:pt x="313" y="14"/>
                    <a:pt x="313" y="6"/>
                  </a:cubicBezTo>
                  <a:cubicBezTo>
                    <a:pt x="313" y="2"/>
                    <a:pt x="313" y="2"/>
                    <a:pt x="313" y="2"/>
                  </a:cubicBezTo>
                  <a:cubicBezTo>
                    <a:pt x="313" y="1"/>
                    <a:pt x="313" y="1"/>
                    <a:pt x="313" y="1"/>
                  </a:cubicBezTo>
                  <a:cubicBezTo>
                    <a:pt x="313" y="1"/>
                    <a:pt x="313" y="1"/>
                    <a:pt x="313" y="1"/>
                  </a:cubicBezTo>
                  <a:cubicBezTo>
                    <a:pt x="206" y="1"/>
                    <a:pt x="206" y="1"/>
                    <a:pt x="206" y="1"/>
                  </a:cubicBezTo>
                  <a:cubicBezTo>
                    <a:pt x="206" y="3"/>
                    <a:pt x="204" y="5"/>
                    <a:pt x="201" y="5"/>
                  </a:cubicBezTo>
                  <a:cubicBezTo>
                    <a:pt x="114" y="5"/>
                    <a:pt x="114" y="5"/>
                    <a:pt x="114" y="5"/>
                  </a:cubicBezTo>
                  <a:cubicBezTo>
                    <a:pt x="111" y="5"/>
                    <a:pt x="109" y="3"/>
                    <a:pt x="109" y="1"/>
                  </a:cubicBezTo>
                  <a:cubicBezTo>
                    <a:pt x="2" y="1"/>
                    <a:pt x="2" y="1"/>
                    <a:pt x="2" y="1"/>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77" name="Rectangle 856"/>
            <p:cNvSpPr>
              <a:spLocks noChangeArrowheads="1"/>
            </p:cNvSpPr>
            <p:nvPr/>
          </p:nvSpPr>
          <p:spPr bwMode="auto">
            <a:xfrm>
              <a:off x="2915" y="1375"/>
              <a:ext cx="205" cy="316"/>
            </a:xfrm>
            <a:prstGeom prst="rect">
              <a:avLst/>
            </a:prstGeom>
            <a:solidFill>
              <a:srgbClr val="F6F2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78" name="Rectangle 857"/>
            <p:cNvSpPr>
              <a:spLocks noChangeArrowheads="1"/>
            </p:cNvSpPr>
            <p:nvPr/>
          </p:nvSpPr>
          <p:spPr bwMode="auto">
            <a:xfrm>
              <a:off x="2915" y="1375"/>
              <a:ext cx="20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79" name="Rectangle 858"/>
            <p:cNvSpPr>
              <a:spLocks noChangeArrowheads="1"/>
            </p:cNvSpPr>
            <p:nvPr/>
          </p:nvSpPr>
          <p:spPr bwMode="auto">
            <a:xfrm>
              <a:off x="2574" y="1375"/>
              <a:ext cx="546" cy="3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80" name="Rectangle 859"/>
            <p:cNvSpPr>
              <a:spLocks noChangeArrowheads="1"/>
            </p:cNvSpPr>
            <p:nvPr/>
          </p:nvSpPr>
          <p:spPr bwMode="auto">
            <a:xfrm>
              <a:off x="2915" y="1375"/>
              <a:ext cx="205" cy="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81" name="Rectangle 860"/>
            <p:cNvSpPr>
              <a:spLocks noChangeArrowheads="1"/>
            </p:cNvSpPr>
            <p:nvPr/>
          </p:nvSpPr>
          <p:spPr bwMode="auto">
            <a:xfrm>
              <a:off x="2598" y="1636"/>
              <a:ext cx="78" cy="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82" name="Rectangle 861"/>
            <p:cNvSpPr>
              <a:spLocks noChangeArrowheads="1"/>
            </p:cNvSpPr>
            <p:nvPr/>
          </p:nvSpPr>
          <p:spPr bwMode="auto">
            <a:xfrm>
              <a:off x="2598" y="1652"/>
              <a:ext cx="262"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83" name="Rectangle 862"/>
            <p:cNvSpPr>
              <a:spLocks noChangeArrowheads="1"/>
            </p:cNvSpPr>
            <p:nvPr/>
          </p:nvSpPr>
          <p:spPr bwMode="auto">
            <a:xfrm>
              <a:off x="2598" y="1667"/>
              <a:ext cx="200"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84" name="Rectangle 863"/>
            <p:cNvSpPr>
              <a:spLocks noChangeArrowheads="1"/>
            </p:cNvSpPr>
            <p:nvPr/>
          </p:nvSpPr>
          <p:spPr bwMode="auto">
            <a:xfrm>
              <a:off x="2595"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85" name="Rectangle 864"/>
            <p:cNvSpPr>
              <a:spLocks noChangeArrowheads="1"/>
            </p:cNvSpPr>
            <p:nvPr/>
          </p:nvSpPr>
          <p:spPr bwMode="auto">
            <a:xfrm>
              <a:off x="2660"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86" name="Rectangle 865"/>
            <p:cNvSpPr>
              <a:spLocks noChangeArrowheads="1"/>
            </p:cNvSpPr>
            <p:nvPr/>
          </p:nvSpPr>
          <p:spPr bwMode="auto">
            <a:xfrm>
              <a:off x="2724"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87" name="Rectangle 866"/>
            <p:cNvSpPr>
              <a:spLocks noChangeArrowheads="1"/>
            </p:cNvSpPr>
            <p:nvPr/>
          </p:nvSpPr>
          <p:spPr bwMode="auto">
            <a:xfrm>
              <a:off x="2786"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88" name="Rectangle 867"/>
            <p:cNvSpPr>
              <a:spLocks noChangeArrowheads="1"/>
            </p:cNvSpPr>
            <p:nvPr/>
          </p:nvSpPr>
          <p:spPr bwMode="auto">
            <a:xfrm>
              <a:off x="2929" y="1390"/>
              <a:ext cx="5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89" name="Rectangle 868"/>
            <p:cNvSpPr>
              <a:spLocks noChangeArrowheads="1"/>
            </p:cNvSpPr>
            <p:nvPr/>
          </p:nvSpPr>
          <p:spPr bwMode="auto">
            <a:xfrm>
              <a:off x="3015" y="1454"/>
              <a:ext cx="59" cy="5"/>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90" name="Rectangle 869"/>
            <p:cNvSpPr>
              <a:spLocks noChangeArrowheads="1"/>
            </p:cNvSpPr>
            <p:nvPr/>
          </p:nvSpPr>
          <p:spPr bwMode="auto">
            <a:xfrm>
              <a:off x="3015" y="1471"/>
              <a:ext cx="8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91" name="Rectangle 870"/>
            <p:cNvSpPr>
              <a:spLocks noChangeArrowheads="1"/>
            </p:cNvSpPr>
            <p:nvPr/>
          </p:nvSpPr>
          <p:spPr bwMode="auto">
            <a:xfrm>
              <a:off x="3015" y="1485"/>
              <a:ext cx="71"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92" name="Rectangle 871"/>
            <p:cNvSpPr>
              <a:spLocks noChangeArrowheads="1"/>
            </p:cNvSpPr>
            <p:nvPr/>
          </p:nvSpPr>
          <p:spPr bwMode="auto">
            <a:xfrm>
              <a:off x="3015" y="1499"/>
              <a:ext cx="59"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93" name="Rectangle 872"/>
            <p:cNvSpPr>
              <a:spLocks noChangeArrowheads="1"/>
            </p:cNvSpPr>
            <p:nvPr/>
          </p:nvSpPr>
          <p:spPr bwMode="auto">
            <a:xfrm>
              <a:off x="3015" y="1564"/>
              <a:ext cx="59" cy="5"/>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94" name="Rectangle 873"/>
            <p:cNvSpPr>
              <a:spLocks noChangeArrowheads="1"/>
            </p:cNvSpPr>
            <p:nvPr/>
          </p:nvSpPr>
          <p:spPr bwMode="auto">
            <a:xfrm>
              <a:off x="3015" y="1581"/>
              <a:ext cx="8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95" name="Rectangle 874"/>
            <p:cNvSpPr>
              <a:spLocks noChangeArrowheads="1"/>
            </p:cNvSpPr>
            <p:nvPr/>
          </p:nvSpPr>
          <p:spPr bwMode="auto">
            <a:xfrm>
              <a:off x="3015" y="1581"/>
              <a:ext cx="81"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96" name="Rectangle 875"/>
            <p:cNvSpPr>
              <a:spLocks noChangeArrowheads="1"/>
            </p:cNvSpPr>
            <p:nvPr/>
          </p:nvSpPr>
          <p:spPr bwMode="auto">
            <a:xfrm>
              <a:off x="3015" y="1595"/>
              <a:ext cx="7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97" name="Rectangle 876"/>
            <p:cNvSpPr>
              <a:spLocks noChangeArrowheads="1"/>
            </p:cNvSpPr>
            <p:nvPr/>
          </p:nvSpPr>
          <p:spPr bwMode="auto">
            <a:xfrm>
              <a:off x="3015" y="1595"/>
              <a:ext cx="71"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98" name="Rectangle 877"/>
            <p:cNvSpPr>
              <a:spLocks noChangeArrowheads="1"/>
            </p:cNvSpPr>
            <p:nvPr/>
          </p:nvSpPr>
          <p:spPr bwMode="auto">
            <a:xfrm>
              <a:off x="3015" y="1609"/>
              <a:ext cx="59"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399" name="Rectangle 878"/>
            <p:cNvSpPr>
              <a:spLocks noChangeArrowheads="1"/>
            </p:cNvSpPr>
            <p:nvPr/>
          </p:nvSpPr>
          <p:spPr bwMode="auto">
            <a:xfrm>
              <a:off x="3015" y="1609"/>
              <a:ext cx="59"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00" name="Freeform 879"/>
            <p:cNvSpPr/>
            <p:nvPr/>
          </p:nvSpPr>
          <p:spPr bwMode="auto">
            <a:xfrm>
              <a:off x="2931" y="1447"/>
              <a:ext cx="69" cy="67"/>
            </a:xfrm>
            <a:custGeom>
              <a:avLst/>
              <a:gdLst>
                <a:gd name="T0" fmla="*/ 14 w 29"/>
                <a:gd name="T1" fmla="*/ 15 h 28"/>
                <a:gd name="T2" fmla="*/ 14 w 29"/>
                <a:gd name="T3" fmla="*/ 0 h 28"/>
                <a:gd name="T4" fmla="*/ 0 w 29"/>
                <a:gd name="T5" fmla="*/ 14 h 28"/>
                <a:gd name="T6" fmla="*/ 15 w 29"/>
                <a:gd name="T7" fmla="*/ 28 h 28"/>
                <a:gd name="T8" fmla="*/ 29 w 29"/>
                <a:gd name="T9" fmla="*/ 15 h 28"/>
                <a:gd name="T10" fmla="*/ 14 w 29"/>
                <a:gd name="T11" fmla="*/ 15 h 28"/>
              </a:gdLst>
              <a:ahLst/>
              <a:cxnLst>
                <a:cxn ang="0">
                  <a:pos x="T0" y="T1"/>
                </a:cxn>
                <a:cxn ang="0">
                  <a:pos x="T2" y="T3"/>
                </a:cxn>
                <a:cxn ang="0">
                  <a:pos x="T4" y="T5"/>
                </a:cxn>
                <a:cxn ang="0">
                  <a:pos x="T6" y="T7"/>
                </a:cxn>
                <a:cxn ang="0">
                  <a:pos x="T8" y="T9"/>
                </a:cxn>
                <a:cxn ang="0">
                  <a:pos x="T10" y="T11"/>
                </a:cxn>
              </a:cxnLst>
              <a:rect l="0" t="0" r="r" b="b"/>
              <a:pathLst>
                <a:path w="29" h="28">
                  <a:moveTo>
                    <a:pt x="14" y="15"/>
                  </a:moveTo>
                  <a:cubicBezTo>
                    <a:pt x="14" y="0"/>
                    <a:pt x="14" y="0"/>
                    <a:pt x="14" y="0"/>
                  </a:cubicBezTo>
                  <a:cubicBezTo>
                    <a:pt x="6" y="1"/>
                    <a:pt x="0" y="7"/>
                    <a:pt x="0" y="14"/>
                  </a:cubicBezTo>
                  <a:cubicBezTo>
                    <a:pt x="0" y="22"/>
                    <a:pt x="7" y="28"/>
                    <a:pt x="15" y="28"/>
                  </a:cubicBezTo>
                  <a:cubicBezTo>
                    <a:pt x="22" y="28"/>
                    <a:pt x="29" y="22"/>
                    <a:pt x="29" y="15"/>
                  </a:cubicBezTo>
                  <a:lnTo>
                    <a:pt x="14" y="15"/>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01" name="Freeform 880"/>
            <p:cNvSpPr/>
            <p:nvPr/>
          </p:nvSpPr>
          <p:spPr bwMode="auto">
            <a:xfrm>
              <a:off x="2974" y="1449"/>
              <a:ext cx="24" cy="24"/>
            </a:xfrm>
            <a:custGeom>
              <a:avLst/>
              <a:gdLst>
                <a:gd name="T0" fmla="*/ 10 w 10"/>
                <a:gd name="T1" fmla="*/ 10 h 10"/>
                <a:gd name="T2" fmla="*/ 0 w 10"/>
                <a:gd name="T3" fmla="*/ 0 h 10"/>
                <a:gd name="T4" fmla="*/ 0 w 10"/>
                <a:gd name="T5" fmla="*/ 10 h 10"/>
                <a:gd name="T6" fmla="*/ 10 w 10"/>
                <a:gd name="T7" fmla="*/ 10 h 10"/>
              </a:gdLst>
              <a:ahLst/>
              <a:cxnLst>
                <a:cxn ang="0">
                  <a:pos x="T0" y="T1"/>
                </a:cxn>
                <a:cxn ang="0">
                  <a:pos x="T2" y="T3"/>
                </a:cxn>
                <a:cxn ang="0">
                  <a:pos x="T4" y="T5"/>
                </a:cxn>
                <a:cxn ang="0">
                  <a:pos x="T6" y="T7"/>
                </a:cxn>
              </a:cxnLst>
              <a:rect l="0" t="0" r="r" b="b"/>
              <a:pathLst>
                <a:path w="10" h="10">
                  <a:moveTo>
                    <a:pt x="10" y="10"/>
                  </a:moveTo>
                  <a:cubicBezTo>
                    <a:pt x="10" y="5"/>
                    <a:pt x="6" y="0"/>
                    <a:pt x="0" y="0"/>
                  </a:cubicBezTo>
                  <a:cubicBezTo>
                    <a:pt x="0" y="10"/>
                    <a:pt x="0" y="10"/>
                    <a:pt x="0" y="10"/>
                  </a:cubicBezTo>
                  <a:lnTo>
                    <a:pt x="10" y="1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02" name="Freeform 881"/>
            <p:cNvSpPr/>
            <p:nvPr/>
          </p:nvSpPr>
          <p:spPr bwMode="auto">
            <a:xfrm>
              <a:off x="2977" y="1593"/>
              <a:ext cx="23" cy="21"/>
            </a:xfrm>
            <a:custGeom>
              <a:avLst/>
              <a:gdLst>
                <a:gd name="T0" fmla="*/ 2 w 10"/>
                <a:gd name="T1" fmla="*/ 0 h 9"/>
                <a:gd name="T2" fmla="*/ 0 w 10"/>
                <a:gd name="T3" fmla="*/ 3 h 9"/>
                <a:gd name="T4" fmla="*/ 5 w 10"/>
                <a:gd name="T5" fmla="*/ 9 h 9"/>
                <a:gd name="T6" fmla="*/ 10 w 10"/>
                <a:gd name="T7" fmla="*/ 1 h 9"/>
                <a:gd name="T8" fmla="*/ 2 w 10"/>
                <a:gd name="T9" fmla="*/ 0 h 9"/>
              </a:gdLst>
              <a:ahLst/>
              <a:cxnLst>
                <a:cxn ang="0">
                  <a:pos x="T0" y="T1"/>
                </a:cxn>
                <a:cxn ang="0">
                  <a:pos x="T2" y="T3"/>
                </a:cxn>
                <a:cxn ang="0">
                  <a:pos x="T4" y="T5"/>
                </a:cxn>
                <a:cxn ang="0">
                  <a:pos x="T6" y="T7"/>
                </a:cxn>
                <a:cxn ang="0">
                  <a:pos x="T8" y="T9"/>
                </a:cxn>
              </a:cxnLst>
              <a:rect l="0" t="0" r="r" b="b"/>
              <a:pathLst>
                <a:path w="10" h="9">
                  <a:moveTo>
                    <a:pt x="2" y="0"/>
                  </a:moveTo>
                  <a:cubicBezTo>
                    <a:pt x="2" y="1"/>
                    <a:pt x="1" y="2"/>
                    <a:pt x="0" y="3"/>
                  </a:cubicBezTo>
                  <a:cubicBezTo>
                    <a:pt x="5" y="9"/>
                    <a:pt x="5" y="9"/>
                    <a:pt x="5" y="9"/>
                  </a:cubicBezTo>
                  <a:cubicBezTo>
                    <a:pt x="8" y="7"/>
                    <a:pt x="9" y="4"/>
                    <a:pt x="10" y="1"/>
                  </a:cubicBezTo>
                  <a:lnTo>
                    <a:pt x="2" y="0"/>
                  </a:lnTo>
                  <a:close/>
                </a:path>
              </a:pathLst>
            </a:custGeom>
            <a:solidFill>
              <a:schemeClr val="accent4"/>
            </a:solidFill>
            <a:ln>
              <a:solidFill>
                <a:schemeClr val="accent2"/>
              </a:solidFill>
            </a:ln>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03" name="Freeform 882"/>
            <p:cNvSpPr/>
            <p:nvPr/>
          </p:nvSpPr>
          <p:spPr bwMode="auto">
            <a:xfrm>
              <a:off x="2969" y="1554"/>
              <a:ext cx="31" cy="36"/>
            </a:xfrm>
            <a:custGeom>
              <a:avLst/>
              <a:gdLst>
                <a:gd name="T0" fmla="*/ 0 w 13"/>
                <a:gd name="T1" fmla="*/ 8 h 15"/>
                <a:gd name="T2" fmla="*/ 5 w 13"/>
                <a:gd name="T3" fmla="*/ 14 h 15"/>
                <a:gd name="T4" fmla="*/ 13 w 13"/>
                <a:gd name="T5" fmla="*/ 15 h 15"/>
                <a:gd name="T6" fmla="*/ 13 w 13"/>
                <a:gd name="T7" fmla="*/ 14 h 15"/>
                <a:gd name="T8" fmla="*/ 0 w 13"/>
                <a:gd name="T9" fmla="*/ 0 h 15"/>
                <a:gd name="T10" fmla="*/ 0 w 13"/>
                <a:gd name="T11" fmla="*/ 8 h 15"/>
              </a:gdLst>
              <a:ahLst/>
              <a:cxnLst>
                <a:cxn ang="0">
                  <a:pos x="T0" y="T1"/>
                </a:cxn>
                <a:cxn ang="0">
                  <a:pos x="T2" y="T3"/>
                </a:cxn>
                <a:cxn ang="0">
                  <a:pos x="T4" y="T5"/>
                </a:cxn>
                <a:cxn ang="0">
                  <a:pos x="T6" y="T7"/>
                </a:cxn>
                <a:cxn ang="0">
                  <a:pos x="T8" y="T9"/>
                </a:cxn>
                <a:cxn ang="0">
                  <a:pos x="T10" y="T11"/>
                </a:cxn>
              </a:cxnLst>
              <a:rect l="0" t="0" r="r" b="b"/>
              <a:pathLst>
                <a:path w="13" h="15">
                  <a:moveTo>
                    <a:pt x="0" y="8"/>
                  </a:moveTo>
                  <a:cubicBezTo>
                    <a:pt x="3" y="9"/>
                    <a:pt x="5" y="11"/>
                    <a:pt x="5" y="14"/>
                  </a:cubicBezTo>
                  <a:cubicBezTo>
                    <a:pt x="13" y="15"/>
                    <a:pt x="13" y="15"/>
                    <a:pt x="13" y="15"/>
                  </a:cubicBezTo>
                  <a:cubicBezTo>
                    <a:pt x="13" y="14"/>
                    <a:pt x="13" y="14"/>
                    <a:pt x="13" y="14"/>
                  </a:cubicBezTo>
                  <a:cubicBezTo>
                    <a:pt x="13" y="7"/>
                    <a:pt x="7" y="1"/>
                    <a:pt x="0" y="0"/>
                  </a:cubicBezTo>
                  <a:lnTo>
                    <a:pt x="0" y="8"/>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04" name="Freeform 883"/>
            <p:cNvSpPr/>
            <p:nvPr/>
          </p:nvSpPr>
          <p:spPr bwMode="auto">
            <a:xfrm>
              <a:off x="2938" y="1554"/>
              <a:ext cx="24" cy="24"/>
            </a:xfrm>
            <a:custGeom>
              <a:avLst/>
              <a:gdLst>
                <a:gd name="T0" fmla="*/ 7 w 10"/>
                <a:gd name="T1" fmla="*/ 10 h 10"/>
                <a:gd name="T2" fmla="*/ 10 w 10"/>
                <a:gd name="T3" fmla="*/ 8 h 10"/>
                <a:gd name="T4" fmla="*/ 10 w 10"/>
                <a:gd name="T5" fmla="*/ 0 h 10"/>
                <a:gd name="T6" fmla="*/ 0 w 10"/>
                <a:gd name="T7" fmla="*/ 6 h 10"/>
                <a:gd name="T8" fmla="*/ 7 w 10"/>
                <a:gd name="T9" fmla="*/ 10 h 10"/>
              </a:gdLst>
              <a:ahLst/>
              <a:cxnLst>
                <a:cxn ang="0">
                  <a:pos x="T0" y="T1"/>
                </a:cxn>
                <a:cxn ang="0">
                  <a:pos x="T2" y="T3"/>
                </a:cxn>
                <a:cxn ang="0">
                  <a:pos x="T4" y="T5"/>
                </a:cxn>
                <a:cxn ang="0">
                  <a:pos x="T6" y="T7"/>
                </a:cxn>
                <a:cxn ang="0">
                  <a:pos x="T8" y="T9"/>
                </a:cxn>
              </a:cxnLst>
              <a:rect l="0" t="0" r="r" b="b"/>
              <a:pathLst>
                <a:path w="10" h="10">
                  <a:moveTo>
                    <a:pt x="7" y="10"/>
                  </a:moveTo>
                  <a:cubicBezTo>
                    <a:pt x="8" y="9"/>
                    <a:pt x="9" y="8"/>
                    <a:pt x="10" y="8"/>
                  </a:cubicBezTo>
                  <a:cubicBezTo>
                    <a:pt x="10" y="0"/>
                    <a:pt x="10" y="0"/>
                    <a:pt x="10" y="0"/>
                  </a:cubicBezTo>
                  <a:cubicBezTo>
                    <a:pt x="6" y="0"/>
                    <a:pt x="2" y="3"/>
                    <a:pt x="0" y="6"/>
                  </a:cubicBezTo>
                  <a:lnTo>
                    <a:pt x="7" y="1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05" name="Freeform 884"/>
            <p:cNvSpPr/>
            <p:nvPr/>
          </p:nvSpPr>
          <p:spPr bwMode="auto">
            <a:xfrm>
              <a:off x="2931" y="1574"/>
              <a:ext cx="53" cy="50"/>
            </a:xfrm>
            <a:custGeom>
              <a:avLst/>
              <a:gdLst>
                <a:gd name="T0" fmla="*/ 17 w 22"/>
                <a:gd name="T1" fmla="*/ 12 h 21"/>
                <a:gd name="T2" fmla="*/ 15 w 22"/>
                <a:gd name="T3" fmla="*/ 13 h 21"/>
                <a:gd name="T4" fmla="*/ 8 w 22"/>
                <a:gd name="T5" fmla="*/ 6 h 21"/>
                <a:gd name="T6" fmla="*/ 9 w 22"/>
                <a:gd name="T7" fmla="*/ 4 h 21"/>
                <a:gd name="T8" fmla="*/ 2 w 22"/>
                <a:gd name="T9" fmla="*/ 0 h 21"/>
                <a:gd name="T10" fmla="*/ 0 w 22"/>
                <a:gd name="T11" fmla="*/ 6 h 21"/>
                <a:gd name="T12" fmla="*/ 15 w 22"/>
                <a:gd name="T13" fmla="*/ 21 h 21"/>
                <a:gd name="T14" fmla="*/ 22 w 22"/>
                <a:gd name="T15" fmla="*/ 19 h 21"/>
                <a:gd name="T16" fmla="*/ 17 w 22"/>
                <a:gd name="T17"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17" y="12"/>
                  </a:moveTo>
                  <a:cubicBezTo>
                    <a:pt x="17" y="13"/>
                    <a:pt x="16" y="13"/>
                    <a:pt x="15" y="13"/>
                  </a:cubicBezTo>
                  <a:cubicBezTo>
                    <a:pt x="11" y="13"/>
                    <a:pt x="8" y="10"/>
                    <a:pt x="8" y="6"/>
                  </a:cubicBezTo>
                  <a:cubicBezTo>
                    <a:pt x="8" y="6"/>
                    <a:pt x="8" y="5"/>
                    <a:pt x="9" y="4"/>
                  </a:cubicBezTo>
                  <a:cubicBezTo>
                    <a:pt x="2" y="0"/>
                    <a:pt x="2" y="0"/>
                    <a:pt x="2" y="0"/>
                  </a:cubicBezTo>
                  <a:cubicBezTo>
                    <a:pt x="1" y="2"/>
                    <a:pt x="0" y="4"/>
                    <a:pt x="0" y="6"/>
                  </a:cubicBezTo>
                  <a:cubicBezTo>
                    <a:pt x="0" y="14"/>
                    <a:pt x="7" y="21"/>
                    <a:pt x="15" y="21"/>
                  </a:cubicBezTo>
                  <a:cubicBezTo>
                    <a:pt x="17" y="21"/>
                    <a:pt x="20" y="20"/>
                    <a:pt x="22" y="19"/>
                  </a:cubicBezTo>
                  <a:lnTo>
                    <a:pt x="17" y="1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06" name="Rectangle 885"/>
            <p:cNvSpPr>
              <a:spLocks noChangeArrowheads="1"/>
            </p:cNvSpPr>
            <p:nvPr/>
          </p:nvSpPr>
          <p:spPr bwMode="auto">
            <a:xfrm>
              <a:off x="2600" y="1617"/>
              <a:ext cx="28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07" name="Rectangle 886"/>
            <p:cNvSpPr>
              <a:spLocks noChangeArrowheads="1"/>
            </p:cNvSpPr>
            <p:nvPr/>
          </p:nvSpPr>
          <p:spPr bwMode="auto">
            <a:xfrm>
              <a:off x="2598" y="1478"/>
              <a:ext cx="5" cy="141"/>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08" name="Rectangle 887"/>
            <p:cNvSpPr>
              <a:spLocks noChangeArrowheads="1"/>
            </p:cNvSpPr>
            <p:nvPr/>
          </p:nvSpPr>
          <p:spPr bwMode="auto">
            <a:xfrm>
              <a:off x="2612" y="1576"/>
              <a:ext cx="7" cy="41"/>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09" name="Rectangle 888"/>
            <p:cNvSpPr>
              <a:spLocks noChangeArrowheads="1"/>
            </p:cNvSpPr>
            <p:nvPr/>
          </p:nvSpPr>
          <p:spPr bwMode="auto">
            <a:xfrm>
              <a:off x="2622" y="1590"/>
              <a:ext cx="9" cy="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10" name="Rectangle 889"/>
            <p:cNvSpPr>
              <a:spLocks noChangeArrowheads="1"/>
            </p:cNvSpPr>
            <p:nvPr/>
          </p:nvSpPr>
          <p:spPr bwMode="auto">
            <a:xfrm>
              <a:off x="2633" y="1535"/>
              <a:ext cx="8" cy="8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11" name="Rectangle 890"/>
            <p:cNvSpPr>
              <a:spLocks noChangeArrowheads="1"/>
            </p:cNvSpPr>
            <p:nvPr/>
          </p:nvSpPr>
          <p:spPr bwMode="auto">
            <a:xfrm>
              <a:off x="2655" y="1550"/>
              <a:ext cx="9" cy="67"/>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12" name="Rectangle 891"/>
            <p:cNvSpPr>
              <a:spLocks noChangeArrowheads="1"/>
            </p:cNvSpPr>
            <p:nvPr/>
          </p:nvSpPr>
          <p:spPr bwMode="auto">
            <a:xfrm>
              <a:off x="2667" y="1564"/>
              <a:ext cx="7" cy="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13" name="Rectangle 892"/>
            <p:cNvSpPr>
              <a:spLocks noChangeArrowheads="1"/>
            </p:cNvSpPr>
            <p:nvPr/>
          </p:nvSpPr>
          <p:spPr bwMode="auto">
            <a:xfrm>
              <a:off x="2676" y="1557"/>
              <a:ext cx="10" cy="6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14" name="Rectangle 893"/>
            <p:cNvSpPr>
              <a:spLocks noChangeArrowheads="1"/>
            </p:cNvSpPr>
            <p:nvPr/>
          </p:nvSpPr>
          <p:spPr bwMode="auto">
            <a:xfrm>
              <a:off x="2700" y="1562"/>
              <a:ext cx="10" cy="55"/>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15" name="Rectangle 894"/>
            <p:cNvSpPr>
              <a:spLocks noChangeArrowheads="1"/>
            </p:cNvSpPr>
            <p:nvPr/>
          </p:nvSpPr>
          <p:spPr bwMode="auto">
            <a:xfrm>
              <a:off x="2712" y="1574"/>
              <a:ext cx="7" cy="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16" name="Rectangle 895"/>
            <p:cNvSpPr>
              <a:spLocks noChangeArrowheads="1"/>
            </p:cNvSpPr>
            <p:nvPr/>
          </p:nvSpPr>
          <p:spPr bwMode="auto">
            <a:xfrm>
              <a:off x="2722" y="1535"/>
              <a:ext cx="9" cy="8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17" name="Rectangle 896"/>
            <p:cNvSpPr>
              <a:spLocks noChangeArrowheads="1"/>
            </p:cNvSpPr>
            <p:nvPr/>
          </p:nvSpPr>
          <p:spPr bwMode="auto">
            <a:xfrm>
              <a:off x="2745" y="1497"/>
              <a:ext cx="8" cy="120"/>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18" name="Rectangle 897"/>
            <p:cNvSpPr>
              <a:spLocks noChangeArrowheads="1"/>
            </p:cNvSpPr>
            <p:nvPr/>
          </p:nvSpPr>
          <p:spPr bwMode="auto">
            <a:xfrm>
              <a:off x="2755" y="1533"/>
              <a:ext cx="10" cy="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19" name="Rectangle 898"/>
            <p:cNvSpPr>
              <a:spLocks noChangeArrowheads="1"/>
            </p:cNvSpPr>
            <p:nvPr/>
          </p:nvSpPr>
          <p:spPr bwMode="auto">
            <a:xfrm>
              <a:off x="2767" y="1511"/>
              <a:ext cx="9" cy="10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20" name="Rectangle 899"/>
            <p:cNvSpPr>
              <a:spLocks noChangeArrowheads="1"/>
            </p:cNvSpPr>
            <p:nvPr/>
          </p:nvSpPr>
          <p:spPr bwMode="auto">
            <a:xfrm>
              <a:off x="2788" y="1581"/>
              <a:ext cx="10"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21" name="Rectangle 900"/>
            <p:cNvSpPr>
              <a:spLocks noChangeArrowheads="1"/>
            </p:cNvSpPr>
            <p:nvPr/>
          </p:nvSpPr>
          <p:spPr bwMode="auto">
            <a:xfrm>
              <a:off x="2800" y="1600"/>
              <a:ext cx="10" cy="17"/>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22" name="Rectangle 901"/>
            <p:cNvSpPr>
              <a:spLocks noChangeArrowheads="1"/>
            </p:cNvSpPr>
            <p:nvPr/>
          </p:nvSpPr>
          <p:spPr bwMode="auto">
            <a:xfrm>
              <a:off x="2812" y="1578"/>
              <a:ext cx="7" cy="39"/>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23" name="Rectangle 902"/>
            <p:cNvSpPr>
              <a:spLocks noChangeArrowheads="1"/>
            </p:cNvSpPr>
            <p:nvPr/>
          </p:nvSpPr>
          <p:spPr bwMode="auto">
            <a:xfrm>
              <a:off x="2834" y="1550"/>
              <a:ext cx="9" cy="67"/>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24" name="Rectangle 903"/>
            <p:cNvSpPr>
              <a:spLocks noChangeArrowheads="1"/>
            </p:cNvSpPr>
            <p:nvPr/>
          </p:nvSpPr>
          <p:spPr bwMode="auto">
            <a:xfrm>
              <a:off x="2846" y="1499"/>
              <a:ext cx="7" cy="1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25" name="Rectangle 904"/>
            <p:cNvSpPr>
              <a:spLocks noChangeArrowheads="1"/>
            </p:cNvSpPr>
            <p:nvPr/>
          </p:nvSpPr>
          <p:spPr bwMode="auto">
            <a:xfrm>
              <a:off x="2855" y="1531"/>
              <a:ext cx="10" cy="8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26" name="Rectangle 905"/>
            <p:cNvSpPr>
              <a:spLocks noChangeArrowheads="1"/>
            </p:cNvSpPr>
            <p:nvPr/>
          </p:nvSpPr>
          <p:spPr bwMode="auto">
            <a:xfrm>
              <a:off x="2600" y="1445"/>
              <a:ext cx="14" cy="14"/>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27" name="Rectangle 906"/>
            <p:cNvSpPr>
              <a:spLocks noChangeArrowheads="1"/>
            </p:cNvSpPr>
            <p:nvPr/>
          </p:nvSpPr>
          <p:spPr bwMode="auto">
            <a:xfrm>
              <a:off x="2624" y="1449"/>
              <a:ext cx="38"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28" name="Rectangle 907"/>
            <p:cNvSpPr>
              <a:spLocks noChangeArrowheads="1"/>
            </p:cNvSpPr>
            <p:nvPr/>
          </p:nvSpPr>
          <p:spPr bwMode="auto">
            <a:xfrm>
              <a:off x="2679" y="1445"/>
              <a:ext cx="14" cy="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29" name="Rectangle 908"/>
            <p:cNvSpPr>
              <a:spLocks noChangeArrowheads="1"/>
            </p:cNvSpPr>
            <p:nvPr/>
          </p:nvSpPr>
          <p:spPr bwMode="auto">
            <a:xfrm>
              <a:off x="2700" y="1449"/>
              <a:ext cx="41"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30" name="Rectangle 909"/>
            <p:cNvSpPr>
              <a:spLocks noChangeArrowheads="1"/>
            </p:cNvSpPr>
            <p:nvPr/>
          </p:nvSpPr>
          <p:spPr bwMode="auto">
            <a:xfrm>
              <a:off x="2755" y="1445"/>
              <a:ext cx="17" cy="1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31" name="Rectangle 910"/>
            <p:cNvSpPr>
              <a:spLocks noChangeArrowheads="1"/>
            </p:cNvSpPr>
            <p:nvPr/>
          </p:nvSpPr>
          <p:spPr bwMode="auto">
            <a:xfrm>
              <a:off x="2779" y="1449"/>
              <a:ext cx="40"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32" name="Rectangle 911"/>
            <p:cNvSpPr>
              <a:spLocks noChangeArrowheads="1"/>
            </p:cNvSpPr>
            <p:nvPr/>
          </p:nvSpPr>
          <p:spPr bwMode="auto">
            <a:xfrm>
              <a:off x="2834" y="1445"/>
              <a:ext cx="14"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33" name="Freeform 912"/>
            <p:cNvSpPr>
              <a:spLocks noEditPoints="1"/>
            </p:cNvSpPr>
            <p:nvPr/>
          </p:nvSpPr>
          <p:spPr bwMode="auto">
            <a:xfrm>
              <a:off x="2834" y="1445"/>
              <a:ext cx="14" cy="14"/>
            </a:xfrm>
            <a:custGeom>
              <a:avLst/>
              <a:gdLst>
                <a:gd name="T0" fmla="*/ 14 w 14"/>
                <a:gd name="T1" fmla="*/ 12 h 14"/>
                <a:gd name="T2" fmla="*/ 2 w 14"/>
                <a:gd name="T3" fmla="*/ 12 h 14"/>
                <a:gd name="T4" fmla="*/ 2 w 14"/>
                <a:gd name="T5" fmla="*/ 0 h 14"/>
                <a:gd name="T6" fmla="*/ 14 w 14"/>
                <a:gd name="T7" fmla="*/ 0 h 14"/>
                <a:gd name="T8" fmla="*/ 14 w 14"/>
                <a:gd name="T9" fmla="*/ 12 h 14"/>
                <a:gd name="T10" fmla="*/ 14 w 14"/>
                <a:gd name="T11" fmla="*/ 0 h 14"/>
                <a:gd name="T12" fmla="*/ 0 w 14"/>
                <a:gd name="T13" fmla="*/ 0 h 14"/>
                <a:gd name="T14" fmla="*/ 0 w 14"/>
                <a:gd name="T15" fmla="*/ 14 h 14"/>
                <a:gd name="T16" fmla="*/ 14 w 14"/>
                <a:gd name="T17" fmla="*/ 14 h 14"/>
                <a:gd name="T18" fmla="*/ 14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4" y="12"/>
                  </a:moveTo>
                  <a:lnTo>
                    <a:pt x="2" y="12"/>
                  </a:lnTo>
                  <a:lnTo>
                    <a:pt x="2" y="0"/>
                  </a:lnTo>
                  <a:lnTo>
                    <a:pt x="14" y="0"/>
                  </a:lnTo>
                  <a:lnTo>
                    <a:pt x="14" y="12"/>
                  </a:lnTo>
                  <a:close/>
                  <a:moveTo>
                    <a:pt x="14" y="0"/>
                  </a:moveTo>
                  <a:lnTo>
                    <a:pt x="0" y="0"/>
                  </a:lnTo>
                  <a:lnTo>
                    <a:pt x="0" y="14"/>
                  </a:lnTo>
                  <a:lnTo>
                    <a:pt x="14" y="14"/>
                  </a:lnTo>
                  <a:lnTo>
                    <a:pt x="14" y="0"/>
                  </a:lnTo>
                  <a:close/>
                </a:path>
              </a:pathLst>
            </a:custGeom>
            <a:solidFill>
              <a:srgbClr val="2C587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34" name="Rectangle 913"/>
            <p:cNvSpPr>
              <a:spLocks noChangeArrowheads="1"/>
            </p:cNvSpPr>
            <p:nvPr/>
          </p:nvSpPr>
          <p:spPr bwMode="auto">
            <a:xfrm>
              <a:off x="2855" y="1449"/>
              <a:ext cx="41"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35" name="Freeform 914"/>
            <p:cNvSpPr>
              <a:spLocks noEditPoints="1"/>
            </p:cNvSpPr>
            <p:nvPr/>
          </p:nvSpPr>
          <p:spPr bwMode="auto">
            <a:xfrm>
              <a:off x="3012" y="1542"/>
              <a:ext cx="284" cy="292"/>
            </a:xfrm>
            <a:custGeom>
              <a:avLst/>
              <a:gdLst>
                <a:gd name="T0" fmla="*/ 89 w 119"/>
                <a:gd name="T1" fmla="*/ 111 h 122"/>
                <a:gd name="T2" fmla="*/ 115 w 119"/>
                <a:gd name="T3" fmla="*/ 76 h 122"/>
                <a:gd name="T4" fmla="*/ 108 w 119"/>
                <a:gd name="T5" fmla="*/ 33 h 122"/>
                <a:gd name="T6" fmla="*/ 72 w 119"/>
                <a:gd name="T7" fmla="*/ 7 h 122"/>
                <a:gd name="T8" fmla="*/ 4 w 119"/>
                <a:gd name="T9" fmla="*/ 50 h 122"/>
                <a:gd name="T10" fmla="*/ 11 w 119"/>
                <a:gd name="T11" fmla="*/ 93 h 122"/>
                <a:gd name="T12" fmla="*/ 46 w 119"/>
                <a:gd name="T13" fmla="*/ 118 h 122"/>
                <a:gd name="T14" fmla="*/ 89 w 119"/>
                <a:gd name="T15" fmla="*/ 111 h 122"/>
                <a:gd name="T16" fmla="*/ 18 w 119"/>
                <a:gd name="T17" fmla="*/ 89 h 122"/>
                <a:gd name="T18" fmla="*/ 12 w 119"/>
                <a:gd name="T19" fmla="*/ 51 h 122"/>
                <a:gd name="T20" fmla="*/ 71 w 119"/>
                <a:gd name="T21" fmla="*/ 15 h 122"/>
                <a:gd name="T22" fmla="*/ 101 w 119"/>
                <a:gd name="T23" fmla="*/ 37 h 122"/>
                <a:gd name="T24" fmla="*/ 107 w 119"/>
                <a:gd name="T25" fmla="*/ 74 h 122"/>
                <a:gd name="T26" fmla="*/ 85 w 119"/>
                <a:gd name="T27" fmla="*/ 104 h 122"/>
                <a:gd name="T28" fmla="*/ 48 w 119"/>
                <a:gd name="T29" fmla="*/ 110 h 122"/>
                <a:gd name="T30" fmla="*/ 18 w 119"/>
                <a:gd name="T31" fmla="*/ 8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2">
                  <a:moveTo>
                    <a:pt x="89" y="111"/>
                  </a:moveTo>
                  <a:cubicBezTo>
                    <a:pt x="102" y="103"/>
                    <a:pt x="112" y="91"/>
                    <a:pt x="115" y="76"/>
                  </a:cubicBezTo>
                  <a:cubicBezTo>
                    <a:pt x="119" y="61"/>
                    <a:pt x="116" y="46"/>
                    <a:pt x="108" y="33"/>
                  </a:cubicBezTo>
                  <a:cubicBezTo>
                    <a:pt x="100" y="20"/>
                    <a:pt x="87" y="11"/>
                    <a:pt x="72" y="7"/>
                  </a:cubicBezTo>
                  <a:cubicBezTo>
                    <a:pt x="42" y="0"/>
                    <a:pt x="11" y="19"/>
                    <a:pt x="4" y="50"/>
                  </a:cubicBezTo>
                  <a:cubicBezTo>
                    <a:pt x="0" y="64"/>
                    <a:pt x="3" y="80"/>
                    <a:pt x="11" y="93"/>
                  </a:cubicBezTo>
                  <a:cubicBezTo>
                    <a:pt x="19" y="106"/>
                    <a:pt x="31" y="115"/>
                    <a:pt x="46" y="118"/>
                  </a:cubicBezTo>
                  <a:cubicBezTo>
                    <a:pt x="61" y="122"/>
                    <a:pt x="76" y="119"/>
                    <a:pt x="89" y="111"/>
                  </a:cubicBezTo>
                  <a:moveTo>
                    <a:pt x="18" y="89"/>
                  </a:moveTo>
                  <a:cubicBezTo>
                    <a:pt x="11" y="77"/>
                    <a:pt x="9" y="64"/>
                    <a:pt x="12" y="51"/>
                  </a:cubicBezTo>
                  <a:cubicBezTo>
                    <a:pt x="18" y="25"/>
                    <a:pt x="44" y="9"/>
                    <a:pt x="71" y="15"/>
                  </a:cubicBezTo>
                  <a:cubicBezTo>
                    <a:pt x="83" y="18"/>
                    <a:pt x="94" y="26"/>
                    <a:pt x="101" y="37"/>
                  </a:cubicBezTo>
                  <a:cubicBezTo>
                    <a:pt x="108" y="48"/>
                    <a:pt x="110" y="61"/>
                    <a:pt x="107" y="74"/>
                  </a:cubicBezTo>
                  <a:cubicBezTo>
                    <a:pt x="104" y="87"/>
                    <a:pt x="96" y="98"/>
                    <a:pt x="85" y="104"/>
                  </a:cubicBezTo>
                  <a:cubicBezTo>
                    <a:pt x="74" y="111"/>
                    <a:pt x="61" y="113"/>
                    <a:pt x="48" y="110"/>
                  </a:cubicBezTo>
                  <a:cubicBezTo>
                    <a:pt x="35" y="107"/>
                    <a:pt x="25" y="100"/>
                    <a:pt x="18" y="89"/>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36" name="Freeform 915"/>
            <p:cNvSpPr/>
            <p:nvPr/>
          </p:nvSpPr>
          <p:spPr bwMode="auto">
            <a:xfrm>
              <a:off x="2824" y="1760"/>
              <a:ext cx="205" cy="145"/>
            </a:xfrm>
            <a:custGeom>
              <a:avLst/>
              <a:gdLst>
                <a:gd name="T0" fmla="*/ 4 w 86"/>
                <a:gd name="T1" fmla="*/ 55 h 61"/>
                <a:gd name="T2" fmla="*/ 4 w 86"/>
                <a:gd name="T3" fmla="*/ 55 h 61"/>
                <a:gd name="T4" fmla="*/ 10 w 86"/>
                <a:gd name="T5" fmla="*/ 37 h 61"/>
                <a:gd name="T6" fmla="*/ 64 w 86"/>
                <a:gd name="T7" fmla="*/ 4 h 61"/>
                <a:gd name="T8" fmla="*/ 82 w 86"/>
                <a:gd name="T9" fmla="*/ 6 h 61"/>
                <a:gd name="T10" fmla="*/ 82 w 86"/>
                <a:gd name="T11" fmla="*/ 6 h 61"/>
                <a:gd name="T12" fmla="*/ 76 w 86"/>
                <a:gd name="T13" fmla="*/ 24 h 61"/>
                <a:gd name="T14" fmla="*/ 22 w 86"/>
                <a:gd name="T15" fmla="*/ 57 h 61"/>
                <a:gd name="T16" fmla="*/ 4 w 86"/>
                <a:gd name="T17" fmla="*/ 5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61">
                  <a:moveTo>
                    <a:pt x="4" y="55"/>
                  </a:moveTo>
                  <a:cubicBezTo>
                    <a:pt x="4" y="55"/>
                    <a:pt x="4" y="55"/>
                    <a:pt x="4" y="55"/>
                  </a:cubicBezTo>
                  <a:cubicBezTo>
                    <a:pt x="0" y="50"/>
                    <a:pt x="3" y="42"/>
                    <a:pt x="10" y="37"/>
                  </a:cubicBezTo>
                  <a:cubicBezTo>
                    <a:pt x="64" y="4"/>
                    <a:pt x="64" y="4"/>
                    <a:pt x="64" y="4"/>
                  </a:cubicBezTo>
                  <a:cubicBezTo>
                    <a:pt x="71" y="0"/>
                    <a:pt x="79" y="1"/>
                    <a:pt x="82" y="6"/>
                  </a:cubicBezTo>
                  <a:cubicBezTo>
                    <a:pt x="82" y="6"/>
                    <a:pt x="82" y="6"/>
                    <a:pt x="82" y="6"/>
                  </a:cubicBezTo>
                  <a:cubicBezTo>
                    <a:pt x="86" y="12"/>
                    <a:pt x="83" y="20"/>
                    <a:pt x="76" y="24"/>
                  </a:cubicBezTo>
                  <a:cubicBezTo>
                    <a:pt x="22" y="57"/>
                    <a:pt x="22" y="57"/>
                    <a:pt x="22" y="57"/>
                  </a:cubicBezTo>
                  <a:cubicBezTo>
                    <a:pt x="15" y="61"/>
                    <a:pt x="7" y="60"/>
                    <a:pt x="4" y="55"/>
                  </a:cubicBezTo>
                </a:path>
              </a:pathLst>
            </a:custGeom>
            <a:solidFill>
              <a:srgbClr val="D46F4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37" name="Freeform 916"/>
            <p:cNvSpPr/>
            <p:nvPr/>
          </p:nvSpPr>
          <p:spPr bwMode="auto">
            <a:xfrm>
              <a:off x="2953" y="1755"/>
              <a:ext cx="78" cy="76"/>
            </a:xfrm>
            <a:custGeom>
              <a:avLst/>
              <a:gdLst>
                <a:gd name="T0" fmla="*/ 5 w 33"/>
                <a:gd name="T1" fmla="*/ 23 h 32"/>
                <a:gd name="T2" fmla="*/ 5 w 33"/>
                <a:gd name="T3" fmla="*/ 23 h 32"/>
                <a:gd name="T4" fmla="*/ 2 w 33"/>
                <a:gd name="T5" fmla="*/ 10 h 32"/>
                <a:gd name="T6" fmla="*/ 18 w 33"/>
                <a:gd name="T7" fmla="*/ 1 h 32"/>
                <a:gd name="T8" fmla="*/ 28 w 33"/>
                <a:gd name="T9" fmla="*/ 8 h 32"/>
                <a:gd name="T10" fmla="*/ 28 w 33"/>
                <a:gd name="T11" fmla="*/ 8 h 32"/>
                <a:gd name="T12" fmla="*/ 31 w 33"/>
                <a:gd name="T13" fmla="*/ 21 h 32"/>
                <a:gd name="T14" fmla="*/ 15 w 33"/>
                <a:gd name="T15" fmla="*/ 30 h 32"/>
                <a:gd name="T16" fmla="*/ 5 w 33"/>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5" y="23"/>
                  </a:moveTo>
                  <a:cubicBezTo>
                    <a:pt x="5" y="23"/>
                    <a:pt x="5" y="23"/>
                    <a:pt x="5" y="23"/>
                  </a:cubicBezTo>
                  <a:cubicBezTo>
                    <a:pt x="2" y="17"/>
                    <a:pt x="0" y="12"/>
                    <a:pt x="2" y="10"/>
                  </a:cubicBezTo>
                  <a:cubicBezTo>
                    <a:pt x="18" y="1"/>
                    <a:pt x="18" y="1"/>
                    <a:pt x="18" y="1"/>
                  </a:cubicBezTo>
                  <a:cubicBezTo>
                    <a:pt x="20" y="0"/>
                    <a:pt x="25" y="3"/>
                    <a:pt x="28" y="8"/>
                  </a:cubicBezTo>
                  <a:cubicBezTo>
                    <a:pt x="28" y="8"/>
                    <a:pt x="28" y="8"/>
                    <a:pt x="28" y="8"/>
                  </a:cubicBezTo>
                  <a:cubicBezTo>
                    <a:pt x="32" y="14"/>
                    <a:pt x="33" y="19"/>
                    <a:pt x="31" y="21"/>
                  </a:cubicBezTo>
                  <a:cubicBezTo>
                    <a:pt x="15" y="30"/>
                    <a:pt x="15" y="30"/>
                    <a:pt x="15" y="30"/>
                  </a:cubicBezTo>
                  <a:cubicBezTo>
                    <a:pt x="13" y="32"/>
                    <a:pt x="8" y="28"/>
                    <a:pt x="5" y="23"/>
                  </a:cubicBezTo>
                </a:path>
              </a:pathLst>
            </a:custGeom>
            <a:solidFill>
              <a:srgbClr val="D46F4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38" name="Freeform 917"/>
            <p:cNvSpPr/>
            <p:nvPr/>
          </p:nvSpPr>
          <p:spPr bwMode="auto">
            <a:xfrm>
              <a:off x="3067" y="1576"/>
              <a:ext cx="207" cy="234"/>
            </a:xfrm>
            <a:custGeom>
              <a:avLst/>
              <a:gdLst>
                <a:gd name="T0" fmla="*/ 40 w 87"/>
                <a:gd name="T1" fmla="*/ 0 h 98"/>
                <a:gd name="T2" fmla="*/ 40 w 87"/>
                <a:gd name="T3" fmla="*/ 4 h 98"/>
                <a:gd name="T4" fmla="*/ 47 w 87"/>
                <a:gd name="T5" fmla="*/ 5 h 98"/>
                <a:gd name="T6" fmla="*/ 74 w 87"/>
                <a:gd name="T7" fmla="*/ 25 h 98"/>
                <a:gd name="T8" fmla="*/ 81 w 87"/>
                <a:gd name="T9" fmla="*/ 48 h 98"/>
                <a:gd name="T10" fmla="*/ 81 w 87"/>
                <a:gd name="T11" fmla="*/ 49 h 98"/>
                <a:gd name="T12" fmla="*/ 80 w 87"/>
                <a:gd name="T13" fmla="*/ 59 h 98"/>
                <a:gd name="T14" fmla="*/ 80 w 87"/>
                <a:gd name="T15" fmla="*/ 59 h 98"/>
                <a:gd name="T16" fmla="*/ 68 w 87"/>
                <a:gd name="T17" fmla="*/ 81 h 98"/>
                <a:gd name="T18" fmla="*/ 73 w 87"/>
                <a:gd name="T19" fmla="*/ 68 h 98"/>
                <a:gd name="T20" fmla="*/ 73 w 87"/>
                <a:gd name="T21" fmla="*/ 68 h 98"/>
                <a:gd name="T22" fmla="*/ 67 w 87"/>
                <a:gd name="T23" fmla="*/ 34 h 98"/>
                <a:gd name="T24" fmla="*/ 40 w 87"/>
                <a:gd name="T25" fmla="*/ 14 h 98"/>
                <a:gd name="T26" fmla="*/ 40 w 87"/>
                <a:gd name="T27" fmla="*/ 65 h 98"/>
                <a:gd name="T28" fmla="*/ 40 w 87"/>
                <a:gd name="T29" fmla="*/ 66 h 98"/>
                <a:gd name="T30" fmla="*/ 64 w 87"/>
                <a:gd name="T31" fmla="*/ 66 h 98"/>
                <a:gd name="T32" fmla="*/ 64 w 87"/>
                <a:gd name="T33" fmla="*/ 66 h 98"/>
                <a:gd name="T34" fmla="*/ 64 w 87"/>
                <a:gd name="T35" fmla="*/ 67 h 98"/>
                <a:gd name="T36" fmla="*/ 65 w 87"/>
                <a:gd name="T37" fmla="*/ 68 h 98"/>
                <a:gd name="T38" fmla="*/ 65 w 87"/>
                <a:gd name="T39" fmla="*/ 72 h 98"/>
                <a:gd name="T40" fmla="*/ 50 w 87"/>
                <a:gd name="T41" fmla="*/ 81 h 98"/>
                <a:gd name="T42" fmla="*/ 0 w 87"/>
                <a:gd name="T43" fmla="*/ 81 h 98"/>
                <a:gd name="T44" fmla="*/ 25 w 87"/>
                <a:gd name="T45" fmla="*/ 96 h 98"/>
                <a:gd name="T46" fmla="*/ 25 w 87"/>
                <a:gd name="T47" fmla="*/ 96 h 98"/>
                <a:gd name="T48" fmla="*/ 25 w 87"/>
                <a:gd name="T49" fmla="*/ 97 h 98"/>
                <a:gd name="T50" fmla="*/ 25 w 87"/>
                <a:gd name="T51" fmla="*/ 97 h 98"/>
                <a:gd name="T52" fmla="*/ 26 w 87"/>
                <a:gd name="T53" fmla="*/ 97 h 98"/>
                <a:gd name="T54" fmla="*/ 36 w 87"/>
                <a:gd name="T55" fmla="*/ 98 h 98"/>
                <a:gd name="T56" fmla="*/ 62 w 87"/>
                <a:gd name="T57" fmla="*/ 90 h 98"/>
                <a:gd name="T58" fmla="*/ 83 w 87"/>
                <a:gd name="T59" fmla="*/ 64 h 98"/>
                <a:gd name="T60" fmla="*/ 84 w 87"/>
                <a:gd name="T61" fmla="*/ 60 h 98"/>
                <a:gd name="T62" fmla="*/ 78 w 87"/>
                <a:gd name="T63" fmla="*/ 23 h 98"/>
                <a:gd name="T64" fmla="*/ 78 w 87"/>
                <a:gd name="T65" fmla="*/ 23 h 98"/>
                <a:gd name="T66" fmla="*/ 78 w 87"/>
                <a:gd name="T67" fmla="*/ 23 h 98"/>
                <a:gd name="T68" fmla="*/ 48 w 87"/>
                <a:gd name="T69" fmla="*/ 1 h 98"/>
                <a:gd name="T70" fmla="*/ 48 w 87"/>
                <a:gd name="T71" fmla="*/ 1 h 98"/>
                <a:gd name="T72" fmla="*/ 47 w 87"/>
                <a:gd name="T73" fmla="*/ 1 h 98"/>
                <a:gd name="T74" fmla="*/ 40 w 87"/>
                <a:gd name="T7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7" h="98">
                  <a:moveTo>
                    <a:pt x="40" y="0"/>
                  </a:moveTo>
                  <a:cubicBezTo>
                    <a:pt x="40" y="4"/>
                    <a:pt x="40" y="4"/>
                    <a:pt x="40" y="4"/>
                  </a:cubicBezTo>
                  <a:cubicBezTo>
                    <a:pt x="42" y="4"/>
                    <a:pt x="44" y="5"/>
                    <a:pt x="47" y="5"/>
                  </a:cubicBezTo>
                  <a:cubicBezTo>
                    <a:pt x="58" y="8"/>
                    <a:pt x="68" y="15"/>
                    <a:pt x="74" y="25"/>
                  </a:cubicBezTo>
                  <a:cubicBezTo>
                    <a:pt x="79" y="32"/>
                    <a:pt x="81" y="40"/>
                    <a:pt x="81" y="48"/>
                  </a:cubicBezTo>
                  <a:cubicBezTo>
                    <a:pt x="81" y="49"/>
                    <a:pt x="81" y="49"/>
                    <a:pt x="81" y="49"/>
                  </a:cubicBezTo>
                  <a:cubicBezTo>
                    <a:pt x="81" y="52"/>
                    <a:pt x="81" y="56"/>
                    <a:pt x="80" y="59"/>
                  </a:cubicBezTo>
                  <a:cubicBezTo>
                    <a:pt x="80" y="59"/>
                    <a:pt x="80" y="59"/>
                    <a:pt x="80" y="59"/>
                  </a:cubicBezTo>
                  <a:cubicBezTo>
                    <a:pt x="78" y="67"/>
                    <a:pt x="74" y="75"/>
                    <a:pt x="68" y="81"/>
                  </a:cubicBezTo>
                  <a:cubicBezTo>
                    <a:pt x="70" y="77"/>
                    <a:pt x="72" y="73"/>
                    <a:pt x="73" y="68"/>
                  </a:cubicBezTo>
                  <a:cubicBezTo>
                    <a:pt x="73" y="68"/>
                    <a:pt x="73" y="68"/>
                    <a:pt x="73" y="68"/>
                  </a:cubicBezTo>
                  <a:cubicBezTo>
                    <a:pt x="75" y="56"/>
                    <a:pt x="73" y="44"/>
                    <a:pt x="67" y="34"/>
                  </a:cubicBezTo>
                  <a:cubicBezTo>
                    <a:pt x="61" y="24"/>
                    <a:pt x="51" y="17"/>
                    <a:pt x="40" y="14"/>
                  </a:cubicBezTo>
                  <a:cubicBezTo>
                    <a:pt x="40" y="65"/>
                    <a:pt x="40" y="65"/>
                    <a:pt x="40" y="65"/>
                  </a:cubicBezTo>
                  <a:cubicBezTo>
                    <a:pt x="40" y="66"/>
                    <a:pt x="40" y="66"/>
                    <a:pt x="40" y="66"/>
                  </a:cubicBezTo>
                  <a:cubicBezTo>
                    <a:pt x="64" y="66"/>
                    <a:pt x="64" y="66"/>
                    <a:pt x="64" y="66"/>
                  </a:cubicBezTo>
                  <a:cubicBezTo>
                    <a:pt x="64" y="66"/>
                    <a:pt x="64" y="66"/>
                    <a:pt x="64" y="66"/>
                  </a:cubicBezTo>
                  <a:cubicBezTo>
                    <a:pt x="64" y="67"/>
                    <a:pt x="64" y="67"/>
                    <a:pt x="64" y="67"/>
                  </a:cubicBezTo>
                  <a:cubicBezTo>
                    <a:pt x="65" y="67"/>
                    <a:pt x="65" y="67"/>
                    <a:pt x="65" y="68"/>
                  </a:cubicBezTo>
                  <a:cubicBezTo>
                    <a:pt x="65" y="72"/>
                    <a:pt x="65" y="72"/>
                    <a:pt x="65" y="72"/>
                  </a:cubicBezTo>
                  <a:cubicBezTo>
                    <a:pt x="65" y="81"/>
                    <a:pt x="56" y="81"/>
                    <a:pt x="50" y="81"/>
                  </a:cubicBezTo>
                  <a:cubicBezTo>
                    <a:pt x="0" y="81"/>
                    <a:pt x="0" y="81"/>
                    <a:pt x="0" y="81"/>
                  </a:cubicBezTo>
                  <a:cubicBezTo>
                    <a:pt x="6" y="89"/>
                    <a:pt x="15" y="94"/>
                    <a:pt x="25" y="96"/>
                  </a:cubicBezTo>
                  <a:cubicBezTo>
                    <a:pt x="25" y="96"/>
                    <a:pt x="25" y="96"/>
                    <a:pt x="25" y="96"/>
                  </a:cubicBezTo>
                  <a:cubicBezTo>
                    <a:pt x="25" y="97"/>
                    <a:pt x="25" y="97"/>
                    <a:pt x="25" y="97"/>
                  </a:cubicBezTo>
                  <a:cubicBezTo>
                    <a:pt x="25" y="97"/>
                    <a:pt x="25" y="97"/>
                    <a:pt x="25" y="97"/>
                  </a:cubicBezTo>
                  <a:cubicBezTo>
                    <a:pt x="26" y="97"/>
                    <a:pt x="26" y="97"/>
                    <a:pt x="26" y="97"/>
                  </a:cubicBezTo>
                  <a:cubicBezTo>
                    <a:pt x="29" y="97"/>
                    <a:pt x="33" y="98"/>
                    <a:pt x="36" y="98"/>
                  </a:cubicBezTo>
                  <a:cubicBezTo>
                    <a:pt x="45" y="98"/>
                    <a:pt x="54" y="95"/>
                    <a:pt x="62" y="90"/>
                  </a:cubicBezTo>
                  <a:cubicBezTo>
                    <a:pt x="72" y="84"/>
                    <a:pt x="80" y="75"/>
                    <a:pt x="83" y="64"/>
                  </a:cubicBezTo>
                  <a:cubicBezTo>
                    <a:pt x="84" y="63"/>
                    <a:pt x="84" y="61"/>
                    <a:pt x="84" y="60"/>
                  </a:cubicBezTo>
                  <a:cubicBezTo>
                    <a:pt x="87" y="47"/>
                    <a:pt x="85" y="34"/>
                    <a:pt x="78" y="23"/>
                  </a:cubicBezTo>
                  <a:cubicBezTo>
                    <a:pt x="78" y="23"/>
                    <a:pt x="78" y="23"/>
                    <a:pt x="78" y="23"/>
                  </a:cubicBezTo>
                  <a:cubicBezTo>
                    <a:pt x="78" y="23"/>
                    <a:pt x="78" y="23"/>
                    <a:pt x="78" y="23"/>
                  </a:cubicBezTo>
                  <a:cubicBezTo>
                    <a:pt x="71" y="12"/>
                    <a:pt x="60" y="4"/>
                    <a:pt x="48" y="1"/>
                  </a:cubicBezTo>
                  <a:cubicBezTo>
                    <a:pt x="48" y="1"/>
                    <a:pt x="48" y="1"/>
                    <a:pt x="48" y="1"/>
                  </a:cubicBezTo>
                  <a:cubicBezTo>
                    <a:pt x="48" y="1"/>
                    <a:pt x="47" y="1"/>
                    <a:pt x="47" y="1"/>
                  </a:cubicBezTo>
                  <a:cubicBezTo>
                    <a:pt x="45" y="0"/>
                    <a:pt x="42" y="0"/>
                    <a:pt x="4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39" name="Freeform 918"/>
            <p:cNvSpPr>
              <a:spLocks noEditPoints="1"/>
            </p:cNvSpPr>
            <p:nvPr/>
          </p:nvSpPr>
          <p:spPr bwMode="auto">
            <a:xfrm>
              <a:off x="3036" y="1576"/>
              <a:ext cx="124" cy="155"/>
            </a:xfrm>
            <a:custGeom>
              <a:avLst/>
              <a:gdLst>
                <a:gd name="T0" fmla="*/ 42 w 52"/>
                <a:gd name="T1" fmla="*/ 13 h 65"/>
                <a:gd name="T2" fmla="*/ 37 w 52"/>
                <a:gd name="T3" fmla="*/ 13 h 65"/>
                <a:gd name="T4" fmla="*/ 37 w 52"/>
                <a:gd name="T5" fmla="*/ 49 h 65"/>
                <a:gd name="T6" fmla="*/ 36 w 52"/>
                <a:gd name="T7" fmla="*/ 50 h 65"/>
                <a:gd name="T8" fmla="*/ 0 w 52"/>
                <a:gd name="T9" fmla="*/ 50 h 65"/>
                <a:gd name="T10" fmla="*/ 3 w 52"/>
                <a:gd name="T11" fmla="*/ 65 h 65"/>
                <a:gd name="T12" fmla="*/ 52 w 52"/>
                <a:gd name="T13" fmla="*/ 65 h 65"/>
                <a:gd name="T14" fmla="*/ 52 w 52"/>
                <a:gd name="T15" fmla="*/ 14 h 65"/>
                <a:gd name="T16" fmla="*/ 42 w 52"/>
                <a:gd name="T17" fmla="*/ 13 h 65"/>
                <a:gd name="T18" fmla="*/ 49 w 52"/>
                <a:gd name="T19" fmla="*/ 0 h 65"/>
                <a:gd name="T20" fmla="*/ 49 w 52"/>
                <a:gd name="T21" fmla="*/ 0 h 65"/>
                <a:gd name="T22" fmla="*/ 37 w 52"/>
                <a:gd name="T23" fmla="*/ 1 h 65"/>
                <a:gd name="T24" fmla="*/ 37 w 52"/>
                <a:gd name="T25" fmla="*/ 6 h 65"/>
                <a:gd name="T26" fmla="*/ 49 w 52"/>
                <a:gd name="T27" fmla="*/ 4 h 65"/>
                <a:gd name="T28" fmla="*/ 50 w 52"/>
                <a:gd name="T29" fmla="*/ 4 h 65"/>
                <a:gd name="T30" fmla="*/ 52 w 52"/>
                <a:gd name="T31" fmla="*/ 4 h 65"/>
                <a:gd name="T32" fmla="*/ 52 w 52"/>
                <a:gd name="T33" fmla="*/ 0 h 65"/>
                <a:gd name="T34" fmla="*/ 49 w 52"/>
                <a:gd name="T35" fmla="*/ 0 h 65"/>
                <a:gd name="T36" fmla="*/ 49 w 52"/>
                <a:gd name="T3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65">
                  <a:moveTo>
                    <a:pt x="42" y="13"/>
                  </a:moveTo>
                  <a:cubicBezTo>
                    <a:pt x="40" y="13"/>
                    <a:pt x="38" y="13"/>
                    <a:pt x="37" y="13"/>
                  </a:cubicBezTo>
                  <a:cubicBezTo>
                    <a:pt x="37" y="49"/>
                    <a:pt x="37" y="49"/>
                    <a:pt x="37" y="49"/>
                  </a:cubicBezTo>
                  <a:cubicBezTo>
                    <a:pt x="36" y="50"/>
                    <a:pt x="36" y="50"/>
                    <a:pt x="36" y="50"/>
                  </a:cubicBezTo>
                  <a:cubicBezTo>
                    <a:pt x="0" y="50"/>
                    <a:pt x="0" y="50"/>
                    <a:pt x="0" y="50"/>
                  </a:cubicBezTo>
                  <a:cubicBezTo>
                    <a:pt x="0" y="55"/>
                    <a:pt x="1" y="60"/>
                    <a:pt x="3" y="65"/>
                  </a:cubicBezTo>
                  <a:cubicBezTo>
                    <a:pt x="52" y="65"/>
                    <a:pt x="52" y="65"/>
                    <a:pt x="52" y="65"/>
                  </a:cubicBezTo>
                  <a:cubicBezTo>
                    <a:pt x="52" y="14"/>
                    <a:pt x="52" y="14"/>
                    <a:pt x="52" y="14"/>
                  </a:cubicBezTo>
                  <a:cubicBezTo>
                    <a:pt x="49" y="13"/>
                    <a:pt x="45" y="13"/>
                    <a:pt x="42" y="13"/>
                  </a:cubicBezTo>
                  <a:moveTo>
                    <a:pt x="49" y="0"/>
                  </a:moveTo>
                  <a:cubicBezTo>
                    <a:pt x="49" y="0"/>
                    <a:pt x="49" y="0"/>
                    <a:pt x="49" y="0"/>
                  </a:cubicBezTo>
                  <a:cubicBezTo>
                    <a:pt x="45" y="0"/>
                    <a:pt x="41" y="0"/>
                    <a:pt x="37" y="1"/>
                  </a:cubicBezTo>
                  <a:cubicBezTo>
                    <a:pt x="37" y="6"/>
                    <a:pt x="37" y="6"/>
                    <a:pt x="37" y="6"/>
                  </a:cubicBezTo>
                  <a:cubicBezTo>
                    <a:pt x="41" y="5"/>
                    <a:pt x="45" y="4"/>
                    <a:pt x="49" y="4"/>
                  </a:cubicBezTo>
                  <a:cubicBezTo>
                    <a:pt x="50" y="4"/>
                    <a:pt x="50" y="4"/>
                    <a:pt x="50" y="4"/>
                  </a:cubicBezTo>
                  <a:cubicBezTo>
                    <a:pt x="50" y="4"/>
                    <a:pt x="51" y="4"/>
                    <a:pt x="52" y="4"/>
                  </a:cubicBezTo>
                  <a:cubicBezTo>
                    <a:pt x="52" y="0"/>
                    <a:pt x="52" y="0"/>
                    <a:pt x="52" y="0"/>
                  </a:cubicBezTo>
                  <a:cubicBezTo>
                    <a:pt x="51" y="0"/>
                    <a:pt x="50" y="0"/>
                    <a:pt x="49" y="0"/>
                  </a:cubicBezTo>
                  <a:cubicBezTo>
                    <a:pt x="49" y="0"/>
                    <a:pt x="49" y="0"/>
                    <a:pt x="49" y="0"/>
                  </a:cubicBezTo>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40" name="Freeform 919"/>
            <p:cNvSpPr>
              <a:spLocks noEditPoints="1"/>
            </p:cNvSpPr>
            <p:nvPr/>
          </p:nvSpPr>
          <p:spPr bwMode="auto">
            <a:xfrm>
              <a:off x="3043" y="1576"/>
              <a:ext cx="119" cy="158"/>
            </a:xfrm>
            <a:custGeom>
              <a:avLst/>
              <a:gdLst>
                <a:gd name="T0" fmla="*/ 49 w 50"/>
                <a:gd name="T1" fmla="*/ 14 h 66"/>
                <a:gd name="T2" fmla="*/ 49 w 50"/>
                <a:gd name="T3" fmla="*/ 65 h 66"/>
                <a:gd name="T4" fmla="*/ 0 w 50"/>
                <a:gd name="T5" fmla="*/ 65 h 66"/>
                <a:gd name="T6" fmla="*/ 0 w 50"/>
                <a:gd name="T7" fmla="*/ 66 h 66"/>
                <a:gd name="T8" fmla="*/ 50 w 50"/>
                <a:gd name="T9" fmla="*/ 66 h 66"/>
                <a:gd name="T10" fmla="*/ 50 w 50"/>
                <a:gd name="T11" fmla="*/ 65 h 66"/>
                <a:gd name="T12" fmla="*/ 50 w 50"/>
                <a:gd name="T13" fmla="*/ 14 h 66"/>
                <a:gd name="T14" fmla="*/ 49 w 50"/>
                <a:gd name="T15" fmla="*/ 14 h 66"/>
                <a:gd name="T16" fmla="*/ 49 w 50"/>
                <a:gd name="T17" fmla="*/ 14 h 66"/>
                <a:gd name="T18" fmla="*/ 49 w 50"/>
                <a:gd name="T19" fmla="*/ 0 h 66"/>
                <a:gd name="T20" fmla="*/ 49 w 50"/>
                <a:gd name="T21" fmla="*/ 4 h 66"/>
                <a:gd name="T22" fmla="*/ 50 w 50"/>
                <a:gd name="T23" fmla="*/ 4 h 66"/>
                <a:gd name="T24" fmla="*/ 50 w 50"/>
                <a:gd name="T25" fmla="*/ 0 h 66"/>
                <a:gd name="T26" fmla="*/ 49 w 50"/>
                <a:gd name="T2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66">
                  <a:moveTo>
                    <a:pt x="49" y="14"/>
                  </a:moveTo>
                  <a:cubicBezTo>
                    <a:pt x="49" y="65"/>
                    <a:pt x="49" y="65"/>
                    <a:pt x="49" y="65"/>
                  </a:cubicBezTo>
                  <a:cubicBezTo>
                    <a:pt x="0" y="65"/>
                    <a:pt x="0" y="65"/>
                    <a:pt x="0" y="65"/>
                  </a:cubicBezTo>
                  <a:cubicBezTo>
                    <a:pt x="0" y="65"/>
                    <a:pt x="0" y="65"/>
                    <a:pt x="0" y="66"/>
                  </a:cubicBezTo>
                  <a:cubicBezTo>
                    <a:pt x="50" y="66"/>
                    <a:pt x="50" y="66"/>
                    <a:pt x="50" y="66"/>
                  </a:cubicBezTo>
                  <a:cubicBezTo>
                    <a:pt x="50" y="65"/>
                    <a:pt x="50" y="65"/>
                    <a:pt x="50" y="65"/>
                  </a:cubicBezTo>
                  <a:cubicBezTo>
                    <a:pt x="50" y="14"/>
                    <a:pt x="50" y="14"/>
                    <a:pt x="50" y="14"/>
                  </a:cubicBezTo>
                  <a:cubicBezTo>
                    <a:pt x="50" y="14"/>
                    <a:pt x="50" y="14"/>
                    <a:pt x="49" y="14"/>
                  </a:cubicBezTo>
                  <a:cubicBezTo>
                    <a:pt x="49" y="14"/>
                    <a:pt x="49" y="14"/>
                    <a:pt x="49" y="14"/>
                  </a:cubicBezTo>
                  <a:moveTo>
                    <a:pt x="49" y="0"/>
                  </a:moveTo>
                  <a:cubicBezTo>
                    <a:pt x="49" y="4"/>
                    <a:pt x="49" y="4"/>
                    <a:pt x="49" y="4"/>
                  </a:cubicBezTo>
                  <a:cubicBezTo>
                    <a:pt x="49" y="4"/>
                    <a:pt x="50" y="4"/>
                    <a:pt x="50" y="4"/>
                  </a:cubicBezTo>
                  <a:cubicBezTo>
                    <a:pt x="50" y="0"/>
                    <a:pt x="50" y="0"/>
                    <a:pt x="50" y="0"/>
                  </a:cubicBezTo>
                  <a:cubicBezTo>
                    <a:pt x="50" y="0"/>
                    <a:pt x="49" y="0"/>
                    <a:pt x="49" y="0"/>
                  </a:cubicBezTo>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41" name="Freeform 920"/>
            <p:cNvSpPr>
              <a:spLocks noEditPoints="1"/>
            </p:cNvSpPr>
            <p:nvPr/>
          </p:nvSpPr>
          <p:spPr bwMode="auto">
            <a:xfrm>
              <a:off x="3036" y="1581"/>
              <a:ext cx="86" cy="112"/>
            </a:xfrm>
            <a:custGeom>
              <a:avLst/>
              <a:gdLst>
                <a:gd name="T0" fmla="*/ 36 w 36"/>
                <a:gd name="T1" fmla="*/ 12 h 47"/>
                <a:gd name="T2" fmla="*/ 35 w 36"/>
                <a:gd name="T3" fmla="*/ 12 h 47"/>
                <a:gd name="T4" fmla="*/ 35 w 36"/>
                <a:gd name="T5" fmla="*/ 46 h 47"/>
                <a:gd name="T6" fmla="*/ 0 w 36"/>
                <a:gd name="T7" fmla="*/ 46 h 47"/>
                <a:gd name="T8" fmla="*/ 0 w 36"/>
                <a:gd name="T9" fmla="*/ 46 h 47"/>
                <a:gd name="T10" fmla="*/ 0 w 36"/>
                <a:gd name="T11" fmla="*/ 47 h 47"/>
                <a:gd name="T12" fmla="*/ 36 w 36"/>
                <a:gd name="T13" fmla="*/ 47 h 47"/>
                <a:gd name="T14" fmla="*/ 36 w 36"/>
                <a:gd name="T15" fmla="*/ 12 h 47"/>
                <a:gd name="T16" fmla="*/ 36 w 36"/>
                <a:gd name="T17" fmla="*/ 0 h 47"/>
                <a:gd name="T18" fmla="*/ 35 w 36"/>
                <a:gd name="T19" fmla="*/ 0 h 47"/>
                <a:gd name="T20" fmla="*/ 35 w 36"/>
                <a:gd name="T21" fmla="*/ 4 h 47"/>
                <a:gd name="T22" fmla="*/ 36 w 36"/>
                <a:gd name="T23" fmla="*/ 4 h 47"/>
                <a:gd name="T24" fmla="*/ 36 w 36"/>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47">
                  <a:moveTo>
                    <a:pt x="36" y="12"/>
                  </a:moveTo>
                  <a:cubicBezTo>
                    <a:pt x="35" y="12"/>
                    <a:pt x="35" y="12"/>
                    <a:pt x="35" y="12"/>
                  </a:cubicBezTo>
                  <a:cubicBezTo>
                    <a:pt x="35" y="46"/>
                    <a:pt x="35" y="46"/>
                    <a:pt x="35" y="46"/>
                  </a:cubicBezTo>
                  <a:cubicBezTo>
                    <a:pt x="0" y="46"/>
                    <a:pt x="0" y="46"/>
                    <a:pt x="0" y="46"/>
                  </a:cubicBezTo>
                  <a:cubicBezTo>
                    <a:pt x="0" y="46"/>
                    <a:pt x="0" y="46"/>
                    <a:pt x="0" y="46"/>
                  </a:cubicBezTo>
                  <a:cubicBezTo>
                    <a:pt x="0" y="47"/>
                    <a:pt x="0" y="47"/>
                    <a:pt x="0" y="47"/>
                  </a:cubicBezTo>
                  <a:cubicBezTo>
                    <a:pt x="36" y="47"/>
                    <a:pt x="36" y="47"/>
                    <a:pt x="36" y="47"/>
                  </a:cubicBezTo>
                  <a:cubicBezTo>
                    <a:pt x="36" y="12"/>
                    <a:pt x="36" y="12"/>
                    <a:pt x="36" y="12"/>
                  </a:cubicBezTo>
                  <a:moveTo>
                    <a:pt x="36" y="0"/>
                  </a:moveTo>
                  <a:cubicBezTo>
                    <a:pt x="35" y="0"/>
                    <a:pt x="35" y="0"/>
                    <a:pt x="35" y="0"/>
                  </a:cubicBezTo>
                  <a:cubicBezTo>
                    <a:pt x="35" y="4"/>
                    <a:pt x="35" y="4"/>
                    <a:pt x="35" y="4"/>
                  </a:cubicBezTo>
                  <a:cubicBezTo>
                    <a:pt x="35" y="4"/>
                    <a:pt x="35" y="4"/>
                    <a:pt x="36" y="4"/>
                  </a:cubicBezTo>
                  <a:cubicBezTo>
                    <a:pt x="36" y="0"/>
                    <a:pt x="36" y="0"/>
                    <a:pt x="3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42" name="Freeform 921"/>
            <p:cNvSpPr>
              <a:spLocks noEditPoints="1"/>
            </p:cNvSpPr>
            <p:nvPr/>
          </p:nvSpPr>
          <p:spPr bwMode="auto">
            <a:xfrm>
              <a:off x="3036" y="1578"/>
              <a:ext cx="88" cy="117"/>
            </a:xfrm>
            <a:custGeom>
              <a:avLst/>
              <a:gdLst>
                <a:gd name="T0" fmla="*/ 37 w 37"/>
                <a:gd name="T1" fmla="*/ 12 h 49"/>
                <a:gd name="T2" fmla="*/ 36 w 37"/>
                <a:gd name="T3" fmla="*/ 13 h 49"/>
                <a:gd name="T4" fmla="*/ 36 w 37"/>
                <a:gd name="T5" fmla="*/ 48 h 49"/>
                <a:gd name="T6" fmla="*/ 0 w 37"/>
                <a:gd name="T7" fmla="*/ 48 h 49"/>
                <a:gd name="T8" fmla="*/ 0 w 37"/>
                <a:gd name="T9" fmla="*/ 48 h 49"/>
                <a:gd name="T10" fmla="*/ 0 w 37"/>
                <a:gd name="T11" fmla="*/ 49 h 49"/>
                <a:gd name="T12" fmla="*/ 36 w 37"/>
                <a:gd name="T13" fmla="*/ 49 h 49"/>
                <a:gd name="T14" fmla="*/ 37 w 37"/>
                <a:gd name="T15" fmla="*/ 48 h 49"/>
                <a:gd name="T16" fmla="*/ 37 w 37"/>
                <a:gd name="T17" fmla="*/ 12 h 49"/>
                <a:gd name="T18" fmla="*/ 37 w 37"/>
                <a:gd name="T19" fmla="*/ 0 h 49"/>
                <a:gd name="T20" fmla="*/ 36 w 37"/>
                <a:gd name="T21" fmla="*/ 1 h 49"/>
                <a:gd name="T22" fmla="*/ 36 w 37"/>
                <a:gd name="T23" fmla="*/ 5 h 49"/>
                <a:gd name="T24" fmla="*/ 37 w 37"/>
                <a:gd name="T25" fmla="*/ 5 h 49"/>
                <a:gd name="T26" fmla="*/ 37 w 3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9">
                  <a:moveTo>
                    <a:pt x="37" y="12"/>
                  </a:moveTo>
                  <a:cubicBezTo>
                    <a:pt x="36" y="12"/>
                    <a:pt x="36" y="12"/>
                    <a:pt x="36" y="13"/>
                  </a:cubicBezTo>
                  <a:cubicBezTo>
                    <a:pt x="36" y="48"/>
                    <a:pt x="36" y="48"/>
                    <a:pt x="36" y="48"/>
                  </a:cubicBezTo>
                  <a:cubicBezTo>
                    <a:pt x="0" y="48"/>
                    <a:pt x="0" y="48"/>
                    <a:pt x="0" y="48"/>
                  </a:cubicBezTo>
                  <a:cubicBezTo>
                    <a:pt x="0" y="48"/>
                    <a:pt x="0" y="48"/>
                    <a:pt x="0" y="48"/>
                  </a:cubicBezTo>
                  <a:cubicBezTo>
                    <a:pt x="0" y="48"/>
                    <a:pt x="0" y="48"/>
                    <a:pt x="0" y="49"/>
                  </a:cubicBezTo>
                  <a:cubicBezTo>
                    <a:pt x="36" y="49"/>
                    <a:pt x="36" y="49"/>
                    <a:pt x="36" y="49"/>
                  </a:cubicBezTo>
                  <a:cubicBezTo>
                    <a:pt x="37" y="48"/>
                    <a:pt x="37" y="48"/>
                    <a:pt x="37" y="48"/>
                  </a:cubicBezTo>
                  <a:cubicBezTo>
                    <a:pt x="37" y="12"/>
                    <a:pt x="37" y="12"/>
                    <a:pt x="37" y="12"/>
                  </a:cubicBezTo>
                  <a:moveTo>
                    <a:pt x="37" y="0"/>
                  </a:moveTo>
                  <a:cubicBezTo>
                    <a:pt x="36" y="0"/>
                    <a:pt x="36" y="0"/>
                    <a:pt x="36" y="1"/>
                  </a:cubicBezTo>
                  <a:cubicBezTo>
                    <a:pt x="36" y="5"/>
                    <a:pt x="36" y="5"/>
                    <a:pt x="36" y="5"/>
                  </a:cubicBezTo>
                  <a:cubicBezTo>
                    <a:pt x="36" y="5"/>
                    <a:pt x="36" y="5"/>
                    <a:pt x="37" y="5"/>
                  </a:cubicBezTo>
                  <a:cubicBezTo>
                    <a:pt x="37" y="0"/>
                    <a:pt x="37" y="0"/>
                    <a:pt x="37" y="0"/>
                  </a:cubicBezTo>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43" name="Freeform 922"/>
            <p:cNvSpPr/>
            <p:nvPr/>
          </p:nvSpPr>
          <p:spPr bwMode="auto">
            <a:xfrm>
              <a:off x="3046" y="1736"/>
              <a:ext cx="171" cy="31"/>
            </a:xfrm>
            <a:custGeom>
              <a:avLst/>
              <a:gdLst>
                <a:gd name="T0" fmla="*/ 72 w 72"/>
                <a:gd name="T1" fmla="*/ 0 h 13"/>
                <a:gd name="T2" fmla="*/ 0 w 72"/>
                <a:gd name="T3" fmla="*/ 0 h 13"/>
                <a:gd name="T4" fmla="*/ 4 w 72"/>
                <a:gd name="T5" fmla="*/ 8 h 13"/>
                <a:gd name="T6" fmla="*/ 8 w 72"/>
                <a:gd name="T7" fmla="*/ 13 h 13"/>
                <a:gd name="T8" fmla="*/ 59 w 72"/>
                <a:gd name="T9" fmla="*/ 13 h 13"/>
                <a:gd name="T10" fmla="*/ 72 w 72"/>
                <a:gd name="T11" fmla="*/ 5 h 13"/>
                <a:gd name="T12" fmla="*/ 72 w 72"/>
                <a:gd name="T13" fmla="*/ 1 h 13"/>
                <a:gd name="T14" fmla="*/ 72 w 72"/>
                <a:gd name="T15" fmla="*/ 0 h 13"/>
                <a:gd name="T16" fmla="*/ 72 w 7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13">
                  <a:moveTo>
                    <a:pt x="72" y="0"/>
                  </a:moveTo>
                  <a:cubicBezTo>
                    <a:pt x="0" y="0"/>
                    <a:pt x="0" y="0"/>
                    <a:pt x="0" y="0"/>
                  </a:cubicBezTo>
                  <a:cubicBezTo>
                    <a:pt x="1" y="2"/>
                    <a:pt x="2" y="5"/>
                    <a:pt x="4" y="8"/>
                  </a:cubicBezTo>
                  <a:cubicBezTo>
                    <a:pt x="5" y="10"/>
                    <a:pt x="6" y="11"/>
                    <a:pt x="8" y="13"/>
                  </a:cubicBezTo>
                  <a:cubicBezTo>
                    <a:pt x="59" y="13"/>
                    <a:pt x="59" y="13"/>
                    <a:pt x="59" y="13"/>
                  </a:cubicBezTo>
                  <a:cubicBezTo>
                    <a:pt x="67" y="13"/>
                    <a:pt x="72" y="13"/>
                    <a:pt x="72" y="5"/>
                  </a:cubicBezTo>
                  <a:cubicBezTo>
                    <a:pt x="72" y="1"/>
                    <a:pt x="72" y="1"/>
                    <a:pt x="72" y="1"/>
                  </a:cubicBezTo>
                  <a:cubicBezTo>
                    <a:pt x="72" y="0"/>
                    <a:pt x="72" y="0"/>
                    <a:pt x="72" y="0"/>
                  </a:cubicBezTo>
                  <a:cubicBezTo>
                    <a:pt x="72" y="0"/>
                    <a:pt x="72" y="0"/>
                    <a:pt x="72" y="0"/>
                  </a:cubicBezTo>
                </a:path>
              </a:pathLst>
            </a:custGeom>
            <a:solidFill>
              <a:srgbClr val="EAEAEA"/>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44" name="Freeform 923"/>
            <p:cNvSpPr/>
            <p:nvPr/>
          </p:nvSpPr>
          <p:spPr bwMode="auto">
            <a:xfrm>
              <a:off x="3043" y="1734"/>
              <a:ext cx="179" cy="35"/>
            </a:xfrm>
            <a:custGeom>
              <a:avLst/>
              <a:gdLst>
                <a:gd name="T0" fmla="*/ 74 w 75"/>
                <a:gd name="T1" fmla="*/ 0 h 15"/>
                <a:gd name="T2" fmla="*/ 50 w 75"/>
                <a:gd name="T3" fmla="*/ 0 h 15"/>
                <a:gd name="T4" fmla="*/ 0 w 75"/>
                <a:gd name="T5" fmla="*/ 0 h 15"/>
                <a:gd name="T6" fmla="*/ 1 w 75"/>
                <a:gd name="T7" fmla="*/ 1 h 15"/>
                <a:gd name="T8" fmla="*/ 73 w 75"/>
                <a:gd name="T9" fmla="*/ 1 h 15"/>
                <a:gd name="T10" fmla="*/ 73 w 75"/>
                <a:gd name="T11" fmla="*/ 1 h 15"/>
                <a:gd name="T12" fmla="*/ 73 w 75"/>
                <a:gd name="T13" fmla="*/ 2 h 15"/>
                <a:gd name="T14" fmla="*/ 73 w 75"/>
                <a:gd name="T15" fmla="*/ 6 h 15"/>
                <a:gd name="T16" fmla="*/ 60 w 75"/>
                <a:gd name="T17" fmla="*/ 14 h 15"/>
                <a:gd name="T18" fmla="*/ 9 w 75"/>
                <a:gd name="T19" fmla="*/ 14 h 15"/>
                <a:gd name="T20" fmla="*/ 10 w 75"/>
                <a:gd name="T21" fmla="*/ 15 h 15"/>
                <a:gd name="T22" fmla="*/ 60 w 75"/>
                <a:gd name="T23" fmla="*/ 15 h 15"/>
                <a:gd name="T24" fmla="*/ 75 w 75"/>
                <a:gd name="T25" fmla="*/ 6 h 15"/>
                <a:gd name="T26" fmla="*/ 75 w 75"/>
                <a:gd name="T27" fmla="*/ 2 h 15"/>
                <a:gd name="T28" fmla="*/ 74 w 75"/>
                <a:gd name="T29" fmla="*/ 1 h 15"/>
                <a:gd name="T30" fmla="*/ 74 w 75"/>
                <a:gd name="T31" fmla="*/ 0 h 15"/>
                <a:gd name="T32" fmla="*/ 74 w 75"/>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5">
                  <a:moveTo>
                    <a:pt x="74" y="0"/>
                  </a:moveTo>
                  <a:cubicBezTo>
                    <a:pt x="50" y="0"/>
                    <a:pt x="50" y="0"/>
                    <a:pt x="50" y="0"/>
                  </a:cubicBezTo>
                  <a:cubicBezTo>
                    <a:pt x="0" y="0"/>
                    <a:pt x="0" y="0"/>
                    <a:pt x="0" y="0"/>
                  </a:cubicBezTo>
                  <a:cubicBezTo>
                    <a:pt x="0" y="0"/>
                    <a:pt x="1" y="0"/>
                    <a:pt x="1" y="1"/>
                  </a:cubicBezTo>
                  <a:cubicBezTo>
                    <a:pt x="73" y="1"/>
                    <a:pt x="73" y="1"/>
                    <a:pt x="73" y="1"/>
                  </a:cubicBezTo>
                  <a:cubicBezTo>
                    <a:pt x="73" y="1"/>
                    <a:pt x="73" y="1"/>
                    <a:pt x="73" y="1"/>
                  </a:cubicBezTo>
                  <a:cubicBezTo>
                    <a:pt x="73" y="2"/>
                    <a:pt x="73" y="2"/>
                    <a:pt x="73" y="2"/>
                  </a:cubicBezTo>
                  <a:cubicBezTo>
                    <a:pt x="73" y="6"/>
                    <a:pt x="73" y="6"/>
                    <a:pt x="73" y="6"/>
                  </a:cubicBezTo>
                  <a:cubicBezTo>
                    <a:pt x="73" y="14"/>
                    <a:pt x="68" y="14"/>
                    <a:pt x="60" y="14"/>
                  </a:cubicBezTo>
                  <a:cubicBezTo>
                    <a:pt x="9" y="14"/>
                    <a:pt x="9" y="14"/>
                    <a:pt x="9" y="14"/>
                  </a:cubicBezTo>
                  <a:cubicBezTo>
                    <a:pt x="9" y="15"/>
                    <a:pt x="9" y="15"/>
                    <a:pt x="10" y="15"/>
                  </a:cubicBezTo>
                  <a:cubicBezTo>
                    <a:pt x="60" y="15"/>
                    <a:pt x="60" y="15"/>
                    <a:pt x="60" y="15"/>
                  </a:cubicBezTo>
                  <a:cubicBezTo>
                    <a:pt x="66" y="15"/>
                    <a:pt x="75" y="15"/>
                    <a:pt x="75" y="6"/>
                  </a:cubicBezTo>
                  <a:cubicBezTo>
                    <a:pt x="75" y="2"/>
                    <a:pt x="75" y="2"/>
                    <a:pt x="75" y="2"/>
                  </a:cubicBezTo>
                  <a:cubicBezTo>
                    <a:pt x="75" y="1"/>
                    <a:pt x="75" y="1"/>
                    <a:pt x="74" y="1"/>
                  </a:cubicBezTo>
                  <a:cubicBezTo>
                    <a:pt x="74" y="0"/>
                    <a:pt x="74" y="0"/>
                    <a:pt x="74" y="0"/>
                  </a:cubicBezTo>
                  <a:cubicBezTo>
                    <a:pt x="74" y="0"/>
                    <a:pt x="74" y="0"/>
                    <a:pt x="74" y="0"/>
                  </a:cubicBezTo>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45" name="Freeform 924"/>
            <p:cNvSpPr/>
            <p:nvPr/>
          </p:nvSpPr>
          <p:spPr bwMode="auto">
            <a:xfrm>
              <a:off x="3036" y="1581"/>
              <a:ext cx="84" cy="110"/>
            </a:xfrm>
            <a:custGeom>
              <a:avLst/>
              <a:gdLst>
                <a:gd name="T0" fmla="*/ 35 w 35"/>
                <a:gd name="T1" fmla="*/ 0 h 46"/>
                <a:gd name="T2" fmla="*/ 21 w 35"/>
                <a:gd name="T3" fmla="*/ 7 h 46"/>
                <a:gd name="T4" fmla="*/ 21 w 35"/>
                <a:gd name="T5" fmla="*/ 7 h 46"/>
                <a:gd name="T6" fmla="*/ 20 w 35"/>
                <a:gd name="T7" fmla="*/ 7 h 46"/>
                <a:gd name="T8" fmla="*/ 15 w 35"/>
                <a:gd name="T9" fmla="*/ 12 h 46"/>
                <a:gd name="T10" fmla="*/ 16 w 35"/>
                <a:gd name="T11" fmla="*/ 12 h 46"/>
                <a:gd name="T12" fmla="*/ 16 w 35"/>
                <a:gd name="T13" fmla="*/ 13 h 46"/>
                <a:gd name="T14" fmla="*/ 14 w 35"/>
                <a:gd name="T15" fmla="*/ 13 h 46"/>
                <a:gd name="T16" fmla="*/ 2 w 35"/>
                <a:gd name="T17" fmla="*/ 34 h 46"/>
                <a:gd name="T18" fmla="*/ 2 w 35"/>
                <a:gd name="T19" fmla="*/ 35 h 46"/>
                <a:gd name="T20" fmla="*/ 2 w 35"/>
                <a:gd name="T21" fmla="*/ 35 h 46"/>
                <a:gd name="T22" fmla="*/ 2 w 35"/>
                <a:gd name="T23" fmla="*/ 35 h 46"/>
                <a:gd name="T24" fmla="*/ 2 w 35"/>
                <a:gd name="T25" fmla="*/ 35 h 46"/>
                <a:gd name="T26" fmla="*/ 1 w 35"/>
                <a:gd name="T27" fmla="*/ 36 h 46"/>
                <a:gd name="T28" fmla="*/ 0 w 35"/>
                <a:gd name="T29" fmla="*/ 46 h 46"/>
                <a:gd name="T30" fmla="*/ 35 w 35"/>
                <a:gd name="T31" fmla="*/ 46 h 46"/>
                <a:gd name="T32" fmla="*/ 35 w 35"/>
                <a:gd name="T33" fmla="*/ 12 h 46"/>
                <a:gd name="T34" fmla="*/ 19 w 35"/>
                <a:gd name="T35" fmla="*/ 18 h 46"/>
                <a:gd name="T36" fmla="*/ 11 w 35"/>
                <a:gd name="T37" fmla="*/ 24 h 46"/>
                <a:gd name="T38" fmla="*/ 26 w 35"/>
                <a:gd name="T39" fmla="*/ 9 h 46"/>
                <a:gd name="T40" fmla="*/ 35 w 35"/>
                <a:gd name="T41" fmla="*/ 4 h 46"/>
                <a:gd name="T42" fmla="*/ 35 w 35"/>
                <a:gd name="T4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46">
                  <a:moveTo>
                    <a:pt x="35" y="0"/>
                  </a:moveTo>
                  <a:cubicBezTo>
                    <a:pt x="30" y="1"/>
                    <a:pt x="25" y="4"/>
                    <a:pt x="21" y="7"/>
                  </a:cubicBezTo>
                  <a:cubicBezTo>
                    <a:pt x="21" y="7"/>
                    <a:pt x="21" y="7"/>
                    <a:pt x="21" y="7"/>
                  </a:cubicBezTo>
                  <a:cubicBezTo>
                    <a:pt x="20" y="7"/>
                    <a:pt x="20" y="7"/>
                    <a:pt x="20" y="7"/>
                  </a:cubicBezTo>
                  <a:cubicBezTo>
                    <a:pt x="18" y="8"/>
                    <a:pt x="16" y="10"/>
                    <a:pt x="15" y="12"/>
                  </a:cubicBezTo>
                  <a:cubicBezTo>
                    <a:pt x="16" y="12"/>
                    <a:pt x="16" y="12"/>
                    <a:pt x="16" y="12"/>
                  </a:cubicBezTo>
                  <a:cubicBezTo>
                    <a:pt x="16" y="13"/>
                    <a:pt x="16" y="13"/>
                    <a:pt x="16" y="13"/>
                  </a:cubicBezTo>
                  <a:cubicBezTo>
                    <a:pt x="14" y="13"/>
                    <a:pt x="14" y="13"/>
                    <a:pt x="14" y="13"/>
                  </a:cubicBezTo>
                  <a:cubicBezTo>
                    <a:pt x="8" y="19"/>
                    <a:pt x="4" y="26"/>
                    <a:pt x="2" y="34"/>
                  </a:cubicBezTo>
                  <a:cubicBezTo>
                    <a:pt x="2" y="35"/>
                    <a:pt x="2" y="35"/>
                    <a:pt x="2" y="35"/>
                  </a:cubicBezTo>
                  <a:cubicBezTo>
                    <a:pt x="2" y="35"/>
                    <a:pt x="2" y="35"/>
                    <a:pt x="2" y="35"/>
                  </a:cubicBezTo>
                  <a:cubicBezTo>
                    <a:pt x="2" y="35"/>
                    <a:pt x="2" y="35"/>
                    <a:pt x="2" y="35"/>
                  </a:cubicBezTo>
                  <a:cubicBezTo>
                    <a:pt x="2" y="35"/>
                    <a:pt x="2" y="35"/>
                    <a:pt x="2" y="35"/>
                  </a:cubicBezTo>
                  <a:cubicBezTo>
                    <a:pt x="2" y="36"/>
                    <a:pt x="1" y="36"/>
                    <a:pt x="1" y="36"/>
                  </a:cubicBezTo>
                  <a:cubicBezTo>
                    <a:pt x="1" y="39"/>
                    <a:pt x="0" y="43"/>
                    <a:pt x="0" y="46"/>
                  </a:cubicBezTo>
                  <a:cubicBezTo>
                    <a:pt x="35" y="46"/>
                    <a:pt x="35" y="46"/>
                    <a:pt x="35" y="46"/>
                  </a:cubicBezTo>
                  <a:cubicBezTo>
                    <a:pt x="35" y="12"/>
                    <a:pt x="35" y="12"/>
                    <a:pt x="35" y="12"/>
                  </a:cubicBezTo>
                  <a:cubicBezTo>
                    <a:pt x="29" y="12"/>
                    <a:pt x="24" y="15"/>
                    <a:pt x="19" y="18"/>
                  </a:cubicBezTo>
                  <a:cubicBezTo>
                    <a:pt x="16" y="19"/>
                    <a:pt x="13" y="22"/>
                    <a:pt x="11" y="24"/>
                  </a:cubicBezTo>
                  <a:cubicBezTo>
                    <a:pt x="15" y="18"/>
                    <a:pt x="20" y="12"/>
                    <a:pt x="26" y="9"/>
                  </a:cubicBezTo>
                  <a:cubicBezTo>
                    <a:pt x="29" y="7"/>
                    <a:pt x="32" y="5"/>
                    <a:pt x="35" y="4"/>
                  </a:cubicBezTo>
                  <a:cubicBezTo>
                    <a:pt x="35" y="0"/>
                    <a:pt x="35" y="0"/>
                    <a:pt x="35" y="0"/>
                  </a:cubicBezTo>
                </a:path>
              </a:pathLst>
            </a:custGeom>
            <a:solidFill>
              <a:srgbClr val="F8F5F4"/>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46" name="Freeform 925"/>
            <p:cNvSpPr/>
            <p:nvPr/>
          </p:nvSpPr>
          <p:spPr bwMode="auto">
            <a:xfrm>
              <a:off x="3084" y="1597"/>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1" y="0"/>
                    <a:pt x="1" y="0"/>
                    <a:pt x="1" y="0"/>
                  </a:cubicBezTo>
                  <a:cubicBezTo>
                    <a:pt x="1" y="0"/>
                    <a:pt x="1" y="0"/>
                    <a:pt x="1" y="0"/>
                  </a:cubicBezTo>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47" name="Freeform 926"/>
            <p:cNvSpPr/>
            <p:nvPr/>
          </p:nvSpPr>
          <p:spPr bwMode="auto">
            <a:xfrm>
              <a:off x="3069" y="1609"/>
              <a:ext cx="5" cy="3"/>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0"/>
                    <a:pt x="0" y="1"/>
                    <a:pt x="0" y="1"/>
                  </a:cubicBezTo>
                  <a:cubicBezTo>
                    <a:pt x="2" y="1"/>
                    <a:pt x="2" y="1"/>
                    <a:pt x="2" y="1"/>
                  </a:cubicBezTo>
                  <a:cubicBezTo>
                    <a:pt x="2" y="0"/>
                    <a:pt x="2" y="0"/>
                    <a:pt x="2" y="0"/>
                  </a:cubicBezTo>
                </a:path>
              </a:pathLst>
            </a:custGeom>
            <a:solidFill>
              <a:srgbClr val="C1C1C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48" name="Freeform 927"/>
            <p:cNvSpPr>
              <a:spLocks noEditPoints="1"/>
            </p:cNvSpPr>
            <p:nvPr/>
          </p:nvSpPr>
          <p:spPr bwMode="auto">
            <a:xfrm>
              <a:off x="3039" y="1576"/>
              <a:ext cx="226" cy="234"/>
            </a:xfrm>
            <a:custGeom>
              <a:avLst/>
              <a:gdLst>
                <a:gd name="T0" fmla="*/ 37 w 95"/>
                <a:gd name="T1" fmla="*/ 97 h 98"/>
                <a:gd name="T2" fmla="*/ 38 w 95"/>
                <a:gd name="T3" fmla="*/ 97 h 98"/>
                <a:gd name="T4" fmla="*/ 37 w 95"/>
                <a:gd name="T5" fmla="*/ 97 h 98"/>
                <a:gd name="T6" fmla="*/ 37 w 95"/>
                <a:gd name="T7" fmla="*/ 96 h 98"/>
                <a:gd name="T8" fmla="*/ 37 w 95"/>
                <a:gd name="T9" fmla="*/ 97 h 98"/>
                <a:gd name="T10" fmla="*/ 37 w 95"/>
                <a:gd name="T11" fmla="*/ 96 h 98"/>
                <a:gd name="T12" fmla="*/ 95 w 95"/>
                <a:gd name="T13" fmla="*/ 64 h 98"/>
                <a:gd name="T14" fmla="*/ 74 w 95"/>
                <a:gd name="T15" fmla="*/ 90 h 98"/>
                <a:gd name="T16" fmla="*/ 48 w 95"/>
                <a:gd name="T17" fmla="*/ 98 h 98"/>
                <a:gd name="T18" fmla="*/ 48 w 95"/>
                <a:gd name="T19" fmla="*/ 98 h 98"/>
                <a:gd name="T20" fmla="*/ 74 w 95"/>
                <a:gd name="T21" fmla="*/ 90 h 98"/>
                <a:gd name="T22" fmla="*/ 95 w 95"/>
                <a:gd name="T23" fmla="*/ 64 h 98"/>
                <a:gd name="T24" fmla="*/ 1 w 95"/>
                <a:gd name="T25" fmla="*/ 37 h 98"/>
                <a:gd name="T26" fmla="*/ 1 w 95"/>
                <a:gd name="T27" fmla="*/ 37 h 98"/>
                <a:gd name="T28" fmla="*/ 0 w 95"/>
                <a:gd name="T29" fmla="*/ 38 h 98"/>
                <a:gd name="T30" fmla="*/ 1 w 95"/>
                <a:gd name="T31" fmla="*/ 37 h 98"/>
                <a:gd name="T32" fmla="*/ 1 w 95"/>
                <a:gd name="T33" fmla="*/ 37 h 98"/>
                <a:gd name="T34" fmla="*/ 1 w 95"/>
                <a:gd name="T35" fmla="*/ 37 h 98"/>
                <a:gd name="T36" fmla="*/ 1 w 95"/>
                <a:gd name="T37" fmla="*/ 37 h 98"/>
                <a:gd name="T38" fmla="*/ 1 w 95"/>
                <a:gd name="T39" fmla="*/ 37 h 98"/>
                <a:gd name="T40" fmla="*/ 90 w 95"/>
                <a:gd name="T41" fmla="*/ 23 h 98"/>
                <a:gd name="T42" fmla="*/ 90 w 95"/>
                <a:gd name="T43" fmla="*/ 23 h 98"/>
                <a:gd name="T44" fmla="*/ 90 w 95"/>
                <a:gd name="T45" fmla="*/ 23 h 98"/>
                <a:gd name="T46" fmla="*/ 90 w 95"/>
                <a:gd name="T47" fmla="*/ 23 h 98"/>
                <a:gd name="T48" fmla="*/ 90 w 95"/>
                <a:gd name="T49" fmla="*/ 23 h 98"/>
                <a:gd name="T50" fmla="*/ 59 w 95"/>
                <a:gd name="T51" fmla="*/ 1 h 98"/>
                <a:gd name="T52" fmla="*/ 60 w 95"/>
                <a:gd name="T53" fmla="*/ 1 h 98"/>
                <a:gd name="T54" fmla="*/ 60 w 95"/>
                <a:gd name="T55" fmla="*/ 1 h 98"/>
                <a:gd name="T56" fmla="*/ 60 w 95"/>
                <a:gd name="T57" fmla="*/ 1 h 98"/>
                <a:gd name="T58" fmla="*/ 59 w 95"/>
                <a:gd name="T59" fmla="*/ 1 h 98"/>
                <a:gd name="T60" fmla="*/ 48 w 95"/>
                <a:gd name="T61" fmla="*/ 0 h 98"/>
                <a:gd name="T62" fmla="*/ 1 w 95"/>
                <a:gd name="T63" fmla="*/ 36 h 98"/>
                <a:gd name="T64" fmla="*/ 13 w 95"/>
                <a:gd name="T65" fmla="*/ 15 h 98"/>
                <a:gd name="T66" fmla="*/ 14 w 95"/>
                <a:gd name="T67" fmla="*/ 14 h 98"/>
                <a:gd name="T68" fmla="*/ 19 w 95"/>
                <a:gd name="T69" fmla="*/ 9 h 98"/>
                <a:gd name="T70" fmla="*/ 20 w 95"/>
                <a:gd name="T71" fmla="*/ 9 h 98"/>
                <a:gd name="T72" fmla="*/ 34 w 95"/>
                <a:gd name="T73" fmla="*/ 2 h 98"/>
                <a:gd name="T74" fmla="*/ 35 w 95"/>
                <a:gd name="T75" fmla="*/ 2 h 98"/>
                <a:gd name="T76" fmla="*/ 36 w 95"/>
                <a:gd name="T77" fmla="*/ 1 h 98"/>
                <a:gd name="T78" fmla="*/ 48 w 95"/>
                <a:gd name="T79" fmla="*/ 0 h 98"/>
                <a:gd name="T80" fmla="*/ 48 w 95"/>
                <a:gd name="T81" fmla="*/ 0 h 98"/>
                <a:gd name="T82" fmla="*/ 48 w 95"/>
                <a:gd name="T83" fmla="*/ 0 h 98"/>
                <a:gd name="T84" fmla="*/ 48 w 95"/>
                <a:gd name="T85" fmla="*/ 0 h 98"/>
                <a:gd name="T86" fmla="*/ 48 w 95"/>
                <a:gd name="T8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98">
                  <a:moveTo>
                    <a:pt x="37" y="97"/>
                  </a:moveTo>
                  <a:cubicBezTo>
                    <a:pt x="38" y="97"/>
                    <a:pt x="38" y="97"/>
                    <a:pt x="38" y="97"/>
                  </a:cubicBezTo>
                  <a:cubicBezTo>
                    <a:pt x="38" y="97"/>
                    <a:pt x="38" y="97"/>
                    <a:pt x="37" y="97"/>
                  </a:cubicBezTo>
                  <a:moveTo>
                    <a:pt x="37" y="96"/>
                  </a:moveTo>
                  <a:cubicBezTo>
                    <a:pt x="37" y="97"/>
                    <a:pt x="37" y="97"/>
                    <a:pt x="37" y="97"/>
                  </a:cubicBezTo>
                  <a:cubicBezTo>
                    <a:pt x="37" y="97"/>
                    <a:pt x="37" y="97"/>
                    <a:pt x="37" y="96"/>
                  </a:cubicBezTo>
                  <a:moveTo>
                    <a:pt x="95" y="64"/>
                  </a:moveTo>
                  <a:cubicBezTo>
                    <a:pt x="92" y="75"/>
                    <a:pt x="84" y="84"/>
                    <a:pt x="74" y="90"/>
                  </a:cubicBezTo>
                  <a:cubicBezTo>
                    <a:pt x="66" y="95"/>
                    <a:pt x="57" y="98"/>
                    <a:pt x="48" y="98"/>
                  </a:cubicBezTo>
                  <a:cubicBezTo>
                    <a:pt x="48" y="98"/>
                    <a:pt x="48" y="98"/>
                    <a:pt x="48" y="98"/>
                  </a:cubicBezTo>
                  <a:cubicBezTo>
                    <a:pt x="57" y="98"/>
                    <a:pt x="66" y="95"/>
                    <a:pt x="74" y="90"/>
                  </a:cubicBezTo>
                  <a:cubicBezTo>
                    <a:pt x="84" y="84"/>
                    <a:pt x="92" y="75"/>
                    <a:pt x="95" y="64"/>
                  </a:cubicBezTo>
                  <a:moveTo>
                    <a:pt x="1" y="37"/>
                  </a:moveTo>
                  <a:cubicBezTo>
                    <a:pt x="1" y="37"/>
                    <a:pt x="1" y="37"/>
                    <a:pt x="1" y="37"/>
                  </a:cubicBezTo>
                  <a:cubicBezTo>
                    <a:pt x="1" y="38"/>
                    <a:pt x="0" y="38"/>
                    <a:pt x="0" y="38"/>
                  </a:cubicBezTo>
                  <a:cubicBezTo>
                    <a:pt x="0" y="38"/>
                    <a:pt x="1" y="38"/>
                    <a:pt x="1" y="37"/>
                  </a:cubicBezTo>
                  <a:cubicBezTo>
                    <a:pt x="1" y="37"/>
                    <a:pt x="1" y="37"/>
                    <a:pt x="1" y="37"/>
                  </a:cubicBezTo>
                  <a:moveTo>
                    <a:pt x="1" y="37"/>
                  </a:moveTo>
                  <a:cubicBezTo>
                    <a:pt x="1" y="37"/>
                    <a:pt x="1" y="37"/>
                    <a:pt x="1" y="37"/>
                  </a:cubicBezTo>
                  <a:cubicBezTo>
                    <a:pt x="1" y="37"/>
                    <a:pt x="1" y="37"/>
                    <a:pt x="1" y="37"/>
                  </a:cubicBezTo>
                  <a:moveTo>
                    <a:pt x="90" y="23"/>
                  </a:moveTo>
                  <a:cubicBezTo>
                    <a:pt x="90" y="23"/>
                    <a:pt x="90" y="23"/>
                    <a:pt x="90" y="23"/>
                  </a:cubicBezTo>
                  <a:cubicBezTo>
                    <a:pt x="90" y="23"/>
                    <a:pt x="90" y="23"/>
                    <a:pt x="90" y="23"/>
                  </a:cubicBezTo>
                  <a:cubicBezTo>
                    <a:pt x="90" y="23"/>
                    <a:pt x="90" y="23"/>
                    <a:pt x="90" y="23"/>
                  </a:cubicBezTo>
                  <a:cubicBezTo>
                    <a:pt x="90" y="23"/>
                    <a:pt x="90" y="23"/>
                    <a:pt x="90" y="23"/>
                  </a:cubicBezTo>
                  <a:moveTo>
                    <a:pt x="59" y="1"/>
                  </a:moveTo>
                  <a:cubicBezTo>
                    <a:pt x="59" y="1"/>
                    <a:pt x="60" y="1"/>
                    <a:pt x="60" y="1"/>
                  </a:cubicBezTo>
                  <a:cubicBezTo>
                    <a:pt x="60" y="1"/>
                    <a:pt x="60" y="1"/>
                    <a:pt x="60" y="1"/>
                  </a:cubicBezTo>
                  <a:cubicBezTo>
                    <a:pt x="60" y="1"/>
                    <a:pt x="60" y="1"/>
                    <a:pt x="60" y="1"/>
                  </a:cubicBezTo>
                  <a:cubicBezTo>
                    <a:pt x="60" y="1"/>
                    <a:pt x="59" y="1"/>
                    <a:pt x="59" y="1"/>
                  </a:cubicBezTo>
                  <a:moveTo>
                    <a:pt x="48" y="0"/>
                  </a:moveTo>
                  <a:cubicBezTo>
                    <a:pt x="26" y="0"/>
                    <a:pt x="6" y="14"/>
                    <a:pt x="1" y="36"/>
                  </a:cubicBezTo>
                  <a:cubicBezTo>
                    <a:pt x="3" y="28"/>
                    <a:pt x="7" y="21"/>
                    <a:pt x="13" y="15"/>
                  </a:cubicBezTo>
                  <a:cubicBezTo>
                    <a:pt x="13" y="15"/>
                    <a:pt x="13" y="14"/>
                    <a:pt x="14" y="14"/>
                  </a:cubicBezTo>
                  <a:cubicBezTo>
                    <a:pt x="15" y="12"/>
                    <a:pt x="17" y="10"/>
                    <a:pt x="19" y="9"/>
                  </a:cubicBezTo>
                  <a:cubicBezTo>
                    <a:pt x="20" y="9"/>
                    <a:pt x="20" y="9"/>
                    <a:pt x="20" y="9"/>
                  </a:cubicBezTo>
                  <a:cubicBezTo>
                    <a:pt x="24" y="6"/>
                    <a:pt x="29" y="3"/>
                    <a:pt x="34" y="2"/>
                  </a:cubicBezTo>
                  <a:cubicBezTo>
                    <a:pt x="34" y="2"/>
                    <a:pt x="34" y="2"/>
                    <a:pt x="35" y="2"/>
                  </a:cubicBezTo>
                  <a:cubicBezTo>
                    <a:pt x="35" y="1"/>
                    <a:pt x="35" y="1"/>
                    <a:pt x="36" y="1"/>
                  </a:cubicBezTo>
                  <a:cubicBezTo>
                    <a:pt x="40" y="0"/>
                    <a:pt x="44" y="0"/>
                    <a:pt x="48" y="0"/>
                  </a:cubicBezTo>
                  <a:moveTo>
                    <a:pt x="48" y="0"/>
                  </a:moveTo>
                  <a:cubicBezTo>
                    <a:pt x="48" y="0"/>
                    <a:pt x="48" y="0"/>
                    <a:pt x="48" y="0"/>
                  </a:cubicBezTo>
                  <a:cubicBezTo>
                    <a:pt x="48" y="0"/>
                    <a:pt x="48" y="0"/>
                    <a:pt x="48" y="0"/>
                  </a:cubicBezTo>
                  <a:cubicBezTo>
                    <a:pt x="48" y="0"/>
                    <a:pt x="48" y="0"/>
                    <a:pt x="48" y="0"/>
                  </a:cubicBezTo>
                </a:path>
              </a:pathLst>
            </a:custGeom>
            <a:solidFill>
              <a:srgbClr val="595E64"/>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49" name="Freeform 928"/>
            <p:cNvSpPr/>
            <p:nvPr/>
          </p:nvSpPr>
          <p:spPr bwMode="auto">
            <a:xfrm>
              <a:off x="3162" y="1585"/>
              <a:ext cx="98" cy="184"/>
            </a:xfrm>
            <a:custGeom>
              <a:avLst/>
              <a:gdLst>
                <a:gd name="T0" fmla="*/ 0 w 41"/>
                <a:gd name="T1" fmla="*/ 0 h 77"/>
                <a:gd name="T2" fmla="*/ 0 w 41"/>
                <a:gd name="T3" fmla="*/ 10 h 77"/>
                <a:gd name="T4" fmla="*/ 27 w 41"/>
                <a:gd name="T5" fmla="*/ 30 h 77"/>
                <a:gd name="T6" fmla="*/ 33 w 41"/>
                <a:gd name="T7" fmla="*/ 64 h 77"/>
                <a:gd name="T8" fmla="*/ 33 w 41"/>
                <a:gd name="T9" fmla="*/ 64 h 77"/>
                <a:gd name="T10" fmla="*/ 28 w 41"/>
                <a:gd name="T11" fmla="*/ 77 h 77"/>
                <a:gd name="T12" fmla="*/ 40 w 41"/>
                <a:gd name="T13" fmla="*/ 55 h 77"/>
                <a:gd name="T14" fmla="*/ 40 w 41"/>
                <a:gd name="T15" fmla="*/ 55 h 77"/>
                <a:gd name="T16" fmla="*/ 41 w 41"/>
                <a:gd name="T17" fmla="*/ 45 h 77"/>
                <a:gd name="T18" fmla="*/ 41 w 41"/>
                <a:gd name="T19" fmla="*/ 44 h 77"/>
                <a:gd name="T20" fmla="*/ 34 w 41"/>
                <a:gd name="T21" fmla="*/ 21 h 77"/>
                <a:gd name="T22" fmla="*/ 7 w 41"/>
                <a:gd name="T23" fmla="*/ 1 h 77"/>
                <a:gd name="T24" fmla="*/ 0 w 41"/>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7">
                  <a:moveTo>
                    <a:pt x="0" y="0"/>
                  </a:moveTo>
                  <a:cubicBezTo>
                    <a:pt x="0" y="10"/>
                    <a:pt x="0" y="10"/>
                    <a:pt x="0" y="10"/>
                  </a:cubicBezTo>
                  <a:cubicBezTo>
                    <a:pt x="11" y="13"/>
                    <a:pt x="21" y="20"/>
                    <a:pt x="27" y="30"/>
                  </a:cubicBezTo>
                  <a:cubicBezTo>
                    <a:pt x="33" y="40"/>
                    <a:pt x="35" y="52"/>
                    <a:pt x="33" y="64"/>
                  </a:cubicBezTo>
                  <a:cubicBezTo>
                    <a:pt x="33" y="64"/>
                    <a:pt x="33" y="64"/>
                    <a:pt x="33" y="64"/>
                  </a:cubicBezTo>
                  <a:cubicBezTo>
                    <a:pt x="32" y="69"/>
                    <a:pt x="30" y="73"/>
                    <a:pt x="28" y="77"/>
                  </a:cubicBezTo>
                  <a:cubicBezTo>
                    <a:pt x="34" y="71"/>
                    <a:pt x="38" y="63"/>
                    <a:pt x="40" y="55"/>
                  </a:cubicBezTo>
                  <a:cubicBezTo>
                    <a:pt x="40" y="55"/>
                    <a:pt x="40" y="55"/>
                    <a:pt x="40" y="55"/>
                  </a:cubicBezTo>
                  <a:cubicBezTo>
                    <a:pt x="41" y="52"/>
                    <a:pt x="41" y="48"/>
                    <a:pt x="41" y="45"/>
                  </a:cubicBezTo>
                  <a:cubicBezTo>
                    <a:pt x="41" y="44"/>
                    <a:pt x="41" y="44"/>
                    <a:pt x="41" y="44"/>
                  </a:cubicBezTo>
                  <a:cubicBezTo>
                    <a:pt x="41" y="36"/>
                    <a:pt x="39" y="28"/>
                    <a:pt x="34" y="21"/>
                  </a:cubicBezTo>
                  <a:cubicBezTo>
                    <a:pt x="28" y="11"/>
                    <a:pt x="18" y="4"/>
                    <a:pt x="7" y="1"/>
                  </a:cubicBezTo>
                  <a:cubicBezTo>
                    <a:pt x="4" y="1"/>
                    <a:pt x="2"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50" name="Freeform 929"/>
            <p:cNvSpPr/>
            <p:nvPr/>
          </p:nvSpPr>
          <p:spPr bwMode="auto">
            <a:xfrm>
              <a:off x="3124" y="1585"/>
              <a:ext cx="36" cy="24"/>
            </a:xfrm>
            <a:custGeom>
              <a:avLst/>
              <a:gdLst>
                <a:gd name="T0" fmla="*/ 13 w 15"/>
                <a:gd name="T1" fmla="*/ 0 h 10"/>
                <a:gd name="T2" fmla="*/ 12 w 15"/>
                <a:gd name="T3" fmla="*/ 0 h 10"/>
                <a:gd name="T4" fmla="*/ 0 w 15"/>
                <a:gd name="T5" fmla="*/ 2 h 10"/>
                <a:gd name="T6" fmla="*/ 0 w 15"/>
                <a:gd name="T7" fmla="*/ 9 h 10"/>
                <a:gd name="T8" fmla="*/ 5 w 15"/>
                <a:gd name="T9" fmla="*/ 9 h 10"/>
                <a:gd name="T10" fmla="*/ 15 w 15"/>
                <a:gd name="T11" fmla="*/ 10 h 10"/>
                <a:gd name="T12" fmla="*/ 15 w 15"/>
                <a:gd name="T13" fmla="*/ 0 h 10"/>
                <a:gd name="T14" fmla="*/ 13 w 15"/>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3" y="0"/>
                  </a:moveTo>
                  <a:cubicBezTo>
                    <a:pt x="12" y="0"/>
                    <a:pt x="12" y="0"/>
                    <a:pt x="12" y="0"/>
                  </a:cubicBezTo>
                  <a:cubicBezTo>
                    <a:pt x="8" y="0"/>
                    <a:pt x="4" y="1"/>
                    <a:pt x="0" y="2"/>
                  </a:cubicBezTo>
                  <a:cubicBezTo>
                    <a:pt x="0" y="9"/>
                    <a:pt x="0" y="9"/>
                    <a:pt x="0" y="9"/>
                  </a:cubicBezTo>
                  <a:cubicBezTo>
                    <a:pt x="1" y="9"/>
                    <a:pt x="3" y="9"/>
                    <a:pt x="5" y="9"/>
                  </a:cubicBezTo>
                  <a:cubicBezTo>
                    <a:pt x="8" y="9"/>
                    <a:pt x="12" y="9"/>
                    <a:pt x="15" y="10"/>
                  </a:cubicBezTo>
                  <a:cubicBezTo>
                    <a:pt x="15" y="0"/>
                    <a:pt x="15" y="0"/>
                    <a:pt x="15" y="0"/>
                  </a:cubicBezTo>
                  <a:cubicBezTo>
                    <a:pt x="14" y="0"/>
                    <a:pt x="13" y="0"/>
                    <a:pt x="13" y="0"/>
                  </a:cubicBezTo>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51" name="Freeform 930"/>
            <p:cNvSpPr/>
            <p:nvPr/>
          </p:nvSpPr>
          <p:spPr bwMode="auto">
            <a:xfrm>
              <a:off x="3160" y="1585"/>
              <a:ext cx="2" cy="24"/>
            </a:xfrm>
            <a:custGeom>
              <a:avLst/>
              <a:gdLst>
                <a:gd name="T0" fmla="*/ 0 w 1"/>
                <a:gd name="T1" fmla="*/ 0 h 10"/>
                <a:gd name="T2" fmla="*/ 0 w 1"/>
                <a:gd name="T3" fmla="*/ 10 h 10"/>
                <a:gd name="T4" fmla="*/ 0 w 1"/>
                <a:gd name="T5" fmla="*/ 10 h 10"/>
                <a:gd name="T6" fmla="*/ 1 w 1"/>
                <a:gd name="T7" fmla="*/ 10 h 10"/>
                <a:gd name="T8" fmla="*/ 1 w 1"/>
                <a:gd name="T9" fmla="*/ 0 h 10"/>
                <a:gd name="T10" fmla="*/ 0 w 1"/>
                <a:gd name="T11" fmla="*/ 0 h 10"/>
              </a:gdLst>
              <a:ahLst/>
              <a:cxnLst>
                <a:cxn ang="0">
                  <a:pos x="T0" y="T1"/>
                </a:cxn>
                <a:cxn ang="0">
                  <a:pos x="T2" y="T3"/>
                </a:cxn>
                <a:cxn ang="0">
                  <a:pos x="T4" y="T5"/>
                </a:cxn>
                <a:cxn ang="0">
                  <a:pos x="T6" y="T7"/>
                </a:cxn>
                <a:cxn ang="0">
                  <a:pos x="T8" y="T9"/>
                </a:cxn>
                <a:cxn ang="0">
                  <a:pos x="T10" y="T11"/>
                </a:cxn>
              </a:cxnLst>
              <a:rect l="0" t="0" r="r" b="b"/>
              <a:pathLst>
                <a:path w="1" h="10">
                  <a:moveTo>
                    <a:pt x="0" y="0"/>
                  </a:moveTo>
                  <a:cubicBezTo>
                    <a:pt x="0" y="10"/>
                    <a:pt x="0" y="10"/>
                    <a:pt x="0" y="10"/>
                  </a:cubicBezTo>
                  <a:cubicBezTo>
                    <a:pt x="0" y="10"/>
                    <a:pt x="0" y="10"/>
                    <a:pt x="0" y="10"/>
                  </a:cubicBezTo>
                  <a:cubicBezTo>
                    <a:pt x="1" y="10"/>
                    <a:pt x="1" y="10"/>
                    <a:pt x="1" y="10"/>
                  </a:cubicBezTo>
                  <a:cubicBezTo>
                    <a:pt x="1" y="0"/>
                    <a:pt x="1" y="0"/>
                    <a:pt x="1" y="0"/>
                  </a:cubicBezTo>
                  <a:cubicBezTo>
                    <a:pt x="1" y="0"/>
                    <a:pt x="0" y="0"/>
                    <a:pt x="0" y="0"/>
                  </a:cubicBezTo>
                </a:path>
              </a:pathLst>
            </a:custGeom>
            <a:solidFill>
              <a:srgbClr val="CDCDCD"/>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52" name="Freeform 931"/>
            <p:cNvSpPr/>
            <p:nvPr/>
          </p:nvSpPr>
          <p:spPr bwMode="auto">
            <a:xfrm>
              <a:off x="3120" y="1590"/>
              <a:ext cx="2" cy="19"/>
            </a:xfrm>
            <a:custGeom>
              <a:avLst/>
              <a:gdLst>
                <a:gd name="T0" fmla="*/ 1 w 1"/>
                <a:gd name="T1" fmla="*/ 0 h 8"/>
                <a:gd name="T2" fmla="*/ 0 w 1"/>
                <a:gd name="T3" fmla="*/ 0 h 8"/>
                <a:gd name="T4" fmla="*/ 0 w 1"/>
                <a:gd name="T5" fmla="*/ 8 h 8"/>
                <a:gd name="T6" fmla="*/ 1 w 1"/>
                <a:gd name="T7" fmla="*/ 8 h 8"/>
                <a:gd name="T8" fmla="*/ 1 w 1"/>
                <a:gd name="T9" fmla="*/ 0 h 8"/>
              </a:gdLst>
              <a:ahLst/>
              <a:cxnLst>
                <a:cxn ang="0">
                  <a:pos x="T0" y="T1"/>
                </a:cxn>
                <a:cxn ang="0">
                  <a:pos x="T2" y="T3"/>
                </a:cxn>
                <a:cxn ang="0">
                  <a:pos x="T4" y="T5"/>
                </a:cxn>
                <a:cxn ang="0">
                  <a:pos x="T6" y="T7"/>
                </a:cxn>
                <a:cxn ang="0">
                  <a:pos x="T8" y="T9"/>
                </a:cxn>
              </a:cxnLst>
              <a:rect l="0" t="0" r="r" b="b"/>
              <a:pathLst>
                <a:path w="1" h="8">
                  <a:moveTo>
                    <a:pt x="1" y="0"/>
                  </a:moveTo>
                  <a:cubicBezTo>
                    <a:pt x="0" y="0"/>
                    <a:pt x="0" y="0"/>
                    <a:pt x="0" y="0"/>
                  </a:cubicBezTo>
                  <a:cubicBezTo>
                    <a:pt x="0" y="8"/>
                    <a:pt x="0" y="8"/>
                    <a:pt x="0" y="8"/>
                  </a:cubicBezTo>
                  <a:cubicBezTo>
                    <a:pt x="0" y="8"/>
                    <a:pt x="0" y="8"/>
                    <a:pt x="1" y="8"/>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53" name="Freeform 932"/>
            <p:cNvSpPr/>
            <p:nvPr/>
          </p:nvSpPr>
          <p:spPr bwMode="auto">
            <a:xfrm>
              <a:off x="3122" y="1590"/>
              <a:ext cx="2" cy="19"/>
            </a:xfrm>
            <a:custGeom>
              <a:avLst/>
              <a:gdLst>
                <a:gd name="T0" fmla="*/ 1 w 1"/>
                <a:gd name="T1" fmla="*/ 0 h 8"/>
                <a:gd name="T2" fmla="*/ 0 w 1"/>
                <a:gd name="T3" fmla="*/ 0 h 8"/>
                <a:gd name="T4" fmla="*/ 0 w 1"/>
                <a:gd name="T5" fmla="*/ 8 h 8"/>
                <a:gd name="T6" fmla="*/ 1 w 1"/>
                <a:gd name="T7" fmla="*/ 7 h 8"/>
                <a:gd name="T8" fmla="*/ 1 w 1"/>
                <a:gd name="T9" fmla="*/ 0 h 8"/>
              </a:gdLst>
              <a:ahLst/>
              <a:cxnLst>
                <a:cxn ang="0">
                  <a:pos x="T0" y="T1"/>
                </a:cxn>
                <a:cxn ang="0">
                  <a:pos x="T2" y="T3"/>
                </a:cxn>
                <a:cxn ang="0">
                  <a:pos x="T4" y="T5"/>
                </a:cxn>
                <a:cxn ang="0">
                  <a:pos x="T6" y="T7"/>
                </a:cxn>
                <a:cxn ang="0">
                  <a:pos x="T8" y="T9"/>
                </a:cxn>
              </a:cxnLst>
              <a:rect l="0" t="0" r="r" b="b"/>
              <a:pathLst>
                <a:path w="1" h="8">
                  <a:moveTo>
                    <a:pt x="1" y="0"/>
                  </a:moveTo>
                  <a:cubicBezTo>
                    <a:pt x="0" y="0"/>
                    <a:pt x="0" y="0"/>
                    <a:pt x="0" y="0"/>
                  </a:cubicBezTo>
                  <a:cubicBezTo>
                    <a:pt x="0" y="8"/>
                    <a:pt x="0" y="8"/>
                    <a:pt x="0" y="8"/>
                  </a:cubicBezTo>
                  <a:cubicBezTo>
                    <a:pt x="0" y="7"/>
                    <a:pt x="0" y="7"/>
                    <a:pt x="1" y="7"/>
                  </a:cubicBezTo>
                  <a:cubicBezTo>
                    <a:pt x="1" y="0"/>
                    <a:pt x="1" y="0"/>
                    <a:pt x="1" y="0"/>
                  </a:cubicBezTo>
                </a:path>
              </a:pathLst>
            </a:custGeom>
            <a:solidFill>
              <a:srgbClr val="CDCDCD"/>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54" name="Freeform 933"/>
            <p:cNvSpPr/>
            <p:nvPr/>
          </p:nvSpPr>
          <p:spPr bwMode="auto">
            <a:xfrm>
              <a:off x="3062" y="1590"/>
              <a:ext cx="58" cy="48"/>
            </a:xfrm>
            <a:custGeom>
              <a:avLst/>
              <a:gdLst>
                <a:gd name="T0" fmla="*/ 24 w 24"/>
                <a:gd name="T1" fmla="*/ 0 h 20"/>
                <a:gd name="T2" fmla="*/ 15 w 24"/>
                <a:gd name="T3" fmla="*/ 5 h 20"/>
                <a:gd name="T4" fmla="*/ 0 w 24"/>
                <a:gd name="T5" fmla="*/ 20 h 20"/>
                <a:gd name="T6" fmla="*/ 8 w 24"/>
                <a:gd name="T7" fmla="*/ 14 h 20"/>
                <a:gd name="T8" fmla="*/ 24 w 24"/>
                <a:gd name="T9" fmla="*/ 8 h 20"/>
                <a:gd name="T10" fmla="*/ 24 w 24"/>
                <a:gd name="T11" fmla="*/ 0 h 20"/>
              </a:gdLst>
              <a:ahLst/>
              <a:cxnLst>
                <a:cxn ang="0">
                  <a:pos x="T0" y="T1"/>
                </a:cxn>
                <a:cxn ang="0">
                  <a:pos x="T2" y="T3"/>
                </a:cxn>
                <a:cxn ang="0">
                  <a:pos x="T4" y="T5"/>
                </a:cxn>
                <a:cxn ang="0">
                  <a:pos x="T6" y="T7"/>
                </a:cxn>
                <a:cxn ang="0">
                  <a:pos x="T8" y="T9"/>
                </a:cxn>
                <a:cxn ang="0">
                  <a:pos x="T10" y="T11"/>
                </a:cxn>
              </a:cxnLst>
              <a:rect l="0" t="0" r="r" b="b"/>
              <a:pathLst>
                <a:path w="24" h="20">
                  <a:moveTo>
                    <a:pt x="24" y="0"/>
                  </a:moveTo>
                  <a:cubicBezTo>
                    <a:pt x="21" y="1"/>
                    <a:pt x="18" y="3"/>
                    <a:pt x="15" y="5"/>
                  </a:cubicBezTo>
                  <a:cubicBezTo>
                    <a:pt x="9" y="8"/>
                    <a:pt x="4" y="14"/>
                    <a:pt x="0" y="20"/>
                  </a:cubicBezTo>
                  <a:cubicBezTo>
                    <a:pt x="2" y="18"/>
                    <a:pt x="5" y="15"/>
                    <a:pt x="8" y="14"/>
                  </a:cubicBezTo>
                  <a:cubicBezTo>
                    <a:pt x="13" y="11"/>
                    <a:pt x="18" y="8"/>
                    <a:pt x="24" y="8"/>
                  </a:cubicBezTo>
                  <a:cubicBezTo>
                    <a:pt x="24" y="0"/>
                    <a:pt x="24" y="0"/>
                    <a:pt x="24" y="0"/>
                  </a:cubicBezTo>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55" name="Freeform 934"/>
            <p:cNvSpPr/>
            <p:nvPr/>
          </p:nvSpPr>
          <p:spPr bwMode="auto">
            <a:xfrm>
              <a:off x="3029" y="1550"/>
              <a:ext cx="257" cy="172"/>
            </a:xfrm>
            <a:custGeom>
              <a:avLst/>
              <a:gdLst>
                <a:gd name="T0" fmla="*/ 5 w 108"/>
                <a:gd name="T1" fmla="*/ 48 h 72"/>
                <a:gd name="T2" fmla="*/ 64 w 108"/>
                <a:gd name="T3" fmla="*/ 12 h 72"/>
                <a:gd name="T4" fmla="*/ 94 w 108"/>
                <a:gd name="T5" fmla="*/ 34 h 72"/>
                <a:gd name="T6" fmla="*/ 100 w 108"/>
                <a:gd name="T7" fmla="*/ 71 h 72"/>
                <a:gd name="T8" fmla="*/ 105 w 108"/>
                <a:gd name="T9" fmla="*/ 72 h 72"/>
                <a:gd name="T10" fmla="*/ 105 w 108"/>
                <a:gd name="T11" fmla="*/ 72 h 72"/>
                <a:gd name="T12" fmla="*/ 98 w 108"/>
                <a:gd name="T13" fmla="*/ 31 h 72"/>
                <a:gd name="T14" fmla="*/ 65 w 108"/>
                <a:gd name="T15" fmla="*/ 7 h 72"/>
                <a:gd name="T16" fmla="*/ 0 w 108"/>
                <a:gd name="T17" fmla="*/ 47 h 72"/>
                <a:gd name="T18" fmla="*/ 5 w 108"/>
                <a:gd name="T19"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2">
                  <a:moveTo>
                    <a:pt x="5" y="48"/>
                  </a:moveTo>
                  <a:cubicBezTo>
                    <a:pt x="11" y="22"/>
                    <a:pt x="37" y="6"/>
                    <a:pt x="64" y="12"/>
                  </a:cubicBezTo>
                  <a:cubicBezTo>
                    <a:pt x="76" y="15"/>
                    <a:pt x="87" y="23"/>
                    <a:pt x="94" y="34"/>
                  </a:cubicBezTo>
                  <a:cubicBezTo>
                    <a:pt x="101" y="45"/>
                    <a:pt x="103" y="58"/>
                    <a:pt x="100" y="71"/>
                  </a:cubicBezTo>
                  <a:cubicBezTo>
                    <a:pt x="105" y="72"/>
                    <a:pt x="105" y="72"/>
                    <a:pt x="105" y="72"/>
                  </a:cubicBezTo>
                  <a:cubicBezTo>
                    <a:pt x="105" y="72"/>
                    <a:pt x="105" y="72"/>
                    <a:pt x="105" y="72"/>
                  </a:cubicBezTo>
                  <a:cubicBezTo>
                    <a:pt x="108" y="58"/>
                    <a:pt x="106" y="43"/>
                    <a:pt x="98" y="31"/>
                  </a:cubicBezTo>
                  <a:cubicBezTo>
                    <a:pt x="91" y="19"/>
                    <a:pt x="79" y="10"/>
                    <a:pt x="65" y="7"/>
                  </a:cubicBezTo>
                  <a:cubicBezTo>
                    <a:pt x="36" y="0"/>
                    <a:pt x="7" y="18"/>
                    <a:pt x="0" y="47"/>
                  </a:cubicBezTo>
                  <a:cubicBezTo>
                    <a:pt x="5" y="48"/>
                    <a:pt x="5" y="48"/>
                    <a:pt x="5" y="48"/>
                  </a:cubicBezTo>
                  <a:close/>
                </a:path>
              </a:pathLst>
            </a:custGeom>
            <a:solidFill>
              <a:schemeClr val="accent2"/>
            </a:solidFill>
            <a:ln>
              <a:solidFill>
                <a:schemeClr val="accent2"/>
              </a:solidFill>
            </a:ln>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56" name="Freeform 935"/>
            <p:cNvSpPr/>
            <p:nvPr/>
          </p:nvSpPr>
          <p:spPr bwMode="auto">
            <a:xfrm>
              <a:off x="3000" y="1741"/>
              <a:ext cx="62" cy="55"/>
            </a:xfrm>
            <a:custGeom>
              <a:avLst/>
              <a:gdLst>
                <a:gd name="T0" fmla="*/ 11 w 26"/>
                <a:gd name="T1" fmla="*/ 21 h 23"/>
                <a:gd name="T2" fmla="*/ 22 w 26"/>
                <a:gd name="T3" fmla="*/ 14 h 23"/>
                <a:gd name="T4" fmla="*/ 26 w 26"/>
                <a:gd name="T5" fmla="*/ 10 h 23"/>
                <a:gd name="T6" fmla="*/ 23 w 26"/>
                <a:gd name="T7" fmla="*/ 6 h 23"/>
                <a:gd name="T8" fmla="*/ 20 w 26"/>
                <a:gd name="T9" fmla="*/ 1 h 23"/>
                <a:gd name="T10" fmla="*/ 15 w 26"/>
                <a:gd name="T11" fmla="*/ 2 h 23"/>
                <a:gd name="T12" fmla="*/ 3 w 26"/>
                <a:gd name="T13" fmla="*/ 9 h 23"/>
                <a:gd name="T14" fmla="*/ 2 w 26"/>
                <a:gd name="T15" fmla="*/ 18 h 23"/>
                <a:gd name="T16" fmla="*/ 2 w 26"/>
                <a:gd name="T17" fmla="*/ 18 h 23"/>
                <a:gd name="T18" fmla="*/ 11 w 26"/>
                <a:gd name="T1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3">
                  <a:moveTo>
                    <a:pt x="11" y="21"/>
                  </a:moveTo>
                  <a:cubicBezTo>
                    <a:pt x="15" y="19"/>
                    <a:pt x="19" y="17"/>
                    <a:pt x="22" y="14"/>
                  </a:cubicBezTo>
                  <a:cubicBezTo>
                    <a:pt x="24" y="13"/>
                    <a:pt x="25" y="12"/>
                    <a:pt x="26" y="10"/>
                  </a:cubicBezTo>
                  <a:cubicBezTo>
                    <a:pt x="25" y="8"/>
                    <a:pt x="24" y="7"/>
                    <a:pt x="23" y="6"/>
                  </a:cubicBezTo>
                  <a:cubicBezTo>
                    <a:pt x="22" y="4"/>
                    <a:pt x="21" y="3"/>
                    <a:pt x="20" y="1"/>
                  </a:cubicBezTo>
                  <a:cubicBezTo>
                    <a:pt x="18" y="0"/>
                    <a:pt x="16" y="1"/>
                    <a:pt x="15" y="2"/>
                  </a:cubicBezTo>
                  <a:cubicBezTo>
                    <a:pt x="11" y="4"/>
                    <a:pt x="7" y="6"/>
                    <a:pt x="3" y="9"/>
                  </a:cubicBezTo>
                  <a:cubicBezTo>
                    <a:pt x="0" y="11"/>
                    <a:pt x="0" y="14"/>
                    <a:pt x="2" y="18"/>
                  </a:cubicBezTo>
                  <a:cubicBezTo>
                    <a:pt x="2" y="18"/>
                    <a:pt x="2" y="18"/>
                    <a:pt x="2" y="18"/>
                  </a:cubicBezTo>
                  <a:cubicBezTo>
                    <a:pt x="5" y="21"/>
                    <a:pt x="8" y="23"/>
                    <a:pt x="11" y="21"/>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sp>
          <p:nvSpPr>
            <p:cNvPr id="457" name="Freeform 936"/>
            <p:cNvSpPr/>
            <p:nvPr/>
          </p:nvSpPr>
          <p:spPr bwMode="auto">
            <a:xfrm>
              <a:off x="2836" y="1774"/>
              <a:ext cx="164" cy="110"/>
            </a:xfrm>
            <a:custGeom>
              <a:avLst/>
              <a:gdLst>
                <a:gd name="T0" fmla="*/ 9 w 69"/>
                <a:gd name="T1" fmla="*/ 44 h 46"/>
                <a:gd name="T2" fmla="*/ 69 w 69"/>
                <a:gd name="T3" fmla="*/ 7 h 46"/>
                <a:gd name="T4" fmla="*/ 68 w 69"/>
                <a:gd name="T5" fmla="*/ 6 h 46"/>
                <a:gd name="T6" fmla="*/ 68 w 69"/>
                <a:gd name="T7" fmla="*/ 6 h 46"/>
                <a:gd name="T8" fmla="*/ 65 w 69"/>
                <a:gd name="T9" fmla="*/ 0 h 46"/>
                <a:gd name="T10" fmla="*/ 5 w 69"/>
                <a:gd name="T11" fmla="*/ 37 h 46"/>
                <a:gd name="T12" fmla="*/ 1 w 69"/>
                <a:gd name="T13" fmla="*/ 44 h 46"/>
                <a:gd name="T14" fmla="*/ 1 w 69"/>
                <a:gd name="T15" fmla="*/ 44 h 46"/>
                <a:gd name="T16" fmla="*/ 9 w 69"/>
                <a:gd name="T17"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6">
                  <a:moveTo>
                    <a:pt x="9" y="44"/>
                  </a:moveTo>
                  <a:cubicBezTo>
                    <a:pt x="69" y="7"/>
                    <a:pt x="69" y="7"/>
                    <a:pt x="69" y="7"/>
                  </a:cubicBezTo>
                  <a:cubicBezTo>
                    <a:pt x="68" y="6"/>
                    <a:pt x="68" y="6"/>
                    <a:pt x="68" y="6"/>
                  </a:cubicBezTo>
                  <a:cubicBezTo>
                    <a:pt x="68" y="6"/>
                    <a:pt x="68" y="6"/>
                    <a:pt x="68" y="6"/>
                  </a:cubicBezTo>
                  <a:cubicBezTo>
                    <a:pt x="67" y="4"/>
                    <a:pt x="66" y="2"/>
                    <a:pt x="65" y="0"/>
                  </a:cubicBezTo>
                  <a:cubicBezTo>
                    <a:pt x="5" y="37"/>
                    <a:pt x="5" y="37"/>
                    <a:pt x="5" y="37"/>
                  </a:cubicBezTo>
                  <a:cubicBezTo>
                    <a:pt x="2" y="39"/>
                    <a:pt x="0" y="42"/>
                    <a:pt x="1" y="44"/>
                  </a:cubicBezTo>
                  <a:cubicBezTo>
                    <a:pt x="1" y="44"/>
                    <a:pt x="1" y="44"/>
                    <a:pt x="1" y="44"/>
                  </a:cubicBezTo>
                  <a:cubicBezTo>
                    <a:pt x="2" y="46"/>
                    <a:pt x="6" y="46"/>
                    <a:pt x="9" y="44"/>
                  </a:cubicBezTo>
                </a:path>
              </a:pathLst>
            </a:custGeom>
            <a:solidFill>
              <a:srgbClr val="EC8558"/>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eaLnBrk="1" fontAlgn="auto" hangingPunct="1">
                <a:spcBef>
                  <a:spcPts val="0"/>
                </a:spcBef>
                <a:spcAft>
                  <a:spcPts val="0"/>
                </a:spcAft>
                <a:defRPr/>
              </a:pPr>
              <a:endParaRPr lang="zh-CN" altLang="en-US" sz="1350">
                <a:cs typeface="+mn-ea"/>
                <a:sym typeface="+mn-lt"/>
              </a:endParaRPr>
            </a:p>
          </p:txBody>
        </p:sp>
      </p:grpSp>
      <p:sp>
        <p:nvSpPr>
          <p:cNvPr id="100" name="标题 1"/>
          <p:cNvSpPr txBox="1"/>
          <p:nvPr/>
        </p:nvSpPr>
        <p:spPr>
          <a:xfrm>
            <a:off x="503548" y="164035"/>
            <a:ext cx="3954152" cy="3500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endParaRPr lang="zh-CN" altLang="en-US" sz="2200" b="1" dirty="0">
              <a:solidFill>
                <a:schemeClr val="tx1">
                  <a:lumMod val="75000"/>
                  <a:lumOff val="25000"/>
                </a:schemeClr>
              </a:solidFill>
              <a:latin typeface="+mn-lt"/>
              <a:ea typeface="+mn-ea"/>
              <a:cs typeface="+mn-ea"/>
              <a:sym typeface="+mn-lt"/>
            </a:endParaRPr>
          </a:p>
        </p:txBody>
      </p:sp>
      <p:sp>
        <p:nvSpPr>
          <p:cNvPr id="7" name="文本框 6"/>
          <p:cNvSpPr txBox="1"/>
          <p:nvPr>
            <p:custDataLst>
              <p:tags r:id="rId1"/>
            </p:custDataLst>
          </p:nvPr>
        </p:nvSpPr>
        <p:spPr>
          <a:xfrm>
            <a:off x="5787390" y="808355"/>
            <a:ext cx="3010535" cy="3815080"/>
          </a:xfrm>
          <a:prstGeom prst="rect">
            <a:avLst/>
          </a:prstGeom>
          <a:noFill/>
        </p:spPr>
        <p:txBody>
          <a:bodyPr wrap="square" rtlCol="0" anchor="t">
            <a:noAutofit/>
          </a:bodyPr>
          <a:p>
            <a:pPr>
              <a:lnSpc>
                <a:spcPct val="150000"/>
              </a:lnSpc>
            </a:pPr>
            <a:r>
              <a:rPr lang="en-US" altLang="zh-CN"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4.</a:t>
            </a:r>
            <a:r>
              <a:rPr lang="zh-CN" altLang="en-US"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加强标准试点示范</a:t>
            </a:r>
            <a:endParaRPr lang="zh-CN" altLang="en-US"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355600" fontAlgn="auto">
              <a:lnSpc>
                <a:spcPct val="150000"/>
              </a:lnSpc>
              <a:extLst>
                <a:ext uri="{35155182-B16C-46BC-9424-99874614C6A1}">
                  <wpsdc:indentchars xmlns:wpsdc="http://www.wps.cn/officeDocument/2017/drawingmlCustomData" val="200" checksum="3837665281"/>
                </a:ext>
              </a:extLst>
            </a:pPr>
            <a:r>
              <a:rPr lang="zh-CN" altLang="en-US" sz="1400">
                <a:latin typeface="宋体" panose="02010600030101010101" pitchFamily="2" charset="-122"/>
                <a:ea typeface="宋体" panose="02010600030101010101" pitchFamily="2" charset="-122"/>
                <a:sym typeface="+mn-ea"/>
              </a:rPr>
              <a:t>聚焦物联网全产业链，推动物联网企业运用标准化方式组织生产、经营、管理和服务，加强物联网基础标准服务行业的能力，加强物联网标准化试点示范工作，通过遴选一批优秀的标准应用案例，建立物联网标准试点示范项目案例库，深入分析标准应用的成功经验，并向产业链上下游企业、行业内企业和中小企业进行宣贯推广，提升物联网标准应用能力。</a:t>
            </a:r>
            <a:endParaRPr lang="zh-CN" altLang="en-US" sz="1400">
              <a:latin typeface="宋体" panose="02010600030101010101" pitchFamily="2" charset="-122"/>
              <a:ea typeface="宋体" panose="02010600030101010101" pitchFamily="2" charset="-122"/>
              <a:sym typeface="+mn-ea"/>
            </a:endParaRPr>
          </a:p>
        </p:txBody>
      </p:sp>
      <p:sp>
        <p:nvSpPr>
          <p:cNvPr id="2" name="文本框 1"/>
          <p:cNvSpPr txBox="1"/>
          <p:nvPr>
            <p:custDataLst>
              <p:tags r:id="rId2"/>
            </p:custDataLst>
          </p:nvPr>
        </p:nvSpPr>
        <p:spPr>
          <a:xfrm>
            <a:off x="143510" y="772160"/>
            <a:ext cx="3010535" cy="3815080"/>
          </a:xfrm>
          <a:prstGeom prst="rect">
            <a:avLst/>
          </a:prstGeom>
          <a:noFill/>
        </p:spPr>
        <p:txBody>
          <a:bodyPr wrap="square" rtlCol="0" anchor="t">
            <a:noAutofit/>
          </a:bodyPr>
          <a:p>
            <a:pPr>
              <a:lnSpc>
                <a:spcPct val="150000"/>
              </a:lnSpc>
            </a:pPr>
            <a:r>
              <a:rPr lang="en-US" altLang="zh-CN"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3.</a:t>
            </a:r>
            <a:r>
              <a:rPr lang="zh-CN" altLang="en-US"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rPr>
              <a:t>重视物联网行业应用标准</a:t>
            </a:r>
            <a:endParaRPr lang="zh-CN" altLang="en-US" sz="1400" dirty="0">
              <a:solidFill>
                <a:schemeClr val="tx1">
                  <a:lumMod val="75000"/>
                  <a:lumOff val="25000"/>
                </a:schemeClr>
              </a:solidFill>
              <a:latin typeface="黑体" panose="02010609060101010101" charset="-122"/>
              <a:ea typeface="黑体" panose="02010609060101010101" charset="-122"/>
              <a:cs typeface="黑体" panose="02010609060101010101" charset="-122"/>
              <a:sym typeface="+mn-lt"/>
            </a:endParaRPr>
          </a:p>
          <a:p>
            <a:pPr indent="355600" fontAlgn="auto">
              <a:lnSpc>
                <a:spcPct val="150000"/>
              </a:lnSpc>
              <a:extLst>
                <a:ext uri="{35155182-B16C-46BC-9424-99874614C6A1}">
                  <wpsdc:indentchars xmlns:wpsdc="http://www.wps.cn/officeDocument/2017/drawingmlCustomData" val="200" checksum="3837665281"/>
                </a:ext>
              </a:extLst>
            </a:pPr>
            <a:r>
              <a:rPr lang="zh-CN" altLang="en-US" sz="1400">
                <a:latin typeface="宋体" panose="02010600030101010101" pitchFamily="2" charset="-122"/>
                <a:ea typeface="宋体" panose="02010600030101010101" pitchFamily="2" charset="-122"/>
                <a:sym typeface="+mn-ea"/>
              </a:rPr>
              <a:t>物联网从诞生之初就与各相关应用行业密不可分，在当前数字时代，物联网已经与各行各业深度融合。因此，新时期物联网标准化工作需要进一步树立合作共赢理念，优化标准协调机制，打通基础性标准与应用行业的技术通道，破除行业壁垒，推动跨行业、跨领域的标准制定。</a:t>
            </a:r>
            <a:endParaRPr lang="zh-CN" altLang="en-US" sz="1400">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6"/>
          <p:cNvSpPr/>
          <p:nvPr/>
        </p:nvSpPr>
        <p:spPr bwMode="auto">
          <a:xfrm>
            <a:off x="2232983" y="2653888"/>
            <a:ext cx="148518" cy="1676407"/>
          </a:xfrm>
          <a:custGeom>
            <a:avLst/>
            <a:gdLst>
              <a:gd name="T0" fmla="*/ 0 w 88"/>
              <a:gd name="T1" fmla="*/ 0 h 993"/>
              <a:gd name="T2" fmla="*/ 88 w 88"/>
              <a:gd name="T3" fmla="*/ 0 h 993"/>
              <a:gd name="T4" fmla="*/ 88 w 88"/>
              <a:gd name="T5" fmla="*/ 993 h 993"/>
              <a:gd name="T6" fmla="*/ 0 w 88"/>
              <a:gd name="T7" fmla="*/ 993 h 993"/>
              <a:gd name="T8" fmla="*/ 0 w 88"/>
              <a:gd name="T9" fmla="*/ 0 h 993"/>
              <a:gd name="T10" fmla="*/ 0 w 88"/>
              <a:gd name="T11" fmla="*/ 0 h 993"/>
            </a:gdLst>
            <a:ahLst/>
            <a:cxnLst>
              <a:cxn ang="0">
                <a:pos x="T0" y="T1"/>
              </a:cxn>
              <a:cxn ang="0">
                <a:pos x="T2" y="T3"/>
              </a:cxn>
              <a:cxn ang="0">
                <a:pos x="T4" y="T5"/>
              </a:cxn>
              <a:cxn ang="0">
                <a:pos x="T6" y="T7"/>
              </a:cxn>
              <a:cxn ang="0">
                <a:pos x="T8" y="T9"/>
              </a:cxn>
              <a:cxn ang="0">
                <a:pos x="T10" y="T11"/>
              </a:cxn>
            </a:cxnLst>
            <a:rect l="0" t="0" r="r" b="b"/>
            <a:pathLst>
              <a:path w="88" h="993">
                <a:moveTo>
                  <a:pt x="0" y="0"/>
                </a:moveTo>
                <a:lnTo>
                  <a:pt x="88" y="0"/>
                </a:lnTo>
                <a:lnTo>
                  <a:pt x="88" y="993"/>
                </a:lnTo>
                <a:lnTo>
                  <a:pt x="0" y="993"/>
                </a:lnTo>
                <a:lnTo>
                  <a:pt x="0" y="0"/>
                </a:lnTo>
                <a:lnTo>
                  <a:pt x="0" y="0"/>
                </a:lnTo>
                <a:close/>
              </a:path>
            </a:pathLst>
          </a:custGeom>
          <a:solidFill>
            <a:schemeClr val="accent1"/>
          </a:solidFill>
          <a:ln>
            <a:noFill/>
          </a:ln>
        </p:spPr>
        <p:txBody>
          <a:bodyPr vert="horz" wrap="square" lIns="68580" tIns="34290" rIns="68580" bIns="34290" numCol="1" anchor="t" anchorCtr="0" compatLnSpc="1"/>
          <a:lstStyle/>
          <a:p>
            <a:endParaRPr lang="zh-CN" altLang="en-US">
              <a:cs typeface="+mn-ea"/>
              <a:sym typeface="+mn-lt"/>
            </a:endParaRPr>
          </a:p>
        </p:txBody>
      </p:sp>
      <p:sp>
        <p:nvSpPr>
          <p:cNvPr id="29" name="Freeform 7"/>
          <p:cNvSpPr/>
          <p:nvPr/>
        </p:nvSpPr>
        <p:spPr bwMode="auto">
          <a:xfrm>
            <a:off x="2313993" y="2653888"/>
            <a:ext cx="602510" cy="1676407"/>
          </a:xfrm>
          <a:custGeom>
            <a:avLst/>
            <a:gdLst>
              <a:gd name="T0" fmla="*/ 0 w 357"/>
              <a:gd name="T1" fmla="*/ 0 h 993"/>
              <a:gd name="T2" fmla="*/ 267 w 357"/>
              <a:gd name="T3" fmla="*/ 993 h 993"/>
              <a:gd name="T4" fmla="*/ 357 w 357"/>
              <a:gd name="T5" fmla="*/ 993 h 993"/>
              <a:gd name="T6" fmla="*/ 90 w 357"/>
              <a:gd name="T7" fmla="*/ 0 h 993"/>
              <a:gd name="T8" fmla="*/ 0 w 357"/>
              <a:gd name="T9" fmla="*/ 0 h 993"/>
              <a:gd name="T10" fmla="*/ 0 w 357"/>
              <a:gd name="T11" fmla="*/ 0 h 993"/>
            </a:gdLst>
            <a:ahLst/>
            <a:cxnLst>
              <a:cxn ang="0">
                <a:pos x="T0" y="T1"/>
              </a:cxn>
              <a:cxn ang="0">
                <a:pos x="T2" y="T3"/>
              </a:cxn>
              <a:cxn ang="0">
                <a:pos x="T4" y="T5"/>
              </a:cxn>
              <a:cxn ang="0">
                <a:pos x="T6" y="T7"/>
              </a:cxn>
              <a:cxn ang="0">
                <a:pos x="T8" y="T9"/>
              </a:cxn>
              <a:cxn ang="0">
                <a:pos x="T10" y="T11"/>
              </a:cxn>
            </a:cxnLst>
            <a:rect l="0" t="0" r="r" b="b"/>
            <a:pathLst>
              <a:path w="357" h="993">
                <a:moveTo>
                  <a:pt x="0" y="0"/>
                </a:moveTo>
                <a:lnTo>
                  <a:pt x="267" y="993"/>
                </a:lnTo>
                <a:lnTo>
                  <a:pt x="357" y="993"/>
                </a:lnTo>
                <a:lnTo>
                  <a:pt x="90" y="0"/>
                </a:lnTo>
                <a:lnTo>
                  <a:pt x="0" y="0"/>
                </a:lnTo>
                <a:lnTo>
                  <a:pt x="0" y="0"/>
                </a:lnTo>
                <a:close/>
              </a:path>
            </a:pathLst>
          </a:custGeom>
          <a:solidFill>
            <a:schemeClr val="accent1"/>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0" name="Freeform 8"/>
          <p:cNvSpPr/>
          <p:nvPr/>
        </p:nvSpPr>
        <p:spPr bwMode="auto">
          <a:xfrm>
            <a:off x="1697981" y="2653888"/>
            <a:ext cx="599135" cy="1676407"/>
          </a:xfrm>
          <a:custGeom>
            <a:avLst/>
            <a:gdLst>
              <a:gd name="T0" fmla="*/ 355 w 355"/>
              <a:gd name="T1" fmla="*/ 0 h 993"/>
              <a:gd name="T2" fmla="*/ 90 w 355"/>
              <a:gd name="T3" fmla="*/ 993 h 993"/>
              <a:gd name="T4" fmla="*/ 0 w 355"/>
              <a:gd name="T5" fmla="*/ 993 h 993"/>
              <a:gd name="T6" fmla="*/ 265 w 355"/>
              <a:gd name="T7" fmla="*/ 0 h 993"/>
              <a:gd name="T8" fmla="*/ 355 w 355"/>
              <a:gd name="T9" fmla="*/ 0 h 993"/>
              <a:gd name="T10" fmla="*/ 355 w 355"/>
              <a:gd name="T11" fmla="*/ 0 h 993"/>
            </a:gdLst>
            <a:ahLst/>
            <a:cxnLst>
              <a:cxn ang="0">
                <a:pos x="T0" y="T1"/>
              </a:cxn>
              <a:cxn ang="0">
                <a:pos x="T2" y="T3"/>
              </a:cxn>
              <a:cxn ang="0">
                <a:pos x="T4" y="T5"/>
              </a:cxn>
              <a:cxn ang="0">
                <a:pos x="T6" y="T7"/>
              </a:cxn>
              <a:cxn ang="0">
                <a:pos x="T8" y="T9"/>
              </a:cxn>
              <a:cxn ang="0">
                <a:pos x="T10" y="T11"/>
              </a:cxn>
            </a:cxnLst>
            <a:rect l="0" t="0" r="r" b="b"/>
            <a:pathLst>
              <a:path w="355" h="993">
                <a:moveTo>
                  <a:pt x="355" y="0"/>
                </a:moveTo>
                <a:lnTo>
                  <a:pt x="90" y="993"/>
                </a:lnTo>
                <a:lnTo>
                  <a:pt x="0" y="993"/>
                </a:lnTo>
                <a:lnTo>
                  <a:pt x="265" y="0"/>
                </a:lnTo>
                <a:lnTo>
                  <a:pt x="355" y="0"/>
                </a:lnTo>
                <a:lnTo>
                  <a:pt x="355" y="0"/>
                </a:lnTo>
                <a:close/>
              </a:path>
            </a:pathLst>
          </a:custGeom>
          <a:solidFill>
            <a:schemeClr val="accent1"/>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1" name="Freeform 9"/>
          <p:cNvSpPr/>
          <p:nvPr/>
        </p:nvSpPr>
        <p:spPr bwMode="auto">
          <a:xfrm>
            <a:off x="955392" y="1463690"/>
            <a:ext cx="2698637" cy="1752376"/>
          </a:xfrm>
          <a:custGeom>
            <a:avLst/>
            <a:gdLst>
              <a:gd name="T0" fmla="*/ 23 w 676"/>
              <a:gd name="T1" fmla="*/ 439 h 439"/>
              <a:gd name="T2" fmla="*/ 653 w 676"/>
              <a:gd name="T3" fmla="*/ 439 h 439"/>
              <a:gd name="T4" fmla="*/ 676 w 676"/>
              <a:gd name="T5" fmla="*/ 417 h 439"/>
              <a:gd name="T6" fmla="*/ 676 w 676"/>
              <a:gd name="T7" fmla="*/ 23 h 439"/>
              <a:gd name="T8" fmla="*/ 653 w 676"/>
              <a:gd name="T9" fmla="*/ 0 h 439"/>
              <a:gd name="T10" fmla="*/ 23 w 676"/>
              <a:gd name="T11" fmla="*/ 0 h 439"/>
              <a:gd name="T12" fmla="*/ 0 w 676"/>
              <a:gd name="T13" fmla="*/ 23 h 439"/>
              <a:gd name="T14" fmla="*/ 0 w 676"/>
              <a:gd name="T15" fmla="*/ 417 h 439"/>
              <a:gd name="T16" fmla="*/ 23 w 676"/>
              <a:gd name="T17" fmla="*/ 43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6" h="439">
                <a:moveTo>
                  <a:pt x="23" y="439"/>
                </a:moveTo>
                <a:cubicBezTo>
                  <a:pt x="653" y="439"/>
                  <a:pt x="653" y="439"/>
                  <a:pt x="653" y="439"/>
                </a:cubicBezTo>
                <a:cubicBezTo>
                  <a:pt x="666" y="439"/>
                  <a:pt x="676" y="429"/>
                  <a:pt x="676" y="417"/>
                </a:cubicBezTo>
                <a:cubicBezTo>
                  <a:pt x="676" y="23"/>
                  <a:pt x="676" y="23"/>
                  <a:pt x="676" y="23"/>
                </a:cubicBezTo>
                <a:cubicBezTo>
                  <a:pt x="676" y="10"/>
                  <a:pt x="666" y="0"/>
                  <a:pt x="653" y="0"/>
                </a:cubicBezTo>
                <a:cubicBezTo>
                  <a:pt x="23" y="0"/>
                  <a:pt x="23" y="0"/>
                  <a:pt x="23" y="0"/>
                </a:cubicBezTo>
                <a:cubicBezTo>
                  <a:pt x="11" y="0"/>
                  <a:pt x="0" y="10"/>
                  <a:pt x="0" y="23"/>
                </a:cubicBezTo>
                <a:cubicBezTo>
                  <a:pt x="0" y="417"/>
                  <a:pt x="0" y="417"/>
                  <a:pt x="0" y="417"/>
                </a:cubicBezTo>
                <a:cubicBezTo>
                  <a:pt x="0" y="429"/>
                  <a:pt x="11" y="439"/>
                  <a:pt x="23" y="439"/>
                </a:cubicBezTo>
                <a:close/>
              </a:path>
            </a:pathLst>
          </a:custGeom>
          <a:solidFill>
            <a:schemeClr val="accent1"/>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2" name="Freeform 10"/>
          <p:cNvSpPr/>
          <p:nvPr/>
        </p:nvSpPr>
        <p:spPr bwMode="auto">
          <a:xfrm>
            <a:off x="1130913" y="1635889"/>
            <a:ext cx="2352658" cy="1409667"/>
          </a:xfrm>
          <a:custGeom>
            <a:avLst/>
            <a:gdLst>
              <a:gd name="T0" fmla="*/ 0 w 1394"/>
              <a:gd name="T1" fmla="*/ 835 h 835"/>
              <a:gd name="T2" fmla="*/ 1394 w 1394"/>
              <a:gd name="T3" fmla="*/ 835 h 835"/>
              <a:gd name="T4" fmla="*/ 1394 w 1394"/>
              <a:gd name="T5" fmla="*/ 0 h 835"/>
              <a:gd name="T6" fmla="*/ 0 w 1394"/>
              <a:gd name="T7" fmla="*/ 0 h 835"/>
              <a:gd name="T8" fmla="*/ 0 w 1394"/>
              <a:gd name="T9" fmla="*/ 835 h 835"/>
              <a:gd name="T10" fmla="*/ 0 w 1394"/>
              <a:gd name="T11" fmla="*/ 835 h 835"/>
            </a:gdLst>
            <a:ahLst/>
            <a:cxnLst>
              <a:cxn ang="0">
                <a:pos x="T0" y="T1"/>
              </a:cxn>
              <a:cxn ang="0">
                <a:pos x="T2" y="T3"/>
              </a:cxn>
              <a:cxn ang="0">
                <a:pos x="T4" y="T5"/>
              </a:cxn>
              <a:cxn ang="0">
                <a:pos x="T6" y="T7"/>
              </a:cxn>
              <a:cxn ang="0">
                <a:pos x="T8" y="T9"/>
              </a:cxn>
              <a:cxn ang="0">
                <a:pos x="T10" y="T11"/>
              </a:cxn>
            </a:cxnLst>
            <a:rect l="0" t="0" r="r" b="b"/>
            <a:pathLst>
              <a:path w="1394" h="835">
                <a:moveTo>
                  <a:pt x="0" y="835"/>
                </a:moveTo>
                <a:lnTo>
                  <a:pt x="1394" y="835"/>
                </a:lnTo>
                <a:lnTo>
                  <a:pt x="1394" y="0"/>
                </a:lnTo>
                <a:lnTo>
                  <a:pt x="0" y="0"/>
                </a:lnTo>
                <a:lnTo>
                  <a:pt x="0" y="835"/>
                </a:lnTo>
                <a:lnTo>
                  <a:pt x="0" y="835"/>
                </a:lnTo>
                <a:close/>
              </a:path>
            </a:pathLst>
          </a:custGeom>
          <a:solidFill>
            <a:srgbClr val="2C6E8C"/>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3" name="Freeform 11"/>
          <p:cNvSpPr/>
          <p:nvPr/>
        </p:nvSpPr>
        <p:spPr bwMode="auto">
          <a:xfrm>
            <a:off x="1183232" y="1688225"/>
            <a:ext cx="2300339" cy="1357332"/>
          </a:xfrm>
          <a:custGeom>
            <a:avLst/>
            <a:gdLst>
              <a:gd name="T0" fmla="*/ 0 w 1363"/>
              <a:gd name="T1" fmla="*/ 804 h 804"/>
              <a:gd name="T2" fmla="*/ 1363 w 1363"/>
              <a:gd name="T3" fmla="*/ 804 h 804"/>
              <a:gd name="T4" fmla="*/ 1363 w 1363"/>
              <a:gd name="T5" fmla="*/ 0 h 804"/>
              <a:gd name="T6" fmla="*/ 0 w 1363"/>
              <a:gd name="T7" fmla="*/ 0 h 804"/>
              <a:gd name="T8" fmla="*/ 0 w 1363"/>
              <a:gd name="T9" fmla="*/ 804 h 804"/>
              <a:gd name="T10" fmla="*/ 0 w 1363"/>
              <a:gd name="T11" fmla="*/ 804 h 804"/>
            </a:gdLst>
            <a:ahLst/>
            <a:cxnLst>
              <a:cxn ang="0">
                <a:pos x="T0" y="T1"/>
              </a:cxn>
              <a:cxn ang="0">
                <a:pos x="T2" y="T3"/>
              </a:cxn>
              <a:cxn ang="0">
                <a:pos x="T4" y="T5"/>
              </a:cxn>
              <a:cxn ang="0">
                <a:pos x="T6" y="T7"/>
              </a:cxn>
              <a:cxn ang="0">
                <a:pos x="T8" y="T9"/>
              </a:cxn>
              <a:cxn ang="0">
                <a:pos x="T10" y="T11"/>
              </a:cxn>
            </a:cxnLst>
            <a:rect l="0" t="0" r="r" b="b"/>
            <a:pathLst>
              <a:path w="1363" h="804">
                <a:moveTo>
                  <a:pt x="0" y="804"/>
                </a:moveTo>
                <a:lnTo>
                  <a:pt x="1363" y="804"/>
                </a:lnTo>
                <a:lnTo>
                  <a:pt x="1363" y="0"/>
                </a:lnTo>
                <a:lnTo>
                  <a:pt x="0" y="0"/>
                </a:lnTo>
                <a:lnTo>
                  <a:pt x="0" y="804"/>
                </a:lnTo>
                <a:lnTo>
                  <a:pt x="0" y="804"/>
                </a:lnTo>
                <a:close/>
              </a:path>
            </a:pathLst>
          </a:custGeom>
          <a:solidFill>
            <a:srgbClr val="F5EDE8"/>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4" name="Freeform 12"/>
          <p:cNvSpPr/>
          <p:nvPr/>
        </p:nvSpPr>
        <p:spPr bwMode="auto">
          <a:xfrm>
            <a:off x="1682792" y="3543582"/>
            <a:ext cx="1248900" cy="104670"/>
          </a:xfrm>
          <a:custGeom>
            <a:avLst/>
            <a:gdLst>
              <a:gd name="T0" fmla="*/ 13 w 313"/>
              <a:gd name="T1" fmla="*/ 0 h 26"/>
              <a:gd name="T2" fmla="*/ 300 w 313"/>
              <a:gd name="T3" fmla="*/ 0 h 26"/>
              <a:gd name="T4" fmla="*/ 313 w 313"/>
              <a:gd name="T5" fmla="*/ 13 h 26"/>
              <a:gd name="T6" fmla="*/ 313 w 313"/>
              <a:gd name="T7" fmla="*/ 13 h 26"/>
              <a:gd name="T8" fmla="*/ 300 w 313"/>
              <a:gd name="T9" fmla="*/ 26 h 26"/>
              <a:gd name="T10" fmla="*/ 13 w 313"/>
              <a:gd name="T11" fmla="*/ 26 h 26"/>
              <a:gd name="T12" fmla="*/ 0 w 313"/>
              <a:gd name="T13" fmla="*/ 13 h 26"/>
              <a:gd name="T14" fmla="*/ 0 w 313"/>
              <a:gd name="T15" fmla="*/ 13 h 26"/>
              <a:gd name="T16" fmla="*/ 13 w 313"/>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3" h="26">
                <a:moveTo>
                  <a:pt x="13" y="0"/>
                </a:moveTo>
                <a:cubicBezTo>
                  <a:pt x="300" y="0"/>
                  <a:pt x="300" y="0"/>
                  <a:pt x="300" y="0"/>
                </a:cubicBezTo>
                <a:cubicBezTo>
                  <a:pt x="307" y="0"/>
                  <a:pt x="313" y="6"/>
                  <a:pt x="313" y="13"/>
                </a:cubicBezTo>
                <a:cubicBezTo>
                  <a:pt x="313" y="13"/>
                  <a:pt x="313" y="13"/>
                  <a:pt x="313" y="13"/>
                </a:cubicBezTo>
                <a:cubicBezTo>
                  <a:pt x="313" y="20"/>
                  <a:pt x="307" y="26"/>
                  <a:pt x="300" y="26"/>
                </a:cubicBezTo>
                <a:cubicBezTo>
                  <a:pt x="13" y="26"/>
                  <a:pt x="13" y="26"/>
                  <a:pt x="13" y="26"/>
                </a:cubicBezTo>
                <a:cubicBezTo>
                  <a:pt x="5" y="26"/>
                  <a:pt x="0" y="20"/>
                  <a:pt x="0" y="13"/>
                </a:cubicBezTo>
                <a:cubicBezTo>
                  <a:pt x="0" y="13"/>
                  <a:pt x="0" y="13"/>
                  <a:pt x="0" y="13"/>
                </a:cubicBezTo>
                <a:cubicBezTo>
                  <a:pt x="0" y="6"/>
                  <a:pt x="5" y="0"/>
                  <a:pt x="13" y="0"/>
                </a:cubicBezTo>
                <a:close/>
              </a:path>
            </a:pathLst>
          </a:custGeom>
          <a:solidFill>
            <a:schemeClr val="accent1"/>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5" name="Freeform 13"/>
          <p:cNvSpPr>
            <a:spLocks noEditPoints="1"/>
          </p:cNvSpPr>
          <p:nvPr/>
        </p:nvSpPr>
        <p:spPr bwMode="auto">
          <a:xfrm>
            <a:off x="2121595" y="1799647"/>
            <a:ext cx="1210084" cy="1141239"/>
          </a:xfrm>
          <a:custGeom>
            <a:avLst/>
            <a:gdLst>
              <a:gd name="T0" fmla="*/ 175 w 303"/>
              <a:gd name="T1" fmla="*/ 11 h 286"/>
              <a:gd name="T2" fmla="*/ 78 w 303"/>
              <a:gd name="T3" fmla="*/ 10 h 286"/>
              <a:gd name="T4" fmla="*/ 73 w 303"/>
              <a:gd name="T5" fmla="*/ 13 h 286"/>
              <a:gd name="T6" fmla="*/ 48 w 303"/>
              <a:gd name="T7" fmla="*/ 18 h 286"/>
              <a:gd name="T8" fmla="*/ 43 w 303"/>
              <a:gd name="T9" fmla="*/ 29 h 286"/>
              <a:gd name="T10" fmla="*/ 49 w 303"/>
              <a:gd name="T11" fmla="*/ 28 h 286"/>
              <a:gd name="T12" fmla="*/ 140 w 303"/>
              <a:gd name="T13" fmla="*/ 18 h 286"/>
              <a:gd name="T14" fmla="*/ 171 w 303"/>
              <a:gd name="T15" fmla="*/ 24 h 286"/>
              <a:gd name="T16" fmla="*/ 210 w 303"/>
              <a:gd name="T17" fmla="*/ 21 h 286"/>
              <a:gd name="T18" fmla="*/ 259 w 303"/>
              <a:gd name="T19" fmla="*/ 28 h 286"/>
              <a:gd name="T20" fmla="*/ 247 w 303"/>
              <a:gd name="T21" fmla="*/ 57 h 286"/>
              <a:gd name="T22" fmla="*/ 237 w 303"/>
              <a:gd name="T23" fmla="*/ 52 h 286"/>
              <a:gd name="T24" fmla="*/ 215 w 303"/>
              <a:gd name="T25" fmla="*/ 119 h 286"/>
              <a:gd name="T26" fmla="*/ 208 w 303"/>
              <a:gd name="T27" fmla="*/ 136 h 286"/>
              <a:gd name="T28" fmla="*/ 182 w 303"/>
              <a:gd name="T29" fmla="*/ 170 h 286"/>
              <a:gd name="T30" fmla="*/ 153 w 303"/>
              <a:gd name="T31" fmla="*/ 162 h 286"/>
              <a:gd name="T32" fmla="*/ 116 w 303"/>
              <a:gd name="T33" fmla="*/ 153 h 286"/>
              <a:gd name="T34" fmla="*/ 105 w 303"/>
              <a:gd name="T35" fmla="*/ 171 h 286"/>
              <a:gd name="T36" fmla="*/ 22 w 303"/>
              <a:gd name="T37" fmla="*/ 181 h 286"/>
              <a:gd name="T38" fmla="*/ 50 w 303"/>
              <a:gd name="T39" fmla="*/ 140 h 286"/>
              <a:gd name="T40" fmla="*/ 60 w 303"/>
              <a:gd name="T41" fmla="*/ 128 h 286"/>
              <a:gd name="T42" fmla="*/ 39 w 303"/>
              <a:gd name="T43" fmla="*/ 116 h 286"/>
              <a:gd name="T44" fmla="*/ 40 w 303"/>
              <a:gd name="T45" fmla="*/ 95 h 286"/>
              <a:gd name="T46" fmla="*/ 52 w 303"/>
              <a:gd name="T47" fmla="*/ 73 h 286"/>
              <a:gd name="T48" fmla="*/ 35 w 303"/>
              <a:gd name="T49" fmla="*/ 78 h 286"/>
              <a:gd name="T50" fmla="*/ 56 w 303"/>
              <a:gd name="T51" fmla="*/ 56 h 286"/>
              <a:gd name="T52" fmla="*/ 84 w 303"/>
              <a:gd name="T53" fmla="*/ 64 h 286"/>
              <a:gd name="T54" fmla="*/ 112 w 303"/>
              <a:gd name="T55" fmla="*/ 48 h 286"/>
              <a:gd name="T56" fmla="*/ 125 w 303"/>
              <a:gd name="T57" fmla="*/ 46 h 286"/>
              <a:gd name="T58" fmla="*/ 135 w 303"/>
              <a:gd name="T59" fmla="*/ 20 h 286"/>
              <a:gd name="T60" fmla="*/ 142 w 303"/>
              <a:gd name="T61" fmla="*/ 25 h 286"/>
              <a:gd name="T62" fmla="*/ 86 w 303"/>
              <a:gd name="T63" fmla="*/ 45 h 286"/>
              <a:gd name="T64" fmla="*/ 125 w 303"/>
              <a:gd name="T65" fmla="*/ 46 h 286"/>
              <a:gd name="T66" fmla="*/ 171 w 303"/>
              <a:gd name="T67" fmla="*/ 64 h 286"/>
              <a:gd name="T68" fmla="*/ 65 w 303"/>
              <a:gd name="T69" fmla="*/ 75 h 286"/>
              <a:gd name="T70" fmla="*/ 63 w 303"/>
              <a:gd name="T71" fmla="*/ 77 h 286"/>
              <a:gd name="T72" fmla="*/ 232 w 303"/>
              <a:gd name="T73" fmla="*/ 102 h 286"/>
              <a:gd name="T74" fmla="*/ 173 w 303"/>
              <a:gd name="T75" fmla="*/ 94 h 286"/>
              <a:gd name="T76" fmla="*/ 22 w 303"/>
              <a:gd name="T77" fmla="*/ 93 h 286"/>
              <a:gd name="T78" fmla="*/ 51 w 303"/>
              <a:gd name="T79" fmla="*/ 89 h 286"/>
              <a:gd name="T80" fmla="*/ 168 w 303"/>
              <a:gd name="T81" fmla="*/ 98 h 286"/>
              <a:gd name="T82" fmla="*/ 239 w 303"/>
              <a:gd name="T83" fmla="*/ 108 h 286"/>
              <a:gd name="T84" fmla="*/ 133 w 303"/>
              <a:gd name="T85" fmla="*/ 111 h 286"/>
              <a:gd name="T86" fmla="*/ 77 w 303"/>
              <a:gd name="T87" fmla="*/ 120 h 286"/>
              <a:gd name="T88" fmla="*/ 113 w 303"/>
              <a:gd name="T89" fmla="*/ 110 h 286"/>
              <a:gd name="T90" fmla="*/ 223 w 303"/>
              <a:gd name="T91" fmla="*/ 129 h 286"/>
              <a:gd name="T92" fmla="*/ 65 w 303"/>
              <a:gd name="T93" fmla="*/ 133 h 286"/>
              <a:gd name="T94" fmla="*/ 34 w 303"/>
              <a:gd name="T95" fmla="*/ 174 h 286"/>
              <a:gd name="T96" fmla="*/ 197 w 303"/>
              <a:gd name="T97" fmla="*/ 193 h 286"/>
              <a:gd name="T98" fmla="*/ 224 w 303"/>
              <a:gd name="T99" fmla="*/ 190 h 286"/>
              <a:gd name="T100" fmla="*/ 230 w 303"/>
              <a:gd name="T101" fmla="*/ 191 h 286"/>
              <a:gd name="T102" fmla="*/ 180 w 303"/>
              <a:gd name="T103" fmla="*/ 193 h 286"/>
              <a:gd name="T104" fmla="*/ 262 w 303"/>
              <a:gd name="T105" fmla="*/ 197 h 286"/>
              <a:gd name="T106" fmla="*/ 222 w 303"/>
              <a:gd name="T107" fmla="*/ 203 h 286"/>
              <a:gd name="T108" fmla="*/ 277 w 303"/>
              <a:gd name="T109" fmla="*/ 208 h 286"/>
              <a:gd name="T110" fmla="*/ 234 w 303"/>
              <a:gd name="T111" fmla="*/ 251 h 286"/>
              <a:gd name="T112" fmla="*/ 219 w 303"/>
              <a:gd name="T113" fmla="*/ 215 h 286"/>
              <a:gd name="T114" fmla="*/ 283 w 303"/>
              <a:gd name="T115" fmla="*/ 216 h 286"/>
              <a:gd name="T116" fmla="*/ 286 w 303"/>
              <a:gd name="T117" fmla="*/ 269 h 286"/>
              <a:gd name="T118" fmla="*/ 269 w 303"/>
              <a:gd name="T119" fmla="*/ 285 h 286"/>
              <a:gd name="T120" fmla="*/ 219 w 303"/>
              <a:gd name="T121" fmla="*/ 172 h 286"/>
              <a:gd name="T122" fmla="*/ 25 w 303"/>
              <a:gd name="T123" fmla="*/ 176 h 286"/>
              <a:gd name="T124" fmla="*/ 103 w 303"/>
              <a:gd name="T125" fmla="*/ 21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3" h="286">
                <a:moveTo>
                  <a:pt x="117" y="2"/>
                </a:moveTo>
                <a:cubicBezTo>
                  <a:pt x="118" y="2"/>
                  <a:pt x="118" y="2"/>
                  <a:pt x="118" y="2"/>
                </a:cubicBezTo>
                <a:cubicBezTo>
                  <a:pt x="117" y="2"/>
                  <a:pt x="117" y="2"/>
                  <a:pt x="117" y="3"/>
                </a:cubicBezTo>
                <a:cubicBezTo>
                  <a:pt x="119" y="4"/>
                  <a:pt x="119" y="4"/>
                  <a:pt x="119" y="4"/>
                </a:cubicBezTo>
                <a:cubicBezTo>
                  <a:pt x="117" y="4"/>
                  <a:pt x="117" y="7"/>
                  <a:pt x="115" y="6"/>
                </a:cubicBezTo>
                <a:cubicBezTo>
                  <a:pt x="114" y="6"/>
                  <a:pt x="114" y="5"/>
                  <a:pt x="113" y="6"/>
                </a:cubicBezTo>
                <a:cubicBezTo>
                  <a:pt x="113" y="4"/>
                  <a:pt x="113" y="2"/>
                  <a:pt x="114" y="0"/>
                </a:cubicBezTo>
                <a:cubicBezTo>
                  <a:pt x="115" y="0"/>
                  <a:pt x="116" y="2"/>
                  <a:pt x="117" y="2"/>
                </a:cubicBezTo>
                <a:close/>
                <a:moveTo>
                  <a:pt x="121" y="5"/>
                </a:moveTo>
                <a:cubicBezTo>
                  <a:pt x="121" y="5"/>
                  <a:pt x="121" y="5"/>
                  <a:pt x="121" y="5"/>
                </a:cubicBezTo>
                <a:cubicBezTo>
                  <a:pt x="122" y="5"/>
                  <a:pt x="123" y="5"/>
                  <a:pt x="123" y="6"/>
                </a:cubicBezTo>
                <a:cubicBezTo>
                  <a:pt x="125" y="7"/>
                  <a:pt x="122" y="9"/>
                  <a:pt x="125" y="9"/>
                </a:cubicBezTo>
                <a:cubicBezTo>
                  <a:pt x="125" y="9"/>
                  <a:pt x="125" y="9"/>
                  <a:pt x="125" y="9"/>
                </a:cubicBezTo>
                <a:cubicBezTo>
                  <a:pt x="124" y="12"/>
                  <a:pt x="122" y="9"/>
                  <a:pt x="120" y="10"/>
                </a:cubicBezTo>
                <a:cubicBezTo>
                  <a:pt x="119" y="11"/>
                  <a:pt x="119" y="8"/>
                  <a:pt x="117" y="9"/>
                </a:cubicBezTo>
                <a:cubicBezTo>
                  <a:pt x="118" y="8"/>
                  <a:pt x="118" y="7"/>
                  <a:pt x="118" y="7"/>
                </a:cubicBezTo>
                <a:cubicBezTo>
                  <a:pt x="117" y="7"/>
                  <a:pt x="117" y="7"/>
                  <a:pt x="117" y="7"/>
                </a:cubicBezTo>
                <a:cubicBezTo>
                  <a:pt x="117" y="6"/>
                  <a:pt x="119" y="5"/>
                  <a:pt x="119" y="5"/>
                </a:cubicBezTo>
                <a:cubicBezTo>
                  <a:pt x="120" y="4"/>
                  <a:pt x="120" y="5"/>
                  <a:pt x="121" y="5"/>
                </a:cubicBezTo>
                <a:close/>
                <a:moveTo>
                  <a:pt x="179" y="6"/>
                </a:moveTo>
                <a:cubicBezTo>
                  <a:pt x="179" y="8"/>
                  <a:pt x="180" y="10"/>
                  <a:pt x="182" y="10"/>
                </a:cubicBezTo>
                <a:cubicBezTo>
                  <a:pt x="182" y="10"/>
                  <a:pt x="182" y="10"/>
                  <a:pt x="182" y="10"/>
                </a:cubicBezTo>
                <a:cubicBezTo>
                  <a:pt x="181" y="9"/>
                  <a:pt x="181" y="9"/>
                  <a:pt x="180" y="8"/>
                </a:cubicBezTo>
                <a:cubicBezTo>
                  <a:pt x="180" y="8"/>
                  <a:pt x="180" y="7"/>
                  <a:pt x="180" y="6"/>
                </a:cubicBezTo>
                <a:cubicBezTo>
                  <a:pt x="183" y="7"/>
                  <a:pt x="183" y="7"/>
                  <a:pt x="183" y="7"/>
                </a:cubicBezTo>
                <a:cubicBezTo>
                  <a:pt x="183" y="7"/>
                  <a:pt x="183" y="7"/>
                  <a:pt x="183" y="7"/>
                </a:cubicBezTo>
                <a:cubicBezTo>
                  <a:pt x="183" y="8"/>
                  <a:pt x="184" y="9"/>
                  <a:pt x="183" y="9"/>
                </a:cubicBezTo>
                <a:cubicBezTo>
                  <a:pt x="182" y="9"/>
                  <a:pt x="182" y="10"/>
                  <a:pt x="182" y="10"/>
                </a:cubicBezTo>
                <a:cubicBezTo>
                  <a:pt x="182" y="10"/>
                  <a:pt x="182" y="10"/>
                  <a:pt x="183" y="10"/>
                </a:cubicBezTo>
                <a:cubicBezTo>
                  <a:pt x="182" y="11"/>
                  <a:pt x="182" y="11"/>
                  <a:pt x="181" y="10"/>
                </a:cubicBezTo>
                <a:cubicBezTo>
                  <a:pt x="180" y="12"/>
                  <a:pt x="180" y="12"/>
                  <a:pt x="180" y="12"/>
                </a:cubicBezTo>
                <a:cubicBezTo>
                  <a:pt x="180" y="12"/>
                  <a:pt x="179" y="12"/>
                  <a:pt x="179" y="12"/>
                </a:cubicBezTo>
                <a:cubicBezTo>
                  <a:pt x="178" y="12"/>
                  <a:pt x="180" y="13"/>
                  <a:pt x="179" y="13"/>
                </a:cubicBezTo>
                <a:cubicBezTo>
                  <a:pt x="179" y="13"/>
                  <a:pt x="178" y="13"/>
                  <a:pt x="178" y="13"/>
                </a:cubicBezTo>
                <a:cubicBezTo>
                  <a:pt x="178" y="13"/>
                  <a:pt x="178" y="13"/>
                  <a:pt x="178" y="13"/>
                </a:cubicBezTo>
                <a:cubicBezTo>
                  <a:pt x="177" y="12"/>
                  <a:pt x="175" y="12"/>
                  <a:pt x="175" y="11"/>
                </a:cubicBezTo>
                <a:cubicBezTo>
                  <a:pt x="175" y="11"/>
                  <a:pt x="175" y="11"/>
                  <a:pt x="175" y="11"/>
                </a:cubicBezTo>
                <a:cubicBezTo>
                  <a:pt x="174" y="10"/>
                  <a:pt x="174" y="9"/>
                  <a:pt x="173" y="8"/>
                </a:cubicBezTo>
                <a:cubicBezTo>
                  <a:pt x="174" y="8"/>
                  <a:pt x="173" y="7"/>
                  <a:pt x="174" y="6"/>
                </a:cubicBezTo>
                <a:cubicBezTo>
                  <a:pt x="175" y="7"/>
                  <a:pt x="176" y="8"/>
                  <a:pt x="177" y="9"/>
                </a:cubicBezTo>
                <a:cubicBezTo>
                  <a:pt x="178" y="8"/>
                  <a:pt x="176" y="7"/>
                  <a:pt x="177" y="6"/>
                </a:cubicBezTo>
                <a:cubicBezTo>
                  <a:pt x="178" y="6"/>
                  <a:pt x="178" y="6"/>
                  <a:pt x="179" y="6"/>
                </a:cubicBezTo>
                <a:close/>
                <a:moveTo>
                  <a:pt x="191" y="7"/>
                </a:moveTo>
                <a:cubicBezTo>
                  <a:pt x="190" y="8"/>
                  <a:pt x="190" y="8"/>
                  <a:pt x="189" y="8"/>
                </a:cubicBezTo>
                <a:cubicBezTo>
                  <a:pt x="188" y="8"/>
                  <a:pt x="186" y="8"/>
                  <a:pt x="185" y="6"/>
                </a:cubicBezTo>
                <a:cubicBezTo>
                  <a:pt x="186" y="7"/>
                  <a:pt x="187" y="6"/>
                  <a:pt x="188" y="7"/>
                </a:cubicBezTo>
                <a:cubicBezTo>
                  <a:pt x="189" y="6"/>
                  <a:pt x="190" y="6"/>
                  <a:pt x="191" y="7"/>
                </a:cubicBezTo>
                <a:close/>
                <a:moveTo>
                  <a:pt x="101" y="7"/>
                </a:moveTo>
                <a:cubicBezTo>
                  <a:pt x="100" y="6"/>
                  <a:pt x="100" y="6"/>
                  <a:pt x="100" y="6"/>
                </a:cubicBezTo>
                <a:cubicBezTo>
                  <a:pt x="101" y="6"/>
                  <a:pt x="101" y="6"/>
                  <a:pt x="101" y="6"/>
                </a:cubicBezTo>
                <a:cubicBezTo>
                  <a:pt x="101" y="7"/>
                  <a:pt x="101" y="7"/>
                  <a:pt x="101" y="7"/>
                </a:cubicBezTo>
                <a:close/>
                <a:moveTo>
                  <a:pt x="79" y="6"/>
                </a:moveTo>
                <a:cubicBezTo>
                  <a:pt x="78" y="6"/>
                  <a:pt x="78" y="6"/>
                  <a:pt x="78" y="6"/>
                </a:cubicBezTo>
                <a:cubicBezTo>
                  <a:pt x="79" y="5"/>
                  <a:pt x="79" y="5"/>
                  <a:pt x="79" y="5"/>
                </a:cubicBezTo>
                <a:cubicBezTo>
                  <a:pt x="79" y="6"/>
                  <a:pt x="79" y="6"/>
                  <a:pt x="79" y="6"/>
                </a:cubicBezTo>
                <a:cubicBezTo>
                  <a:pt x="79" y="6"/>
                  <a:pt x="79" y="6"/>
                  <a:pt x="79" y="6"/>
                </a:cubicBezTo>
                <a:close/>
                <a:moveTo>
                  <a:pt x="86" y="9"/>
                </a:moveTo>
                <a:cubicBezTo>
                  <a:pt x="86" y="9"/>
                  <a:pt x="86" y="9"/>
                  <a:pt x="85" y="10"/>
                </a:cubicBezTo>
                <a:cubicBezTo>
                  <a:pt x="85" y="9"/>
                  <a:pt x="85" y="9"/>
                  <a:pt x="84" y="8"/>
                </a:cubicBezTo>
                <a:cubicBezTo>
                  <a:pt x="84" y="8"/>
                  <a:pt x="85" y="7"/>
                  <a:pt x="85" y="7"/>
                </a:cubicBezTo>
                <a:cubicBezTo>
                  <a:pt x="86" y="8"/>
                  <a:pt x="86" y="8"/>
                  <a:pt x="86" y="9"/>
                </a:cubicBezTo>
                <a:close/>
                <a:moveTo>
                  <a:pt x="79" y="8"/>
                </a:moveTo>
                <a:cubicBezTo>
                  <a:pt x="79" y="8"/>
                  <a:pt x="79" y="8"/>
                  <a:pt x="78" y="8"/>
                </a:cubicBezTo>
                <a:cubicBezTo>
                  <a:pt x="78" y="7"/>
                  <a:pt x="78" y="7"/>
                  <a:pt x="78" y="7"/>
                </a:cubicBezTo>
                <a:cubicBezTo>
                  <a:pt x="79" y="8"/>
                  <a:pt x="79" y="8"/>
                  <a:pt x="79" y="8"/>
                </a:cubicBezTo>
                <a:close/>
                <a:moveTo>
                  <a:pt x="79" y="9"/>
                </a:moveTo>
                <a:cubicBezTo>
                  <a:pt x="79" y="8"/>
                  <a:pt x="79" y="8"/>
                  <a:pt x="79" y="8"/>
                </a:cubicBezTo>
                <a:cubicBezTo>
                  <a:pt x="79" y="9"/>
                  <a:pt x="78" y="9"/>
                  <a:pt x="79" y="9"/>
                </a:cubicBezTo>
                <a:cubicBezTo>
                  <a:pt x="79" y="9"/>
                  <a:pt x="79" y="9"/>
                  <a:pt x="79" y="9"/>
                </a:cubicBezTo>
                <a:cubicBezTo>
                  <a:pt x="79" y="9"/>
                  <a:pt x="79" y="9"/>
                  <a:pt x="79" y="9"/>
                </a:cubicBezTo>
                <a:cubicBezTo>
                  <a:pt x="79" y="9"/>
                  <a:pt x="79" y="9"/>
                  <a:pt x="79" y="9"/>
                </a:cubicBezTo>
                <a:cubicBezTo>
                  <a:pt x="78" y="10"/>
                  <a:pt x="78" y="10"/>
                  <a:pt x="78" y="10"/>
                </a:cubicBezTo>
                <a:cubicBezTo>
                  <a:pt x="79" y="10"/>
                  <a:pt x="80" y="10"/>
                  <a:pt x="80" y="11"/>
                </a:cubicBezTo>
                <a:cubicBezTo>
                  <a:pt x="80" y="11"/>
                  <a:pt x="80" y="11"/>
                  <a:pt x="80" y="11"/>
                </a:cubicBezTo>
                <a:cubicBezTo>
                  <a:pt x="80" y="12"/>
                  <a:pt x="80" y="12"/>
                  <a:pt x="80" y="12"/>
                </a:cubicBezTo>
                <a:cubicBezTo>
                  <a:pt x="79" y="12"/>
                  <a:pt x="79" y="12"/>
                  <a:pt x="79" y="13"/>
                </a:cubicBezTo>
                <a:cubicBezTo>
                  <a:pt x="79" y="12"/>
                  <a:pt x="79" y="12"/>
                  <a:pt x="79" y="12"/>
                </a:cubicBezTo>
                <a:cubicBezTo>
                  <a:pt x="79" y="11"/>
                  <a:pt x="78" y="11"/>
                  <a:pt x="78" y="11"/>
                </a:cubicBezTo>
                <a:cubicBezTo>
                  <a:pt x="77" y="11"/>
                  <a:pt x="77" y="11"/>
                  <a:pt x="77" y="11"/>
                </a:cubicBezTo>
                <a:cubicBezTo>
                  <a:pt x="77" y="11"/>
                  <a:pt x="77" y="11"/>
                  <a:pt x="77" y="11"/>
                </a:cubicBezTo>
                <a:cubicBezTo>
                  <a:pt x="78" y="10"/>
                  <a:pt x="78" y="11"/>
                  <a:pt x="79" y="11"/>
                </a:cubicBezTo>
                <a:cubicBezTo>
                  <a:pt x="79" y="11"/>
                  <a:pt x="79" y="11"/>
                  <a:pt x="79" y="11"/>
                </a:cubicBezTo>
                <a:cubicBezTo>
                  <a:pt x="80" y="11"/>
                  <a:pt x="80" y="11"/>
                  <a:pt x="80" y="11"/>
                </a:cubicBezTo>
                <a:cubicBezTo>
                  <a:pt x="80" y="10"/>
                  <a:pt x="78" y="10"/>
                  <a:pt x="78" y="10"/>
                </a:cubicBezTo>
                <a:cubicBezTo>
                  <a:pt x="78" y="9"/>
                  <a:pt x="78" y="9"/>
                  <a:pt x="78" y="8"/>
                </a:cubicBezTo>
                <a:cubicBezTo>
                  <a:pt x="78" y="8"/>
                  <a:pt x="78" y="9"/>
                  <a:pt x="79" y="9"/>
                </a:cubicBezTo>
                <a:close/>
                <a:moveTo>
                  <a:pt x="83" y="10"/>
                </a:moveTo>
                <a:cubicBezTo>
                  <a:pt x="84" y="11"/>
                  <a:pt x="84" y="10"/>
                  <a:pt x="85" y="10"/>
                </a:cubicBezTo>
                <a:cubicBezTo>
                  <a:pt x="85" y="11"/>
                  <a:pt x="83" y="11"/>
                  <a:pt x="84" y="12"/>
                </a:cubicBezTo>
                <a:cubicBezTo>
                  <a:pt x="85" y="12"/>
                  <a:pt x="85" y="12"/>
                  <a:pt x="85" y="12"/>
                </a:cubicBezTo>
                <a:cubicBezTo>
                  <a:pt x="84" y="13"/>
                  <a:pt x="84" y="13"/>
                  <a:pt x="83" y="13"/>
                </a:cubicBezTo>
                <a:cubicBezTo>
                  <a:pt x="82" y="12"/>
                  <a:pt x="82" y="12"/>
                  <a:pt x="82" y="11"/>
                </a:cubicBezTo>
                <a:cubicBezTo>
                  <a:pt x="83" y="11"/>
                  <a:pt x="83" y="11"/>
                  <a:pt x="83" y="10"/>
                </a:cubicBezTo>
                <a:cubicBezTo>
                  <a:pt x="83" y="10"/>
                  <a:pt x="82" y="10"/>
                  <a:pt x="82" y="10"/>
                </a:cubicBezTo>
                <a:cubicBezTo>
                  <a:pt x="83" y="9"/>
                  <a:pt x="83" y="9"/>
                  <a:pt x="84" y="10"/>
                </a:cubicBezTo>
                <a:cubicBezTo>
                  <a:pt x="83" y="10"/>
                  <a:pt x="83" y="10"/>
                  <a:pt x="83" y="10"/>
                </a:cubicBezTo>
                <a:close/>
                <a:moveTo>
                  <a:pt x="74" y="13"/>
                </a:moveTo>
                <a:cubicBezTo>
                  <a:pt x="74" y="13"/>
                  <a:pt x="74" y="12"/>
                  <a:pt x="74" y="13"/>
                </a:cubicBezTo>
                <a:cubicBezTo>
                  <a:pt x="75" y="13"/>
                  <a:pt x="74" y="13"/>
                  <a:pt x="74" y="14"/>
                </a:cubicBezTo>
                <a:cubicBezTo>
                  <a:pt x="74" y="13"/>
                  <a:pt x="74" y="14"/>
                  <a:pt x="73" y="14"/>
                </a:cubicBezTo>
                <a:cubicBezTo>
                  <a:pt x="74" y="14"/>
                  <a:pt x="74" y="14"/>
                  <a:pt x="74" y="14"/>
                </a:cubicBezTo>
                <a:cubicBezTo>
                  <a:pt x="74" y="15"/>
                  <a:pt x="72" y="15"/>
                  <a:pt x="73" y="16"/>
                </a:cubicBezTo>
                <a:cubicBezTo>
                  <a:pt x="73" y="16"/>
                  <a:pt x="73" y="16"/>
                  <a:pt x="72" y="17"/>
                </a:cubicBezTo>
                <a:cubicBezTo>
                  <a:pt x="72" y="16"/>
                  <a:pt x="72" y="16"/>
                  <a:pt x="72" y="16"/>
                </a:cubicBezTo>
                <a:cubicBezTo>
                  <a:pt x="71" y="17"/>
                  <a:pt x="71" y="17"/>
                  <a:pt x="71" y="17"/>
                </a:cubicBezTo>
                <a:cubicBezTo>
                  <a:pt x="70" y="16"/>
                  <a:pt x="72" y="14"/>
                  <a:pt x="71" y="14"/>
                </a:cubicBezTo>
                <a:cubicBezTo>
                  <a:pt x="72" y="15"/>
                  <a:pt x="73" y="14"/>
                  <a:pt x="73" y="13"/>
                </a:cubicBezTo>
                <a:cubicBezTo>
                  <a:pt x="73" y="13"/>
                  <a:pt x="73" y="13"/>
                  <a:pt x="73" y="13"/>
                </a:cubicBezTo>
                <a:cubicBezTo>
                  <a:pt x="74" y="12"/>
                  <a:pt x="74" y="12"/>
                  <a:pt x="74" y="12"/>
                </a:cubicBezTo>
                <a:cubicBezTo>
                  <a:pt x="74" y="12"/>
                  <a:pt x="73" y="13"/>
                  <a:pt x="74" y="13"/>
                </a:cubicBezTo>
                <a:close/>
                <a:moveTo>
                  <a:pt x="78" y="12"/>
                </a:moveTo>
                <a:cubicBezTo>
                  <a:pt x="77" y="12"/>
                  <a:pt x="77" y="12"/>
                  <a:pt x="77" y="12"/>
                </a:cubicBezTo>
                <a:cubicBezTo>
                  <a:pt x="78" y="12"/>
                  <a:pt x="78" y="12"/>
                  <a:pt x="78" y="12"/>
                </a:cubicBezTo>
                <a:cubicBezTo>
                  <a:pt x="78" y="12"/>
                  <a:pt x="78" y="12"/>
                  <a:pt x="78" y="12"/>
                </a:cubicBezTo>
                <a:close/>
                <a:moveTo>
                  <a:pt x="72" y="13"/>
                </a:moveTo>
                <a:cubicBezTo>
                  <a:pt x="72" y="14"/>
                  <a:pt x="72" y="14"/>
                  <a:pt x="72" y="14"/>
                </a:cubicBezTo>
                <a:cubicBezTo>
                  <a:pt x="71" y="14"/>
                  <a:pt x="71" y="13"/>
                  <a:pt x="70" y="13"/>
                </a:cubicBezTo>
                <a:cubicBezTo>
                  <a:pt x="69" y="14"/>
                  <a:pt x="70" y="14"/>
                  <a:pt x="70" y="15"/>
                </a:cubicBezTo>
                <a:cubicBezTo>
                  <a:pt x="70" y="15"/>
                  <a:pt x="70" y="15"/>
                  <a:pt x="70" y="15"/>
                </a:cubicBezTo>
                <a:cubicBezTo>
                  <a:pt x="69" y="16"/>
                  <a:pt x="69" y="14"/>
                  <a:pt x="68" y="15"/>
                </a:cubicBezTo>
                <a:cubicBezTo>
                  <a:pt x="68" y="14"/>
                  <a:pt x="69" y="13"/>
                  <a:pt x="70" y="13"/>
                </a:cubicBezTo>
                <a:cubicBezTo>
                  <a:pt x="70" y="13"/>
                  <a:pt x="71" y="13"/>
                  <a:pt x="72" y="13"/>
                </a:cubicBezTo>
                <a:close/>
                <a:moveTo>
                  <a:pt x="82" y="14"/>
                </a:moveTo>
                <a:cubicBezTo>
                  <a:pt x="81" y="15"/>
                  <a:pt x="81" y="15"/>
                  <a:pt x="81" y="15"/>
                </a:cubicBezTo>
                <a:cubicBezTo>
                  <a:pt x="81" y="15"/>
                  <a:pt x="81" y="14"/>
                  <a:pt x="81" y="14"/>
                </a:cubicBezTo>
                <a:cubicBezTo>
                  <a:pt x="81" y="15"/>
                  <a:pt x="81" y="15"/>
                  <a:pt x="81" y="15"/>
                </a:cubicBezTo>
                <a:cubicBezTo>
                  <a:pt x="81" y="15"/>
                  <a:pt x="81" y="15"/>
                  <a:pt x="81" y="15"/>
                </a:cubicBezTo>
                <a:cubicBezTo>
                  <a:pt x="81" y="15"/>
                  <a:pt x="80" y="15"/>
                  <a:pt x="80" y="15"/>
                </a:cubicBezTo>
                <a:cubicBezTo>
                  <a:pt x="79" y="14"/>
                  <a:pt x="79" y="14"/>
                  <a:pt x="79" y="14"/>
                </a:cubicBezTo>
                <a:cubicBezTo>
                  <a:pt x="80" y="14"/>
                  <a:pt x="81" y="14"/>
                  <a:pt x="81" y="13"/>
                </a:cubicBezTo>
                <a:cubicBezTo>
                  <a:pt x="81" y="13"/>
                  <a:pt x="82" y="13"/>
                  <a:pt x="82" y="14"/>
                </a:cubicBezTo>
                <a:close/>
                <a:moveTo>
                  <a:pt x="84" y="15"/>
                </a:moveTo>
                <a:cubicBezTo>
                  <a:pt x="84" y="15"/>
                  <a:pt x="83" y="16"/>
                  <a:pt x="83" y="16"/>
                </a:cubicBezTo>
                <a:cubicBezTo>
                  <a:pt x="83" y="15"/>
                  <a:pt x="83" y="15"/>
                  <a:pt x="83" y="15"/>
                </a:cubicBezTo>
                <a:cubicBezTo>
                  <a:pt x="84" y="15"/>
                  <a:pt x="84" y="15"/>
                  <a:pt x="84" y="15"/>
                </a:cubicBezTo>
                <a:cubicBezTo>
                  <a:pt x="84" y="15"/>
                  <a:pt x="84" y="15"/>
                  <a:pt x="84" y="15"/>
                </a:cubicBezTo>
                <a:close/>
                <a:moveTo>
                  <a:pt x="75" y="17"/>
                </a:moveTo>
                <a:cubicBezTo>
                  <a:pt x="75" y="17"/>
                  <a:pt x="75" y="17"/>
                  <a:pt x="75" y="17"/>
                </a:cubicBezTo>
                <a:cubicBezTo>
                  <a:pt x="75" y="17"/>
                  <a:pt x="75" y="16"/>
                  <a:pt x="75" y="16"/>
                </a:cubicBezTo>
                <a:cubicBezTo>
                  <a:pt x="75" y="16"/>
                  <a:pt x="75" y="16"/>
                  <a:pt x="75" y="17"/>
                </a:cubicBezTo>
                <a:close/>
                <a:moveTo>
                  <a:pt x="47" y="19"/>
                </a:moveTo>
                <a:cubicBezTo>
                  <a:pt x="47" y="19"/>
                  <a:pt x="47" y="19"/>
                  <a:pt x="47" y="20"/>
                </a:cubicBezTo>
                <a:cubicBezTo>
                  <a:pt x="48" y="20"/>
                  <a:pt x="48" y="19"/>
                  <a:pt x="48" y="19"/>
                </a:cubicBezTo>
                <a:cubicBezTo>
                  <a:pt x="47" y="19"/>
                  <a:pt x="48" y="18"/>
                  <a:pt x="48" y="18"/>
                </a:cubicBezTo>
                <a:cubicBezTo>
                  <a:pt x="48" y="17"/>
                  <a:pt x="48" y="17"/>
                  <a:pt x="48" y="17"/>
                </a:cubicBezTo>
                <a:cubicBezTo>
                  <a:pt x="48" y="19"/>
                  <a:pt x="48" y="19"/>
                  <a:pt x="48" y="19"/>
                </a:cubicBezTo>
                <a:cubicBezTo>
                  <a:pt x="49" y="17"/>
                  <a:pt x="51" y="19"/>
                  <a:pt x="52" y="19"/>
                </a:cubicBezTo>
                <a:cubicBezTo>
                  <a:pt x="53" y="20"/>
                  <a:pt x="51" y="21"/>
                  <a:pt x="51" y="23"/>
                </a:cubicBezTo>
                <a:cubicBezTo>
                  <a:pt x="50" y="22"/>
                  <a:pt x="50" y="22"/>
                  <a:pt x="49" y="23"/>
                </a:cubicBezTo>
                <a:cubicBezTo>
                  <a:pt x="49" y="23"/>
                  <a:pt x="49" y="23"/>
                  <a:pt x="49" y="23"/>
                </a:cubicBezTo>
                <a:cubicBezTo>
                  <a:pt x="49" y="23"/>
                  <a:pt x="48" y="22"/>
                  <a:pt x="47" y="23"/>
                </a:cubicBezTo>
                <a:cubicBezTo>
                  <a:pt x="45" y="22"/>
                  <a:pt x="45" y="22"/>
                  <a:pt x="45" y="22"/>
                </a:cubicBezTo>
                <a:cubicBezTo>
                  <a:pt x="46" y="22"/>
                  <a:pt x="47" y="22"/>
                  <a:pt x="47" y="21"/>
                </a:cubicBezTo>
                <a:cubicBezTo>
                  <a:pt x="46" y="20"/>
                  <a:pt x="43" y="22"/>
                  <a:pt x="44" y="19"/>
                </a:cubicBezTo>
                <a:cubicBezTo>
                  <a:pt x="44" y="19"/>
                  <a:pt x="44" y="19"/>
                  <a:pt x="44" y="20"/>
                </a:cubicBezTo>
                <a:cubicBezTo>
                  <a:pt x="45" y="19"/>
                  <a:pt x="45" y="18"/>
                  <a:pt x="45" y="17"/>
                </a:cubicBezTo>
                <a:cubicBezTo>
                  <a:pt x="46" y="18"/>
                  <a:pt x="45" y="19"/>
                  <a:pt x="47" y="19"/>
                </a:cubicBezTo>
                <a:close/>
                <a:moveTo>
                  <a:pt x="57" y="18"/>
                </a:moveTo>
                <a:cubicBezTo>
                  <a:pt x="58" y="17"/>
                  <a:pt x="58" y="17"/>
                  <a:pt x="58" y="17"/>
                </a:cubicBezTo>
                <a:cubicBezTo>
                  <a:pt x="57" y="18"/>
                  <a:pt x="57" y="18"/>
                  <a:pt x="57" y="18"/>
                </a:cubicBezTo>
                <a:cubicBezTo>
                  <a:pt x="57" y="18"/>
                  <a:pt x="57" y="18"/>
                  <a:pt x="57" y="18"/>
                </a:cubicBezTo>
                <a:close/>
                <a:moveTo>
                  <a:pt x="44" y="22"/>
                </a:moveTo>
                <a:cubicBezTo>
                  <a:pt x="44" y="23"/>
                  <a:pt x="45" y="23"/>
                  <a:pt x="45" y="24"/>
                </a:cubicBezTo>
                <a:cubicBezTo>
                  <a:pt x="46" y="24"/>
                  <a:pt x="46" y="24"/>
                  <a:pt x="46" y="24"/>
                </a:cubicBezTo>
                <a:cubicBezTo>
                  <a:pt x="46" y="24"/>
                  <a:pt x="46" y="24"/>
                  <a:pt x="46" y="24"/>
                </a:cubicBezTo>
                <a:cubicBezTo>
                  <a:pt x="47" y="25"/>
                  <a:pt x="47" y="25"/>
                  <a:pt x="47" y="25"/>
                </a:cubicBezTo>
                <a:cubicBezTo>
                  <a:pt x="46" y="25"/>
                  <a:pt x="45" y="26"/>
                  <a:pt x="45" y="28"/>
                </a:cubicBezTo>
                <a:cubicBezTo>
                  <a:pt x="45" y="28"/>
                  <a:pt x="45" y="28"/>
                  <a:pt x="45" y="28"/>
                </a:cubicBezTo>
                <a:cubicBezTo>
                  <a:pt x="45" y="28"/>
                  <a:pt x="45" y="29"/>
                  <a:pt x="45" y="29"/>
                </a:cubicBezTo>
                <a:cubicBezTo>
                  <a:pt x="45" y="29"/>
                  <a:pt x="45" y="30"/>
                  <a:pt x="45" y="30"/>
                </a:cubicBezTo>
                <a:cubicBezTo>
                  <a:pt x="44" y="31"/>
                  <a:pt x="44" y="33"/>
                  <a:pt x="44" y="35"/>
                </a:cubicBezTo>
                <a:cubicBezTo>
                  <a:pt x="43" y="35"/>
                  <a:pt x="43" y="35"/>
                  <a:pt x="43" y="35"/>
                </a:cubicBezTo>
                <a:cubicBezTo>
                  <a:pt x="43" y="34"/>
                  <a:pt x="43" y="34"/>
                  <a:pt x="42" y="33"/>
                </a:cubicBezTo>
                <a:cubicBezTo>
                  <a:pt x="43" y="33"/>
                  <a:pt x="43" y="33"/>
                  <a:pt x="43" y="33"/>
                </a:cubicBezTo>
                <a:cubicBezTo>
                  <a:pt x="42" y="33"/>
                  <a:pt x="41" y="32"/>
                  <a:pt x="40" y="31"/>
                </a:cubicBezTo>
                <a:cubicBezTo>
                  <a:pt x="41" y="30"/>
                  <a:pt x="41" y="30"/>
                  <a:pt x="41" y="30"/>
                </a:cubicBezTo>
                <a:cubicBezTo>
                  <a:pt x="41" y="31"/>
                  <a:pt x="42" y="30"/>
                  <a:pt x="42" y="31"/>
                </a:cubicBezTo>
                <a:cubicBezTo>
                  <a:pt x="42" y="30"/>
                  <a:pt x="42" y="30"/>
                  <a:pt x="42" y="30"/>
                </a:cubicBezTo>
                <a:cubicBezTo>
                  <a:pt x="42" y="30"/>
                  <a:pt x="42" y="30"/>
                  <a:pt x="41" y="30"/>
                </a:cubicBezTo>
                <a:cubicBezTo>
                  <a:pt x="43" y="29"/>
                  <a:pt x="43" y="29"/>
                  <a:pt x="43" y="29"/>
                </a:cubicBezTo>
                <a:cubicBezTo>
                  <a:pt x="43" y="29"/>
                  <a:pt x="42" y="29"/>
                  <a:pt x="41" y="29"/>
                </a:cubicBezTo>
                <a:cubicBezTo>
                  <a:pt x="41" y="30"/>
                  <a:pt x="40" y="29"/>
                  <a:pt x="40" y="29"/>
                </a:cubicBezTo>
                <a:cubicBezTo>
                  <a:pt x="40" y="29"/>
                  <a:pt x="40" y="29"/>
                  <a:pt x="40" y="29"/>
                </a:cubicBezTo>
                <a:cubicBezTo>
                  <a:pt x="41" y="29"/>
                  <a:pt x="42" y="27"/>
                  <a:pt x="43" y="27"/>
                </a:cubicBezTo>
                <a:cubicBezTo>
                  <a:pt x="43" y="27"/>
                  <a:pt x="42" y="26"/>
                  <a:pt x="43" y="26"/>
                </a:cubicBezTo>
                <a:cubicBezTo>
                  <a:pt x="42" y="26"/>
                  <a:pt x="42" y="26"/>
                  <a:pt x="42" y="26"/>
                </a:cubicBezTo>
                <a:cubicBezTo>
                  <a:pt x="41" y="27"/>
                  <a:pt x="41" y="27"/>
                  <a:pt x="41" y="27"/>
                </a:cubicBezTo>
                <a:cubicBezTo>
                  <a:pt x="41" y="26"/>
                  <a:pt x="42" y="25"/>
                  <a:pt x="41" y="25"/>
                </a:cubicBezTo>
                <a:cubicBezTo>
                  <a:pt x="39" y="26"/>
                  <a:pt x="42" y="27"/>
                  <a:pt x="40" y="28"/>
                </a:cubicBezTo>
                <a:cubicBezTo>
                  <a:pt x="39" y="28"/>
                  <a:pt x="39" y="27"/>
                  <a:pt x="38" y="27"/>
                </a:cubicBezTo>
                <a:cubicBezTo>
                  <a:pt x="39" y="27"/>
                  <a:pt x="39" y="27"/>
                  <a:pt x="39" y="27"/>
                </a:cubicBezTo>
                <a:cubicBezTo>
                  <a:pt x="37" y="25"/>
                  <a:pt x="37" y="25"/>
                  <a:pt x="37" y="25"/>
                </a:cubicBezTo>
                <a:cubicBezTo>
                  <a:pt x="38" y="25"/>
                  <a:pt x="38" y="25"/>
                  <a:pt x="38" y="25"/>
                </a:cubicBezTo>
                <a:cubicBezTo>
                  <a:pt x="38" y="25"/>
                  <a:pt x="38" y="25"/>
                  <a:pt x="38" y="25"/>
                </a:cubicBezTo>
                <a:cubicBezTo>
                  <a:pt x="37" y="24"/>
                  <a:pt x="37" y="24"/>
                  <a:pt x="37" y="24"/>
                </a:cubicBezTo>
                <a:cubicBezTo>
                  <a:pt x="38" y="24"/>
                  <a:pt x="38" y="24"/>
                  <a:pt x="38" y="23"/>
                </a:cubicBezTo>
                <a:cubicBezTo>
                  <a:pt x="37" y="23"/>
                  <a:pt x="37" y="23"/>
                  <a:pt x="37" y="23"/>
                </a:cubicBezTo>
                <a:cubicBezTo>
                  <a:pt x="37" y="23"/>
                  <a:pt x="37" y="23"/>
                  <a:pt x="37" y="24"/>
                </a:cubicBezTo>
                <a:cubicBezTo>
                  <a:pt x="36" y="23"/>
                  <a:pt x="36" y="22"/>
                  <a:pt x="37" y="21"/>
                </a:cubicBezTo>
                <a:cubicBezTo>
                  <a:pt x="37" y="21"/>
                  <a:pt x="37" y="22"/>
                  <a:pt x="37" y="22"/>
                </a:cubicBezTo>
                <a:cubicBezTo>
                  <a:pt x="38" y="22"/>
                  <a:pt x="38" y="21"/>
                  <a:pt x="38" y="21"/>
                </a:cubicBezTo>
                <a:cubicBezTo>
                  <a:pt x="38" y="22"/>
                  <a:pt x="39" y="21"/>
                  <a:pt x="39" y="21"/>
                </a:cubicBezTo>
                <a:cubicBezTo>
                  <a:pt x="38" y="22"/>
                  <a:pt x="38" y="22"/>
                  <a:pt x="38" y="22"/>
                </a:cubicBezTo>
                <a:cubicBezTo>
                  <a:pt x="39" y="22"/>
                  <a:pt x="39" y="22"/>
                  <a:pt x="39" y="23"/>
                </a:cubicBezTo>
                <a:cubicBezTo>
                  <a:pt x="40" y="22"/>
                  <a:pt x="40" y="21"/>
                  <a:pt x="40" y="21"/>
                </a:cubicBezTo>
                <a:cubicBezTo>
                  <a:pt x="41" y="22"/>
                  <a:pt x="41" y="25"/>
                  <a:pt x="42" y="24"/>
                </a:cubicBezTo>
                <a:cubicBezTo>
                  <a:pt x="41" y="23"/>
                  <a:pt x="41" y="21"/>
                  <a:pt x="42" y="20"/>
                </a:cubicBezTo>
                <a:cubicBezTo>
                  <a:pt x="42" y="21"/>
                  <a:pt x="43" y="21"/>
                  <a:pt x="44" y="22"/>
                </a:cubicBezTo>
                <a:close/>
                <a:moveTo>
                  <a:pt x="38" y="28"/>
                </a:moveTo>
                <a:cubicBezTo>
                  <a:pt x="37" y="27"/>
                  <a:pt x="37" y="26"/>
                  <a:pt x="37" y="25"/>
                </a:cubicBezTo>
                <a:cubicBezTo>
                  <a:pt x="38" y="28"/>
                  <a:pt x="38" y="28"/>
                  <a:pt x="38" y="28"/>
                </a:cubicBezTo>
                <a:close/>
                <a:moveTo>
                  <a:pt x="48" y="27"/>
                </a:moveTo>
                <a:cubicBezTo>
                  <a:pt x="48" y="27"/>
                  <a:pt x="48" y="27"/>
                  <a:pt x="48" y="27"/>
                </a:cubicBezTo>
                <a:cubicBezTo>
                  <a:pt x="48" y="28"/>
                  <a:pt x="48" y="27"/>
                  <a:pt x="49" y="28"/>
                </a:cubicBezTo>
                <a:cubicBezTo>
                  <a:pt x="49" y="27"/>
                  <a:pt x="49" y="27"/>
                  <a:pt x="49" y="27"/>
                </a:cubicBezTo>
                <a:cubicBezTo>
                  <a:pt x="50" y="27"/>
                  <a:pt x="49" y="28"/>
                  <a:pt x="49" y="28"/>
                </a:cubicBezTo>
                <a:cubicBezTo>
                  <a:pt x="49" y="28"/>
                  <a:pt x="49" y="28"/>
                  <a:pt x="49" y="28"/>
                </a:cubicBezTo>
                <a:cubicBezTo>
                  <a:pt x="50" y="29"/>
                  <a:pt x="50" y="29"/>
                  <a:pt x="51" y="29"/>
                </a:cubicBezTo>
                <a:cubicBezTo>
                  <a:pt x="50" y="30"/>
                  <a:pt x="50" y="30"/>
                  <a:pt x="49" y="31"/>
                </a:cubicBezTo>
                <a:cubicBezTo>
                  <a:pt x="49" y="31"/>
                  <a:pt x="50" y="30"/>
                  <a:pt x="49" y="30"/>
                </a:cubicBezTo>
                <a:cubicBezTo>
                  <a:pt x="49" y="30"/>
                  <a:pt x="48" y="31"/>
                  <a:pt x="48" y="31"/>
                </a:cubicBezTo>
                <a:cubicBezTo>
                  <a:pt x="48" y="30"/>
                  <a:pt x="49" y="29"/>
                  <a:pt x="47" y="28"/>
                </a:cubicBezTo>
                <a:cubicBezTo>
                  <a:pt x="48" y="28"/>
                  <a:pt x="48" y="28"/>
                  <a:pt x="48" y="28"/>
                </a:cubicBezTo>
                <a:cubicBezTo>
                  <a:pt x="47" y="28"/>
                  <a:pt x="47" y="27"/>
                  <a:pt x="47" y="26"/>
                </a:cubicBezTo>
                <a:cubicBezTo>
                  <a:pt x="48" y="26"/>
                  <a:pt x="49" y="26"/>
                  <a:pt x="48" y="27"/>
                </a:cubicBezTo>
                <a:close/>
                <a:moveTo>
                  <a:pt x="128" y="8"/>
                </a:moveTo>
                <a:cubicBezTo>
                  <a:pt x="129" y="7"/>
                  <a:pt x="130" y="8"/>
                  <a:pt x="131" y="8"/>
                </a:cubicBezTo>
                <a:cubicBezTo>
                  <a:pt x="131" y="9"/>
                  <a:pt x="132" y="10"/>
                  <a:pt x="132" y="10"/>
                </a:cubicBezTo>
                <a:cubicBezTo>
                  <a:pt x="131" y="12"/>
                  <a:pt x="129" y="12"/>
                  <a:pt x="129" y="14"/>
                </a:cubicBezTo>
                <a:cubicBezTo>
                  <a:pt x="127" y="13"/>
                  <a:pt x="128" y="11"/>
                  <a:pt x="127" y="10"/>
                </a:cubicBezTo>
                <a:cubicBezTo>
                  <a:pt x="127" y="10"/>
                  <a:pt x="127" y="8"/>
                  <a:pt x="126" y="8"/>
                </a:cubicBezTo>
                <a:cubicBezTo>
                  <a:pt x="126" y="8"/>
                  <a:pt x="126" y="8"/>
                  <a:pt x="126" y="8"/>
                </a:cubicBezTo>
                <a:cubicBezTo>
                  <a:pt x="127" y="7"/>
                  <a:pt x="126" y="7"/>
                  <a:pt x="127" y="6"/>
                </a:cubicBezTo>
                <a:cubicBezTo>
                  <a:pt x="127" y="7"/>
                  <a:pt x="128" y="7"/>
                  <a:pt x="128" y="8"/>
                </a:cubicBezTo>
                <a:close/>
                <a:moveTo>
                  <a:pt x="117" y="7"/>
                </a:moveTo>
                <a:cubicBezTo>
                  <a:pt x="117" y="8"/>
                  <a:pt x="116" y="8"/>
                  <a:pt x="115" y="9"/>
                </a:cubicBezTo>
                <a:cubicBezTo>
                  <a:pt x="116" y="8"/>
                  <a:pt x="116" y="8"/>
                  <a:pt x="116" y="8"/>
                </a:cubicBezTo>
                <a:cubicBezTo>
                  <a:pt x="114" y="7"/>
                  <a:pt x="114" y="7"/>
                  <a:pt x="114" y="7"/>
                </a:cubicBezTo>
                <a:cubicBezTo>
                  <a:pt x="115" y="7"/>
                  <a:pt x="116" y="6"/>
                  <a:pt x="117" y="7"/>
                </a:cubicBezTo>
                <a:close/>
                <a:moveTo>
                  <a:pt x="173" y="12"/>
                </a:moveTo>
                <a:cubicBezTo>
                  <a:pt x="171" y="10"/>
                  <a:pt x="171" y="10"/>
                  <a:pt x="171" y="10"/>
                </a:cubicBezTo>
                <a:cubicBezTo>
                  <a:pt x="172" y="10"/>
                  <a:pt x="173" y="10"/>
                  <a:pt x="173" y="12"/>
                </a:cubicBezTo>
                <a:close/>
                <a:moveTo>
                  <a:pt x="136" y="10"/>
                </a:moveTo>
                <a:cubicBezTo>
                  <a:pt x="135" y="10"/>
                  <a:pt x="135" y="11"/>
                  <a:pt x="135" y="11"/>
                </a:cubicBezTo>
                <a:cubicBezTo>
                  <a:pt x="135" y="11"/>
                  <a:pt x="135" y="10"/>
                  <a:pt x="136" y="10"/>
                </a:cubicBezTo>
                <a:close/>
                <a:moveTo>
                  <a:pt x="136" y="14"/>
                </a:moveTo>
                <a:cubicBezTo>
                  <a:pt x="136" y="15"/>
                  <a:pt x="135" y="16"/>
                  <a:pt x="135" y="16"/>
                </a:cubicBezTo>
                <a:cubicBezTo>
                  <a:pt x="136" y="16"/>
                  <a:pt x="137" y="16"/>
                  <a:pt x="137" y="15"/>
                </a:cubicBezTo>
                <a:cubicBezTo>
                  <a:pt x="137" y="17"/>
                  <a:pt x="137" y="15"/>
                  <a:pt x="138" y="15"/>
                </a:cubicBezTo>
                <a:cubicBezTo>
                  <a:pt x="139" y="15"/>
                  <a:pt x="139" y="16"/>
                  <a:pt x="139" y="16"/>
                </a:cubicBezTo>
                <a:cubicBezTo>
                  <a:pt x="139" y="17"/>
                  <a:pt x="139" y="18"/>
                  <a:pt x="139" y="18"/>
                </a:cubicBezTo>
                <a:cubicBezTo>
                  <a:pt x="139" y="19"/>
                  <a:pt x="140" y="18"/>
                  <a:pt x="140" y="18"/>
                </a:cubicBezTo>
                <a:cubicBezTo>
                  <a:pt x="140" y="18"/>
                  <a:pt x="141" y="17"/>
                  <a:pt x="141" y="17"/>
                </a:cubicBezTo>
                <a:cubicBezTo>
                  <a:pt x="140" y="16"/>
                  <a:pt x="140" y="16"/>
                  <a:pt x="140" y="16"/>
                </a:cubicBezTo>
                <a:cubicBezTo>
                  <a:pt x="141" y="16"/>
                  <a:pt x="142" y="16"/>
                  <a:pt x="143" y="15"/>
                </a:cubicBezTo>
                <a:cubicBezTo>
                  <a:pt x="144" y="15"/>
                  <a:pt x="146" y="16"/>
                  <a:pt x="147" y="17"/>
                </a:cubicBezTo>
                <a:cubicBezTo>
                  <a:pt x="147" y="17"/>
                  <a:pt x="147" y="17"/>
                  <a:pt x="147" y="17"/>
                </a:cubicBezTo>
                <a:cubicBezTo>
                  <a:pt x="147" y="17"/>
                  <a:pt x="147" y="17"/>
                  <a:pt x="147" y="17"/>
                </a:cubicBezTo>
                <a:cubicBezTo>
                  <a:pt x="148" y="17"/>
                  <a:pt x="148" y="18"/>
                  <a:pt x="149" y="18"/>
                </a:cubicBezTo>
                <a:cubicBezTo>
                  <a:pt x="148" y="19"/>
                  <a:pt x="148" y="18"/>
                  <a:pt x="148" y="18"/>
                </a:cubicBezTo>
                <a:cubicBezTo>
                  <a:pt x="149" y="20"/>
                  <a:pt x="149" y="20"/>
                  <a:pt x="149" y="20"/>
                </a:cubicBezTo>
                <a:cubicBezTo>
                  <a:pt x="149" y="19"/>
                  <a:pt x="149" y="19"/>
                  <a:pt x="149" y="19"/>
                </a:cubicBezTo>
                <a:cubicBezTo>
                  <a:pt x="150" y="20"/>
                  <a:pt x="150" y="21"/>
                  <a:pt x="150" y="21"/>
                </a:cubicBezTo>
                <a:cubicBezTo>
                  <a:pt x="149" y="23"/>
                  <a:pt x="149" y="24"/>
                  <a:pt x="148" y="25"/>
                </a:cubicBezTo>
                <a:cubicBezTo>
                  <a:pt x="148" y="27"/>
                  <a:pt x="148" y="29"/>
                  <a:pt x="147" y="29"/>
                </a:cubicBezTo>
                <a:cubicBezTo>
                  <a:pt x="148" y="30"/>
                  <a:pt x="147" y="30"/>
                  <a:pt x="147" y="31"/>
                </a:cubicBezTo>
                <a:cubicBezTo>
                  <a:pt x="147" y="31"/>
                  <a:pt x="149" y="31"/>
                  <a:pt x="149" y="31"/>
                </a:cubicBezTo>
                <a:cubicBezTo>
                  <a:pt x="150" y="29"/>
                  <a:pt x="151" y="29"/>
                  <a:pt x="151" y="27"/>
                </a:cubicBezTo>
                <a:cubicBezTo>
                  <a:pt x="150" y="27"/>
                  <a:pt x="150" y="28"/>
                  <a:pt x="149" y="28"/>
                </a:cubicBezTo>
                <a:cubicBezTo>
                  <a:pt x="150" y="27"/>
                  <a:pt x="150" y="27"/>
                  <a:pt x="150" y="27"/>
                </a:cubicBezTo>
                <a:cubicBezTo>
                  <a:pt x="150" y="27"/>
                  <a:pt x="150" y="27"/>
                  <a:pt x="151" y="27"/>
                </a:cubicBezTo>
                <a:cubicBezTo>
                  <a:pt x="151" y="27"/>
                  <a:pt x="151" y="27"/>
                  <a:pt x="151" y="27"/>
                </a:cubicBezTo>
                <a:cubicBezTo>
                  <a:pt x="151" y="27"/>
                  <a:pt x="152" y="28"/>
                  <a:pt x="153" y="28"/>
                </a:cubicBezTo>
                <a:cubicBezTo>
                  <a:pt x="154" y="27"/>
                  <a:pt x="154" y="27"/>
                  <a:pt x="154" y="27"/>
                </a:cubicBezTo>
                <a:cubicBezTo>
                  <a:pt x="153" y="27"/>
                  <a:pt x="153" y="27"/>
                  <a:pt x="153" y="27"/>
                </a:cubicBezTo>
                <a:cubicBezTo>
                  <a:pt x="155" y="28"/>
                  <a:pt x="155" y="28"/>
                  <a:pt x="155" y="28"/>
                </a:cubicBezTo>
                <a:cubicBezTo>
                  <a:pt x="156" y="25"/>
                  <a:pt x="158" y="27"/>
                  <a:pt x="160" y="25"/>
                </a:cubicBezTo>
                <a:cubicBezTo>
                  <a:pt x="160" y="26"/>
                  <a:pt x="160" y="26"/>
                  <a:pt x="160" y="26"/>
                </a:cubicBezTo>
                <a:cubicBezTo>
                  <a:pt x="160" y="26"/>
                  <a:pt x="160" y="26"/>
                  <a:pt x="160" y="27"/>
                </a:cubicBezTo>
                <a:cubicBezTo>
                  <a:pt x="161" y="27"/>
                  <a:pt x="161" y="27"/>
                  <a:pt x="162" y="27"/>
                </a:cubicBezTo>
                <a:cubicBezTo>
                  <a:pt x="163" y="27"/>
                  <a:pt x="163" y="27"/>
                  <a:pt x="163" y="27"/>
                </a:cubicBezTo>
                <a:cubicBezTo>
                  <a:pt x="163" y="28"/>
                  <a:pt x="165" y="27"/>
                  <a:pt x="165" y="27"/>
                </a:cubicBezTo>
                <a:cubicBezTo>
                  <a:pt x="166" y="26"/>
                  <a:pt x="167" y="27"/>
                  <a:pt x="167" y="26"/>
                </a:cubicBezTo>
                <a:cubicBezTo>
                  <a:pt x="167" y="25"/>
                  <a:pt x="166" y="25"/>
                  <a:pt x="166" y="24"/>
                </a:cubicBezTo>
                <a:cubicBezTo>
                  <a:pt x="167" y="23"/>
                  <a:pt x="168" y="23"/>
                  <a:pt x="169" y="23"/>
                </a:cubicBezTo>
                <a:cubicBezTo>
                  <a:pt x="169" y="24"/>
                  <a:pt x="169" y="24"/>
                  <a:pt x="169" y="24"/>
                </a:cubicBezTo>
                <a:cubicBezTo>
                  <a:pt x="170" y="24"/>
                  <a:pt x="170" y="23"/>
                  <a:pt x="171" y="23"/>
                </a:cubicBezTo>
                <a:cubicBezTo>
                  <a:pt x="171" y="24"/>
                  <a:pt x="171" y="24"/>
                  <a:pt x="171" y="24"/>
                </a:cubicBezTo>
                <a:cubicBezTo>
                  <a:pt x="172" y="23"/>
                  <a:pt x="173" y="24"/>
                  <a:pt x="174" y="25"/>
                </a:cubicBezTo>
                <a:cubicBezTo>
                  <a:pt x="174" y="25"/>
                  <a:pt x="174" y="25"/>
                  <a:pt x="174" y="25"/>
                </a:cubicBezTo>
                <a:cubicBezTo>
                  <a:pt x="174" y="25"/>
                  <a:pt x="174" y="25"/>
                  <a:pt x="174" y="25"/>
                </a:cubicBezTo>
                <a:cubicBezTo>
                  <a:pt x="174" y="26"/>
                  <a:pt x="174" y="26"/>
                  <a:pt x="174" y="26"/>
                </a:cubicBezTo>
                <a:cubicBezTo>
                  <a:pt x="174" y="26"/>
                  <a:pt x="174" y="27"/>
                  <a:pt x="175" y="27"/>
                </a:cubicBezTo>
                <a:cubicBezTo>
                  <a:pt x="175" y="26"/>
                  <a:pt x="175" y="26"/>
                  <a:pt x="175" y="26"/>
                </a:cubicBezTo>
                <a:cubicBezTo>
                  <a:pt x="176" y="26"/>
                  <a:pt x="176" y="27"/>
                  <a:pt x="176" y="28"/>
                </a:cubicBezTo>
                <a:cubicBezTo>
                  <a:pt x="175" y="28"/>
                  <a:pt x="175" y="27"/>
                  <a:pt x="174" y="28"/>
                </a:cubicBezTo>
                <a:cubicBezTo>
                  <a:pt x="175" y="30"/>
                  <a:pt x="178" y="29"/>
                  <a:pt x="179" y="31"/>
                </a:cubicBezTo>
                <a:cubicBezTo>
                  <a:pt x="180" y="31"/>
                  <a:pt x="180" y="31"/>
                  <a:pt x="180" y="32"/>
                </a:cubicBezTo>
                <a:cubicBezTo>
                  <a:pt x="181" y="31"/>
                  <a:pt x="181" y="32"/>
                  <a:pt x="182" y="31"/>
                </a:cubicBezTo>
                <a:cubicBezTo>
                  <a:pt x="182" y="30"/>
                  <a:pt x="181" y="28"/>
                  <a:pt x="180" y="27"/>
                </a:cubicBezTo>
                <a:cubicBezTo>
                  <a:pt x="181" y="28"/>
                  <a:pt x="183" y="28"/>
                  <a:pt x="184" y="28"/>
                </a:cubicBezTo>
                <a:cubicBezTo>
                  <a:pt x="184" y="27"/>
                  <a:pt x="184" y="27"/>
                  <a:pt x="185" y="27"/>
                </a:cubicBezTo>
                <a:cubicBezTo>
                  <a:pt x="187" y="28"/>
                  <a:pt x="188" y="25"/>
                  <a:pt x="189" y="26"/>
                </a:cubicBezTo>
                <a:cubicBezTo>
                  <a:pt x="189" y="26"/>
                  <a:pt x="190" y="26"/>
                  <a:pt x="190" y="25"/>
                </a:cubicBezTo>
                <a:cubicBezTo>
                  <a:pt x="190" y="24"/>
                  <a:pt x="189" y="24"/>
                  <a:pt x="188" y="24"/>
                </a:cubicBezTo>
                <a:cubicBezTo>
                  <a:pt x="188" y="23"/>
                  <a:pt x="189" y="23"/>
                  <a:pt x="188" y="22"/>
                </a:cubicBezTo>
                <a:cubicBezTo>
                  <a:pt x="188" y="23"/>
                  <a:pt x="188" y="23"/>
                  <a:pt x="187" y="23"/>
                </a:cubicBezTo>
                <a:cubicBezTo>
                  <a:pt x="187" y="23"/>
                  <a:pt x="187" y="22"/>
                  <a:pt x="187" y="22"/>
                </a:cubicBezTo>
                <a:cubicBezTo>
                  <a:pt x="188" y="22"/>
                  <a:pt x="188" y="21"/>
                  <a:pt x="189" y="21"/>
                </a:cubicBezTo>
                <a:cubicBezTo>
                  <a:pt x="188" y="20"/>
                  <a:pt x="187" y="21"/>
                  <a:pt x="187" y="20"/>
                </a:cubicBezTo>
                <a:cubicBezTo>
                  <a:pt x="188" y="19"/>
                  <a:pt x="189" y="20"/>
                  <a:pt x="190" y="20"/>
                </a:cubicBezTo>
                <a:cubicBezTo>
                  <a:pt x="192" y="20"/>
                  <a:pt x="194" y="19"/>
                  <a:pt x="196" y="20"/>
                </a:cubicBezTo>
                <a:cubicBezTo>
                  <a:pt x="195" y="19"/>
                  <a:pt x="197" y="19"/>
                  <a:pt x="198" y="19"/>
                </a:cubicBezTo>
                <a:cubicBezTo>
                  <a:pt x="199" y="19"/>
                  <a:pt x="199" y="19"/>
                  <a:pt x="200" y="20"/>
                </a:cubicBezTo>
                <a:cubicBezTo>
                  <a:pt x="200" y="20"/>
                  <a:pt x="200" y="20"/>
                  <a:pt x="200" y="20"/>
                </a:cubicBezTo>
                <a:cubicBezTo>
                  <a:pt x="200" y="20"/>
                  <a:pt x="200" y="20"/>
                  <a:pt x="200" y="20"/>
                </a:cubicBezTo>
                <a:cubicBezTo>
                  <a:pt x="199" y="20"/>
                  <a:pt x="199" y="21"/>
                  <a:pt x="199" y="21"/>
                </a:cubicBezTo>
                <a:cubicBezTo>
                  <a:pt x="200" y="21"/>
                  <a:pt x="200" y="21"/>
                  <a:pt x="201" y="21"/>
                </a:cubicBezTo>
                <a:cubicBezTo>
                  <a:pt x="201" y="21"/>
                  <a:pt x="201" y="22"/>
                  <a:pt x="201" y="22"/>
                </a:cubicBezTo>
                <a:cubicBezTo>
                  <a:pt x="202" y="21"/>
                  <a:pt x="202" y="21"/>
                  <a:pt x="202" y="21"/>
                </a:cubicBezTo>
                <a:cubicBezTo>
                  <a:pt x="202" y="23"/>
                  <a:pt x="202" y="23"/>
                  <a:pt x="202" y="23"/>
                </a:cubicBezTo>
                <a:cubicBezTo>
                  <a:pt x="203" y="20"/>
                  <a:pt x="204" y="22"/>
                  <a:pt x="205" y="22"/>
                </a:cubicBezTo>
                <a:cubicBezTo>
                  <a:pt x="205" y="22"/>
                  <a:pt x="205" y="23"/>
                  <a:pt x="205" y="23"/>
                </a:cubicBezTo>
                <a:cubicBezTo>
                  <a:pt x="207" y="24"/>
                  <a:pt x="208" y="21"/>
                  <a:pt x="210" y="21"/>
                </a:cubicBezTo>
                <a:cubicBezTo>
                  <a:pt x="211" y="20"/>
                  <a:pt x="213" y="20"/>
                  <a:pt x="214" y="20"/>
                </a:cubicBezTo>
                <a:cubicBezTo>
                  <a:pt x="218" y="21"/>
                  <a:pt x="215" y="26"/>
                  <a:pt x="219" y="24"/>
                </a:cubicBezTo>
                <a:cubicBezTo>
                  <a:pt x="220" y="24"/>
                  <a:pt x="220" y="27"/>
                  <a:pt x="221" y="25"/>
                </a:cubicBezTo>
                <a:cubicBezTo>
                  <a:pt x="221" y="24"/>
                  <a:pt x="221" y="24"/>
                  <a:pt x="221" y="23"/>
                </a:cubicBezTo>
                <a:cubicBezTo>
                  <a:pt x="223" y="21"/>
                  <a:pt x="225" y="23"/>
                  <a:pt x="227" y="22"/>
                </a:cubicBezTo>
                <a:cubicBezTo>
                  <a:pt x="228" y="21"/>
                  <a:pt x="226" y="20"/>
                  <a:pt x="227" y="19"/>
                </a:cubicBezTo>
                <a:cubicBezTo>
                  <a:pt x="228" y="19"/>
                  <a:pt x="229" y="19"/>
                  <a:pt x="229" y="20"/>
                </a:cubicBezTo>
                <a:cubicBezTo>
                  <a:pt x="229" y="20"/>
                  <a:pt x="228" y="20"/>
                  <a:pt x="228" y="20"/>
                </a:cubicBezTo>
                <a:cubicBezTo>
                  <a:pt x="228" y="20"/>
                  <a:pt x="228" y="20"/>
                  <a:pt x="228" y="20"/>
                </a:cubicBezTo>
                <a:cubicBezTo>
                  <a:pt x="228" y="20"/>
                  <a:pt x="228" y="20"/>
                  <a:pt x="228" y="20"/>
                </a:cubicBezTo>
                <a:cubicBezTo>
                  <a:pt x="229" y="21"/>
                  <a:pt x="229" y="23"/>
                  <a:pt x="231" y="22"/>
                </a:cubicBezTo>
                <a:cubicBezTo>
                  <a:pt x="231" y="23"/>
                  <a:pt x="232" y="24"/>
                  <a:pt x="233" y="23"/>
                </a:cubicBezTo>
                <a:cubicBezTo>
                  <a:pt x="233" y="23"/>
                  <a:pt x="234" y="22"/>
                  <a:pt x="233" y="21"/>
                </a:cubicBezTo>
                <a:cubicBezTo>
                  <a:pt x="232" y="20"/>
                  <a:pt x="230" y="20"/>
                  <a:pt x="230" y="18"/>
                </a:cubicBezTo>
                <a:cubicBezTo>
                  <a:pt x="233" y="18"/>
                  <a:pt x="235" y="16"/>
                  <a:pt x="238" y="17"/>
                </a:cubicBezTo>
                <a:cubicBezTo>
                  <a:pt x="240" y="16"/>
                  <a:pt x="242" y="17"/>
                  <a:pt x="243" y="17"/>
                </a:cubicBezTo>
                <a:cubicBezTo>
                  <a:pt x="244" y="18"/>
                  <a:pt x="246" y="17"/>
                  <a:pt x="247" y="18"/>
                </a:cubicBezTo>
                <a:cubicBezTo>
                  <a:pt x="248" y="18"/>
                  <a:pt x="249" y="18"/>
                  <a:pt x="250" y="18"/>
                </a:cubicBezTo>
                <a:cubicBezTo>
                  <a:pt x="251" y="18"/>
                  <a:pt x="251" y="18"/>
                  <a:pt x="251" y="18"/>
                </a:cubicBezTo>
                <a:cubicBezTo>
                  <a:pt x="251" y="18"/>
                  <a:pt x="251" y="18"/>
                  <a:pt x="251" y="18"/>
                </a:cubicBezTo>
                <a:cubicBezTo>
                  <a:pt x="253" y="18"/>
                  <a:pt x="254" y="20"/>
                  <a:pt x="255" y="22"/>
                </a:cubicBezTo>
                <a:cubicBezTo>
                  <a:pt x="255" y="21"/>
                  <a:pt x="256" y="22"/>
                  <a:pt x="257" y="21"/>
                </a:cubicBezTo>
                <a:cubicBezTo>
                  <a:pt x="255" y="21"/>
                  <a:pt x="255" y="20"/>
                  <a:pt x="254" y="19"/>
                </a:cubicBezTo>
                <a:cubicBezTo>
                  <a:pt x="255" y="18"/>
                  <a:pt x="255" y="18"/>
                  <a:pt x="255" y="18"/>
                </a:cubicBezTo>
                <a:cubicBezTo>
                  <a:pt x="255" y="19"/>
                  <a:pt x="255" y="19"/>
                  <a:pt x="255" y="19"/>
                </a:cubicBezTo>
                <a:cubicBezTo>
                  <a:pt x="256" y="18"/>
                  <a:pt x="256" y="18"/>
                  <a:pt x="256" y="17"/>
                </a:cubicBezTo>
                <a:cubicBezTo>
                  <a:pt x="257" y="17"/>
                  <a:pt x="257" y="17"/>
                  <a:pt x="258" y="18"/>
                </a:cubicBezTo>
                <a:cubicBezTo>
                  <a:pt x="258" y="17"/>
                  <a:pt x="259" y="19"/>
                  <a:pt x="260" y="18"/>
                </a:cubicBezTo>
                <a:cubicBezTo>
                  <a:pt x="260" y="19"/>
                  <a:pt x="260" y="20"/>
                  <a:pt x="261" y="20"/>
                </a:cubicBezTo>
                <a:cubicBezTo>
                  <a:pt x="261" y="20"/>
                  <a:pt x="261" y="20"/>
                  <a:pt x="261" y="20"/>
                </a:cubicBezTo>
                <a:cubicBezTo>
                  <a:pt x="261" y="21"/>
                  <a:pt x="260" y="22"/>
                  <a:pt x="259" y="23"/>
                </a:cubicBezTo>
                <a:cubicBezTo>
                  <a:pt x="260" y="24"/>
                  <a:pt x="262" y="24"/>
                  <a:pt x="261" y="26"/>
                </a:cubicBezTo>
                <a:cubicBezTo>
                  <a:pt x="262" y="26"/>
                  <a:pt x="262" y="26"/>
                  <a:pt x="263" y="26"/>
                </a:cubicBezTo>
                <a:cubicBezTo>
                  <a:pt x="263" y="26"/>
                  <a:pt x="262" y="27"/>
                  <a:pt x="262" y="27"/>
                </a:cubicBezTo>
                <a:cubicBezTo>
                  <a:pt x="263" y="27"/>
                  <a:pt x="263" y="27"/>
                  <a:pt x="263" y="27"/>
                </a:cubicBezTo>
                <a:cubicBezTo>
                  <a:pt x="262" y="28"/>
                  <a:pt x="260" y="26"/>
                  <a:pt x="259" y="28"/>
                </a:cubicBezTo>
                <a:cubicBezTo>
                  <a:pt x="258" y="28"/>
                  <a:pt x="257" y="26"/>
                  <a:pt x="256" y="27"/>
                </a:cubicBezTo>
                <a:cubicBezTo>
                  <a:pt x="256" y="28"/>
                  <a:pt x="256" y="28"/>
                  <a:pt x="256" y="28"/>
                </a:cubicBezTo>
                <a:cubicBezTo>
                  <a:pt x="256" y="28"/>
                  <a:pt x="255" y="28"/>
                  <a:pt x="255" y="29"/>
                </a:cubicBezTo>
                <a:cubicBezTo>
                  <a:pt x="255" y="28"/>
                  <a:pt x="254" y="29"/>
                  <a:pt x="254" y="28"/>
                </a:cubicBezTo>
                <a:cubicBezTo>
                  <a:pt x="254" y="27"/>
                  <a:pt x="254" y="27"/>
                  <a:pt x="253" y="27"/>
                </a:cubicBezTo>
                <a:cubicBezTo>
                  <a:pt x="253" y="26"/>
                  <a:pt x="253" y="27"/>
                  <a:pt x="253" y="27"/>
                </a:cubicBezTo>
                <a:cubicBezTo>
                  <a:pt x="253" y="27"/>
                  <a:pt x="253" y="27"/>
                  <a:pt x="253" y="27"/>
                </a:cubicBezTo>
                <a:cubicBezTo>
                  <a:pt x="252" y="28"/>
                  <a:pt x="252" y="28"/>
                  <a:pt x="252" y="28"/>
                </a:cubicBezTo>
                <a:cubicBezTo>
                  <a:pt x="253" y="28"/>
                  <a:pt x="253" y="28"/>
                  <a:pt x="253" y="28"/>
                </a:cubicBezTo>
                <a:cubicBezTo>
                  <a:pt x="252" y="28"/>
                  <a:pt x="252" y="28"/>
                  <a:pt x="252" y="28"/>
                </a:cubicBezTo>
                <a:cubicBezTo>
                  <a:pt x="253" y="30"/>
                  <a:pt x="255" y="29"/>
                  <a:pt x="255" y="31"/>
                </a:cubicBezTo>
                <a:cubicBezTo>
                  <a:pt x="255" y="32"/>
                  <a:pt x="255" y="33"/>
                  <a:pt x="255" y="33"/>
                </a:cubicBezTo>
                <a:cubicBezTo>
                  <a:pt x="255" y="33"/>
                  <a:pt x="255" y="34"/>
                  <a:pt x="255" y="35"/>
                </a:cubicBezTo>
                <a:cubicBezTo>
                  <a:pt x="254" y="35"/>
                  <a:pt x="253" y="35"/>
                  <a:pt x="252" y="35"/>
                </a:cubicBezTo>
                <a:cubicBezTo>
                  <a:pt x="252" y="36"/>
                  <a:pt x="251" y="35"/>
                  <a:pt x="251" y="35"/>
                </a:cubicBezTo>
                <a:cubicBezTo>
                  <a:pt x="252" y="37"/>
                  <a:pt x="252" y="37"/>
                  <a:pt x="252" y="37"/>
                </a:cubicBezTo>
                <a:cubicBezTo>
                  <a:pt x="253" y="36"/>
                  <a:pt x="253" y="36"/>
                  <a:pt x="253" y="36"/>
                </a:cubicBezTo>
                <a:cubicBezTo>
                  <a:pt x="253" y="36"/>
                  <a:pt x="254" y="37"/>
                  <a:pt x="254" y="37"/>
                </a:cubicBezTo>
                <a:cubicBezTo>
                  <a:pt x="255" y="37"/>
                  <a:pt x="255" y="37"/>
                  <a:pt x="255" y="37"/>
                </a:cubicBezTo>
                <a:cubicBezTo>
                  <a:pt x="255" y="37"/>
                  <a:pt x="255" y="38"/>
                  <a:pt x="256" y="38"/>
                </a:cubicBezTo>
                <a:cubicBezTo>
                  <a:pt x="256" y="38"/>
                  <a:pt x="256" y="38"/>
                  <a:pt x="256" y="38"/>
                </a:cubicBezTo>
                <a:cubicBezTo>
                  <a:pt x="257" y="38"/>
                  <a:pt x="257" y="39"/>
                  <a:pt x="257" y="39"/>
                </a:cubicBezTo>
                <a:cubicBezTo>
                  <a:pt x="256" y="39"/>
                  <a:pt x="256" y="39"/>
                  <a:pt x="256" y="39"/>
                </a:cubicBezTo>
                <a:cubicBezTo>
                  <a:pt x="257" y="40"/>
                  <a:pt x="257" y="39"/>
                  <a:pt x="257" y="39"/>
                </a:cubicBezTo>
                <a:cubicBezTo>
                  <a:pt x="259" y="40"/>
                  <a:pt x="259" y="41"/>
                  <a:pt x="260" y="42"/>
                </a:cubicBezTo>
                <a:cubicBezTo>
                  <a:pt x="260" y="43"/>
                  <a:pt x="260" y="43"/>
                  <a:pt x="260" y="43"/>
                </a:cubicBezTo>
                <a:cubicBezTo>
                  <a:pt x="259" y="44"/>
                  <a:pt x="258" y="42"/>
                  <a:pt x="257" y="44"/>
                </a:cubicBezTo>
                <a:cubicBezTo>
                  <a:pt x="257" y="45"/>
                  <a:pt x="256" y="46"/>
                  <a:pt x="255" y="47"/>
                </a:cubicBezTo>
                <a:cubicBezTo>
                  <a:pt x="255" y="48"/>
                  <a:pt x="254" y="49"/>
                  <a:pt x="254" y="50"/>
                </a:cubicBezTo>
                <a:cubicBezTo>
                  <a:pt x="254" y="50"/>
                  <a:pt x="254" y="50"/>
                  <a:pt x="254" y="50"/>
                </a:cubicBezTo>
                <a:cubicBezTo>
                  <a:pt x="254" y="51"/>
                  <a:pt x="253" y="53"/>
                  <a:pt x="254" y="54"/>
                </a:cubicBezTo>
                <a:cubicBezTo>
                  <a:pt x="254" y="55"/>
                  <a:pt x="254" y="55"/>
                  <a:pt x="254" y="55"/>
                </a:cubicBezTo>
                <a:cubicBezTo>
                  <a:pt x="253" y="55"/>
                  <a:pt x="251" y="52"/>
                  <a:pt x="250" y="54"/>
                </a:cubicBezTo>
                <a:cubicBezTo>
                  <a:pt x="248" y="54"/>
                  <a:pt x="249" y="56"/>
                  <a:pt x="249" y="57"/>
                </a:cubicBezTo>
                <a:cubicBezTo>
                  <a:pt x="248" y="55"/>
                  <a:pt x="248" y="55"/>
                  <a:pt x="248" y="55"/>
                </a:cubicBezTo>
                <a:cubicBezTo>
                  <a:pt x="247" y="55"/>
                  <a:pt x="246" y="56"/>
                  <a:pt x="247" y="57"/>
                </a:cubicBezTo>
                <a:cubicBezTo>
                  <a:pt x="246" y="56"/>
                  <a:pt x="246" y="57"/>
                  <a:pt x="245" y="57"/>
                </a:cubicBezTo>
                <a:cubicBezTo>
                  <a:pt x="244" y="58"/>
                  <a:pt x="246" y="60"/>
                  <a:pt x="246" y="62"/>
                </a:cubicBezTo>
                <a:cubicBezTo>
                  <a:pt x="246" y="63"/>
                  <a:pt x="246" y="64"/>
                  <a:pt x="247" y="65"/>
                </a:cubicBezTo>
                <a:cubicBezTo>
                  <a:pt x="248" y="65"/>
                  <a:pt x="248" y="65"/>
                  <a:pt x="248" y="65"/>
                </a:cubicBezTo>
                <a:cubicBezTo>
                  <a:pt x="248" y="64"/>
                  <a:pt x="247" y="64"/>
                  <a:pt x="248" y="64"/>
                </a:cubicBezTo>
                <a:cubicBezTo>
                  <a:pt x="248" y="64"/>
                  <a:pt x="248" y="64"/>
                  <a:pt x="249" y="64"/>
                </a:cubicBezTo>
                <a:cubicBezTo>
                  <a:pt x="248" y="66"/>
                  <a:pt x="248" y="66"/>
                  <a:pt x="249" y="68"/>
                </a:cubicBezTo>
                <a:cubicBezTo>
                  <a:pt x="250" y="67"/>
                  <a:pt x="250" y="67"/>
                  <a:pt x="250" y="67"/>
                </a:cubicBezTo>
                <a:cubicBezTo>
                  <a:pt x="250" y="68"/>
                  <a:pt x="251" y="68"/>
                  <a:pt x="251" y="69"/>
                </a:cubicBezTo>
                <a:cubicBezTo>
                  <a:pt x="250" y="69"/>
                  <a:pt x="250" y="69"/>
                  <a:pt x="250" y="68"/>
                </a:cubicBezTo>
                <a:cubicBezTo>
                  <a:pt x="249" y="69"/>
                  <a:pt x="249" y="69"/>
                  <a:pt x="249" y="69"/>
                </a:cubicBezTo>
                <a:cubicBezTo>
                  <a:pt x="249" y="71"/>
                  <a:pt x="250" y="73"/>
                  <a:pt x="251" y="74"/>
                </a:cubicBezTo>
                <a:cubicBezTo>
                  <a:pt x="251" y="75"/>
                  <a:pt x="250" y="75"/>
                  <a:pt x="249" y="76"/>
                </a:cubicBezTo>
                <a:cubicBezTo>
                  <a:pt x="250" y="77"/>
                  <a:pt x="249" y="78"/>
                  <a:pt x="250" y="79"/>
                </a:cubicBezTo>
                <a:cubicBezTo>
                  <a:pt x="249" y="80"/>
                  <a:pt x="249" y="80"/>
                  <a:pt x="249" y="80"/>
                </a:cubicBezTo>
                <a:cubicBezTo>
                  <a:pt x="249" y="82"/>
                  <a:pt x="250" y="83"/>
                  <a:pt x="249" y="84"/>
                </a:cubicBezTo>
                <a:cubicBezTo>
                  <a:pt x="249" y="85"/>
                  <a:pt x="248" y="85"/>
                  <a:pt x="249" y="86"/>
                </a:cubicBezTo>
                <a:cubicBezTo>
                  <a:pt x="246" y="85"/>
                  <a:pt x="248" y="82"/>
                  <a:pt x="245" y="81"/>
                </a:cubicBezTo>
                <a:cubicBezTo>
                  <a:pt x="243" y="77"/>
                  <a:pt x="240" y="74"/>
                  <a:pt x="240" y="70"/>
                </a:cubicBezTo>
                <a:cubicBezTo>
                  <a:pt x="240" y="69"/>
                  <a:pt x="241" y="67"/>
                  <a:pt x="240" y="66"/>
                </a:cubicBezTo>
                <a:cubicBezTo>
                  <a:pt x="240" y="66"/>
                  <a:pt x="240" y="66"/>
                  <a:pt x="240" y="66"/>
                </a:cubicBezTo>
                <a:cubicBezTo>
                  <a:pt x="240" y="66"/>
                  <a:pt x="240" y="66"/>
                  <a:pt x="240" y="66"/>
                </a:cubicBezTo>
                <a:cubicBezTo>
                  <a:pt x="240" y="66"/>
                  <a:pt x="240" y="66"/>
                  <a:pt x="240" y="66"/>
                </a:cubicBezTo>
                <a:cubicBezTo>
                  <a:pt x="241" y="65"/>
                  <a:pt x="243" y="64"/>
                  <a:pt x="242" y="62"/>
                </a:cubicBezTo>
                <a:cubicBezTo>
                  <a:pt x="242" y="61"/>
                  <a:pt x="242" y="60"/>
                  <a:pt x="242" y="59"/>
                </a:cubicBezTo>
                <a:cubicBezTo>
                  <a:pt x="243" y="58"/>
                  <a:pt x="241" y="55"/>
                  <a:pt x="244" y="54"/>
                </a:cubicBezTo>
                <a:cubicBezTo>
                  <a:pt x="243" y="54"/>
                  <a:pt x="243" y="54"/>
                  <a:pt x="243" y="54"/>
                </a:cubicBezTo>
                <a:cubicBezTo>
                  <a:pt x="243" y="52"/>
                  <a:pt x="243" y="52"/>
                  <a:pt x="242" y="50"/>
                </a:cubicBezTo>
                <a:cubicBezTo>
                  <a:pt x="242" y="50"/>
                  <a:pt x="241" y="50"/>
                  <a:pt x="242" y="49"/>
                </a:cubicBezTo>
                <a:cubicBezTo>
                  <a:pt x="242" y="49"/>
                  <a:pt x="243" y="49"/>
                  <a:pt x="242" y="48"/>
                </a:cubicBezTo>
                <a:cubicBezTo>
                  <a:pt x="242" y="48"/>
                  <a:pt x="241" y="47"/>
                  <a:pt x="240" y="48"/>
                </a:cubicBezTo>
                <a:cubicBezTo>
                  <a:pt x="239" y="49"/>
                  <a:pt x="241" y="51"/>
                  <a:pt x="241" y="52"/>
                </a:cubicBezTo>
                <a:cubicBezTo>
                  <a:pt x="239" y="52"/>
                  <a:pt x="240" y="55"/>
                  <a:pt x="239" y="56"/>
                </a:cubicBezTo>
                <a:cubicBezTo>
                  <a:pt x="239" y="55"/>
                  <a:pt x="239" y="55"/>
                  <a:pt x="239" y="55"/>
                </a:cubicBezTo>
                <a:cubicBezTo>
                  <a:pt x="239" y="55"/>
                  <a:pt x="239" y="55"/>
                  <a:pt x="239" y="55"/>
                </a:cubicBezTo>
                <a:cubicBezTo>
                  <a:pt x="237" y="55"/>
                  <a:pt x="238" y="53"/>
                  <a:pt x="237" y="52"/>
                </a:cubicBezTo>
                <a:cubicBezTo>
                  <a:pt x="237" y="52"/>
                  <a:pt x="237" y="52"/>
                  <a:pt x="237" y="53"/>
                </a:cubicBezTo>
                <a:cubicBezTo>
                  <a:pt x="236" y="52"/>
                  <a:pt x="235" y="54"/>
                  <a:pt x="234" y="53"/>
                </a:cubicBezTo>
                <a:cubicBezTo>
                  <a:pt x="233" y="54"/>
                  <a:pt x="232" y="55"/>
                  <a:pt x="233" y="55"/>
                </a:cubicBezTo>
                <a:cubicBezTo>
                  <a:pt x="233" y="57"/>
                  <a:pt x="233" y="58"/>
                  <a:pt x="233" y="60"/>
                </a:cubicBezTo>
                <a:cubicBezTo>
                  <a:pt x="232" y="61"/>
                  <a:pt x="233" y="62"/>
                  <a:pt x="234" y="62"/>
                </a:cubicBezTo>
                <a:cubicBezTo>
                  <a:pt x="234" y="63"/>
                  <a:pt x="232" y="62"/>
                  <a:pt x="232" y="63"/>
                </a:cubicBezTo>
                <a:cubicBezTo>
                  <a:pt x="231" y="63"/>
                  <a:pt x="230" y="65"/>
                  <a:pt x="230" y="63"/>
                </a:cubicBezTo>
                <a:cubicBezTo>
                  <a:pt x="231" y="63"/>
                  <a:pt x="231" y="63"/>
                  <a:pt x="231" y="63"/>
                </a:cubicBezTo>
                <a:cubicBezTo>
                  <a:pt x="230" y="62"/>
                  <a:pt x="228" y="62"/>
                  <a:pt x="226" y="62"/>
                </a:cubicBezTo>
                <a:cubicBezTo>
                  <a:pt x="226" y="63"/>
                  <a:pt x="226" y="63"/>
                  <a:pt x="226" y="63"/>
                </a:cubicBezTo>
                <a:cubicBezTo>
                  <a:pt x="226" y="64"/>
                  <a:pt x="226" y="64"/>
                  <a:pt x="226" y="64"/>
                </a:cubicBezTo>
                <a:cubicBezTo>
                  <a:pt x="225" y="65"/>
                  <a:pt x="222" y="63"/>
                  <a:pt x="223" y="65"/>
                </a:cubicBezTo>
                <a:cubicBezTo>
                  <a:pt x="222" y="65"/>
                  <a:pt x="222" y="65"/>
                  <a:pt x="222" y="65"/>
                </a:cubicBezTo>
                <a:cubicBezTo>
                  <a:pt x="221" y="64"/>
                  <a:pt x="220" y="65"/>
                  <a:pt x="219" y="66"/>
                </a:cubicBezTo>
                <a:cubicBezTo>
                  <a:pt x="219" y="65"/>
                  <a:pt x="219" y="65"/>
                  <a:pt x="219" y="65"/>
                </a:cubicBezTo>
                <a:cubicBezTo>
                  <a:pt x="216" y="66"/>
                  <a:pt x="219" y="68"/>
                  <a:pt x="217" y="69"/>
                </a:cubicBezTo>
                <a:cubicBezTo>
                  <a:pt x="217" y="71"/>
                  <a:pt x="216" y="73"/>
                  <a:pt x="215" y="74"/>
                </a:cubicBezTo>
                <a:cubicBezTo>
                  <a:pt x="216" y="77"/>
                  <a:pt x="214" y="78"/>
                  <a:pt x="213" y="81"/>
                </a:cubicBezTo>
                <a:cubicBezTo>
                  <a:pt x="214" y="81"/>
                  <a:pt x="215" y="81"/>
                  <a:pt x="216" y="81"/>
                </a:cubicBezTo>
                <a:cubicBezTo>
                  <a:pt x="217" y="83"/>
                  <a:pt x="217" y="83"/>
                  <a:pt x="217" y="83"/>
                </a:cubicBezTo>
                <a:cubicBezTo>
                  <a:pt x="217" y="83"/>
                  <a:pt x="217" y="83"/>
                  <a:pt x="218" y="82"/>
                </a:cubicBezTo>
                <a:cubicBezTo>
                  <a:pt x="218" y="83"/>
                  <a:pt x="218" y="83"/>
                  <a:pt x="218" y="83"/>
                </a:cubicBezTo>
                <a:cubicBezTo>
                  <a:pt x="219" y="84"/>
                  <a:pt x="219" y="83"/>
                  <a:pt x="219" y="83"/>
                </a:cubicBezTo>
                <a:cubicBezTo>
                  <a:pt x="219" y="82"/>
                  <a:pt x="220" y="82"/>
                  <a:pt x="219" y="81"/>
                </a:cubicBezTo>
                <a:cubicBezTo>
                  <a:pt x="220" y="82"/>
                  <a:pt x="221" y="81"/>
                  <a:pt x="222" y="82"/>
                </a:cubicBezTo>
                <a:cubicBezTo>
                  <a:pt x="222" y="82"/>
                  <a:pt x="223" y="83"/>
                  <a:pt x="224" y="84"/>
                </a:cubicBezTo>
                <a:cubicBezTo>
                  <a:pt x="224" y="84"/>
                  <a:pt x="224" y="84"/>
                  <a:pt x="224" y="84"/>
                </a:cubicBezTo>
                <a:cubicBezTo>
                  <a:pt x="224" y="85"/>
                  <a:pt x="225" y="85"/>
                  <a:pt x="224" y="85"/>
                </a:cubicBezTo>
                <a:cubicBezTo>
                  <a:pt x="224" y="86"/>
                  <a:pt x="224" y="86"/>
                  <a:pt x="224" y="86"/>
                </a:cubicBezTo>
                <a:cubicBezTo>
                  <a:pt x="226" y="88"/>
                  <a:pt x="225" y="92"/>
                  <a:pt x="227" y="94"/>
                </a:cubicBezTo>
                <a:cubicBezTo>
                  <a:pt x="228" y="97"/>
                  <a:pt x="226" y="99"/>
                  <a:pt x="226" y="102"/>
                </a:cubicBezTo>
                <a:cubicBezTo>
                  <a:pt x="226" y="102"/>
                  <a:pt x="226" y="102"/>
                  <a:pt x="226" y="102"/>
                </a:cubicBezTo>
                <a:cubicBezTo>
                  <a:pt x="224" y="105"/>
                  <a:pt x="224" y="109"/>
                  <a:pt x="221" y="111"/>
                </a:cubicBezTo>
                <a:cubicBezTo>
                  <a:pt x="219" y="110"/>
                  <a:pt x="219" y="110"/>
                  <a:pt x="219" y="110"/>
                </a:cubicBezTo>
                <a:cubicBezTo>
                  <a:pt x="219" y="111"/>
                  <a:pt x="215" y="113"/>
                  <a:pt x="217" y="115"/>
                </a:cubicBezTo>
                <a:cubicBezTo>
                  <a:pt x="216" y="117"/>
                  <a:pt x="214" y="117"/>
                  <a:pt x="215" y="119"/>
                </a:cubicBezTo>
                <a:cubicBezTo>
                  <a:pt x="217" y="121"/>
                  <a:pt x="220" y="124"/>
                  <a:pt x="220" y="127"/>
                </a:cubicBezTo>
                <a:cubicBezTo>
                  <a:pt x="219" y="127"/>
                  <a:pt x="219" y="128"/>
                  <a:pt x="219" y="128"/>
                </a:cubicBezTo>
                <a:cubicBezTo>
                  <a:pt x="218" y="128"/>
                  <a:pt x="217" y="128"/>
                  <a:pt x="216" y="129"/>
                </a:cubicBezTo>
                <a:cubicBezTo>
                  <a:pt x="214" y="128"/>
                  <a:pt x="217" y="126"/>
                  <a:pt x="214" y="125"/>
                </a:cubicBezTo>
                <a:cubicBezTo>
                  <a:pt x="215" y="124"/>
                  <a:pt x="215" y="124"/>
                  <a:pt x="215" y="124"/>
                </a:cubicBezTo>
                <a:cubicBezTo>
                  <a:pt x="215" y="124"/>
                  <a:pt x="214" y="123"/>
                  <a:pt x="214" y="122"/>
                </a:cubicBezTo>
                <a:cubicBezTo>
                  <a:pt x="212" y="123"/>
                  <a:pt x="212" y="123"/>
                  <a:pt x="212" y="123"/>
                </a:cubicBezTo>
                <a:cubicBezTo>
                  <a:pt x="212" y="122"/>
                  <a:pt x="212" y="122"/>
                  <a:pt x="212" y="121"/>
                </a:cubicBezTo>
                <a:cubicBezTo>
                  <a:pt x="212" y="121"/>
                  <a:pt x="212" y="121"/>
                  <a:pt x="212" y="121"/>
                </a:cubicBezTo>
                <a:cubicBezTo>
                  <a:pt x="211" y="121"/>
                  <a:pt x="212" y="120"/>
                  <a:pt x="212" y="119"/>
                </a:cubicBezTo>
                <a:cubicBezTo>
                  <a:pt x="211" y="119"/>
                  <a:pt x="210" y="119"/>
                  <a:pt x="210" y="118"/>
                </a:cubicBezTo>
                <a:cubicBezTo>
                  <a:pt x="210" y="119"/>
                  <a:pt x="209" y="119"/>
                  <a:pt x="208" y="119"/>
                </a:cubicBezTo>
                <a:cubicBezTo>
                  <a:pt x="206" y="121"/>
                  <a:pt x="206" y="121"/>
                  <a:pt x="206" y="121"/>
                </a:cubicBezTo>
                <a:cubicBezTo>
                  <a:pt x="206" y="121"/>
                  <a:pt x="206" y="121"/>
                  <a:pt x="206" y="121"/>
                </a:cubicBezTo>
                <a:cubicBezTo>
                  <a:pt x="207" y="120"/>
                  <a:pt x="207" y="120"/>
                  <a:pt x="207" y="120"/>
                </a:cubicBezTo>
                <a:cubicBezTo>
                  <a:pt x="206" y="120"/>
                  <a:pt x="206" y="119"/>
                  <a:pt x="206" y="118"/>
                </a:cubicBezTo>
                <a:cubicBezTo>
                  <a:pt x="207" y="117"/>
                  <a:pt x="207" y="117"/>
                  <a:pt x="207" y="117"/>
                </a:cubicBezTo>
                <a:cubicBezTo>
                  <a:pt x="206" y="117"/>
                  <a:pt x="205" y="115"/>
                  <a:pt x="204" y="117"/>
                </a:cubicBezTo>
                <a:cubicBezTo>
                  <a:pt x="204" y="118"/>
                  <a:pt x="202" y="119"/>
                  <a:pt x="202" y="121"/>
                </a:cubicBezTo>
                <a:cubicBezTo>
                  <a:pt x="202" y="120"/>
                  <a:pt x="201" y="121"/>
                  <a:pt x="201" y="120"/>
                </a:cubicBezTo>
                <a:cubicBezTo>
                  <a:pt x="200" y="121"/>
                  <a:pt x="200" y="123"/>
                  <a:pt x="201" y="123"/>
                </a:cubicBezTo>
                <a:cubicBezTo>
                  <a:pt x="202" y="124"/>
                  <a:pt x="202" y="123"/>
                  <a:pt x="202" y="124"/>
                </a:cubicBezTo>
                <a:cubicBezTo>
                  <a:pt x="202" y="124"/>
                  <a:pt x="203" y="124"/>
                  <a:pt x="203" y="125"/>
                </a:cubicBezTo>
                <a:cubicBezTo>
                  <a:pt x="205" y="125"/>
                  <a:pt x="205" y="122"/>
                  <a:pt x="207" y="124"/>
                </a:cubicBezTo>
                <a:cubicBezTo>
                  <a:pt x="209" y="124"/>
                  <a:pt x="209" y="124"/>
                  <a:pt x="209" y="124"/>
                </a:cubicBezTo>
                <a:cubicBezTo>
                  <a:pt x="209" y="124"/>
                  <a:pt x="209" y="124"/>
                  <a:pt x="208" y="125"/>
                </a:cubicBezTo>
                <a:cubicBezTo>
                  <a:pt x="209" y="125"/>
                  <a:pt x="209" y="125"/>
                  <a:pt x="209" y="125"/>
                </a:cubicBezTo>
                <a:cubicBezTo>
                  <a:pt x="208" y="125"/>
                  <a:pt x="208" y="125"/>
                  <a:pt x="208" y="125"/>
                </a:cubicBezTo>
                <a:cubicBezTo>
                  <a:pt x="208" y="124"/>
                  <a:pt x="207" y="125"/>
                  <a:pt x="207" y="125"/>
                </a:cubicBezTo>
                <a:cubicBezTo>
                  <a:pt x="205" y="127"/>
                  <a:pt x="205" y="127"/>
                  <a:pt x="205" y="127"/>
                </a:cubicBezTo>
                <a:cubicBezTo>
                  <a:pt x="205" y="127"/>
                  <a:pt x="205" y="127"/>
                  <a:pt x="205" y="127"/>
                </a:cubicBezTo>
                <a:cubicBezTo>
                  <a:pt x="204" y="128"/>
                  <a:pt x="204" y="128"/>
                  <a:pt x="204" y="128"/>
                </a:cubicBezTo>
                <a:cubicBezTo>
                  <a:pt x="205" y="128"/>
                  <a:pt x="204" y="129"/>
                  <a:pt x="204" y="129"/>
                </a:cubicBezTo>
                <a:cubicBezTo>
                  <a:pt x="206" y="130"/>
                  <a:pt x="207" y="132"/>
                  <a:pt x="208" y="134"/>
                </a:cubicBezTo>
                <a:cubicBezTo>
                  <a:pt x="209" y="134"/>
                  <a:pt x="209" y="134"/>
                  <a:pt x="210" y="135"/>
                </a:cubicBezTo>
                <a:cubicBezTo>
                  <a:pt x="208" y="136"/>
                  <a:pt x="208" y="136"/>
                  <a:pt x="208" y="136"/>
                </a:cubicBezTo>
                <a:cubicBezTo>
                  <a:pt x="209" y="136"/>
                  <a:pt x="210" y="136"/>
                  <a:pt x="210" y="137"/>
                </a:cubicBezTo>
                <a:cubicBezTo>
                  <a:pt x="208" y="138"/>
                  <a:pt x="208" y="138"/>
                  <a:pt x="208" y="138"/>
                </a:cubicBezTo>
                <a:cubicBezTo>
                  <a:pt x="209" y="140"/>
                  <a:pt x="210" y="138"/>
                  <a:pt x="210" y="139"/>
                </a:cubicBezTo>
                <a:cubicBezTo>
                  <a:pt x="210" y="139"/>
                  <a:pt x="210" y="139"/>
                  <a:pt x="210" y="140"/>
                </a:cubicBezTo>
                <a:cubicBezTo>
                  <a:pt x="210" y="140"/>
                  <a:pt x="210" y="140"/>
                  <a:pt x="211" y="140"/>
                </a:cubicBezTo>
                <a:cubicBezTo>
                  <a:pt x="210" y="140"/>
                  <a:pt x="210" y="140"/>
                  <a:pt x="210" y="141"/>
                </a:cubicBezTo>
                <a:cubicBezTo>
                  <a:pt x="210" y="142"/>
                  <a:pt x="210" y="142"/>
                  <a:pt x="210" y="142"/>
                </a:cubicBezTo>
                <a:cubicBezTo>
                  <a:pt x="210" y="142"/>
                  <a:pt x="210" y="143"/>
                  <a:pt x="209" y="143"/>
                </a:cubicBezTo>
                <a:cubicBezTo>
                  <a:pt x="210" y="144"/>
                  <a:pt x="209" y="144"/>
                  <a:pt x="208" y="145"/>
                </a:cubicBezTo>
                <a:cubicBezTo>
                  <a:pt x="208" y="145"/>
                  <a:pt x="208" y="145"/>
                  <a:pt x="208" y="145"/>
                </a:cubicBezTo>
                <a:cubicBezTo>
                  <a:pt x="209" y="146"/>
                  <a:pt x="207" y="147"/>
                  <a:pt x="208" y="148"/>
                </a:cubicBezTo>
                <a:cubicBezTo>
                  <a:pt x="208" y="147"/>
                  <a:pt x="208" y="147"/>
                  <a:pt x="208" y="147"/>
                </a:cubicBezTo>
                <a:cubicBezTo>
                  <a:pt x="207" y="148"/>
                  <a:pt x="207" y="149"/>
                  <a:pt x="206" y="150"/>
                </a:cubicBezTo>
                <a:cubicBezTo>
                  <a:pt x="206" y="150"/>
                  <a:pt x="206" y="150"/>
                  <a:pt x="206" y="150"/>
                </a:cubicBezTo>
                <a:cubicBezTo>
                  <a:pt x="205" y="150"/>
                  <a:pt x="204" y="152"/>
                  <a:pt x="203" y="152"/>
                </a:cubicBezTo>
                <a:cubicBezTo>
                  <a:pt x="202" y="152"/>
                  <a:pt x="201" y="153"/>
                  <a:pt x="201" y="153"/>
                </a:cubicBezTo>
                <a:cubicBezTo>
                  <a:pt x="200" y="152"/>
                  <a:pt x="200" y="152"/>
                  <a:pt x="200" y="152"/>
                </a:cubicBezTo>
                <a:cubicBezTo>
                  <a:pt x="199" y="154"/>
                  <a:pt x="197" y="154"/>
                  <a:pt x="196" y="155"/>
                </a:cubicBezTo>
                <a:cubicBezTo>
                  <a:pt x="196" y="155"/>
                  <a:pt x="196" y="155"/>
                  <a:pt x="196" y="155"/>
                </a:cubicBezTo>
                <a:cubicBezTo>
                  <a:pt x="194" y="155"/>
                  <a:pt x="195" y="156"/>
                  <a:pt x="195" y="157"/>
                </a:cubicBezTo>
                <a:cubicBezTo>
                  <a:pt x="195" y="157"/>
                  <a:pt x="195" y="156"/>
                  <a:pt x="194" y="156"/>
                </a:cubicBezTo>
                <a:cubicBezTo>
                  <a:pt x="194" y="155"/>
                  <a:pt x="194" y="155"/>
                  <a:pt x="194" y="155"/>
                </a:cubicBezTo>
                <a:cubicBezTo>
                  <a:pt x="194" y="155"/>
                  <a:pt x="193" y="155"/>
                  <a:pt x="193" y="154"/>
                </a:cubicBezTo>
                <a:cubicBezTo>
                  <a:pt x="191" y="155"/>
                  <a:pt x="189" y="155"/>
                  <a:pt x="189" y="157"/>
                </a:cubicBezTo>
                <a:cubicBezTo>
                  <a:pt x="188" y="158"/>
                  <a:pt x="188" y="159"/>
                  <a:pt x="188" y="160"/>
                </a:cubicBezTo>
                <a:cubicBezTo>
                  <a:pt x="189" y="161"/>
                  <a:pt x="191" y="163"/>
                  <a:pt x="193" y="164"/>
                </a:cubicBezTo>
                <a:cubicBezTo>
                  <a:pt x="194" y="166"/>
                  <a:pt x="195" y="169"/>
                  <a:pt x="195" y="171"/>
                </a:cubicBezTo>
                <a:cubicBezTo>
                  <a:pt x="194" y="173"/>
                  <a:pt x="192" y="173"/>
                  <a:pt x="191" y="174"/>
                </a:cubicBezTo>
                <a:cubicBezTo>
                  <a:pt x="191" y="175"/>
                  <a:pt x="190" y="175"/>
                  <a:pt x="189" y="176"/>
                </a:cubicBezTo>
                <a:cubicBezTo>
                  <a:pt x="188" y="175"/>
                  <a:pt x="190" y="173"/>
                  <a:pt x="187" y="173"/>
                </a:cubicBezTo>
                <a:cubicBezTo>
                  <a:pt x="186" y="173"/>
                  <a:pt x="186" y="173"/>
                  <a:pt x="186" y="173"/>
                </a:cubicBezTo>
                <a:cubicBezTo>
                  <a:pt x="187" y="173"/>
                  <a:pt x="187" y="173"/>
                  <a:pt x="187" y="173"/>
                </a:cubicBezTo>
                <a:cubicBezTo>
                  <a:pt x="186" y="172"/>
                  <a:pt x="186" y="172"/>
                  <a:pt x="186" y="172"/>
                </a:cubicBezTo>
                <a:cubicBezTo>
                  <a:pt x="186" y="173"/>
                  <a:pt x="186" y="173"/>
                  <a:pt x="186" y="173"/>
                </a:cubicBezTo>
                <a:cubicBezTo>
                  <a:pt x="186" y="171"/>
                  <a:pt x="184" y="171"/>
                  <a:pt x="183" y="170"/>
                </a:cubicBezTo>
                <a:cubicBezTo>
                  <a:pt x="183" y="170"/>
                  <a:pt x="182" y="170"/>
                  <a:pt x="182" y="170"/>
                </a:cubicBezTo>
                <a:cubicBezTo>
                  <a:pt x="182" y="169"/>
                  <a:pt x="182" y="169"/>
                  <a:pt x="181" y="168"/>
                </a:cubicBezTo>
                <a:cubicBezTo>
                  <a:pt x="180" y="169"/>
                  <a:pt x="180" y="169"/>
                  <a:pt x="180" y="169"/>
                </a:cubicBezTo>
                <a:cubicBezTo>
                  <a:pt x="181" y="170"/>
                  <a:pt x="179" y="172"/>
                  <a:pt x="179" y="174"/>
                </a:cubicBezTo>
                <a:cubicBezTo>
                  <a:pt x="179" y="174"/>
                  <a:pt x="180" y="175"/>
                  <a:pt x="180" y="176"/>
                </a:cubicBezTo>
                <a:cubicBezTo>
                  <a:pt x="181" y="176"/>
                  <a:pt x="181" y="176"/>
                  <a:pt x="181" y="176"/>
                </a:cubicBezTo>
                <a:cubicBezTo>
                  <a:pt x="181" y="177"/>
                  <a:pt x="182" y="177"/>
                  <a:pt x="181" y="178"/>
                </a:cubicBezTo>
                <a:cubicBezTo>
                  <a:pt x="182" y="179"/>
                  <a:pt x="183" y="179"/>
                  <a:pt x="183" y="180"/>
                </a:cubicBezTo>
                <a:cubicBezTo>
                  <a:pt x="183" y="180"/>
                  <a:pt x="184" y="180"/>
                  <a:pt x="184" y="181"/>
                </a:cubicBezTo>
                <a:cubicBezTo>
                  <a:pt x="185" y="180"/>
                  <a:pt x="185" y="180"/>
                  <a:pt x="185" y="180"/>
                </a:cubicBezTo>
                <a:cubicBezTo>
                  <a:pt x="188" y="182"/>
                  <a:pt x="185" y="185"/>
                  <a:pt x="187" y="186"/>
                </a:cubicBezTo>
                <a:cubicBezTo>
                  <a:pt x="188" y="188"/>
                  <a:pt x="188" y="188"/>
                  <a:pt x="188" y="188"/>
                </a:cubicBezTo>
                <a:cubicBezTo>
                  <a:pt x="186" y="188"/>
                  <a:pt x="184" y="187"/>
                  <a:pt x="183" y="186"/>
                </a:cubicBezTo>
                <a:cubicBezTo>
                  <a:pt x="184" y="185"/>
                  <a:pt x="183" y="184"/>
                  <a:pt x="182" y="184"/>
                </a:cubicBezTo>
                <a:cubicBezTo>
                  <a:pt x="183" y="181"/>
                  <a:pt x="181" y="179"/>
                  <a:pt x="179" y="177"/>
                </a:cubicBezTo>
                <a:cubicBezTo>
                  <a:pt x="178" y="177"/>
                  <a:pt x="178" y="177"/>
                  <a:pt x="178" y="177"/>
                </a:cubicBezTo>
                <a:cubicBezTo>
                  <a:pt x="178" y="175"/>
                  <a:pt x="180" y="175"/>
                  <a:pt x="178" y="173"/>
                </a:cubicBezTo>
                <a:cubicBezTo>
                  <a:pt x="179" y="173"/>
                  <a:pt x="179" y="173"/>
                  <a:pt x="179" y="172"/>
                </a:cubicBezTo>
                <a:cubicBezTo>
                  <a:pt x="180" y="171"/>
                  <a:pt x="178" y="170"/>
                  <a:pt x="178" y="168"/>
                </a:cubicBezTo>
                <a:cubicBezTo>
                  <a:pt x="176" y="167"/>
                  <a:pt x="178" y="163"/>
                  <a:pt x="175" y="162"/>
                </a:cubicBezTo>
                <a:cubicBezTo>
                  <a:pt x="175" y="164"/>
                  <a:pt x="174" y="164"/>
                  <a:pt x="173" y="164"/>
                </a:cubicBezTo>
                <a:cubicBezTo>
                  <a:pt x="172" y="164"/>
                  <a:pt x="172" y="165"/>
                  <a:pt x="171" y="164"/>
                </a:cubicBezTo>
                <a:cubicBezTo>
                  <a:pt x="172" y="163"/>
                  <a:pt x="171" y="161"/>
                  <a:pt x="171" y="160"/>
                </a:cubicBezTo>
                <a:cubicBezTo>
                  <a:pt x="170" y="159"/>
                  <a:pt x="170" y="159"/>
                  <a:pt x="170" y="159"/>
                </a:cubicBezTo>
                <a:cubicBezTo>
                  <a:pt x="170" y="158"/>
                  <a:pt x="170" y="158"/>
                  <a:pt x="170" y="158"/>
                </a:cubicBezTo>
                <a:cubicBezTo>
                  <a:pt x="168" y="157"/>
                  <a:pt x="167" y="156"/>
                  <a:pt x="167" y="154"/>
                </a:cubicBezTo>
                <a:cubicBezTo>
                  <a:pt x="167" y="153"/>
                  <a:pt x="165" y="153"/>
                  <a:pt x="165" y="153"/>
                </a:cubicBezTo>
                <a:cubicBezTo>
                  <a:pt x="164" y="153"/>
                  <a:pt x="164" y="153"/>
                  <a:pt x="164" y="153"/>
                </a:cubicBezTo>
                <a:cubicBezTo>
                  <a:pt x="165" y="154"/>
                  <a:pt x="165" y="154"/>
                  <a:pt x="165" y="154"/>
                </a:cubicBezTo>
                <a:cubicBezTo>
                  <a:pt x="166" y="154"/>
                  <a:pt x="165" y="154"/>
                  <a:pt x="165" y="154"/>
                </a:cubicBezTo>
                <a:cubicBezTo>
                  <a:pt x="164" y="155"/>
                  <a:pt x="163" y="155"/>
                  <a:pt x="162" y="155"/>
                </a:cubicBezTo>
                <a:cubicBezTo>
                  <a:pt x="161" y="155"/>
                  <a:pt x="161" y="155"/>
                  <a:pt x="161" y="155"/>
                </a:cubicBezTo>
                <a:cubicBezTo>
                  <a:pt x="161" y="154"/>
                  <a:pt x="161" y="154"/>
                  <a:pt x="161" y="154"/>
                </a:cubicBezTo>
                <a:cubicBezTo>
                  <a:pt x="160" y="156"/>
                  <a:pt x="158" y="155"/>
                  <a:pt x="159" y="157"/>
                </a:cubicBezTo>
                <a:cubicBezTo>
                  <a:pt x="158" y="158"/>
                  <a:pt x="158" y="158"/>
                  <a:pt x="157" y="158"/>
                </a:cubicBezTo>
                <a:cubicBezTo>
                  <a:pt x="157" y="158"/>
                  <a:pt x="157" y="158"/>
                  <a:pt x="157" y="158"/>
                </a:cubicBezTo>
                <a:cubicBezTo>
                  <a:pt x="156" y="160"/>
                  <a:pt x="155" y="161"/>
                  <a:pt x="153" y="162"/>
                </a:cubicBezTo>
                <a:cubicBezTo>
                  <a:pt x="154" y="164"/>
                  <a:pt x="151" y="163"/>
                  <a:pt x="151" y="165"/>
                </a:cubicBezTo>
                <a:cubicBezTo>
                  <a:pt x="150" y="165"/>
                  <a:pt x="150" y="165"/>
                  <a:pt x="150" y="165"/>
                </a:cubicBezTo>
                <a:cubicBezTo>
                  <a:pt x="151" y="167"/>
                  <a:pt x="149" y="168"/>
                  <a:pt x="150" y="169"/>
                </a:cubicBezTo>
                <a:cubicBezTo>
                  <a:pt x="150" y="171"/>
                  <a:pt x="149" y="172"/>
                  <a:pt x="150" y="174"/>
                </a:cubicBezTo>
                <a:cubicBezTo>
                  <a:pt x="149" y="173"/>
                  <a:pt x="149" y="174"/>
                  <a:pt x="148" y="175"/>
                </a:cubicBezTo>
                <a:cubicBezTo>
                  <a:pt x="148" y="176"/>
                  <a:pt x="148" y="176"/>
                  <a:pt x="148" y="176"/>
                </a:cubicBezTo>
                <a:cubicBezTo>
                  <a:pt x="147" y="175"/>
                  <a:pt x="147" y="178"/>
                  <a:pt x="146" y="177"/>
                </a:cubicBezTo>
                <a:cubicBezTo>
                  <a:pt x="144" y="175"/>
                  <a:pt x="144" y="172"/>
                  <a:pt x="142" y="170"/>
                </a:cubicBezTo>
                <a:cubicBezTo>
                  <a:pt x="142" y="167"/>
                  <a:pt x="139" y="165"/>
                  <a:pt x="139" y="162"/>
                </a:cubicBezTo>
                <a:cubicBezTo>
                  <a:pt x="138" y="161"/>
                  <a:pt x="139" y="160"/>
                  <a:pt x="138" y="159"/>
                </a:cubicBezTo>
                <a:cubicBezTo>
                  <a:pt x="138" y="158"/>
                  <a:pt x="138" y="157"/>
                  <a:pt x="137" y="156"/>
                </a:cubicBezTo>
                <a:cubicBezTo>
                  <a:pt x="138" y="155"/>
                  <a:pt x="138" y="154"/>
                  <a:pt x="137" y="154"/>
                </a:cubicBezTo>
                <a:cubicBezTo>
                  <a:pt x="137" y="154"/>
                  <a:pt x="137" y="154"/>
                  <a:pt x="137" y="154"/>
                </a:cubicBezTo>
                <a:cubicBezTo>
                  <a:pt x="137" y="155"/>
                  <a:pt x="136" y="156"/>
                  <a:pt x="135" y="157"/>
                </a:cubicBezTo>
                <a:cubicBezTo>
                  <a:pt x="134" y="157"/>
                  <a:pt x="133" y="155"/>
                  <a:pt x="132" y="154"/>
                </a:cubicBezTo>
                <a:cubicBezTo>
                  <a:pt x="132" y="155"/>
                  <a:pt x="133" y="154"/>
                  <a:pt x="134" y="154"/>
                </a:cubicBezTo>
                <a:cubicBezTo>
                  <a:pt x="134" y="154"/>
                  <a:pt x="134" y="153"/>
                  <a:pt x="134" y="153"/>
                </a:cubicBezTo>
                <a:cubicBezTo>
                  <a:pt x="133" y="153"/>
                  <a:pt x="132" y="153"/>
                  <a:pt x="131" y="153"/>
                </a:cubicBezTo>
                <a:cubicBezTo>
                  <a:pt x="131" y="151"/>
                  <a:pt x="128" y="152"/>
                  <a:pt x="128" y="150"/>
                </a:cubicBezTo>
                <a:cubicBezTo>
                  <a:pt x="127" y="148"/>
                  <a:pt x="124" y="149"/>
                  <a:pt x="123" y="149"/>
                </a:cubicBezTo>
                <a:cubicBezTo>
                  <a:pt x="120" y="150"/>
                  <a:pt x="116" y="149"/>
                  <a:pt x="113" y="148"/>
                </a:cubicBezTo>
                <a:cubicBezTo>
                  <a:pt x="113" y="148"/>
                  <a:pt x="113" y="146"/>
                  <a:pt x="112" y="146"/>
                </a:cubicBezTo>
                <a:cubicBezTo>
                  <a:pt x="109" y="147"/>
                  <a:pt x="109" y="147"/>
                  <a:pt x="109" y="147"/>
                </a:cubicBezTo>
                <a:cubicBezTo>
                  <a:pt x="107" y="147"/>
                  <a:pt x="106" y="145"/>
                  <a:pt x="104" y="145"/>
                </a:cubicBezTo>
                <a:cubicBezTo>
                  <a:pt x="103" y="144"/>
                  <a:pt x="103" y="142"/>
                  <a:pt x="101" y="141"/>
                </a:cubicBezTo>
                <a:cubicBezTo>
                  <a:pt x="101" y="142"/>
                  <a:pt x="100" y="142"/>
                  <a:pt x="100" y="141"/>
                </a:cubicBezTo>
                <a:cubicBezTo>
                  <a:pt x="100" y="141"/>
                  <a:pt x="100" y="141"/>
                  <a:pt x="100" y="141"/>
                </a:cubicBezTo>
                <a:cubicBezTo>
                  <a:pt x="99" y="141"/>
                  <a:pt x="99" y="141"/>
                  <a:pt x="99" y="141"/>
                </a:cubicBezTo>
                <a:cubicBezTo>
                  <a:pt x="97" y="143"/>
                  <a:pt x="99" y="144"/>
                  <a:pt x="100" y="145"/>
                </a:cubicBezTo>
                <a:cubicBezTo>
                  <a:pt x="102" y="146"/>
                  <a:pt x="102" y="149"/>
                  <a:pt x="103" y="150"/>
                </a:cubicBezTo>
                <a:cubicBezTo>
                  <a:pt x="104" y="148"/>
                  <a:pt x="104" y="148"/>
                  <a:pt x="104" y="148"/>
                </a:cubicBezTo>
                <a:cubicBezTo>
                  <a:pt x="104" y="149"/>
                  <a:pt x="104" y="151"/>
                  <a:pt x="105" y="152"/>
                </a:cubicBezTo>
                <a:cubicBezTo>
                  <a:pt x="107" y="151"/>
                  <a:pt x="109" y="152"/>
                  <a:pt x="110" y="150"/>
                </a:cubicBezTo>
                <a:cubicBezTo>
                  <a:pt x="112" y="148"/>
                  <a:pt x="112" y="148"/>
                  <a:pt x="112" y="148"/>
                </a:cubicBezTo>
                <a:cubicBezTo>
                  <a:pt x="112" y="149"/>
                  <a:pt x="112" y="151"/>
                  <a:pt x="114" y="152"/>
                </a:cubicBezTo>
                <a:cubicBezTo>
                  <a:pt x="114" y="152"/>
                  <a:pt x="116" y="152"/>
                  <a:pt x="116" y="153"/>
                </a:cubicBezTo>
                <a:cubicBezTo>
                  <a:pt x="116" y="153"/>
                  <a:pt x="117" y="154"/>
                  <a:pt x="117" y="154"/>
                </a:cubicBezTo>
                <a:cubicBezTo>
                  <a:pt x="118" y="156"/>
                  <a:pt x="116" y="156"/>
                  <a:pt x="116" y="157"/>
                </a:cubicBezTo>
                <a:cubicBezTo>
                  <a:pt x="115" y="157"/>
                  <a:pt x="115" y="157"/>
                  <a:pt x="115" y="157"/>
                </a:cubicBezTo>
                <a:cubicBezTo>
                  <a:pt x="115" y="158"/>
                  <a:pt x="114" y="158"/>
                  <a:pt x="115" y="159"/>
                </a:cubicBezTo>
                <a:cubicBezTo>
                  <a:pt x="115" y="160"/>
                  <a:pt x="115" y="160"/>
                  <a:pt x="115" y="160"/>
                </a:cubicBezTo>
                <a:cubicBezTo>
                  <a:pt x="114" y="160"/>
                  <a:pt x="113" y="161"/>
                  <a:pt x="112" y="162"/>
                </a:cubicBezTo>
                <a:cubicBezTo>
                  <a:pt x="112" y="162"/>
                  <a:pt x="111" y="161"/>
                  <a:pt x="111" y="162"/>
                </a:cubicBezTo>
                <a:cubicBezTo>
                  <a:pt x="111" y="162"/>
                  <a:pt x="111" y="162"/>
                  <a:pt x="111" y="163"/>
                </a:cubicBezTo>
                <a:cubicBezTo>
                  <a:pt x="111" y="163"/>
                  <a:pt x="111" y="163"/>
                  <a:pt x="111" y="163"/>
                </a:cubicBezTo>
                <a:cubicBezTo>
                  <a:pt x="109" y="163"/>
                  <a:pt x="108" y="164"/>
                  <a:pt x="107" y="165"/>
                </a:cubicBezTo>
                <a:cubicBezTo>
                  <a:pt x="106" y="167"/>
                  <a:pt x="103" y="166"/>
                  <a:pt x="102" y="167"/>
                </a:cubicBezTo>
                <a:cubicBezTo>
                  <a:pt x="101" y="168"/>
                  <a:pt x="100" y="167"/>
                  <a:pt x="99" y="169"/>
                </a:cubicBezTo>
                <a:cubicBezTo>
                  <a:pt x="98" y="169"/>
                  <a:pt x="96" y="168"/>
                  <a:pt x="95" y="170"/>
                </a:cubicBezTo>
                <a:cubicBezTo>
                  <a:pt x="95" y="170"/>
                  <a:pt x="93" y="171"/>
                  <a:pt x="93" y="169"/>
                </a:cubicBezTo>
                <a:cubicBezTo>
                  <a:pt x="93" y="169"/>
                  <a:pt x="93" y="169"/>
                  <a:pt x="93" y="169"/>
                </a:cubicBezTo>
                <a:cubicBezTo>
                  <a:pt x="94" y="168"/>
                  <a:pt x="93" y="168"/>
                  <a:pt x="93" y="167"/>
                </a:cubicBezTo>
                <a:cubicBezTo>
                  <a:pt x="92" y="166"/>
                  <a:pt x="93" y="165"/>
                  <a:pt x="92" y="163"/>
                </a:cubicBezTo>
                <a:cubicBezTo>
                  <a:pt x="89" y="162"/>
                  <a:pt x="90" y="158"/>
                  <a:pt x="86" y="157"/>
                </a:cubicBezTo>
                <a:cubicBezTo>
                  <a:pt x="86" y="155"/>
                  <a:pt x="86" y="153"/>
                  <a:pt x="85" y="152"/>
                </a:cubicBezTo>
                <a:cubicBezTo>
                  <a:pt x="82" y="151"/>
                  <a:pt x="82" y="149"/>
                  <a:pt x="81" y="147"/>
                </a:cubicBezTo>
                <a:cubicBezTo>
                  <a:pt x="80" y="147"/>
                  <a:pt x="80" y="145"/>
                  <a:pt x="79" y="145"/>
                </a:cubicBezTo>
                <a:cubicBezTo>
                  <a:pt x="79" y="144"/>
                  <a:pt x="79" y="144"/>
                  <a:pt x="79" y="143"/>
                </a:cubicBezTo>
                <a:cubicBezTo>
                  <a:pt x="78" y="146"/>
                  <a:pt x="78" y="146"/>
                  <a:pt x="78" y="146"/>
                </a:cubicBezTo>
                <a:cubicBezTo>
                  <a:pt x="75" y="142"/>
                  <a:pt x="75" y="142"/>
                  <a:pt x="75" y="142"/>
                </a:cubicBezTo>
                <a:cubicBezTo>
                  <a:pt x="75" y="143"/>
                  <a:pt x="76" y="144"/>
                  <a:pt x="77" y="145"/>
                </a:cubicBezTo>
                <a:cubicBezTo>
                  <a:pt x="77" y="148"/>
                  <a:pt x="80" y="150"/>
                  <a:pt x="80" y="154"/>
                </a:cubicBezTo>
                <a:cubicBezTo>
                  <a:pt x="81" y="155"/>
                  <a:pt x="82" y="154"/>
                  <a:pt x="83" y="156"/>
                </a:cubicBezTo>
                <a:cubicBezTo>
                  <a:pt x="84" y="157"/>
                  <a:pt x="82" y="161"/>
                  <a:pt x="85" y="162"/>
                </a:cubicBezTo>
                <a:cubicBezTo>
                  <a:pt x="87" y="163"/>
                  <a:pt x="86" y="165"/>
                  <a:pt x="88" y="166"/>
                </a:cubicBezTo>
                <a:cubicBezTo>
                  <a:pt x="88" y="166"/>
                  <a:pt x="88" y="166"/>
                  <a:pt x="88" y="166"/>
                </a:cubicBezTo>
                <a:cubicBezTo>
                  <a:pt x="88" y="166"/>
                  <a:pt x="88" y="166"/>
                  <a:pt x="88" y="167"/>
                </a:cubicBezTo>
                <a:cubicBezTo>
                  <a:pt x="90" y="167"/>
                  <a:pt x="92" y="169"/>
                  <a:pt x="93" y="171"/>
                </a:cubicBezTo>
                <a:cubicBezTo>
                  <a:pt x="93" y="171"/>
                  <a:pt x="93" y="171"/>
                  <a:pt x="92" y="172"/>
                </a:cubicBezTo>
                <a:cubicBezTo>
                  <a:pt x="94" y="172"/>
                  <a:pt x="95" y="176"/>
                  <a:pt x="97" y="173"/>
                </a:cubicBezTo>
                <a:cubicBezTo>
                  <a:pt x="98" y="173"/>
                  <a:pt x="99" y="174"/>
                  <a:pt x="99" y="173"/>
                </a:cubicBezTo>
                <a:cubicBezTo>
                  <a:pt x="101" y="172"/>
                  <a:pt x="103" y="173"/>
                  <a:pt x="105" y="171"/>
                </a:cubicBezTo>
                <a:cubicBezTo>
                  <a:pt x="106" y="176"/>
                  <a:pt x="102" y="180"/>
                  <a:pt x="100" y="184"/>
                </a:cubicBezTo>
                <a:cubicBezTo>
                  <a:pt x="97" y="187"/>
                  <a:pt x="93" y="189"/>
                  <a:pt x="90" y="193"/>
                </a:cubicBezTo>
                <a:cubicBezTo>
                  <a:pt x="88" y="194"/>
                  <a:pt x="88" y="197"/>
                  <a:pt x="86" y="199"/>
                </a:cubicBezTo>
                <a:cubicBezTo>
                  <a:pt x="86" y="200"/>
                  <a:pt x="87" y="200"/>
                  <a:pt x="87" y="201"/>
                </a:cubicBezTo>
                <a:cubicBezTo>
                  <a:pt x="86" y="201"/>
                  <a:pt x="88" y="202"/>
                  <a:pt x="87" y="203"/>
                </a:cubicBezTo>
                <a:cubicBezTo>
                  <a:pt x="87" y="204"/>
                  <a:pt x="87" y="206"/>
                  <a:pt x="89" y="206"/>
                </a:cubicBezTo>
                <a:cubicBezTo>
                  <a:pt x="88" y="209"/>
                  <a:pt x="88" y="211"/>
                  <a:pt x="89" y="213"/>
                </a:cubicBezTo>
                <a:cubicBezTo>
                  <a:pt x="87" y="217"/>
                  <a:pt x="82" y="217"/>
                  <a:pt x="80" y="221"/>
                </a:cubicBezTo>
                <a:cubicBezTo>
                  <a:pt x="79" y="220"/>
                  <a:pt x="79" y="221"/>
                  <a:pt x="79" y="221"/>
                </a:cubicBezTo>
                <a:cubicBezTo>
                  <a:pt x="79" y="223"/>
                  <a:pt x="81" y="225"/>
                  <a:pt x="79" y="227"/>
                </a:cubicBezTo>
                <a:cubicBezTo>
                  <a:pt x="80" y="228"/>
                  <a:pt x="79" y="229"/>
                  <a:pt x="78" y="229"/>
                </a:cubicBezTo>
                <a:cubicBezTo>
                  <a:pt x="77" y="229"/>
                  <a:pt x="76" y="230"/>
                  <a:pt x="75" y="231"/>
                </a:cubicBezTo>
                <a:cubicBezTo>
                  <a:pt x="76" y="232"/>
                  <a:pt x="75" y="234"/>
                  <a:pt x="74" y="235"/>
                </a:cubicBezTo>
                <a:cubicBezTo>
                  <a:pt x="71" y="238"/>
                  <a:pt x="69" y="243"/>
                  <a:pt x="65" y="244"/>
                </a:cubicBezTo>
                <a:cubicBezTo>
                  <a:pt x="64" y="243"/>
                  <a:pt x="64" y="245"/>
                  <a:pt x="63" y="245"/>
                </a:cubicBezTo>
                <a:cubicBezTo>
                  <a:pt x="61" y="244"/>
                  <a:pt x="59" y="244"/>
                  <a:pt x="58" y="245"/>
                </a:cubicBezTo>
                <a:cubicBezTo>
                  <a:pt x="56" y="244"/>
                  <a:pt x="55" y="247"/>
                  <a:pt x="53" y="244"/>
                </a:cubicBezTo>
                <a:cubicBezTo>
                  <a:pt x="53" y="245"/>
                  <a:pt x="53" y="245"/>
                  <a:pt x="53" y="245"/>
                </a:cubicBezTo>
                <a:cubicBezTo>
                  <a:pt x="53" y="244"/>
                  <a:pt x="53" y="243"/>
                  <a:pt x="52" y="242"/>
                </a:cubicBezTo>
                <a:cubicBezTo>
                  <a:pt x="54" y="242"/>
                  <a:pt x="52" y="240"/>
                  <a:pt x="52" y="239"/>
                </a:cubicBezTo>
                <a:cubicBezTo>
                  <a:pt x="52" y="235"/>
                  <a:pt x="48" y="233"/>
                  <a:pt x="49" y="229"/>
                </a:cubicBezTo>
                <a:cubicBezTo>
                  <a:pt x="48" y="228"/>
                  <a:pt x="48" y="226"/>
                  <a:pt x="48" y="225"/>
                </a:cubicBezTo>
                <a:cubicBezTo>
                  <a:pt x="46" y="223"/>
                  <a:pt x="46" y="220"/>
                  <a:pt x="44" y="218"/>
                </a:cubicBezTo>
                <a:cubicBezTo>
                  <a:pt x="43" y="215"/>
                  <a:pt x="45" y="214"/>
                  <a:pt x="45" y="211"/>
                </a:cubicBezTo>
                <a:cubicBezTo>
                  <a:pt x="46" y="209"/>
                  <a:pt x="49" y="209"/>
                  <a:pt x="47" y="206"/>
                </a:cubicBezTo>
                <a:cubicBezTo>
                  <a:pt x="45" y="204"/>
                  <a:pt x="48" y="201"/>
                  <a:pt x="45" y="200"/>
                </a:cubicBezTo>
                <a:cubicBezTo>
                  <a:pt x="46" y="199"/>
                  <a:pt x="46" y="199"/>
                  <a:pt x="46" y="199"/>
                </a:cubicBezTo>
                <a:cubicBezTo>
                  <a:pt x="45" y="199"/>
                  <a:pt x="45" y="197"/>
                  <a:pt x="44" y="196"/>
                </a:cubicBezTo>
                <a:cubicBezTo>
                  <a:pt x="42" y="195"/>
                  <a:pt x="40" y="193"/>
                  <a:pt x="40" y="191"/>
                </a:cubicBezTo>
                <a:cubicBezTo>
                  <a:pt x="41" y="191"/>
                  <a:pt x="40" y="190"/>
                  <a:pt x="41" y="189"/>
                </a:cubicBezTo>
                <a:cubicBezTo>
                  <a:pt x="40" y="188"/>
                  <a:pt x="43" y="186"/>
                  <a:pt x="41" y="184"/>
                </a:cubicBezTo>
                <a:cubicBezTo>
                  <a:pt x="41" y="184"/>
                  <a:pt x="41" y="183"/>
                  <a:pt x="40" y="182"/>
                </a:cubicBezTo>
                <a:cubicBezTo>
                  <a:pt x="38" y="183"/>
                  <a:pt x="36" y="184"/>
                  <a:pt x="35" y="182"/>
                </a:cubicBezTo>
                <a:cubicBezTo>
                  <a:pt x="35" y="181"/>
                  <a:pt x="33" y="180"/>
                  <a:pt x="32" y="180"/>
                </a:cubicBezTo>
                <a:cubicBezTo>
                  <a:pt x="29" y="179"/>
                  <a:pt x="26" y="183"/>
                  <a:pt x="22" y="182"/>
                </a:cubicBezTo>
                <a:cubicBezTo>
                  <a:pt x="22" y="181"/>
                  <a:pt x="22" y="181"/>
                  <a:pt x="22" y="181"/>
                </a:cubicBezTo>
                <a:cubicBezTo>
                  <a:pt x="22" y="182"/>
                  <a:pt x="22" y="182"/>
                  <a:pt x="21" y="182"/>
                </a:cubicBezTo>
                <a:cubicBezTo>
                  <a:pt x="20" y="182"/>
                  <a:pt x="19" y="181"/>
                  <a:pt x="18" y="182"/>
                </a:cubicBezTo>
                <a:cubicBezTo>
                  <a:pt x="17" y="182"/>
                  <a:pt x="16" y="182"/>
                  <a:pt x="15" y="183"/>
                </a:cubicBezTo>
                <a:cubicBezTo>
                  <a:pt x="13" y="183"/>
                  <a:pt x="12" y="181"/>
                  <a:pt x="10" y="180"/>
                </a:cubicBezTo>
                <a:cubicBezTo>
                  <a:pt x="10" y="178"/>
                  <a:pt x="9" y="179"/>
                  <a:pt x="8" y="179"/>
                </a:cubicBezTo>
                <a:cubicBezTo>
                  <a:pt x="8" y="178"/>
                  <a:pt x="7" y="177"/>
                  <a:pt x="7" y="175"/>
                </a:cubicBezTo>
                <a:cubicBezTo>
                  <a:pt x="6" y="174"/>
                  <a:pt x="5" y="173"/>
                  <a:pt x="4" y="172"/>
                </a:cubicBezTo>
                <a:cubicBezTo>
                  <a:pt x="4" y="170"/>
                  <a:pt x="2" y="172"/>
                  <a:pt x="1" y="170"/>
                </a:cubicBezTo>
                <a:cubicBezTo>
                  <a:pt x="2" y="170"/>
                  <a:pt x="0" y="169"/>
                  <a:pt x="1" y="169"/>
                </a:cubicBezTo>
                <a:cubicBezTo>
                  <a:pt x="1" y="168"/>
                  <a:pt x="1" y="167"/>
                  <a:pt x="0" y="167"/>
                </a:cubicBezTo>
                <a:cubicBezTo>
                  <a:pt x="2" y="165"/>
                  <a:pt x="4" y="162"/>
                  <a:pt x="2" y="159"/>
                </a:cubicBezTo>
                <a:cubicBezTo>
                  <a:pt x="3" y="159"/>
                  <a:pt x="2" y="158"/>
                  <a:pt x="2" y="158"/>
                </a:cubicBezTo>
                <a:cubicBezTo>
                  <a:pt x="2" y="157"/>
                  <a:pt x="1" y="157"/>
                  <a:pt x="1" y="156"/>
                </a:cubicBezTo>
                <a:cubicBezTo>
                  <a:pt x="1" y="155"/>
                  <a:pt x="3" y="154"/>
                  <a:pt x="3" y="152"/>
                </a:cubicBezTo>
                <a:cubicBezTo>
                  <a:pt x="5" y="151"/>
                  <a:pt x="5" y="148"/>
                  <a:pt x="7" y="147"/>
                </a:cubicBezTo>
                <a:cubicBezTo>
                  <a:pt x="7" y="146"/>
                  <a:pt x="8" y="146"/>
                  <a:pt x="8" y="146"/>
                </a:cubicBezTo>
                <a:cubicBezTo>
                  <a:pt x="10" y="146"/>
                  <a:pt x="10" y="144"/>
                  <a:pt x="11" y="144"/>
                </a:cubicBezTo>
                <a:cubicBezTo>
                  <a:pt x="12" y="143"/>
                  <a:pt x="13" y="142"/>
                  <a:pt x="12" y="140"/>
                </a:cubicBezTo>
                <a:cubicBezTo>
                  <a:pt x="12" y="139"/>
                  <a:pt x="14" y="139"/>
                  <a:pt x="13" y="138"/>
                </a:cubicBezTo>
                <a:cubicBezTo>
                  <a:pt x="15" y="136"/>
                  <a:pt x="18" y="135"/>
                  <a:pt x="18" y="132"/>
                </a:cubicBezTo>
                <a:cubicBezTo>
                  <a:pt x="19" y="132"/>
                  <a:pt x="19" y="132"/>
                  <a:pt x="19" y="132"/>
                </a:cubicBezTo>
                <a:cubicBezTo>
                  <a:pt x="19" y="133"/>
                  <a:pt x="19" y="133"/>
                  <a:pt x="20" y="133"/>
                </a:cubicBezTo>
                <a:cubicBezTo>
                  <a:pt x="22" y="133"/>
                  <a:pt x="24" y="135"/>
                  <a:pt x="26" y="132"/>
                </a:cubicBezTo>
                <a:cubicBezTo>
                  <a:pt x="28" y="131"/>
                  <a:pt x="29" y="131"/>
                  <a:pt x="32" y="131"/>
                </a:cubicBezTo>
                <a:cubicBezTo>
                  <a:pt x="33" y="130"/>
                  <a:pt x="34" y="132"/>
                  <a:pt x="36" y="130"/>
                </a:cubicBezTo>
                <a:cubicBezTo>
                  <a:pt x="36" y="130"/>
                  <a:pt x="36" y="131"/>
                  <a:pt x="37" y="131"/>
                </a:cubicBezTo>
                <a:cubicBezTo>
                  <a:pt x="37" y="130"/>
                  <a:pt x="39" y="131"/>
                  <a:pt x="40" y="130"/>
                </a:cubicBezTo>
                <a:cubicBezTo>
                  <a:pt x="41" y="130"/>
                  <a:pt x="41" y="130"/>
                  <a:pt x="41" y="130"/>
                </a:cubicBezTo>
                <a:cubicBezTo>
                  <a:pt x="41" y="130"/>
                  <a:pt x="41" y="131"/>
                  <a:pt x="41" y="131"/>
                </a:cubicBezTo>
                <a:cubicBezTo>
                  <a:pt x="42" y="131"/>
                  <a:pt x="42" y="130"/>
                  <a:pt x="42" y="130"/>
                </a:cubicBezTo>
                <a:cubicBezTo>
                  <a:pt x="39" y="132"/>
                  <a:pt x="45" y="133"/>
                  <a:pt x="41" y="135"/>
                </a:cubicBezTo>
                <a:cubicBezTo>
                  <a:pt x="41" y="135"/>
                  <a:pt x="41" y="135"/>
                  <a:pt x="41" y="135"/>
                </a:cubicBezTo>
                <a:cubicBezTo>
                  <a:pt x="41" y="136"/>
                  <a:pt x="42" y="136"/>
                  <a:pt x="43" y="136"/>
                </a:cubicBezTo>
                <a:cubicBezTo>
                  <a:pt x="43" y="137"/>
                  <a:pt x="44" y="137"/>
                  <a:pt x="44" y="137"/>
                </a:cubicBezTo>
                <a:cubicBezTo>
                  <a:pt x="46" y="137"/>
                  <a:pt x="48" y="137"/>
                  <a:pt x="49" y="138"/>
                </a:cubicBezTo>
                <a:cubicBezTo>
                  <a:pt x="49" y="139"/>
                  <a:pt x="49" y="140"/>
                  <a:pt x="50" y="140"/>
                </a:cubicBezTo>
                <a:cubicBezTo>
                  <a:pt x="53" y="139"/>
                  <a:pt x="55" y="144"/>
                  <a:pt x="56" y="141"/>
                </a:cubicBezTo>
                <a:cubicBezTo>
                  <a:pt x="56" y="140"/>
                  <a:pt x="56" y="139"/>
                  <a:pt x="56" y="138"/>
                </a:cubicBezTo>
                <a:cubicBezTo>
                  <a:pt x="58" y="137"/>
                  <a:pt x="59" y="137"/>
                  <a:pt x="60" y="138"/>
                </a:cubicBezTo>
                <a:cubicBezTo>
                  <a:pt x="63" y="139"/>
                  <a:pt x="65" y="140"/>
                  <a:pt x="68" y="140"/>
                </a:cubicBezTo>
                <a:cubicBezTo>
                  <a:pt x="70" y="142"/>
                  <a:pt x="71" y="138"/>
                  <a:pt x="74" y="140"/>
                </a:cubicBezTo>
                <a:cubicBezTo>
                  <a:pt x="74" y="140"/>
                  <a:pt x="74" y="140"/>
                  <a:pt x="74" y="140"/>
                </a:cubicBezTo>
                <a:cubicBezTo>
                  <a:pt x="74" y="140"/>
                  <a:pt x="74" y="140"/>
                  <a:pt x="75" y="140"/>
                </a:cubicBezTo>
                <a:cubicBezTo>
                  <a:pt x="75" y="141"/>
                  <a:pt x="76" y="139"/>
                  <a:pt x="77" y="140"/>
                </a:cubicBezTo>
                <a:cubicBezTo>
                  <a:pt x="79" y="138"/>
                  <a:pt x="79" y="136"/>
                  <a:pt x="80" y="133"/>
                </a:cubicBezTo>
                <a:cubicBezTo>
                  <a:pt x="79" y="132"/>
                  <a:pt x="80" y="131"/>
                  <a:pt x="79" y="130"/>
                </a:cubicBezTo>
                <a:cubicBezTo>
                  <a:pt x="79" y="130"/>
                  <a:pt x="78" y="130"/>
                  <a:pt x="78" y="130"/>
                </a:cubicBezTo>
                <a:cubicBezTo>
                  <a:pt x="77" y="131"/>
                  <a:pt x="76" y="132"/>
                  <a:pt x="74" y="131"/>
                </a:cubicBezTo>
                <a:cubicBezTo>
                  <a:pt x="74" y="130"/>
                  <a:pt x="73" y="130"/>
                  <a:pt x="71" y="130"/>
                </a:cubicBezTo>
                <a:cubicBezTo>
                  <a:pt x="71" y="131"/>
                  <a:pt x="70" y="131"/>
                  <a:pt x="70" y="131"/>
                </a:cubicBezTo>
                <a:cubicBezTo>
                  <a:pt x="69" y="131"/>
                  <a:pt x="69" y="130"/>
                  <a:pt x="68" y="130"/>
                </a:cubicBezTo>
                <a:cubicBezTo>
                  <a:pt x="68" y="131"/>
                  <a:pt x="68" y="131"/>
                  <a:pt x="68" y="131"/>
                </a:cubicBezTo>
                <a:cubicBezTo>
                  <a:pt x="66" y="129"/>
                  <a:pt x="66" y="129"/>
                  <a:pt x="66" y="129"/>
                </a:cubicBezTo>
                <a:cubicBezTo>
                  <a:pt x="66" y="129"/>
                  <a:pt x="66" y="129"/>
                  <a:pt x="66" y="129"/>
                </a:cubicBezTo>
                <a:cubicBezTo>
                  <a:pt x="66" y="128"/>
                  <a:pt x="65" y="128"/>
                  <a:pt x="64" y="128"/>
                </a:cubicBezTo>
                <a:cubicBezTo>
                  <a:pt x="64" y="127"/>
                  <a:pt x="64" y="127"/>
                  <a:pt x="64" y="127"/>
                </a:cubicBezTo>
                <a:cubicBezTo>
                  <a:pt x="65" y="128"/>
                  <a:pt x="65" y="128"/>
                  <a:pt x="65" y="128"/>
                </a:cubicBezTo>
                <a:cubicBezTo>
                  <a:pt x="66" y="127"/>
                  <a:pt x="65" y="126"/>
                  <a:pt x="65" y="125"/>
                </a:cubicBezTo>
                <a:cubicBezTo>
                  <a:pt x="65" y="125"/>
                  <a:pt x="65" y="125"/>
                  <a:pt x="65" y="125"/>
                </a:cubicBezTo>
                <a:cubicBezTo>
                  <a:pt x="65" y="124"/>
                  <a:pt x="65" y="123"/>
                  <a:pt x="64" y="122"/>
                </a:cubicBezTo>
                <a:cubicBezTo>
                  <a:pt x="63" y="122"/>
                  <a:pt x="62" y="123"/>
                  <a:pt x="62" y="122"/>
                </a:cubicBezTo>
                <a:cubicBezTo>
                  <a:pt x="61" y="123"/>
                  <a:pt x="61" y="123"/>
                  <a:pt x="61" y="123"/>
                </a:cubicBezTo>
                <a:cubicBezTo>
                  <a:pt x="61" y="124"/>
                  <a:pt x="61" y="124"/>
                  <a:pt x="61" y="124"/>
                </a:cubicBezTo>
                <a:cubicBezTo>
                  <a:pt x="61" y="124"/>
                  <a:pt x="61" y="124"/>
                  <a:pt x="60" y="124"/>
                </a:cubicBezTo>
                <a:cubicBezTo>
                  <a:pt x="59" y="123"/>
                  <a:pt x="59" y="123"/>
                  <a:pt x="59" y="123"/>
                </a:cubicBezTo>
                <a:cubicBezTo>
                  <a:pt x="58" y="124"/>
                  <a:pt x="61" y="125"/>
                  <a:pt x="59" y="126"/>
                </a:cubicBezTo>
                <a:cubicBezTo>
                  <a:pt x="60" y="126"/>
                  <a:pt x="60" y="126"/>
                  <a:pt x="60" y="126"/>
                </a:cubicBezTo>
                <a:cubicBezTo>
                  <a:pt x="60" y="126"/>
                  <a:pt x="59" y="127"/>
                  <a:pt x="59" y="127"/>
                </a:cubicBezTo>
                <a:cubicBezTo>
                  <a:pt x="60" y="127"/>
                  <a:pt x="60" y="127"/>
                  <a:pt x="60" y="127"/>
                </a:cubicBezTo>
                <a:cubicBezTo>
                  <a:pt x="60" y="127"/>
                  <a:pt x="60" y="127"/>
                  <a:pt x="60" y="126"/>
                </a:cubicBezTo>
                <a:cubicBezTo>
                  <a:pt x="61" y="127"/>
                  <a:pt x="62" y="128"/>
                  <a:pt x="61" y="129"/>
                </a:cubicBezTo>
                <a:cubicBezTo>
                  <a:pt x="61" y="128"/>
                  <a:pt x="61" y="128"/>
                  <a:pt x="60" y="128"/>
                </a:cubicBezTo>
                <a:cubicBezTo>
                  <a:pt x="60" y="129"/>
                  <a:pt x="60" y="129"/>
                  <a:pt x="60" y="129"/>
                </a:cubicBezTo>
                <a:cubicBezTo>
                  <a:pt x="60" y="129"/>
                  <a:pt x="61" y="129"/>
                  <a:pt x="60" y="129"/>
                </a:cubicBezTo>
                <a:cubicBezTo>
                  <a:pt x="60" y="129"/>
                  <a:pt x="60" y="129"/>
                  <a:pt x="60" y="129"/>
                </a:cubicBezTo>
                <a:cubicBezTo>
                  <a:pt x="59" y="130"/>
                  <a:pt x="60" y="130"/>
                  <a:pt x="60" y="131"/>
                </a:cubicBezTo>
                <a:cubicBezTo>
                  <a:pt x="60" y="131"/>
                  <a:pt x="60" y="130"/>
                  <a:pt x="60" y="130"/>
                </a:cubicBezTo>
                <a:cubicBezTo>
                  <a:pt x="59" y="131"/>
                  <a:pt x="59" y="131"/>
                  <a:pt x="59" y="131"/>
                </a:cubicBezTo>
                <a:cubicBezTo>
                  <a:pt x="59" y="130"/>
                  <a:pt x="59" y="130"/>
                  <a:pt x="58" y="130"/>
                </a:cubicBezTo>
                <a:cubicBezTo>
                  <a:pt x="59" y="129"/>
                  <a:pt x="56" y="129"/>
                  <a:pt x="58" y="128"/>
                </a:cubicBezTo>
                <a:cubicBezTo>
                  <a:pt x="57" y="127"/>
                  <a:pt x="56" y="125"/>
                  <a:pt x="55" y="124"/>
                </a:cubicBezTo>
                <a:cubicBezTo>
                  <a:pt x="54" y="124"/>
                  <a:pt x="55" y="123"/>
                  <a:pt x="54" y="122"/>
                </a:cubicBezTo>
                <a:cubicBezTo>
                  <a:pt x="55" y="121"/>
                  <a:pt x="53" y="120"/>
                  <a:pt x="53" y="119"/>
                </a:cubicBezTo>
                <a:cubicBezTo>
                  <a:pt x="52" y="119"/>
                  <a:pt x="51" y="119"/>
                  <a:pt x="51" y="118"/>
                </a:cubicBezTo>
                <a:cubicBezTo>
                  <a:pt x="50" y="118"/>
                  <a:pt x="49" y="117"/>
                  <a:pt x="48" y="117"/>
                </a:cubicBezTo>
                <a:cubicBezTo>
                  <a:pt x="48" y="116"/>
                  <a:pt x="46" y="115"/>
                  <a:pt x="47" y="115"/>
                </a:cubicBezTo>
                <a:cubicBezTo>
                  <a:pt x="47" y="114"/>
                  <a:pt x="47" y="114"/>
                  <a:pt x="47" y="114"/>
                </a:cubicBezTo>
                <a:cubicBezTo>
                  <a:pt x="46" y="115"/>
                  <a:pt x="46" y="115"/>
                  <a:pt x="46" y="115"/>
                </a:cubicBezTo>
                <a:cubicBezTo>
                  <a:pt x="45" y="114"/>
                  <a:pt x="45" y="114"/>
                  <a:pt x="45" y="114"/>
                </a:cubicBezTo>
                <a:cubicBezTo>
                  <a:pt x="45" y="114"/>
                  <a:pt x="43" y="114"/>
                  <a:pt x="44" y="115"/>
                </a:cubicBezTo>
                <a:cubicBezTo>
                  <a:pt x="43" y="117"/>
                  <a:pt x="47" y="118"/>
                  <a:pt x="47" y="120"/>
                </a:cubicBezTo>
                <a:cubicBezTo>
                  <a:pt x="47" y="121"/>
                  <a:pt x="48" y="121"/>
                  <a:pt x="49" y="121"/>
                </a:cubicBezTo>
                <a:cubicBezTo>
                  <a:pt x="49" y="121"/>
                  <a:pt x="49" y="121"/>
                  <a:pt x="49" y="121"/>
                </a:cubicBezTo>
                <a:cubicBezTo>
                  <a:pt x="50" y="122"/>
                  <a:pt x="52" y="123"/>
                  <a:pt x="53" y="124"/>
                </a:cubicBezTo>
                <a:cubicBezTo>
                  <a:pt x="53" y="125"/>
                  <a:pt x="53" y="125"/>
                  <a:pt x="53" y="125"/>
                </a:cubicBezTo>
                <a:cubicBezTo>
                  <a:pt x="53" y="124"/>
                  <a:pt x="52" y="124"/>
                  <a:pt x="51" y="124"/>
                </a:cubicBezTo>
                <a:cubicBezTo>
                  <a:pt x="51" y="124"/>
                  <a:pt x="50" y="124"/>
                  <a:pt x="50" y="125"/>
                </a:cubicBezTo>
                <a:cubicBezTo>
                  <a:pt x="52" y="126"/>
                  <a:pt x="50" y="127"/>
                  <a:pt x="50" y="128"/>
                </a:cubicBezTo>
                <a:cubicBezTo>
                  <a:pt x="50" y="128"/>
                  <a:pt x="50" y="129"/>
                  <a:pt x="49" y="128"/>
                </a:cubicBezTo>
                <a:cubicBezTo>
                  <a:pt x="49" y="128"/>
                  <a:pt x="49" y="128"/>
                  <a:pt x="49" y="128"/>
                </a:cubicBezTo>
                <a:cubicBezTo>
                  <a:pt x="48" y="129"/>
                  <a:pt x="48" y="129"/>
                  <a:pt x="48" y="131"/>
                </a:cubicBezTo>
                <a:cubicBezTo>
                  <a:pt x="47" y="130"/>
                  <a:pt x="45" y="130"/>
                  <a:pt x="45" y="129"/>
                </a:cubicBezTo>
                <a:cubicBezTo>
                  <a:pt x="45" y="128"/>
                  <a:pt x="46" y="128"/>
                  <a:pt x="46" y="129"/>
                </a:cubicBezTo>
                <a:cubicBezTo>
                  <a:pt x="47" y="128"/>
                  <a:pt x="50" y="129"/>
                  <a:pt x="50" y="127"/>
                </a:cubicBezTo>
                <a:cubicBezTo>
                  <a:pt x="49" y="126"/>
                  <a:pt x="50" y="124"/>
                  <a:pt x="48" y="124"/>
                </a:cubicBezTo>
                <a:cubicBezTo>
                  <a:pt x="48" y="123"/>
                  <a:pt x="46" y="122"/>
                  <a:pt x="44" y="122"/>
                </a:cubicBezTo>
                <a:cubicBezTo>
                  <a:pt x="43" y="120"/>
                  <a:pt x="41" y="118"/>
                  <a:pt x="40" y="116"/>
                </a:cubicBezTo>
                <a:cubicBezTo>
                  <a:pt x="39" y="116"/>
                  <a:pt x="39" y="116"/>
                  <a:pt x="39" y="116"/>
                </a:cubicBezTo>
                <a:cubicBezTo>
                  <a:pt x="37" y="116"/>
                  <a:pt x="35" y="121"/>
                  <a:pt x="33" y="118"/>
                </a:cubicBezTo>
                <a:cubicBezTo>
                  <a:pt x="33" y="118"/>
                  <a:pt x="32" y="118"/>
                  <a:pt x="32" y="118"/>
                </a:cubicBezTo>
                <a:cubicBezTo>
                  <a:pt x="30" y="119"/>
                  <a:pt x="31" y="120"/>
                  <a:pt x="30" y="122"/>
                </a:cubicBezTo>
                <a:cubicBezTo>
                  <a:pt x="28" y="122"/>
                  <a:pt x="27" y="124"/>
                  <a:pt x="26" y="125"/>
                </a:cubicBezTo>
                <a:cubicBezTo>
                  <a:pt x="27" y="127"/>
                  <a:pt x="27" y="127"/>
                  <a:pt x="27" y="127"/>
                </a:cubicBezTo>
                <a:cubicBezTo>
                  <a:pt x="25" y="128"/>
                  <a:pt x="25" y="129"/>
                  <a:pt x="24" y="130"/>
                </a:cubicBezTo>
                <a:cubicBezTo>
                  <a:pt x="21" y="128"/>
                  <a:pt x="18" y="135"/>
                  <a:pt x="17" y="130"/>
                </a:cubicBezTo>
                <a:cubicBezTo>
                  <a:pt x="16" y="129"/>
                  <a:pt x="15" y="130"/>
                  <a:pt x="14" y="129"/>
                </a:cubicBezTo>
                <a:cubicBezTo>
                  <a:pt x="14" y="130"/>
                  <a:pt x="14" y="130"/>
                  <a:pt x="14" y="130"/>
                </a:cubicBezTo>
                <a:cubicBezTo>
                  <a:pt x="14" y="128"/>
                  <a:pt x="14" y="127"/>
                  <a:pt x="13" y="126"/>
                </a:cubicBezTo>
                <a:cubicBezTo>
                  <a:pt x="13" y="127"/>
                  <a:pt x="13" y="127"/>
                  <a:pt x="13" y="127"/>
                </a:cubicBezTo>
                <a:cubicBezTo>
                  <a:pt x="14" y="124"/>
                  <a:pt x="15" y="121"/>
                  <a:pt x="14" y="119"/>
                </a:cubicBezTo>
                <a:cubicBezTo>
                  <a:pt x="15" y="117"/>
                  <a:pt x="16" y="118"/>
                  <a:pt x="18" y="118"/>
                </a:cubicBezTo>
                <a:cubicBezTo>
                  <a:pt x="19" y="119"/>
                  <a:pt x="21" y="117"/>
                  <a:pt x="22" y="118"/>
                </a:cubicBezTo>
                <a:cubicBezTo>
                  <a:pt x="23" y="118"/>
                  <a:pt x="24" y="119"/>
                  <a:pt x="25" y="118"/>
                </a:cubicBezTo>
                <a:cubicBezTo>
                  <a:pt x="25" y="117"/>
                  <a:pt x="25" y="115"/>
                  <a:pt x="25" y="114"/>
                </a:cubicBezTo>
                <a:cubicBezTo>
                  <a:pt x="26" y="112"/>
                  <a:pt x="23" y="112"/>
                  <a:pt x="23" y="111"/>
                </a:cubicBezTo>
                <a:cubicBezTo>
                  <a:pt x="23" y="110"/>
                  <a:pt x="20" y="110"/>
                  <a:pt x="20" y="109"/>
                </a:cubicBezTo>
                <a:cubicBezTo>
                  <a:pt x="21" y="109"/>
                  <a:pt x="22" y="107"/>
                  <a:pt x="23" y="108"/>
                </a:cubicBezTo>
                <a:cubicBezTo>
                  <a:pt x="23" y="108"/>
                  <a:pt x="24" y="108"/>
                  <a:pt x="25" y="108"/>
                </a:cubicBezTo>
                <a:cubicBezTo>
                  <a:pt x="25" y="107"/>
                  <a:pt x="25" y="107"/>
                  <a:pt x="24" y="106"/>
                </a:cubicBezTo>
                <a:cubicBezTo>
                  <a:pt x="25" y="106"/>
                  <a:pt x="25" y="108"/>
                  <a:pt x="27" y="107"/>
                </a:cubicBezTo>
                <a:cubicBezTo>
                  <a:pt x="27" y="105"/>
                  <a:pt x="30" y="106"/>
                  <a:pt x="29" y="104"/>
                </a:cubicBezTo>
                <a:cubicBezTo>
                  <a:pt x="30" y="104"/>
                  <a:pt x="31" y="103"/>
                  <a:pt x="32" y="103"/>
                </a:cubicBezTo>
                <a:cubicBezTo>
                  <a:pt x="32" y="101"/>
                  <a:pt x="32" y="99"/>
                  <a:pt x="34" y="99"/>
                </a:cubicBezTo>
                <a:cubicBezTo>
                  <a:pt x="34" y="99"/>
                  <a:pt x="36" y="99"/>
                  <a:pt x="36" y="98"/>
                </a:cubicBezTo>
                <a:cubicBezTo>
                  <a:pt x="36" y="98"/>
                  <a:pt x="37" y="98"/>
                  <a:pt x="37" y="99"/>
                </a:cubicBezTo>
                <a:cubicBezTo>
                  <a:pt x="38" y="98"/>
                  <a:pt x="39" y="98"/>
                  <a:pt x="38" y="96"/>
                </a:cubicBezTo>
                <a:cubicBezTo>
                  <a:pt x="38" y="96"/>
                  <a:pt x="38" y="94"/>
                  <a:pt x="37" y="94"/>
                </a:cubicBezTo>
                <a:cubicBezTo>
                  <a:pt x="38" y="93"/>
                  <a:pt x="37" y="92"/>
                  <a:pt x="38" y="92"/>
                </a:cubicBezTo>
                <a:cubicBezTo>
                  <a:pt x="38" y="91"/>
                  <a:pt x="38" y="91"/>
                  <a:pt x="37" y="91"/>
                </a:cubicBezTo>
                <a:cubicBezTo>
                  <a:pt x="38" y="91"/>
                  <a:pt x="39" y="90"/>
                  <a:pt x="40" y="89"/>
                </a:cubicBezTo>
                <a:cubicBezTo>
                  <a:pt x="40" y="91"/>
                  <a:pt x="39" y="92"/>
                  <a:pt x="40" y="92"/>
                </a:cubicBezTo>
                <a:cubicBezTo>
                  <a:pt x="41" y="92"/>
                  <a:pt x="41" y="92"/>
                  <a:pt x="41" y="92"/>
                </a:cubicBezTo>
                <a:cubicBezTo>
                  <a:pt x="39" y="94"/>
                  <a:pt x="39" y="94"/>
                  <a:pt x="39" y="94"/>
                </a:cubicBezTo>
                <a:cubicBezTo>
                  <a:pt x="39" y="94"/>
                  <a:pt x="41" y="94"/>
                  <a:pt x="40" y="95"/>
                </a:cubicBezTo>
                <a:cubicBezTo>
                  <a:pt x="40" y="95"/>
                  <a:pt x="39" y="94"/>
                  <a:pt x="39" y="94"/>
                </a:cubicBezTo>
                <a:cubicBezTo>
                  <a:pt x="38" y="95"/>
                  <a:pt x="40" y="96"/>
                  <a:pt x="40" y="97"/>
                </a:cubicBezTo>
                <a:cubicBezTo>
                  <a:pt x="40" y="96"/>
                  <a:pt x="41" y="97"/>
                  <a:pt x="41" y="97"/>
                </a:cubicBezTo>
                <a:cubicBezTo>
                  <a:pt x="41" y="97"/>
                  <a:pt x="41" y="97"/>
                  <a:pt x="41" y="97"/>
                </a:cubicBezTo>
                <a:cubicBezTo>
                  <a:pt x="42" y="98"/>
                  <a:pt x="42" y="96"/>
                  <a:pt x="44" y="96"/>
                </a:cubicBezTo>
                <a:cubicBezTo>
                  <a:pt x="44" y="96"/>
                  <a:pt x="44" y="96"/>
                  <a:pt x="44" y="96"/>
                </a:cubicBezTo>
                <a:cubicBezTo>
                  <a:pt x="44" y="97"/>
                  <a:pt x="45" y="97"/>
                  <a:pt x="45" y="98"/>
                </a:cubicBezTo>
                <a:cubicBezTo>
                  <a:pt x="47" y="97"/>
                  <a:pt x="48" y="96"/>
                  <a:pt x="50" y="95"/>
                </a:cubicBezTo>
                <a:cubicBezTo>
                  <a:pt x="51" y="94"/>
                  <a:pt x="52" y="98"/>
                  <a:pt x="53" y="95"/>
                </a:cubicBezTo>
                <a:cubicBezTo>
                  <a:pt x="53" y="95"/>
                  <a:pt x="53" y="95"/>
                  <a:pt x="53" y="95"/>
                </a:cubicBezTo>
                <a:cubicBezTo>
                  <a:pt x="54" y="96"/>
                  <a:pt x="54" y="94"/>
                  <a:pt x="55" y="95"/>
                </a:cubicBezTo>
                <a:cubicBezTo>
                  <a:pt x="56" y="94"/>
                  <a:pt x="55" y="93"/>
                  <a:pt x="55" y="92"/>
                </a:cubicBezTo>
                <a:cubicBezTo>
                  <a:pt x="54" y="91"/>
                  <a:pt x="55" y="90"/>
                  <a:pt x="55" y="89"/>
                </a:cubicBezTo>
                <a:cubicBezTo>
                  <a:pt x="57" y="88"/>
                  <a:pt x="57" y="90"/>
                  <a:pt x="58" y="91"/>
                </a:cubicBezTo>
                <a:cubicBezTo>
                  <a:pt x="59" y="90"/>
                  <a:pt x="58" y="89"/>
                  <a:pt x="59" y="88"/>
                </a:cubicBezTo>
                <a:cubicBezTo>
                  <a:pt x="59" y="87"/>
                  <a:pt x="58" y="87"/>
                  <a:pt x="58" y="87"/>
                </a:cubicBezTo>
                <a:cubicBezTo>
                  <a:pt x="58" y="87"/>
                  <a:pt x="57" y="86"/>
                  <a:pt x="57" y="85"/>
                </a:cubicBezTo>
                <a:cubicBezTo>
                  <a:pt x="58" y="85"/>
                  <a:pt x="58" y="85"/>
                  <a:pt x="59" y="84"/>
                </a:cubicBezTo>
                <a:cubicBezTo>
                  <a:pt x="59" y="85"/>
                  <a:pt x="60" y="84"/>
                  <a:pt x="60" y="84"/>
                </a:cubicBezTo>
                <a:cubicBezTo>
                  <a:pt x="61" y="84"/>
                  <a:pt x="63" y="86"/>
                  <a:pt x="63" y="84"/>
                </a:cubicBezTo>
                <a:cubicBezTo>
                  <a:pt x="64" y="84"/>
                  <a:pt x="65" y="83"/>
                  <a:pt x="65" y="83"/>
                </a:cubicBezTo>
                <a:cubicBezTo>
                  <a:pt x="64" y="82"/>
                  <a:pt x="64" y="82"/>
                  <a:pt x="64" y="82"/>
                </a:cubicBezTo>
                <a:cubicBezTo>
                  <a:pt x="64" y="81"/>
                  <a:pt x="64" y="81"/>
                  <a:pt x="64" y="81"/>
                </a:cubicBezTo>
                <a:cubicBezTo>
                  <a:pt x="64" y="81"/>
                  <a:pt x="64" y="81"/>
                  <a:pt x="63" y="81"/>
                </a:cubicBezTo>
                <a:cubicBezTo>
                  <a:pt x="63" y="82"/>
                  <a:pt x="63" y="82"/>
                  <a:pt x="63" y="82"/>
                </a:cubicBezTo>
                <a:cubicBezTo>
                  <a:pt x="62" y="82"/>
                  <a:pt x="61" y="82"/>
                  <a:pt x="60" y="82"/>
                </a:cubicBezTo>
                <a:cubicBezTo>
                  <a:pt x="59" y="82"/>
                  <a:pt x="58" y="83"/>
                  <a:pt x="56" y="83"/>
                </a:cubicBezTo>
                <a:cubicBezTo>
                  <a:pt x="56" y="82"/>
                  <a:pt x="52" y="82"/>
                  <a:pt x="54" y="79"/>
                </a:cubicBezTo>
                <a:cubicBezTo>
                  <a:pt x="53" y="78"/>
                  <a:pt x="53" y="77"/>
                  <a:pt x="53" y="75"/>
                </a:cubicBezTo>
                <a:cubicBezTo>
                  <a:pt x="54" y="75"/>
                  <a:pt x="54" y="75"/>
                  <a:pt x="54" y="76"/>
                </a:cubicBezTo>
                <a:cubicBezTo>
                  <a:pt x="55" y="74"/>
                  <a:pt x="56" y="71"/>
                  <a:pt x="58" y="71"/>
                </a:cubicBezTo>
                <a:cubicBezTo>
                  <a:pt x="58" y="69"/>
                  <a:pt x="57" y="69"/>
                  <a:pt x="56" y="68"/>
                </a:cubicBezTo>
                <a:cubicBezTo>
                  <a:pt x="56" y="68"/>
                  <a:pt x="55" y="68"/>
                  <a:pt x="55" y="69"/>
                </a:cubicBezTo>
                <a:cubicBezTo>
                  <a:pt x="54" y="68"/>
                  <a:pt x="54" y="68"/>
                  <a:pt x="54" y="68"/>
                </a:cubicBezTo>
                <a:cubicBezTo>
                  <a:pt x="53" y="69"/>
                  <a:pt x="53" y="70"/>
                  <a:pt x="52" y="71"/>
                </a:cubicBezTo>
                <a:cubicBezTo>
                  <a:pt x="54" y="72"/>
                  <a:pt x="52" y="72"/>
                  <a:pt x="52" y="73"/>
                </a:cubicBezTo>
                <a:cubicBezTo>
                  <a:pt x="50" y="75"/>
                  <a:pt x="48" y="77"/>
                  <a:pt x="48" y="79"/>
                </a:cubicBezTo>
                <a:cubicBezTo>
                  <a:pt x="48" y="80"/>
                  <a:pt x="47" y="82"/>
                  <a:pt x="49" y="82"/>
                </a:cubicBezTo>
                <a:cubicBezTo>
                  <a:pt x="50" y="82"/>
                  <a:pt x="50" y="83"/>
                  <a:pt x="51" y="84"/>
                </a:cubicBezTo>
                <a:cubicBezTo>
                  <a:pt x="51" y="84"/>
                  <a:pt x="50" y="84"/>
                  <a:pt x="50" y="85"/>
                </a:cubicBezTo>
                <a:cubicBezTo>
                  <a:pt x="51" y="85"/>
                  <a:pt x="51" y="85"/>
                  <a:pt x="51" y="85"/>
                </a:cubicBezTo>
                <a:cubicBezTo>
                  <a:pt x="48" y="87"/>
                  <a:pt x="48" y="87"/>
                  <a:pt x="48" y="87"/>
                </a:cubicBezTo>
                <a:cubicBezTo>
                  <a:pt x="49" y="88"/>
                  <a:pt x="47" y="90"/>
                  <a:pt x="48" y="91"/>
                </a:cubicBezTo>
                <a:cubicBezTo>
                  <a:pt x="48" y="91"/>
                  <a:pt x="49" y="91"/>
                  <a:pt x="49" y="91"/>
                </a:cubicBezTo>
                <a:cubicBezTo>
                  <a:pt x="49" y="91"/>
                  <a:pt x="48" y="91"/>
                  <a:pt x="48" y="92"/>
                </a:cubicBezTo>
                <a:cubicBezTo>
                  <a:pt x="48" y="92"/>
                  <a:pt x="48" y="92"/>
                  <a:pt x="48" y="91"/>
                </a:cubicBezTo>
                <a:cubicBezTo>
                  <a:pt x="47" y="91"/>
                  <a:pt x="48" y="92"/>
                  <a:pt x="47" y="92"/>
                </a:cubicBezTo>
                <a:cubicBezTo>
                  <a:pt x="46" y="92"/>
                  <a:pt x="45" y="92"/>
                  <a:pt x="45" y="93"/>
                </a:cubicBezTo>
                <a:cubicBezTo>
                  <a:pt x="45" y="94"/>
                  <a:pt x="45" y="94"/>
                  <a:pt x="45" y="94"/>
                </a:cubicBezTo>
                <a:cubicBezTo>
                  <a:pt x="44" y="94"/>
                  <a:pt x="44" y="94"/>
                  <a:pt x="44" y="94"/>
                </a:cubicBezTo>
                <a:cubicBezTo>
                  <a:pt x="44" y="93"/>
                  <a:pt x="42" y="93"/>
                  <a:pt x="44" y="92"/>
                </a:cubicBezTo>
                <a:cubicBezTo>
                  <a:pt x="42" y="91"/>
                  <a:pt x="42" y="88"/>
                  <a:pt x="41" y="86"/>
                </a:cubicBezTo>
                <a:cubicBezTo>
                  <a:pt x="41" y="86"/>
                  <a:pt x="41" y="86"/>
                  <a:pt x="41" y="86"/>
                </a:cubicBezTo>
                <a:cubicBezTo>
                  <a:pt x="40" y="84"/>
                  <a:pt x="40" y="84"/>
                  <a:pt x="40" y="84"/>
                </a:cubicBezTo>
                <a:cubicBezTo>
                  <a:pt x="39" y="85"/>
                  <a:pt x="40" y="85"/>
                  <a:pt x="40" y="85"/>
                </a:cubicBezTo>
                <a:cubicBezTo>
                  <a:pt x="40" y="85"/>
                  <a:pt x="40" y="85"/>
                  <a:pt x="40" y="85"/>
                </a:cubicBezTo>
                <a:cubicBezTo>
                  <a:pt x="38" y="86"/>
                  <a:pt x="38" y="88"/>
                  <a:pt x="36" y="88"/>
                </a:cubicBezTo>
                <a:cubicBezTo>
                  <a:pt x="35" y="88"/>
                  <a:pt x="34" y="87"/>
                  <a:pt x="33" y="87"/>
                </a:cubicBezTo>
                <a:cubicBezTo>
                  <a:pt x="34" y="86"/>
                  <a:pt x="34" y="86"/>
                  <a:pt x="34" y="86"/>
                </a:cubicBezTo>
                <a:cubicBezTo>
                  <a:pt x="34" y="86"/>
                  <a:pt x="34" y="86"/>
                  <a:pt x="34" y="86"/>
                </a:cubicBezTo>
                <a:cubicBezTo>
                  <a:pt x="34" y="86"/>
                  <a:pt x="34" y="85"/>
                  <a:pt x="34" y="85"/>
                </a:cubicBezTo>
                <a:cubicBezTo>
                  <a:pt x="34" y="84"/>
                  <a:pt x="33" y="86"/>
                  <a:pt x="33" y="85"/>
                </a:cubicBezTo>
                <a:cubicBezTo>
                  <a:pt x="34" y="85"/>
                  <a:pt x="34" y="84"/>
                  <a:pt x="34" y="83"/>
                </a:cubicBezTo>
                <a:cubicBezTo>
                  <a:pt x="34" y="83"/>
                  <a:pt x="34" y="83"/>
                  <a:pt x="34" y="83"/>
                </a:cubicBezTo>
                <a:cubicBezTo>
                  <a:pt x="34" y="83"/>
                  <a:pt x="34" y="83"/>
                  <a:pt x="33" y="83"/>
                </a:cubicBezTo>
                <a:cubicBezTo>
                  <a:pt x="33" y="83"/>
                  <a:pt x="33" y="82"/>
                  <a:pt x="34" y="82"/>
                </a:cubicBezTo>
                <a:cubicBezTo>
                  <a:pt x="33" y="82"/>
                  <a:pt x="33" y="82"/>
                  <a:pt x="33" y="82"/>
                </a:cubicBezTo>
                <a:cubicBezTo>
                  <a:pt x="33" y="82"/>
                  <a:pt x="33" y="82"/>
                  <a:pt x="33" y="81"/>
                </a:cubicBezTo>
                <a:cubicBezTo>
                  <a:pt x="33" y="81"/>
                  <a:pt x="33" y="80"/>
                  <a:pt x="33" y="80"/>
                </a:cubicBezTo>
                <a:cubicBezTo>
                  <a:pt x="33" y="79"/>
                  <a:pt x="33" y="79"/>
                  <a:pt x="33" y="79"/>
                </a:cubicBezTo>
                <a:cubicBezTo>
                  <a:pt x="33" y="79"/>
                  <a:pt x="33" y="79"/>
                  <a:pt x="33" y="79"/>
                </a:cubicBezTo>
                <a:cubicBezTo>
                  <a:pt x="35" y="78"/>
                  <a:pt x="35" y="78"/>
                  <a:pt x="35" y="78"/>
                </a:cubicBezTo>
                <a:cubicBezTo>
                  <a:pt x="34" y="77"/>
                  <a:pt x="34" y="77"/>
                  <a:pt x="34" y="77"/>
                </a:cubicBezTo>
                <a:cubicBezTo>
                  <a:pt x="35" y="77"/>
                  <a:pt x="35" y="78"/>
                  <a:pt x="36" y="77"/>
                </a:cubicBezTo>
                <a:cubicBezTo>
                  <a:pt x="36" y="77"/>
                  <a:pt x="35" y="77"/>
                  <a:pt x="35" y="77"/>
                </a:cubicBezTo>
                <a:cubicBezTo>
                  <a:pt x="35" y="76"/>
                  <a:pt x="36" y="77"/>
                  <a:pt x="37" y="77"/>
                </a:cubicBezTo>
                <a:cubicBezTo>
                  <a:pt x="38" y="75"/>
                  <a:pt x="38" y="73"/>
                  <a:pt x="40" y="72"/>
                </a:cubicBezTo>
                <a:cubicBezTo>
                  <a:pt x="42" y="71"/>
                  <a:pt x="41" y="70"/>
                  <a:pt x="42" y="68"/>
                </a:cubicBezTo>
                <a:cubicBezTo>
                  <a:pt x="42" y="68"/>
                  <a:pt x="42" y="68"/>
                  <a:pt x="42" y="68"/>
                </a:cubicBezTo>
                <a:cubicBezTo>
                  <a:pt x="42" y="68"/>
                  <a:pt x="43" y="68"/>
                  <a:pt x="43" y="68"/>
                </a:cubicBezTo>
                <a:cubicBezTo>
                  <a:pt x="42" y="67"/>
                  <a:pt x="43" y="66"/>
                  <a:pt x="43" y="66"/>
                </a:cubicBezTo>
                <a:cubicBezTo>
                  <a:pt x="43" y="65"/>
                  <a:pt x="44" y="65"/>
                  <a:pt x="44" y="65"/>
                </a:cubicBezTo>
                <a:cubicBezTo>
                  <a:pt x="44" y="65"/>
                  <a:pt x="44" y="64"/>
                  <a:pt x="44" y="65"/>
                </a:cubicBezTo>
                <a:cubicBezTo>
                  <a:pt x="44" y="64"/>
                  <a:pt x="45" y="64"/>
                  <a:pt x="45" y="63"/>
                </a:cubicBezTo>
                <a:cubicBezTo>
                  <a:pt x="44" y="63"/>
                  <a:pt x="44" y="63"/>
                  <a:pt x="44" y="63"/>
                </a:cubicBezTo>
                <a:cubicBezTo>
                  <a:pt x="45" y="63"/>
                  <a:pt x="45" y="63"/>
                  <a:pt x="45" y="63"/>
                </a:cubicBezTo>
                <a:cubicBezTo>
                  <a:pt x="45" y="62"/>
                  <a:pt x="45" y="62"/>
                  <a:pt x="45" y="62"/>
                </a:cubicBezTo>
                <a:cubicBezTo>
                  <a:pt x="45" y="62"/>
                  <a:pt x="48" y="62"/>
                  <a:pt x="47" y="61"/>
                </a:cubicBezTo>
                <a:cubicBezTo>
                  <a:pt x="46" y="61"/>
                  <a:pt x="46" y="61"/>
                  <a:pt x="46" y="61"/>
                </a:cubicBezTo>
                <a:cubicBezTo>
                  <a:pt x="46" y="60"/>
                  <a:pt x="48" y="61"/>
                  <a:pt x="47" y="59"/>
                </a:cubicBezTo>
                <a:cubicBezTo>
                  <a:pt x="47" y="59"/>
                  <a:pt x="47" y="59"/>
                  <a:pt x="46" y="59"/>
                </a:cubicBezTo>
                <a:cubicBezTo>
                  <a:pt x="46" y="59"/>
                  <a:pt x="46" y="58"/>
                  <a:pt x="47" y="58"/>
                </a:cubicBezTo>
                <a:cubicBezTo>
                  <a:pt x="47" y="58"/>
                  <a:pt x="48" y="59"/>
                  <a:pt x="48" y="58"/>
                </a:cubicBezTo>
                <a:cubicBezTo>
                  <a:pt x="48" y="58"/>
                  <a:pt x="48" y="58"/>
                  <a:pt x="48" y="58"/>
                </a:cubicBezTo>
                <a:cubicBezTo>
                  <a:pt x="48" y="58"/>
                  <a:pt x="48" y="57"/>
                  <a:pt x="48" y="58"/>
                </a:cubicBezTo>
                <a:cubicBezTo>
                  <a:pt x="48" y="58"/>
                  <a:pt x="48" y="58"/>
                  <a:pt x="48" y="58"/>
                </a:cubicBezTo>
                <a:cubicBezTo>
                  <a:pt x="49" y="59"/>
                  <a:pt x="49" y="57"/>
                  <a:pt x="50" y="57"/>
                </a:cubicBezTo>
                <a:cubicBezTo>
                  <a:pt x="50" y="58"/>
                  <a:pt x="50" y="58"/>
                  <a:pt x="50" y="58"/>
                </a:cubicBezTo>
                <a:cubicBezTo>
                  <a:pt x="51" y="58"/>
                  <a:pt x="50" y="57"/>
                  <a:pt x="51" y="57"/>
                </a:cubicBezTo>
                <a:cubicBezTo>
                  <a:pt x="52" y="57"/>
                  <a:pt x="52" y="57"/>
                  <a:pt x="52" y="57"/>
                </a:cubicBezTo>
                <a:cubicBezTo>
                  <a:pt x="52" y="57"/>
                  <a:pt x="52" y="57"/>
                  <a:pt x="52" y="57"/>
                </a:cubicBezTo>
                <a:cubicBezTo>
                  <a:pt x="52" y="56"/>
                  <a:pt x="51" y="56"/>
                  <a:pt x="51" y="56"/>
                </a:cubicBezTo>
                <a:cubicBezTo>
                  <a:pt x="52" y="55"/>
                  <a:pt x="54" y="59"/>
                  <a:pt x="53" y="56"/>
                </a:cubicBezTo>
                <a:cubicBezTo>
                  <a:pt x="55" y="54"/>
                  <a:pt x="55" y="54"/>
                  <a:pt x="55" y="54"/>
                </a:cubicBezTo>
                <a:cubicBezTo>
                  <a:pt x="55" y="54"/>
                  <a:pt x="55" y="54"/>
                  <a:pt x="55" y="54"/>
                </a:cubicBezTo>
                <a:cubicBezTo>
                  <a:pt x="55" y="54"/>
                  <a:pt x="55" y="54"/>
                  <a:pt x="55" y="54"/>
                </a:cubicBezTo>
                <a:cubicBezTo>
                  <a:pt x="55" y="54"/>
                  <a:pt x="56" y="54"/>
                  <a:pt x="56" y="54"/>
                </a:cubicBezTo>
                <a:cubicBezTo>
                  <a:pt x="56" y="55"/>
                  <a:pt x="55" y="55"/>
                  <a:pt x="56" y="56"/>
                </a:cubicBezTo>
                <a:cubicBezTo>
                  <a:pt x="56" y="55"/>
                  <a:pt x="57" y="54"/>
                  <a:pt x="57" y="54"/>
                </a:cubicBezTo>
                <a:cubicBezTo>
                  <a:pt x="57" y="54"/>
                  <a:pt x="57" y="55"/>
                  <a:pt x="57" y="55"/>
                </a:cubicBezTo>
                <a:cubicBezTo>
                  <a:pt x="58" y="55"/>
                  <a:pt x="58" y="54"/>
                  <a:pt x="58" y="54"/>
                </a:cubicBezTo>
                <a:cubicBezTo>
                  <a:pt x="58" y="53"/>
                  <a:pt x="58" y="53"/>
                  <a:pt x="58" y="53"/>
                </a:cubicBezTo>
                <a:cubicBezTo>
                  <a:pt x="58" y="53"/>
                  <a:pt x="58" y="53"/>
                  <a:pt x="59" y="53"/>
                </a:cubicBezTo>
                <a:cubicBezTo>
                  <a:pt x="59" y="53"/>
                  <a:pt x="59" y="53"/>
                  <a:pt x="59" y="53"/>
                </a:cubicBezTo>
                <a:cubicBezTo>
                  <a:pt x="59" y="54"/>
                  <a:pt x="59" y="54"/>
                  <a:pt x="59" y="54"/>
                </a:cubicBezTo>
                <a:cubicBezTo>
                  <a:pt x="59" y="53"/>
                  <a:pt x="59" y="54"/>
                  <a:pt x="59" y="54"/>
                </a:cubicBezTo>
                <a:cubicBezTo>
                  <a:pt x="59" y="54"/>
                  <a:pt x="59" y="55"/>
                  <a:pt x="60" y="55"/>
                </a:cubicBezTo>
                <a:cubicBezTo>
                  <a:pt x="60" y="54"/>
                  <a:pt x="60" y="54"/>
                  <a:pt x="60" y="54"/>
                </a:cubicBezTo>
                <a:cubicBezTo>
                  <a:pt x="61" y="54"/>
                  <a:pt x="62" y="54"/>
                  <a:pt x="63" y="55"/>
                </a:cubicBezTo>
                <a:cubicBezTo>
                  <a:pt x="62" y="56"/>
                  <a:pt x="61" y="56"/>
                  <a:pt x="60" y="56"/>
                </a:cubicBezTo>
                <a:cubicBezTo>
                  <a:pt x="61" y="57"/>
                  <a:pt x="62" y="56"/>
                  <a:pt x="63" y="57"/>
                </a:cubicBezTo>
                <a:cubicBezTo>
                  <a:pt x="64" y="56"/>
                  <a:pt x="64" y="56"/>
                  <a:pt x="64" y="56"/>
                </a:cubicBezTo>
                <a:cubicBezTo>
                  <a:pt x="65" y="57"/>
                  <a:pt x="65" y="57"/>
                  <a:pt x="65" y="57"/>
                </a:cubicBezTo>
                <a:cubicBezTo>
                  <a:pt x="65" y="57"/>
                  <a:pt x="65" y="57"/>
                  <a:pt x="64" y="57"/>
                </a:cubicBezTo>
                <a:cubicBezTo>
                  <a:pt x="64" y="57"/>
                  <a:pt x="64" y="57"/>
                  <a:pt x="64" y="57"/>
                </a:cubicBezTo>
                <a:cubicBezTo>
                  <a:pt x="66" y="59"/>
                  <a:pt x="68" y="57"/>
                  <a:pt x="70" y="58"/>
                </a:cubicBezTo>
                <a:cubicBezTo>
                  <a:pt x="72" y="61"/>
                  <a:pt x="77" y="61"/>
                  <a:pt x="77" y="65"/>
                </a:cubicBezTo>
                <a:cubicBezTo>
                  <a:pt x="76" y="66"/>
                  <a:pt x="75" y="66"/>
                  <a:pt x="74" y="67"/>
                </a:cubicBezTo>
                <a:cubicBezTo>
                  <a:pt x="71" y="67"/>
                  <a:pt x="68" y="64"/>
                  <a:pt x="66" y="65"/>
                </a:cubicBezTo>
                <a:cubicBezTo>
                  <a:pt x="67" y="67"/>
                  <a:pt x="70" y="66"/>
                  <a:pt x="69" y="69"/>
                </a:cubicBezTo>
                <a:cubicBezTo>
                  <a:pt x="71" y="70"/>
                  <a:pt x="70" y="72"/>
                  <a:pt x="71" y="72"/>
                </a:cubicBezTo>
                <a:cubicBezTo>
                  <a:pt x="72" y="73"/>
                  <a:pt x="73" y="73"/>
                  <a:pt x="74" y="73"/>
                </a:cubicBezTo>
                <a:cubicBezTo>
                  <a:pt x="74" y="73"/>
                  <a:pt x="74" y="73"/>
                  <a:pt x="75" y="72"/>
                </a:cubicBezTo>
                <a:cubicBezTo>
                  <a:pt x="74" y="71"/>
                  <a:pt x="71" y="72"/>
                  <a:pt x="72" y="69"/>
                </a:cubicBezTo>
                <a:cubicBezTo>
                  <a:pt x="74" y="70"/>
                  <a:pt x="75" y="71"/>
                  <a:pt x="76" y="71"/>
                </a:cubicBezTo>
                <a:cubicBezTo>
                  <a:pt x="77" y="71"/>
                  <a:pt x="77" y="70"/>
                  <a:pt x="77" y="70"/>
                </a:cubicBezTo>
                <a:cubicBezTo>
                  <a:pt x="76" y="69"/>
                  <a:pt x="76" y="68"/>
                  <a:pt x="77" y="67"/>
                </a:cubicBezTo>
                <a:cubicBezTo>
                  <a:pt x="78" y="66"/>
                  <a:pt x="79" y="65"/>
                  <a:pt x="81" y="66"/>
                </a:cubicBezTo>
                <a:cubicBezTo>
                  <a:pt x="81" y="66"/>
                  <a:pt x="82" y="64"/>
                  <a:pt x="81" y="63"/>
                </a:cubicBezTo>
                <a:cubicBezTo>
                  <a:pt x="79" y="63"/>
                  <a:pt x="81" y="62"/>
                  <a:pt x="80" y="60"/>
                </a:cubicBezTo>
                <a:cubicBezTo>
                  <a:pt x="79" y="59"/>
                  <a:pt x="79" y="59"/>
                  <a:pt x="79" y="59"/>
                </a:cubicBezTo>
                <a:cubicBezTo>
                  <a:pt x="80" y="60"/>
                  <a:pt x="82" y="59"/>
                  <a:pt x="83" y="61"/>
                </a:cubicBezTo>
                <a:cubicBezTo>
                  <a:pt x="81" y="62"/>
                  <a:pt x="81" y="62"/>
                  <a:pt x="81" y="62"/>
                </a:cubicBezTo>
                <a:cubicBezTo>
                  <a:pt x="82" y="63"/>
                  <a:pt x="83" y="64"/>
                  <a:pt x="84" y="64"/>
                </a:cubicBezTo>
                <a:cubicBezTo>
                  <a:pt x="86" y="63"/>
                  <a:pt x="84" y="61"/>
                  <a:pt x="86" y="61"/>
                </a:cubicBezTo>
                <a:cubicBezTo>
                  <a:pt x="86" y="61"/>
                  <a:pt x="86" y="61"/>
                  <a:pt x="86" y="61"/>
                </a:cubicBezTo>
                <a:cubicBezTo>
                  <a:pt x="87" y="60"/>
                  <a:pt x="88" y="59"/>
                  <a:pt x="89" y="58"/>
                </a:cubicBezTo>
                <a:cubicBezTo>
                  <a:pt x="89" y="59"/>
                  <a:pt x="90" y="59"/>
                  <a:pt x="90" y="59"/>
                </a:cubicBezTo>
                <a:cubicBezTo>
                  <a:pt x="90" y="59"/>
                  <a:pt x="90" y="59"/>
                  <a:pt x="90" y="59"/>
                </a:cubicBezTo>
                <a:cubicBezTo>
                  <a:pt x="90" y="58"/>
                  <a:pt x="90" y="58"/>
                  <a:pt x="90" y="58"/>
                </a:cubicBezTo>
                <a:cubicBezTo>
                  <a:pt x="90" y="58"/>
                  <a:pt x="91" y="59"/>
                  <a:pt x="91" y="58"/>
                </a:cubicBezTo>
                <a:cubicBezTo>
                  <a:pt x="91" y="58"/>
                  <a:pt x="91" y="58"/>
                  <a:pt x="91" y="57"/>
                </a:cubicBezTo>
                <a:cubicBezTo>
                  <a:pt x="91" y="57"/>
                  <a:pt x="91" y="57"/>
                  <a:pt x="91" y="57"/>
                </a:cubicBezTo>
                <a:cubicBezTo>
                  <a:pt x="91" y="57"/>
                  <a:pt x="92" y="58"/>
                  <a:pt x="92" y="58"/>
                </a:cubicBezTo>
                <a:cubicBezTo>
                  <a:pt x="91" y="58"/>
                  <a:pt x="91" y="59"/>
                  <a:pt x="91" y="59"/>
                </a:cubicBezTo>
                <a:cubicBezTo>
                  <a:pt x="92" y="59"/>
                  <a:pt x="92" y="59"/>
                  <a:pt x="92" y="59"/>
                </a:cubicBezTo>
                <a:cubicBezTo>
                  <a:pt x="92" y="59"/>
                  <a:pt x="92" y="59"/>
                  <a:pt x="92" y="59"/>
                </a:cubicBezTo>
                <a:cubicBezTo>
                  <a:pt x="92" y="59"/>
                  <a:pt x="92" y="59"/>
                  <a:pt x="92" y="59"/>
                </a:cubicBezTo>
                <a:cubicBezTo>
                  <a:pt x="93" y="59"/>
                  <a:pt x="93" y="59"/>
                  <a:pt x="93" y="59"/>
                </a:cubicBezTo>
                <a:cubicBezTo>
                  <a:pt x="93" y="59"/>
                  <a:pt x="93" y="59"/>
                  <a:pt x="93" y="59"/>
                </a:cubicBezTo>
                <a:cubicBezTo>
                  <a:pt x="93" y="58"/>
                  <a:pt x="94" y="57"/>
                  <a:pt x="95" y="58"/>
                </a:cubicBezTo>
                <a:cubicBezTo>
                  <a:pt x="96" y="58"/>
                  <a:pt x="97" y="57"/>
                  <a:pt x="98" y="56"/>
                </a:cubicBezTo>
                <a:cubicBezTo>
                  <a:pt x="98" y="57"/>
                  <a:pt x="98" y="58"/>
                  <a:pt x="99" y="58"/>
                </a:cubicBezTo>
                <a:cubicBezTo>
                  <a:pt x="99" y="58"/>
                  <a:pt x="99" y="58"/>
                  <a:pt x="99" y="58"/>
                </a:cubicBezTo>
                <a:cubicBezTo>
                  <a:pt x="99" y="57"/>
                  <a:pt x="99" y="57"/>
                  <a:pt x="99" y="57"/>
                </a:cubicBezTo>
                <a:cubicBezTo>
                  <a:pt x="99" y="57"/>
                  <a:pt x="99" y="57"/>
                  <a:pt x="99" y="57"/>
                </a:cubicBezTo>
                <a:cubicBezTo>
                  <a:pt x="100" y="56"/>
                  <a:pt x="100" y="56"/>
                  <a:pt x="100" y="56"/>
                </a:cubicBezTo>
                <a:cubicBezTo>
                  <a:pt x="99" y="54"/>
                  <a:pt x="98" y="54"/>
                  <a:pt x="96" y="52"/>
                </a:cubicBezTo>
                <a:cubicBezTo>
                  <a:pt x="96" y="51"/>
                  <a:pt x="96" y="51"/>
                  <a:pt x="96" y="51"/>
                </a:cubicBezTo>
                <a:cubicBezTo>
                  <a:pt x="97" y="52"/>
                  <a:pt x="98" y="53"/>
                  <a:pt x="99" y="53"/>
                </a:cubicBezTo>
                <a:cubicBezTo>
                  <a:pt x="103" y="52"/>
                  <a:pt x="105" y="55"/>
                  <a:pt x="108" y="55"/>
                </a:cubicBezTo>
                <a:cubicBezTo>
                  <a:pt x="110" y="57"/>
                  <a:pt x="110" y="57"/>
                  <a:pt x="110" y="57"/>
                </a:cubicBezTo>
                <a:cubicBezTo>
                  <a:pt x="110" y="57"/>
                  <a:pt x="110" y="56"/>
                  <a:pt x="110" y="55"/>
                </a:cubicBezTo>
                <a:cubicBezTo>
                  <a:pt x="108" y="55"/>
                  <a:pt x="108" y="52"/>
                  <a:pt x="107" y="53"/>
                </a:cubicBezTo>
                <a:cubicBezTo>
                  <a:pt x="106" y="52"/>
                  <a:pt x="106" y="52"/>
                  <a:pt x="107" y="51"/>
                </a:cubicBezTo>
                <a:cubicBezTo>
                  <a:pt x="106" y="49"/>
                  <a:pt x="103" y="48"/>
                  <a:pt x="106" y="46"/>
                </a:cubicBezTo>
                <a:cubicBezTo>
                  <a:pt x="106" y="44"/>
                  <a:pt x="106" y="43"/>
                  <a:pt x="106" y="41"/>
                </a:cubicBezTo>
                <a:cubicBezTo>
                  <a:pt x="107" y="41"/>
                  <a:pt x="108" y="41"/>
                  <a:pt x="110" y="42"/>
                </a:cubicBezTo>
                <a:cubicBezTo>
                  <a:pt x="110" y="43"/>
                  <a:pt x="110" y="44"/>
                  <a:pt x="110" y="45"/>
                </a:cubicBezTo>
                <a:cubicBezTo>
                  <a:pt x="109" y="47"/>
                  <a:pt x="112" y="47"/>
                  <a:pt x="112" y="48"/>
                </a:cubicBezTo>
                <a:cubicBezTo>
                  <a:pt x="113" y="51"/>
                  <a:pt x="113" y="54"/>
                  <a:pt x="116" y="55"/>
                </a:cubicBezTo>
                <a:cubicBezTo>
                  <a:pt x="115" y="56"/>
                  <a:pt x="116" y="57"/>
                  <a:pt x="116" y="57"/>
                </a:cubicBezTo>
                <a:cubicBezTo>
                  <a:pt x="116" y="58"/>
                  <a:pt x="116" y="60"/>
                  <a:pt x="115" y="61"/>
                </a:cubicBezTo>
                <a:cubicBezTo>
                  <a:pt x="115" y="61"/>
                  <a:pt x="115" y="61"/>
                  <a:pt x="115" y="61"/>
                </a:cubicBezTo>
                <a:cubicBezTo>
                  <a:pt x="114" y="63"/>
                  <a:pt x="114" y="60"/>
                  <a:pt x="113" y="61"/>
                </a:cubicBezTo>
                <a:cubicBezTo>
                  <a:pt x="114" y="61"/>
                  <a:pt x="114" y="61"/>
                  <a:pt x="114" y="61"/>
                </a:cubicBezTo>
                <a:cubicBezTo>
                  <a:pt x="113" y="60"/>
                  <a:pt x="112" y="61"/>
                  <a:pt x="111" y="61"/>
                </a:cubicBezTo>
                <a:cubicBezTo>
                  <a:pt x="113" y="62"/>
                  <a:pt x="115" y="62"/>
                  <a:pt x="116" y="62"/>
                </a:cubicBezTo>
                <a:cubicBezTo>
                  <a:pt x="117" y="61"/>
                  <a:pt x="117" y="60"/>
                  <a:pt x="118" y="59"/>
                </a:cubicBezTo>
                <a:cubicBezTo>
                  <a:pt x="118" y="59"/>
                  <a:pt x="117" y="58"/>
                  <a:pt x="118" y="58"/>
                </a:cubicBezTo>
                <a:cubicBezTo>
                  <a:pt x="119" y="56"/>
                  <a:pt x="117" y="56"/>
                  <a:pt x="117" y="54"/>
                </a:cubicBezTo>
                <a:cubicBezTo>
                  <a:pt x="119" y="53"/>
                  <a:pt x="119" y="53"/>
                  <a:pt x="119" y="53"/>
                </a:cubicBezTo>
                <a:cubicBezTo>
                  <a:pt x="121" y="53"/>
                  <a:pt x="120" y="57"/>
                  <a:pt x="123" y="57"/>
                </a:cubicBezTo>
                <a:cubicBezTo>
                  <a:pt x="122" y="57"/>
                  <a:pt x="121" y="56"/>
                  <a:pt x="121" y="55"/>
                </a:cubicBezTo>
                <a:cubicBezTo>
                  <a:pt x="122" y="55"/>
                  <a:pt x="122" y="55"/>
                  <a:pt x="122" y="55"/>
                </a:cubicBezTo>
                <a:cubicBezTo>
                  <a:pt x="121" y="53"/>
                  <a:pt x="119" y="53"/>
                  <a:pt x="118" y="52"/>
                </a:cubicBezTo>
                <a:cubicBezTo>
                  <a:pt x="117" y="53"/>
                  <a:pt x="116" y="53"/>
                  <a:pt x="116" y="53"/>
                </a:cubicBezTo>
                <a:cubicBezTo>
                  <a:pt x="114" y="51"/>
                  <a:pt x="116" y="47"/>
                  <a:pt x="112" y="46"/>
                </a:cubicBezTo>
                <a:cubicBezTo>
                  <a:pt x="113" y="45"/>
                  <a:pt x="111" y="44"/>
                  <a:pt x="113" y="43"/>
                </a:cubicBezTo>
                <a:cubicBezTo>
                  <a:pt x="113" y="42"/>
                  <a:pt x="112" y="42"/>
                  <a:pt x="112" y="41"/>
                </a:cubicBezTo>
                <a:cubicBezTo>
                  <a:pt x="114" y="42"/>
                  <a:pt x="113" y="44"/>
                  <a:pt x="114" y="46"/>
                </a:cubicBezTo>
                <a:cubicBezTo>
                  <a:pt x="116" y="47"/>
                  <a:pt x="117" y="45"/>
                  <a:pt x="118" y="47"/>
                </a:cubicBezTo>
                <a:cubicBezTo>
                  <a:pt x="119" y="46"/>
                  <a:pt x="119" y="46"/>
                  <a:pt x="119" y="46"/>
                </a:cubicBezTo>
                <a:cubicBezTo>
                  <a:pt x="118" y="46"/>
                  <a:pt x="118" y="45"/>
                  <a:pt x="117" y="45"/>
                </a:cubicBezTo>
                <a:cubicBezTo>
                  <a:pt x="117" y="45"/>
                  <a:pt x="116" y="45"/>
                  <a:pt x="115" y="44"/>
                </a:cubicBezTo>
                <a:cubicBezTo>
                  <a:pt x="115" y="44"/>
                  <a:pt x="114" y="44"/>
                  <a:pt x="115" y="43"/>
                </a:cubicBezTo>
                <a:cubicBezTo>
                  <a:pt x="115" y="43"/>
                  <a:pt x="117" y="45"/>
                  <a:pt x="117" y="43"/>
                </a:cubicBezTo>
                <a:cubicBezTo>
                  <a:pt x="117" y="43"/>
                  <a:pt x="117" y="42"/>
                  <a:pt x="116" y="42"/>
                </a:cubicBezTo>
                <a:cubicBezTo>
                  <a:pt x="116" y="42"/>
                  <a:pt x="116" y="42"/>
                  <a:pt x="116" y="42"/>
                </a:cubicBezTo>
                <a:cubicBezTo>
                  <a:pt x="116" y="42"/>
                  <a:pt x="117" y="42"/>
                  <a:pt x="116" y="41"/>
                </a:cubicBezTo>
                <a:cubicBezTo>
                  <a:pt x="116" y="41"/>
                  <a:pt x="116" y="42"/>
                  <a:pt x="115" y="42"/>
                </a:cubicBezTo>
                <a:cubicBezTo>
                  <a:pt x="116" y="41"/>
                  <a:pt x="115" y="40"/>
                  <a:pt x="116" y="41"/>
                </a:cubicBezTo>
                <a:cubicBezTo>
                  <a:pt x="116" y="42"/>
                  <a:pt x="118" y="41"/>
                  <a:pt x="118" y="42"/>
                </a:cubicBezTo>
                <a:cubicBezTo>
                  <a:pt x="120" y="42"/>
                  <a:pt x="121" y="44"/>
                  <a:pt x="123" y="43"/>
                </a:cubicBezTo>
                <a:cubicBezTo>
                  <a:pt x="122" y="45"/>
                  <a:pt x="124" y="46"/>
                  <a:pt x="124" y="47"/>
                </a:cubicBezTo>
                <a:cubicBezTo>
                  <a:pt x="125" y="46"/>
                  <a:pt x="125" y="46"/>
                  <a:pt x="125" y="46"/>
                </a:cubicBezTo>
                <a:cubicBezTo>
                  <a:pt x="125" y="46"/>
                  <a:pt x="125" y="46"/>
                  <a:pt x="125" y="46"/>
                </a:cubicBezTo>
                <a:cubicBezTo>
                  <a:pt x="126" y="46"/>
                  <a:pt x="125" y="45"/>
                  <a:pt x="125" y="45"/>
                </a:cubicBezTo>
                <a:cubicBezTo>
                  <a:pt x="124" y="45"/>
                  <a:pt x="124" y="44"/>
                  <a:pt x="124" y="43"/>
                </a:cubicBezTo>
                <a:cubicBezTo>
                  <a:pt x="122" y="42"/>
                  <a:pt x="122" y="40"/>
                  <a:pt x="119" y="40"/>
                </a:cubicBezTo>
                <a:cubicBezTo>
                  <a:pt x="119" y="40"/>
                  <a:pt x="119" y="38"/>
                  <a:pt x="118" y="38"/>
                </a:cubicBezTo>
                <a:cubicBezTo>
                  <a:pt x="117" y="36"/>
                  <a:pt x="119" y="36"/>
                  <a:pt x="120" y="36"/>
                </a:cubicBezTo>
                <a:cubicBezTo>
                  <a:pt x="122" y="35"/>
                  <a:pt x="123" y="35"/>
                  <a:pt x="124" y="34"/>
                </a:cubicBezTo>
                <a:cubicBezTo>
                  <a:pt x="124" y="35"/>
                  <a:pt x="122" y="36"/>
                  <a:pt x="124" y="36"/>
                </a:cubicBezTo>
                <a:cubicBezTo>
                  <a:pt x="124" y="36"/>
                  <a:pt x="124" y="36"/>
                  <a:pt x="124" y="36"/>
                </a:cubicBezTo>
                <a:cubicBezTo>
                  <a:pt x="124" y="36"/>
                  <a:pt x="124" y="35"/>
                  <a:pt x="124" y="35"/>
                </a:cubicBezTo>
                <a:cubicBezTo>
                  <a:pt x="124" y="35"/>
                  <a:pt x="125" y="34"/>
                  <a:pt x="125" y="34"/>
                </a:cubicBezTo>
                <a:cubicBezTo>
                  <a:pt x="122" y="32"/>
                  <a:pt x="122" y="32"/>
                  <a:pt x="122" y="32"/>
                </a:cubicBezTo>
                <a:cubicBezTo>
                  <a:pt x="122" y="32"/>
                  <a:pt x="122" y="32"/>
                  <a:pt x="122" y="32"/>
                </a:cubicBezTo>
                <a:cubicBezTo>
                  <a:pt x="122" y="31"/>
                  <a:pt x="122" y="31"/>
                  <a:pt x="122" y="31"/>
                </a:cubicBezTo>
                <a:cubicBezTo>
                  <a:pt x="122" y="32"/>
                  <a:pt x="122" y="32"/>
                  <a:pt x="122" y="32"/>
                </a:cubicBezTo>
                <a:cubicBezTo>
                  <a:pt x="122" y="32"/>
                  <a:pt x="121" y="31"/>
                  <a:pt x="121" y="31"/>
                </a:cubicBezTo>
                <a:cubicBezTo>
                  <a:pt x="122" y="31"/>
                  <a:pt x="122" y="31"/>
                  <a:pt x="122" y="31"/>
                </a:cubicBezTo>
                <a:cubicBezTo>
                  <a:pt x="122" y="30"/>
                  <a:pt x="122" y="30"/>
                  <a:pt x="123" y="29"/>
                </a:cubicBezTo>
                <a:cubicBezTo>
                  <a:pt x="122" y="29"/>
                  <a:pt x="122" y="29"/>
                  <a:pt x="122" y="29"/>
                </a:cubicBezTo>
                <a:cubicBezTo>
                  <a:pt x="123" y="27"/>
                  <a:pt x="125" y="26"/>
                  <a:pt x="127" y="24"/>
                </a:cubicBezTo>
                <a:cubicBezTo>
                  <a:pt x="127" y="24"/>
                  <a:pt x="127" y="24"/>
                  <a:pt x="126" y="24"/>
                </a:cubicBezTo>
                <a:cubicBezTo>
                  <a:pt x="126" y="23"/>
                  <a:pt x="128" y="23"/>
                  <a:pt x="129" y="23"/>
                </a:cubicBezTo>
                <a:cubicBezTo>
                  <a:pt x="129" y="22"/>
                  <a:pt x="129" y="22"/>
                  <a:pt x="129" y="22"/>
                </a:cubicBezTo>
                <a:cubicBezTo>
                  <a:pt x="130" y="22"/>
                  <a:pt x="130" y="22"/>
                  <a:pt x="130" y="22"/>
                </a:cubicBezTo>
                <a:cubicBezTo>
                  <a:pt x="130" y="23"/>
                  <a:pt x="130" y="23"/>
                  <a:pt x="130" y="23"/>
                </a:cubicBezTo>
                <a:cubicBezTo>
                  <a:pt x="129" y="22"/>
                  <a:pt x="129" y="23"/>
                  <a:pt x="129" y="23"/>
                </a:cubicBezTo>
                <a:cubicBezTo>
                  <a:pt x="129" y="23"/>
                  <a:pt x="129" y="23"/>
                  <a:pt x="129" y="24"/>
                </a:cubicBezTo>
                <a:cubicBezTo>
                  <a:pt x="129" y="24"/>
                  <a:pt x="129" y="24"/>
                  <a:pt x="129" y="24"/>
                </a:cubicBezTo>
                <a:cubicBezTo>
                  <a:pt x="129" y="24"/>
                  <a:pt x="129" y="24"/>
                  <a:pt x="129" y="24"/>
                </a:cubicBezTo>
                <a:cubicBezTo>
                  <a:pt x="130" y="23"/>
                  <a:pt x="130" y="23"/>
                  <a:pt x="130" y="23"/>
                </a:cubicBezTo>
                <a:cubicBezTo>
                  <a:pt x="130" y="24"/>
                  <a:pt x="130" y="24"/>
                  <a:pt x="130" y="24"/>
                </a:cubicBezTo>
                <a:cubicBezTo>
                  <a:pt x="131" y="23"/>
                  <a:pt x="131" y="22"/>
                  <a:pt x="133" y="22"/>
                </a:cubicBezTo>
                <a:cubicBezTo>
                  <a:pt x="134" y="22"/>
                  <a:pt x="133" y="24"/>
                  <a:pt x="134" y="23"/>
                </a:cubicBezTo>
                <a:cubicBezTo>
                  <a:pt x="134" y="22"/>
                  <a:pt x="134" y="22"/>
                  <a:pt x="133" y="21"/>
                </a:cubicBezTo>
                <a:cubicBezTo>
                  <a:pt x="132" y="21"/>
                  <a:pt x="132" y="21"/>
                  <a:pt x="132" y="21"/>
                </a:cubicBezTo>
                <a:cubicBezTo>
                  <a:pt x="135" y="20"/>
                  <a:pt x="135" y="20"/>
                  <a:pt x="135" y="20"/>
                </a:cubicBezTo>
                <a:cubicBezTo>
                  <a:pt x="135" y="19"/>
                  <a:pt x="133" y="20"/>
                  <a:pt x="133" y="18"/>
                </a:cubicBezTo>
                <a:cubicBezTo>
                  <a:pt x="133" y="19"/>
                  <a:pt x="133" y="18"/>
                  <a:pt x="133" y="18"/>
                </a:cubicBezTo>
                <a:cubicBezTo>
                  <a:pt x="133" y="17"/>
                  <a:pt x="132" y="17"/>
                  <a:pt x="133" y="17"/>
                </a:cubicBezTo>
                <a:cubicBezTo>
                  <a:pt x="133" y="15"/>
                  <a:pt x="132" y="14"/>
                  <a:pt x="134" y="13"/>
                </a:cubicBezTo>
                <a:cubicBezTo>
                  <a:pt x="136" y="14"/>
                  <a:pt x="136" y="14"/>
                  <a:pt x="136" y="14"/>
                </a:cubicBezTo>
                <a:close/>
                <a:moveTo>
                  <a:pt x="183" y="15"/>
                </a:moveTo>
                <a:cubicBezTo>
                  <a:pt x="183" y="15"/>
                  <a:pt x="183" y="15"/>
                  <a:pt x="183" y="16"/>
                </a:cubicBezTo>
                <a:cubicBezTo>
                  <a:pt x="182" y="15"/>
                  <a:pt x="182" y="15"/>
                  <a:pt x="182" y="14"/>
                </a:cubicBezTo>
                <a:cubicBezTo>
                  <a:pt x="183" y="14"/>
                  <a:pt x="183" y="14"/>
                  <a:pt x="183" y="15"/>
                </a:cubicBezTo>
                <a:close/>
                <a:moveTo>
                  <a:pt x="188" y="17"/>
                </a:moveTo>
                <a:cubicBezTo>
                  <a:pt x="187" y="17"/>
                  <a:pt x="185" y="17"/>
                  <a:pt x="184" y="18"/>
                </a:cubicBezTo>
                <a:cubicBezTo>
                  <a:pt x="185" y="17"/>
                  <a:pt x="184" y="16"/>
                  <a:pt x="185" y="15"/>
                </a:cubicBezTo>
                <a:cubicBezTo>
                  <a:pt x="186" y="16"/>
                  <a:pt x="188" y="15"/>
                  <a:pt x="188" y="17"/>
                </a:cubicBezTo>
                <a:close/>
                <a:moveTo>
                  <a:pt x="178" y="17"/>
                </a:moveTo>
                <a:cubicBezTo>
                  <a:pt x="179" y="18"/>
                  <a:pt x="177" y="17"/>
                  <a:pt x="177" y="17"/>
                </a:cubicBezTo>
                <a:cubicBezTo>
                  <a:pt x="178" y="17"/>
                  <a:pt x="178" y="17"/>
                  <a:pt x="178" y="17"/>
                </a:cubicBezTo>
                <a:close/>
                <a:moveTo>
                  <a:pt x="127" y="18"/>
                </a:moveTo>
                <a:cubicBezTo>
                  <a:pt x="127" y="19"/>
                  <a:pt x="127" y="19"/>
                  <a:pt x="127" y="19"/>
                </a:cubicBezTo>
                <a:cubicBezTo>
                  <a:pt x="126" y="19"/>
                  <a:pt x="126" y="19"/>
                  <a:pt x="126" y="19"/>
                </a:cubicBezTo>
                <a:cubicBezTo>
                  <a:pt x="126" y="19"/>
                  <a:pt x="127" y="18"/>
                  <a:pt x="127" y="18"/>
                </a:cubicBezTo>
                <a:close/>
                <a:moveTo>
                  <a:pt x="193" y="21"/>
                </a:moveTo>
                <a:cubicBezTo>
                  <a:pt x="193" y="21"/>
                  <a:pt x="193" y="21"/>
                  <a:pt x="193" y="20"/>
                </a:cubicBezTo>
                <a:cubicBezTo>
                  <a:pt x="193" y="20"/>
                  <a:pt x="194" y="20"/>
                  <a:pt x="194" y="20"/>
                </a:cubicBezTo>
                <a:cubicBezTo>
                  <a:pt x="193" y="21"/>
                  <a:pt x="193" y="21"/>
                  <a:pt x="193" y="21"/>
                </a:cubicBezTo>
                <a:close/>
                <a:moveTo>
                  <a:pt x="196" y="22"/>
                </a:moveTo>
                <a:cubicBezTo>
                  <a:pt x="195" y="22"/>
                  <a:pt x="196" y="23"/>
                  <a:pt x="195" y="23"/>
                </a:cubicBezTo>
                <a:cubicBezTo>
                  <a:pt x="194" y="22"/>
                  <a:pt x="196" y="21"/>
                  <a:pt x="195" y="21"/>
                </a:cubicBezTo>
                <a:cubicBezTo>
                  <a:pt x="195" y="21"/>
                  <a:pt x="195" y="21"/>
                  <a:pt x="196" y="22"/>
                </a:cubicBezTo>
                <a:close/>
                <a:moveTo>
                  <a:pt x="152" y="25"/>
                </a:moveTo>
                <a:cubicBezTo>
                  <a:pt x="152" y="26"/>
                  <a:pt x="151" y="25"/>
                  <a:pt x="151" y="25"/>
                </a:cubicBezTo>
                <a:cubicBezTo>
                  <a:pt x="151" y="24"/>
                  <a:pt x="151" y="23"/>
                  <a:pt x="152" y="23"/>
                </a:cubicBezTo>
                <a:cubicBezTo>
                  <a:pt x="152" y="23"/>
                  <a:pt x="153" y="24"/>
                  <a:pt x="152" y="25"/>
                </a:cubicBezTo>
                <a:close/>
                <a:moveTo>
                  <a:pt x="141" y="24"/>
                </a:moveTo>
                <a:cubicBezTo>
                  <a:pt x="141" y="24"/>
                  <a:pt x="142" y="24"/>
                  <a:pt x="142" y="25"/>
                </a:cubicBezTo>
                <a:cubicBezTo>
                  <a:pt x="142" y="25"/>
                  <a:pt x="143" y="25"/>
                  <a:pt x="143" y="24"/>
                </a:cubicBezTo>
                <a:cubicBezTo>
                  <a:pt x="143" y="25"/>
                  <a:pt x="142" y="25"/>
                  <a:pt x="142" y="25"/>
                </a:cubicBezTo>
                <a:cubicBezTo>
                  <a:pt x="141" y="26"/>
                  <a:pt x="140" y="26"/>
                  <a:pt x="140" y="27"/>
                </a:cubicBezTo>
                <a:cubicBezTo>
                  <a:pt x="140" y="28"/>
                  <a:pt x="140" y="28"/>
                  <a:pt x="140" y="28"/>
                </a:cubicBezTo>
                <a:cubicBezTo>
                  <a:pt x="140" y="28"/>
                  <a:pt x="139" y="27"/>
                  <a:pt x="139" y="28"/>
                </a:cubicBezTo>
                <a:cubicBezTo>
                  <a:pt x="139" y="29"/>
                  <a:pt x="140" y="29"/>
                  <a:pt x="140" y="30"/>
                </a:cubicBezTo>
                <a:cubicBezTo>
                  <a:pt x="139" y="30"/>
                  <a:pt x="139" y="27"/>
                  <a:pt x="138" y="28"/>
                </a:cubicBezTo>
                <a:cubicBezTo>
                  <a:pt x="137" y="28"/>
                  <a:pt x="137" y="28"/>
                  <a:pt x="137" y="28"/>
                </a:cubicBezTo>
                <a:cubicBezTo>
                  <a:pt x="138" y="28"/>
                  <a:pt x="138" y="28"/>
                  <a:pt x="138" y="28"/>
                </a:cubicBezTo>
                <a:cubicBezTo>
                  <a:pt x="137" y="26"/>
                  <a:pt x="137" y="26"/>
                  <a:pt x="137" y="26"/>
                </a:cubicBezTo>
                <a:cubicBezTo>
                  <a:pt x="138" y="26"/>
                  <a:pt x="138" y="27"/>
                  <a:pt x="139" y="27"/>
                </a:cubicBezTo>
                <a:cubicBezTo>
                  <a:pt x="140" y="26"/>
                  <a:pt x="141" y="25"/>
                  <a:pt x="142" y="25"/>
                </a:cubicBezTo>
                <a:cubicBezTo>
                  <a:pt x="141" y="24"/>
                  <a:pt x="141" y="24"/>
                  <a:pt x="141" y="24"/>
                </a:cubicBezTo>
                <a:cubicBezTo>
                  <a:pt x="141" y="24"/>
                  <a:pt x="141" y="24"/>
                  <a:pt x="141" y="24"/>
                </a:cubicBezTo>
                <a:close/>
                <a:moveTo>
                  <a:pt x="99" y="27"/>
                </a:moveTo>
                <a:cubicBezTo>
                  <a:pt x="101" y="30"/>
                  <a:pt x="97" y="30"/>
                  <a:pt x="96" y="31"/>
                </a:cubicBezTo>
                <a:cubicBezTo>
                  <a:pt x="95" y="33"/>
                  <a:pt x="93" y="34"/>
                  <a:pt x="93" y="36"/>
                </a:cubicBezTo>
                <a:cubicBezTo>
                  <a:pt x="92" y="37"/>
                  <a:pt x="92" y="37"/>
                  <a:pt x="91" y="37"/>
                </a:cubicBezTo>
                <a:cubicBezTo>
                  <a:pt x="92" y="37"/>
                  <a:pt x="92" y="37"/>
                  <a:pt x="92" y="37"/>
                </a:cubicBezTo>
                <a:cubicBezTo>
                  <a:pt x="91" y="37"/>
                  <a:pt x="91" y="37"/>
                  <a:pt x="91" y="38"/>
                </a:cubicBezTo>
                <a:cubicBezTo>
                  <a:pt x="91" y="38"/>
                  <a:pt x="91" y="39"/>
                  <a:pt x="91" y="39"/>
                </a:cubicBezTo>
                <a:cubicBezTo>
                  <a:pt x="91" y="39"/>
                  <a:pt x="91" y="39"/>
                  <a:pt x="91" y="39"/>
                </a:cubicBezTo>
                <a:cubicBezTo>
                  <a:pt x="91" y="40"/>
                  <a:pt x="91" y="41"/>
                  <a:pt x="90" y="42"/>
                </a:cubicBezTo>
                <a:cubicBezTo>
                  <a:pt x="90" y="42"/>
                  <a:pt x="90" y="42"/>
                  <a:pt x="90" y="42"/>
                </a:cubicBezTo>
                <a:cubicBezTo>
                  <a:pt x="89" y="43"/>
                  <a:pt x="91" y="43"/>
                  <a:pt x="90" y="44"/>
                </a:cubicBezTo>
                <a:cubicBezTo>
                  <a:pt x="90" y="47"/>
                  <a:pt x="91" y="50"/>
                  <a:pt x="94" y="51"/>
                </a:cubicBezTo>
                <a:cubicBezTo>
                  <a:pt x="94" y="51"/>
                  <a:pt x="94" y="51"/>
                  <a:pt x="94" y="52"/>
                </a:cubicBezTo>
                <a:cubicBezTo>
                  <a:pt x="93" y="51"/>
                  <a:pt x="93" y="51"/>
                  <a:pt x="93" y="51"/>
                </a:cubicBezTo>
                <a:cubicBezTo>
                  <a:pt x="93" y="51"/>
                  <a:pt x="93" y="51"/>
                  <a:pt x="93" y="52"/>
                </a:cubicBezTo>
                <a:cubicBezTo>
                  <a:pt x="93" y="51"/>
                  <a:pt x="92" y="51"/>
                  <a:pt x="92" y="51"/>
                </a:cubicBezTo>
                <a:cubicBezTo>
                  <a:pt x="92" y="52"/>
                  <a:pt x="92" y="52"/>
                  <a:pt x="92" y="52"/>
                </a:cubicBezTo>
                <a:cubicBezTo>
                  <a:pt x="91" y="51"/>
                  <a:pt x="90" y="51"/>
                  <a:pt x="89" y="51"/>
                </a:cubicBezTo>
                <a:cubicBezTo>
                  <a:pt x="89" y="51"/>
                  <a:pt x="89" y="50"/>
                  <a:pt x="90" y="50"/>
                </a:cubicBezTo>
                <a:cubicBezTo>
                  <a:pt x="89" y="50"/>
                  <a:pt x="88" y="48"/>
                  <a:pt x="87" y="49"/>
                </a:cubicBezTo>
                <a:cubicBezTo>
                  <a:pt x="87" y="49"/>
                  <a:pt x="87" y="49"/>
                  <a:pt x="87" y="49"/>
                </a:cubicBezTo>
                <a:cubicBezTo>
                  <a:pt x="87" y="49"/>
                  <a:pt x="85" y="48"/>
                  <a:pt x="86" y="47"/>
                </a:cubicBezTo>
                <a:cubicBezTo>
                  <a:pt x="87" y="47"/>
                  <a:pt x="87" y="47"/>
                  <a:pt x="87" y="46"/>
                </a:cubicBezTo>
                <a:cubicBezTo>
                  <a:pt x="86" y="45"/>
                  <a:pt x="86" y="45"/>
                  <a:pt x="86" y="45"/>
                </a:cubicBezTo>
                <a:cubicBezTo>
                  <a:pt x="87" y="44"/>
                  <a:pt x="87" y="44"/>
                  <a:pt x="87" y="44"/>
                </a:cubicBezTo>
                <a:cubicBezTo>
                  <a:pt x="87" y="43"/>
                  <a:pt x="88" y="42"/>
                  <a:pt x="88" y="41"/>
                </a:cubicBezTo>
                <a:cubicBezTo>
                  <a:pt x="88" y="40"/>
                  <a:pt x="87" y="41"/>
                  <a:pt x="87" y="41"/>
                </a:cubicBezTo>
                <a:cubicBezTo>
                  <a:pt x="86" y="40"/>
                  <a:pt x="88" y="39"/>
                  <a:pt x="88" y="38"/>
                </a:cubicBezTo>
                <a:cubicBezTo>
                  <a:pt x="88" y="38"/>
                  <a:pt x="88" y="38"/>
                  <a:pt x="88" y="38"/>
                </a:cubicBezTo>
                <a:cubicBezTo>
                  <a:pt x="88" y="38"/>
                  <a:pt x="88" y="38"/>
                  <a:pt x="88" y="37"/>
                </a:cubicBezTo>
                <a:cubicBezTo>
                  <a:pt x="88" y="37"/>
                  <a:pt x="88" y="37"/>
                  <a:pt x="88" y="37"/>
                </a:cubicBezTo>
                <a:cubicBezTo>
                  <a:pt x="88" y="37"/>
                  <a:pt x="87" y="36"/>
                  <a:pt x="87" y="36"/>
                </a:cubicBezTo>
                <a:cubicBezTo>
                  <a:pt x="87" y="36"/>
                  <a:pt x="87" y="36"/>
                  <a:pt x="88" y="36"/>
                </a:cubicBezTo>
                <a:cubicBezTo>
                  <a:pt x="87" y="34"/>
                  <a:pt x="90" y="35"/>
                  <a:pt x="89" y="34"/>
                </a:cubicBezTo>
                <a:cubicBezTo>
                  <a:pt x="89" y="34"/>
                  <a:pt x="89" y="32"/>
                  <a:pt x="89" y="32"/>
                </a:cubicBezTo>
                <a:cubicBezTo>
                  <a:pt x="90" y="33"/>
                  <a:pt x="90" y="32"/>
                  <a:pt x="90" y="32"/>
                </a:cubicBezTo>
                <a:cubicBezTo>
                  <a:pt x="91" y="32"/>
                  <a:pt x="91" y="31"/>
                  <a:pt x="91" y="31"/>
                </a:cubicBezTo>
                <a:cubicBezTo>
                  <a:pt x="91" y="31"/>
                  <a:pt x="91" y="31"/>
                  <a:pt x="91" y="31"/>
                </a:cubicBezTo>
                <a:cubicBezTo>
                  <a:pt x="91" y="31"/>
                  <a:pt x="92" y="31"/>
                  <a:pt x="92" y="31"/>
                </a:cubicBezTo>
                <a:cubicBezTo>
                  <a:pt x="91" y="31"/>
                  <a:pt x="91" y="31"/>
                  <a:pt x="91" y="31"/>
                </a:cubicBezTo>
                <a:cubicBezTo>
                  <a:pt x="93" y="30"/>
                  <a:pt x="96" y="30"/>
                  <a:pt x="96" y="27"/>
                </a:cubicBezTo>
                <a:cubicBezTo>
                  <a:pt x="97" y="26"/>
                  <a:pt x="98" y="26"/>
                  <a:pt x="99" y="27"/>
                </a:cubicBezTo>
                <a:close/>
                <a:moveTo>
                  <a:pt x="189" y="27"/>
                </a:moveTo>
                <a:cubicBezTo>
                  <a:pt x="188" y="28"/>
                  <a:pt x="187" y="27"/>
                  <a:pt x="187" y="27"/>
                </a:cubicBezTo>
                <a:cubicBezTo>
                  <a:pt x="187" y="26"/>
                  <a:pt x="188" y="27"/>
                  <a:pt x="189" y="27"/>
                </a:cubicBezTo>
                <a:close/>
                <a:moveTo>
                  <a:pt x="147" y="33"/>
                </a:moveTo>
                <a:cubicBezTo>
                  <a:pt x="147" y="33"/>
                  <a:pt x="148" y="32"/>
                  <a:pt x="147" y="32"/>
                </a:cubicBezTo>
                <a:cubicBezTo>
                  <a:pt x="148" y="32"/>
                  <a:pt x="148" y="32"/>
                  <a:pt x="148" y="32"/>
                </a:cubicBezTo>
                <a:cubicBezTo>
                  <a:pt x="147" y="33"/>
                  <a:pt x="147" y="33"/>
                  <a:pt x="147" y="33"/>
                </a:cubicBezTo>
                <a:close/>
                <a:moveTo>
                  <a:pt x="117" y="40"/>
                </a:moveTo>
                <a:cubicBezTo>
                  <a:pt x="116" y="39"/>
                  <a:pt x="116" y="39"/>
                  <a:pt x="116" y="39"/>
                </a:cubicBezTo>
                <a:cubicBezTo>
                  <a:pt x="116" y="39"/>
                  <a:pt x="116" y="39"/>
                  <a:pt x="116" y="39"/>
                </a:cubicBezTo>
                <a:cubicBezTo>
                  <a:pt x="117" y="39"/>
                  <a:pt x="117" y="39"/>
                  <a:pt x="117" y="40"/>
                </a:cubicBezTo>
                <a:close/>
                <a:moveTo>
                  <a:pt x="107" y="40"/>
                </a:moveTo>
                <a:cubicBezTo>
                  <a:pt x="107" y="40"/>
                  <a:pt x="106" y="41"/>
                  <a:pt x="106" y="40"/>
                </a:cubicBezTo>
                <a:cubicBezTo>
                  <a:pt x="106" y="40"/>
                  <a:pt x="105" y="39"/>
                  <a:pt x="106" y="39"/>
                </a:cubicBezTo>
                <a:cubicBezTo>
                  <a:pt x="107" y="39"/>
                  <a:pt x="107" y="40"/>
                  <a:pt x="107" y="40"/>
                </a:cubicBezTo>
                <a:close/>
                <a:moveTo>
                  <a:pt x="125" y="48"/>
                </a:moveTo>
                <a:cubicBezTo>
                  <a:pt x="125" y="48"/>
                  <a:pt x="125" y="48"/>
                  <a:pt x="125" y="48"/>
                </a:cubicBezTo>
                <a:cubicBezTo>
                  <a:pt x="125" y="46"/>
                  <a:pt x="125" y="46"/>
                  <a:pt x="125" y="46"/>
                </a:cubicBezTo>
                <a:cubicBezTo>
                  <a:pt x="126" y="47"/>
                  <a:pt x="125" y="48"/>
                  <a:pt x="125" y="48"/>
                </a:cubicBezTo>
                <a:close/>
                <a:moveTo>
                  <a:pt x="128" y="49"/>
                </a:moveTo>
                <a:cubicBezTo>
                  <a:pt x="128" y="49"/>
                  <a:pt x="128" y="49"/>
                  <a:pt x="128" y="49"/>
                </a:cubicBezTo>
                <a:cubicBezTo>
                  <a:pt x="128" y="49"/>
                  <a:pt x="128" y="49"/>
                  <a:pt x="128" y="50"/>
                </a:cubicBezTo>
                <a:cubicBezTo>
                  <a:pt x="127" y="49"/>
                  <a:pt x="126" y="49"/>
                  <a:pt x="126" y="48"/>
                </a:cubicBezTo>
                <a:cubicBezTo>
                  <a:pt x="127" y="49"/>
                  <a:pt x="127" y="50"/>
                  <a:pt x="128" y="49"/>
                </a:cubicBezTo>
                <a:close/>
                <a:moveTo>
                  <a:pt x="89" y="50"/>
                </a:moveTo>
                <a:cubicBezTo>
                  <a:pt x="89" y="50"/>
                  <a:pt x="89" y="50"/>
                  <a:pt x="89" y="50"/>
                </a:cubicBezTo>
                <a:cubicBezTo>
                  <a:pt x="88" y="50"/>
                  <a:pt x="88" y="50"/>
                  <a:pt x="88" y="50"/>
                </a:cubicBezTo>
                <a:cubicBezTo>
                  <a:pt x="88" y="49"/>
                  <a:pt x="88" y="50"/>
                  <a:pt x="89" y="50"/>
                </a:cubicBezTo>
                <a:close/>
                <a:moveTo>
                  <a:pt x="86" y="57"/>
                </a:moveTo>
                <a:cubicBezTo>
                  <a:pt x="86" y="57"/>
                  <a:pt x="86" y="58"/>
                  <a:pt x="85" y="58"/>
                </a:cubicBezTo>
                <a:cubicBezTo>
                  <a:pt x="85" y="58"/>
                  <a:pt x="84" y="57"/>
                  <a:pt x="85" y="56"/>
                </a:cubicBezTo>
                <a:cubicBezTo>
                  <a:pt x="85" y="56"/>
                  <a:pt x="86" y="56"/>
                  <a:pt x="86" y="57"/>
                </a:cubicBezTo>
                <a:close/>
                <a:moveTo>
                  <a:pt x="60" y="58"/>
                </a:moveTo>
                <a:cubicBezTo>
                  <a:pt x="60" y="59"/>
                  <a:pt x="60" y="59"/>
                  <a:pt x="60" y="59"/>
                </a:cubicBezTo>
                <a:cubicBezTo>
                  <a:pt x="60" y="60"/>
                  <a:pt x="60" y="60"/>
                  <a:pt x="60" y="60"/>
                </a:cubicBezTo>
                <a:cubicBezTo>
                  <a:pt x="59" y="59"/>
                  <a:pt x="60" y="59"/>
                  <a:pt x="60" y="58"/>
                </a:cubicBezTo>
                <a:close/>
                <a:moveTo>
                  <a:pt x="248" y="59"/>
                </a:moveTo>
                <a:cubicBezTo>
                  <a:pt x="248" y="60"/>
                  <a:pt x="248" y="60"/>
                  <a:pt x="249" y="60"/>
                </a:cubicBezTo>
                <a:cubicBezTo>
                  <a:pt x="248" y="61"/>
                  <a:pt x="248" y="61"/>
                  <a:pt x="248" y="61"/>
                </a:cubicBezTo>
                <a:cubicBezTo>
                  <a:pt x="247" y="61"/>
                  <a:pt x="247" y="59"/>
                  <a:pt x="248" y="59"/>
                </a:cubicBezTo>
                <a:close/>
                <a:moveTo>
                  <a:pt x="45" y="61"/>
                </a:moveTo>
                <a:cubicBezTo>
                  <a:pt x="46" y="61"/>
                  <a:pt x="45" y="61"/>
                  <a:pt x="45" y="61"/>
                </a:cubicBezTo>
                <a:cubicBezTo>
                  <a:pt x="44" y="61"/>
                  <a:pt x="44" y="61"/>
                  <a:pt x="44" y="61"/>
                </a:cubicBezTo>
                <a:cubicBezTo>
                  <a:pt x="44" y="61"/>
                  <a:pt x="44" y="61"/>
                  <a:pt x="44" y="61"/>
                </a:cubicBezTo>
                <a:cubicBezTo>
                  <a:pt x="44" y="61"/>
                  <a:pt x="44" y="61"/>
                  <a:pt x="44" y="61"/>
                </a:cubicBezTo>
                <a:cubicBezTo>
                  <a:pt x="44" y="60"/>
                  <a:pt x="45" y="61"/>
                  <a:pt x="45" y="61"/>
                </a:cubicBezTo>
                <a:close/>
                <a:moveTo>
                  <a:pt x="67" y="63"/>
                </a:moveTo>
                <a:cubicBezTo>
                  <a:pt x="66" y="63"/>
                  <a:pt x="66" y="63"/>
                  <a:pt x="66" y="63"/>
                </a:cubicBezTo>
                <a:cubicBezTo>
                  <a:pt x="66" y="63"/>
                  <a:pt x="67" y="63"/>
                  <a:pt x="67" y="62"/>
                </a:cubicBezTo>
                <a:cubicBezTo>
                  <a:pt x="67" y="62"/>
                  <a:pt x="67" y="62"/>
                  <a:pt x="67" y="62"/>
                </a:cubicBezTo>
                <a:cubicBezTo>
                  <a:pt x="67" y="62"/>
                  <a:pt x="67" y="62"/>
                  <a:pt x="67" y="62"/>
                </a:cubicBezTo>
                <a:cubicBezTo>
                  <a:pt x="67" y="62"/>
                  <a:pt x="67" y="62"/>
                  <a:pt x="67" y="62"/>
                </a:cubicBezTo>
                <a:cubicBezTo>
                  <a:pt x="67" y="62"/>
                  <a:pt x="67" y="63"/>
                  <a:pt x="67" y="63"/>
                </a:cubicBezTo>
                <a:close/>
                <a:moveTo>
                  <a:pt x="171" y="64"/>
                </a:moveTo>
                <a:cubicBezTo>
                  <a:pt x="169" y="62"/>
                  <a:pt x="169" y="62"/>
                  <a:pt x="169" y="62"/>
                </a:cubicBezTo>
                <a:cubicBezTo>
                  <a:pt x="171" y="64"/>
                  <a:pt x="171" y="64"/>
                  <a:pt x="171" y="64"/>
                </a:cubicBezTo>
                <a:cubicBezTo>
                  <a:pt x="171" y="64"/>
                  <a:pt x="171" y="64"/>
                  <a:pt x="171" y="64"/>
                </a:cubicBezTo>
                <a:close/>
                <a:moveTo>
                  <a:pt x="172" y="67"/>
                </a:moveTo>
                <a:cubicBezTo>
                  <a:pt x="172" y="66"/>
                  <a:pt x="172" y="66"/>
                  <a:pt x="172" y="66"/>
                </a:cubicBezTo>
                <a:cubicBezTo>
                  <a:pt x="172" y="67"/>
                  <a:pt x="172" y="67"/>
                  <a:pt x="172" y="67"/>
                </a:cubicBezTo>
                <a:cubicBezTo>
                  <a:pt x="171" y="66"/>
                  <a:pt x="171" y="66"/>
                  <a:pt x="171" y="66"/>
                </a:cubicBezTo>
                <a:cubicBezTo>
                  <a:pt x="172" y="66"/>
                  <a:pt x="172" y="67"/>
                  <a:pt x="172" y="67"/>
                </a:cubicBezTo>
                <a:close/>
                <a:moveTo>
                  <a:pt x="49" y="69"/>
                </a:moveTo>
                <a:cubicBezTo>
                  <a:pt x="49" y="68"/>
                  <a:pt x="48" y="68"/>
                  <a:pt x="48" y="68"/>
                </a:cubicBezTo>
                <a:cubicBezTo>
                  <a:pt x="49" y="67"/>
                  <a:pt x="48" y="69"/>
                  <a:pt x="49" y="69"/>
                </a:cubicBezTo>
                <a:close/>
                <a:moveTo>
                  <a:pt x="67" y="69"/>
                </a:moveTo>
                <a:cubicBezTo>
                  <a:pt x="66" y="68"/>
                  <a:pt x="66" y="68"/>
                  <a:pt x="66" y="68"/>
                </a:cubicBezTo>
                <a:cubicBezTo>
                  <a:pt x="66" y="68"/>
                  <a:pt x="66" y="68"/>
                  <a:pt x="66" y="68"/>
                </a:cubicBezTo>
                <a:cubicBezTo>
                  <a:pt x="67" y="69"/>
                  <a:pt x="67" y="69"/>
                  <a:pt x="67" y="69"/>
                </a:cubicBezTo>
                <a:close/>
                <a:moveTo>
                  <a:pt x="258" y="72"/>
                </a:moveTo>
                <a:cubicBezTo>
                  <a:pt x="256" y="71"/>
                  <a:pt x="256" y="71"/>
                  <a:pt x="256" y="71"/>
                </a:cubicBezTo>
                <a:cubicBezTo>
                  <a:pt x="256" y="71"/>
                  <a:pt x="256" y="71"/>
                  <a:pt x="256" y="71"/>
                </a:cubicBezTo>
                <a:cubicBezTo>
                  <a:pt x="258" y="72"/>
                  <a:pt x="258" y="72"/>
                  <a:pt x="258" y="72"/>
                </a:cubicBezTo>
                <a:close/>
                <a:moveTo>
                  <a:pt x="62" y="72"/>
                </a:moveTo>
                <a:cubicBezTo>
                  <a:pt x="61" y="73"/>
                  <a:pt x="61" y="73"/>
                  <a:pt x="61" y="73"/>
                </a:cubicBezTo>
                <a:cubicBezTo>
                  <a:pt x="61" y="72"/>
                  <a:pt x="60" y="72"/>
                  <a:pt x="61" y="72"/>
                </a:cubicBezTo>
                <a:cubicBezTo>
                  <a:pt x="61" y="72"/>
                  <a:pt x="61" y="72"/>
                  <a:pt x="62" y="72"/>
                </a:cubicBezTo>
                <a:close/>
                <a:moveTo>
                  <a:pt x="71" y="74"/>
                </a:moveTo>
                <a:cubicBezTo>
                  <a:pt x="71" y="74"/>
                  <a:pt x="71" y="74"/>
                  <a:pt x="71" y="74"/>
                </a:cubicBezTo>
                <a:cubicBezTo>
                  <a:pt x="70" y="73"/>
                  <a:pt x="70" y="73"/>
                  <a:pt x="70" y="73"/>
                </a:cubicBezTo>
                <a:cubicBezTo>
                  <a:pt x="71" y="73"/>
                  <a:pt x="71" y="74"/>
                  <a:pt x="71" y="74"/>
                </a:cubicBezTo>
                <a:close/>
                <a:moveTo>
                  <a:pt x="40" y="74"/>
                </a:moveTo>
                <a:cubicBezTo>
                  <a:pt x="40" y="74"/>
                  <a:pt x="40" y="75"/>
                  <a:pt x="40" y="75"/>
                </a:cubicBezTo>
                <a:cubicBezTo>
                  <a:pt x="40" y="75"/>
                  <a:pt x="40" y="75"/>
                  <a:pt x="40" y="75"/>
                </a:cubicBezTo>
                <a:cubicBezTo>
                  <a:pt x="39" y="75"/>
                  <a:pt x="39" y="75"/>
                  <a:pt x="39" y="76"/>
                </a:cubicBezTo>
                <a:cubicBezTo>
                  <a:pt x="38" y="75"/>
                  <a:pt x="38" y="75"/>
                  <a:pt x="38" y="75"/>
                </a:cubicBezTo>
                <a:cubicBezTo>
                  <a:pt x="39" y="75"/>
                  <a:pt x="40" y="75"/>
                  <a:pt x="40" y="74"/>
                </a:cubicBezTo>
                <a:cubicBezTo>
                  <a:pt x="40" y="74"/>
                  <a:pt x="40" y="74"/>
                  <a:pt x="40" y="74"/>
                </a:cubicBezTo>
                <a:cubicBezTo>
                  <a:pt x="40" y="74"/>
                  <a:pt x="40" y="74"/>
                  <a:pt x="40" y="74"/>
                </a:cubicBezTo>
                <a:close/>
                <a:moveTo>
                  <a:pt x="65" y="75"/>
                </a:moveTo>
                <a:cubicBezTo>
                  <a:pt x="65" y="75"/>
                  <a:pt x="65" y="75"/>
                  <a:pt x="65" y="75"/>
                </a:cubicBezTo>
                <a:cubicBezTo>
                  <a:pt x="64" y="74"/>
                  <a:pt x="64" y="74"/>
                  <a:pt x="64" y="74"/>
                </a:cubicBezTo>
                <a:cubicBezTo>
                  <a:pt x="64" y="74"/>
                  <a:pt x="64" y="75"/>
                  <a:pt x="65" y="75"/>
                </a:cubicBezTo>
                <a:close/>
                <a:moveTo>
                  <a:pt x="63" y="77"/>
                </a:moveTo>
                <a:cubicBezTo>
                  <a:pt x="62" y="76"/>
                  <a:pt x="62" y="76"/>
                  <a:pt x="62" y="76"/>
                </a:cubicBezTo>
                <a:cubicBezTo>
                  <a:pt x="62" y="75"/>
                  <a:pt x="62" y="75"/>
                  <a:pt x="62" y="75"/>
                </a:cubicBezTo>
                <a:cubicBezTo>
                  <a:pt x="62" y="76"/>
                  <a:pt x="62" y="76"/>
                  <a:pt x="63" y="77"/>
                </a:cubicBezTo>
                <a:close/>
                <a:moveTo>
                  <a:pt x="61" y="76"/>
                </a:moveTo>
                <a:cubicBezTo>
                  <a:pt x="61" y="77"/>
                  <a:pt x="61" y="77"/>
                  <a:pt x="61" y="77"/>
                </a:cubicBezTo>
                <a:cubicBezTo>
                  <a:pt x="60" y="76"/>
                  <a:pt x="60" y="76"/>
                  <a:pt x="60" y="76"/>
                </a:cubicBezTo>
                <a:cubicBezTo>
                  <a:pt x="60" y="76"/>
                  <a:pt x="60" y="76"/>
                  <a:pt x="60" y="76"/>
                </a:cubicBezTo>
                <a:cubicBezTo>
                  <a:pt x="59" y="76"/>
                  <a:pt x="59" y="76"/>
                  <a:pt x="59" y="76"/>
                </a:cubicBezTo>
                <a:cubicBezTo>
                  <a:pt x="60" y="75"/>
                  <a:pt x="60" y="76"/>
                  <a:pt x="61" y="76"/>
                </a:cubicBezTo>
                <a:close/>
                <a:moveTo>
                  <a:pt x="72" y="77"/>
                </a:moveTo>
                <a:cubicBezTo>
                  <a:pt x="72" y="78"/>
                  <a:pt x="75" y="79"/>
                  <a:pt x="73" y="80"/>
                </a:cubicBezTo>
                <a:cubicBezTo>
                  <a:pt x="73" y="80"/>
                  <a:pt x="72" y="80"/>
                  <a:pt x="72" y="80"/>
                </a:cubicBezTo>
                <a:cubicBezTo>
                  <a:pt x="72" y="80"/>
                  <a:pt x="72" y="80"/>
                  <a:pt x="72" y="80"/>
                </a:cubicBezTo>
                <a:cubicBezTo>
                  <a:pt x="72" y="80"/>
                  <a:pt x="72" y="80"/>
                  <a:pt x="72" y="80"/>
                </a:cubicBezTo>
                <a:cubicBezTo>
                  <a:pt x="73" y="80"/>
                  <a:pt x="73" y="80"/>
                  <a:pt x="73" y="80"/>
                </a:cubicBezTo>
                <a:cubicBezTo>
                  <a:pt x="72" y="79"/>
                  <a:pt x="71" y="78"/>
                  <a:pt x="71" y="77"/>
                </a:cubicBezTo>
                <a:cubicBezTo>
                  <a:pt x="71" y="77"/>
                  <a:pt x="71" y="78"/>
                  <a:pt x="72" y="77"/>
                </a:cubicBezTo>
                <a:cubicBezTo>
                  <a:pt x="72" y="77"/>
                  <a:pt x="72" y="77"/>
                  <a:pt x="72" y="77"/>
                </a:cubicBezTo>
                <a:cubicBezTo>
                  <a:pt x="71" y="76"/>
                  <a:pt x="71" y="76"/>
                  <a:pt x="71" y="76"/>
                </a:cubicBezTo>
                <a:cubicBezTo>
                  <a:pt x="72" y="76"/>
                  <a:pt x="72" y="76"/>
                  <a:pt x="72" y="77"/>
                </a:cubicBezTo>
                <a:close/>
                <a:moveTo>
                  <a:pt x="63" y="77"/>
                </a:moveTo>
                <a:cubicBezTo>
                  <a:pt x="63" y="78"/>
                  <a:pt x="64" y="79"/>
                  <a:pt x="64" y="79"/>
                </a:cubicBezTo>
                <a:cubicBezTo>
                  <a:pt x="64" y="79"/>
                  <a:pt x="63" y="79"/>
                  <a:pt x="63" y="80"/>
                </a:cubicBezTo>
                <a:cubicBezTo>
                  <a:pt x="63" y="80"/>
                  <a:pt x="63" y="80"/>
                  <a:pt x="64" y="80"/>
                </a:cubicBezTo>
                <a:cubicBezTo>
                  <a:pt x="64" y="80"/>
                  <a:pt x="64" y="80"/>
                  <a:pt x="63" y="80"/>
                </a:cubicBezTo>
                <a:cubicBezTo>
                  <a:pt x="63" y="80"/>
                  <a:pt x="63" y="80"/>
                  <a:pt x="63" y="80"/>
                </a:cubicBezTo>
                <a:cubicBezTo>
                  <a:pt x="63" y="80"/>
                  <a:pt x="63" y="80"/>
                  <a:pt x="62" y="80"/>
                </a:cubicBezTo>
                <a:cubicBezTo>
                  <a:pt x="62" y="80"/>
                  <a:pt x="62" y="80"/>
                  <a:pt x="63" y="80"/>
                </a:cubicBezTo>
                <a:cubicBezTo>
                  <a:pt x="62" y="79"/>
                  <a:pt x="62" y="79"/>
                  <a:pt x="62" y="79"/>
                </a:cubicBezTo>
                <a:cubicBezTo>
                  <a:pt x="63" y="78"/>
                  <a:pt x="63" y="78"/>
                  <a:pt x="63" y="78"/>
                </a:cubicBezTo>
                <a:cubicBezTo>
                  <a:pt x="62" y="77"/>
                  <a:pt x="62" y="77"/>
                  <a:pt x="62" y="77"/>
                </a:cubicBezTo>
                <a:cubicBezTo>
                  <a:pt x="63" y="77"/>
                  <a:pt x="63" y="77"/>
                  <a:pt x="63" y="77"/>
                </a:cubicBezTo>
                <a:close/>
                <a:moveTo>
                  <a:pt x="60" y="80"/>
                </a:moveTo>
                <a:cubicBezTo>
                  <a:pt x="59" y="79"/>
                  <a:pt x="59" y="79"/>
                  <a:pt x="60" y="78"/>
                </a:cubicBezTo>
                <a:cubicBezTo>
                  <a:pt x="60" y="79"/>
                  <a:pt x="59" y="79"/>
                  <a:pt x="60" y="80"/>
                </a:cubicBezTo>
                <a:close/>
                <a:moveTo>
                  <a:pt x="58" y="78"/>
                </a:moveTo>
                <a:cubicBezTo>
                  <a:pt x="58" y="78"/>
                  <a:pt x="57" y="79"/>
                  <a:pt x="57" y="78"/>
                </a:cubicBezTo>
                <a:cubicBezTo>
                  <a:pt x="58" y="78"/>
                  <a:pt x="58" y="78"/>
                  <a:pt x="58" y="78"/>
                </a:cubicBezTo>
                <a:close/>
                <a:moveTo>
                  <a:pt x="69" y="81"/>
                </a:moveTo>
                <a:cubicBezTo>
                  <a:pt x="69" y="82"/>
                  <a:pt x="68" y="82"/>
                  <a:pt x="68" y="83"/>
                </a:cubicBezTo>
                <a:cubicBezTo>
                  <a:pt x="67" y="82"/>
                  <a:pt x="66" y="81"/>
                  <a:pt x="66" y="80"/>
                </a:cubicBezTo>
                <a:cubicBezTo>
                  <a:pt x="67" y="79"/>
                  <a:pt x="67" y="79"/>
                  <a:pt x="67" y="79"/>
                </a:cubicBezTo>
                <a:cubicBezTo>
                  <a:pt x="68" y="79"/>
                  <a:pt x="69" y="80"/>
                  <a:pt x="69" y="81"/>
                </a:cubicBezTo>
                <a:close/>
                <a:moveTo>
                  <a:pt x="57" y="80"/>
                </a:moveTo>
                <a:cubicBezTo>
                  <a:pt x="58" y="79"/>
                  <a:pt x="58" y="79"/>
                  <a:pt x="58" y="79"/>
                </a:cubicBezTo>
                <a:cubicBezTo>
                  <a:pt x="58" y="79"/>
                  <a:pt x="58" y="80"/>
                  <a:pt x="58" y="80"/>
                </a:cubicBezTo>
                <a:cubicBezTo>
                  <a:pt x="58" y="80"/>
                  <a:pt x="57" y="80"/>
                  <a:pt x="57" y="80"/>
                </a:cubicBezTo>
                <a:cubicBezTo>
                  <a:pt x="57" y="80"/>
                  <a:pt x="57" y="80"/>
                  <a:pt x="57" y="80"/>
                </a:cubicBezTo>
                <a:cubicBezTo>
                  <a:pt x="57" y="79"/>
                  <a:pt x="57" y="79"/>
                  <a:pt x="57" y="79"/>
                </a:cubicBezTo>
                <a:cubicBezTo>
                  <a:pt x="57" y="79"/>
                  <a:pt x="57" y="79"/>
                  <a:pt x="57" y="80"/>
                </a:cubicBezTo>
                <a:close/>
                <a:moveTo>
                  <a:pt x="217" y="80"/>
                </a:moveTo>
                <a:cubicBezTo>
                  <a:pt x="217" y="80"/>
                  <a:pt x="217" y="80"/>
                  <a:pt x="217" y="80"/>
                </a:cubicBezTo>
                <a:cubicBezTo>
                  <a:pt x="217" y="80"/>
                  <a:pt x="216" y="80"/>
                  <a:pt x="216" y="80"/>
                </a:cubicBezTo>
                <a:cubicBezTo>
                  <a:pt x="216" y="79"/>
                  <a:pt x="217" y="79"/>
                  <a:pt x="217" y="80"/>
                </a:cubicBezTo>
                <a:close/>
                <a:moveTo>
                  <a:pt x="166" y="80"/>
                </a:moveTo>
                <a:cubicBezTo>
                  <a:pt x="167" y="81"/>
                  <a:pt x="167" y="81"/>
                  <a:pt x="167" y="81"/>
                </a:cubicBezTo>
                <a:cubicBezTo>
                  <a:pt x="166" y="80"/>
                  <a:pt x="166" y="80"/>
                  <a:pt x="166" y="80"/>
                </a:cubicBezTo>
                <a:close/>
                <a:moveTo>
                  <a:pt x="227" y="84"/>
                </a:moveTo>
                <a:cubicBezTo>
                  <a:pt x="228" y="84"/>
                  <a:pt x="227" y="86"/>
                  <a:pt x="228" y="87"/>
                </a:cubicBezTo>
                <a:cubicBezTo>
                  <a:pt x="230" y="89"/>
                  <a:pt x="231" y="92"/>
                  <a:pt x="233" y="94"/>
                </a:cubicBezTo>
                <a:cubicBezTo>
                  <a:pt x="232" y="94"/>
                  <a:pt x="232" y="93"/>
                  <a:pt x="231" y="93"/>
                </a:cubicBezTo>
                <a:cubicBezTo>
                  <a:pt x="230" y="94"/>
                  <a:pt x="230" y="94"/>
                  <a:pt x="230" y="94"/>
                </a:cubicBezTo>
                <a:cubicBezTo>
                  <a:pt x="231" y="96"/>
                  <a:pt x="231" y="99"/>
                  <a:pt x="234" y="100"/>
                </a:cubicBezTo>
                <a:cubicBezTo>
                  <a:pt x="234" y="101"/>
                  <a:pt x="234" y="101"/>
                  <a:pt x="234" y="101"/>
                </a:cubicBezTo>
                <a:cubicBezTo>
                  <a:pt x="233" y="100"/>
                  <a:pt x="233" y="100"/>
                  <a:pt x="232" y="100"/>
                </a:cubicBezTo>
                <a:cubicBezTo>
                  <a:pt x="231" y="100"/>
                  <a:pt x="232" y="101"/>
                  <a:pt x="232" y="101"/>
                </a:cubicBezTo>
                <a:cubicBezTo>
                  <a:pt x="232" y="102"/>
                  <a:pt x="232" y="102"/>
                  <a:pt x="232" y="102"/>
                </a:cubicBezTo>
                <a:cubicBezTo>
                  <a:pt x="232" y="102"/>
                  <a:pt x="232" y="102"/>
                  <a:pt x="232" y="102"/>
                </a:cubicBezTo>
                <a:cubicBezTo>
                  <a:pt x="231" y="100"/>
                  <a:pt x="230" y="98"/>
                  <a:pt x="230" y="96"/>
                </a:cubicBezTo>
                <a:cubicBezTo>
                  <a:pt x="228" y="94"/>
                  <a:pt x="230" y="91"/>
                  <a:pt x="228" y="90"/>
                </a:cubicBezTo>
                <a:cubicBezTo>
                  <a:pt x="228" y="88"/>
                  <a:pt x="227" y="88"/>
                  <a:pt x="226" y="87"/>
                </a:cubicBezTo>
                <a:cubicBezTo>
                  <a:pt x="225" y="86"/>
                  <a:pt x="225" y="84"/>
                  <a:pt x="224" y="83"/>
                </a:cubicBezTo>
                <a:cubicBezTo>
                  <a:pt x="225" y="82"/>
                  <a:pt x="225" y="83"/>
                  <a:pt x="225" y="83"/>
                </a:cubicBezTo>
                <a:cubicBezTo>
                  <a:pt x="225" y="82"/>
                  <a:pt x="225" y="82"/>
                  <a:pt x="225" y="81"/>
                </a:cubicBezTo>
                <a:cubicBezTo>
                  <a:pt x="224" y="80"/>
                  <a:pt x="224" y="80"/>
                  <a:pt x="224" y="80"/>
                </a:cubicBezTo>
                <a:cubicBezTo>
                  <a:pt x="225" y="81"/>
                  <a:pt x="226" y="82"/>
                  <a:pt x="227" y="84"/>
                </a:cubicBezTo>
                <a:close/>
                <a:moveTo>
                  <a:pt x="35" y="81"/>
                </a:moveTo>
                <a:cubicBezTo>
                  <a:pt x="35" y="80"/>
                  <a:pt x="34" y="82"/>
                  <a:pt x="34" y="81"/>
                </a:cubicBezTo>
                <a:cubicBezTo>
                  <a:pt x="34" y="81"/>
                  <a:pt x="35" y="80"/>
                  <a:pt x="36" y="81"/>
                </a:cubicBezTo>
                <a:cubicBezTo>
                  <a:pt x="35" y="81"/>
                  <a:pt x="35" y="81"/>
                  <a:pt x="35" y="81"/>
                </a:cubicBezTo>
                <a:close/>
                <a:moveTo>
                  <a:pt x="101" y="83"/>
                </a:moveTo>
                <a:cubicBezTo>
                  <a:pt x="102" y="83"/>
                  <a:pt x="101" y="84"/>
                  <a:pt x="101" y="84"/>
                </a:cubicBezTo>
                <a:cubicBezTo>
                  <a:pt x="101" y="84"/>
                  <a:pt x="101" y="83"/>
                  <a:pt x="101" y="82"/>
                </a:cubicBezTo>
                <a:cubicBezTo>
                  <a:pt x="102" y="82"/>
                  <a:pt x="101" y="83"/>
                  <a:pt x="101" y="83"/>
                </a:cubicBezTo>
                <a:close/>
                <a:moveTo>
                  <a:pt x="205" y="83"/>
                </a:moveTo>
                <a:cubicBezTo>
                  <a:pt x="204" y="83"/>
                  <a:pt x="204" y="83"/>
                  <a:pt x="204" y="84"/>
                </a:cubicBezTo>
                <a:cubicBezTo>
                  <a:pt x="203" y="83"/>
                  <a:pt x="203" y="83"/>
                  <a:pt x="203" y="83"/>
                </a:cubicBezTo>
                <a:cubicBezTo>
                  <a:pt x="204" y="83"/>
                  <a:pt x="204" y="82"/>
                  <a:pt x="205" y="83"/>
                </a:cubicBezTo>
                <a:close/>
                <a:moveTo>
                  <a:pt x="168" y="85"/>
                </a:moveTo>
                <a:cubicBezTo>
                  <a:pt x="169" y="85"/>
                  <a:pt x="166" y="81"/>
                  <a:pt x="166" y="84"/>
                </a:cubicBezTo>
                <a:cubicBezTo>
                  <a:pt x="167" y="85"/>
                  <a:pt x="167" y="85"/>
                  <a:pt x="167" y="85"/>
                </a:cubicBezTo>
                <a:cubicBezTo>
                  <a:pt x="167" y="85"/>
                  <a:pt x="166" y="85"/>
                  <a:pt x="166" y="86"/>
                </a:cubicBezTo>
                <a:cubicBezTo>
                  <a:pt x="166" y="86"/>
                  <a:pt x="166" y="85"/>
                  <a:pt x="166" y="85"/>
                </a:cubicBezTo>
                <a:cubicBezTo>
                  <a:pt x="166" y="85"/>
                  <a:pt x="166" y="85"/>
                  <a:pt x="166" y="84"/>
                </a:cubicBezTo>
                <a:cubicBezTo>
                  <a:pt x="166" y="82"/>
                  <a:pt x="168" y="84"/>
                  <a:pt x="168" y="85"/>
                </a:cubicBezTo>
                <a:close/>
                <a:moveTo>
                  <a:pt x="178" y="88"/>
                </a:moveTo>
                <a:cubicBezTo>
                  <a:pt x="178" y="88"/>
                  <a:pt x="178" y="88"/>
                  <a:pt x="178" y="88"/>
                </a:cubicBezTo>
                <a:cubicBezTo>
                  <a:pt x="178" y="88"/>
                  <a:pt x="178" y="89"/>
                  <a:pt x="178" y="89"/>
                </a:cubicBezTo>
                <a:cubicBezTo>
                  <a:pt x="178" y="89"/>
                  <a:pt x="178" y="90"/>
                  <a:pt x="178" y="89"/>
                </a:cubicBezTo>
                <a:cubicBezTo>
                  <a:pt x="177" y="91"/>
                  <a:pt x="176" y="92"/>
                  <a:pt x="175" y="93"/>
                </a:cubicBezTo>
                <a:cubicBezTo>
                  <a:pt x="175" y="93"/>
                  <a:pt x="175" y="93"/>
                  <a:pt x="175" y="93"/>
                </a:cubicBezTo>
                <a:cubicBezTo>
                  <a:pt x="175" y="94"/>
                  <a:pt x="174" y="95"/>
                  <a:pt x="173" y="95"/>
                </a:cubicBezTo>
                <a:cubicBezTo>
                  <a:pt x="174" y="94"/>
                  <a:pt x="174" y="94"/>
                  <a:pt x="174" y="94"/>
                </a:cubicBezTo>
                <a:cubicBezTo>
                  <a:pt x="173" y="94"/>
                  <a:pt x="173" y="93"/>
                  <a:pt x="173" y="94"/>
                </a:cubicBezTo>
                <a:cubicBezTo>
                  <a:pt x="173" y="93"/>
                  <a:pt x="173" y="93"/>
                  <a:pt x="173" y="93"/>
                </a:cubicBezTo>
                <a:cubicBezTo>
                  <a:pt x="173" y="93"/>
                  <a:pt x="174" y="94"/>
                  <a:pt x="174" y="94"/>
                </a:cubicBezTo>
                <a:cubicBezTo>
                  <a:pt x="175" y="93"/>
                  <a:pt x="174" y="92"/>
                  <a:pt x="176" y="91"/>
                </a:cubicBezTo>
                <a:cubicBezTo>
                  <a:pt x="177" y="89"/>
                  <a:pt x="177" y="86"/>
                  <a:pt x="177" y="84"/>
                </a:cubicBezTo>
                <a:cubicBezTo>
                  <a:pt x="178" y="85"/>
                  <a:pt x="178" y="86"/>
                  <a:pt x="178" y="88"/>
                </a:cubicBezTo>
                <a:close/>
                <a:moveTo>
                  <a:pt x="49" y="85"/>
                </a:moveTo>
                <a:cubicBezTo>
                  <a:pt x="49" y="86"/>
                  <a:pt x="49" y="85"/>
                  <a:pt x="48" y="85"/>
                </a:cubicBezTo>
                <a:cubicBezTo>
                  <a:pt x="49" y="85"/>
                  <a:pt x="49" y="84"/>
                  <a:pt x="49" y="85"/>
                </a:cubicBezTo>
                <a:close/>
                <a:moveTo>
                  <a:pt x="78" y="87"/>
                </a:moveTo>
                <a:cubicBezTo>
                  <a:pt x="76" y="86"/>
                  <a:pt x="76" y="86"/>
                  <a:pt x="76" y="86"/>
                </a:cubicBezTo>
                <a:cubicBezTo>
                  <a:pt x="76" y="86"/>
                  <a:pt x="77" y="86"/>
                  <a:pt x="77" y="86"/>
                </a:cubicBezTo>
                <a:cubicBezTo>
                  <a:pt x="77" y="85"/>
                  <a:pt x="77" y="85"/>
                  <a:pt x="77" y="85"/>
                </a:cubicBezTo>
                <a:cubicBezTo>
                  <a:pt x="78" y="86"/>
                  <a:pt x="78" y="86"/>
                  <a:pt x="78" y="86"/>
                </a:cubicBezTo>
                <a:cubicBezTo>
                  <a:pt x="78" y="87"/>
                  <a:pt x="78" y="87"/>
                  <a:pt x="78" y="87"/>
                </a:cubicBezTo>
                <a:close/>
                <a:moveTo>
                  <a:pt x="45" y="86"/>
                </a:moveTo>
                <a:cubicBezTo>
                  <a:pt x="45" y="88"/>
                  <a:pt x="43" y="87"/>
                  <a:pt x="43" y="87"/>
                </a:cubicBezTo>
                <a:cubicBezTo>
                  <a:pt x="42" y="86"/>
                  <a:pt x="45" y="86"/>
                  <a:pt x="44" y="85"/>
                </a:cubicBezTo>
                <a:cubicBezTo>
                  <a:pt x="44" y="85"/>
                  <a:pt x="44" y="85"/>
                  <a:pt x="45" y="86"/>
                </a:cubicBezTo>
                <a:close/>
                <a:moveTo>
                  <a:pt x="63" y="86"/>
                </a:moveTo>
                <a:cubicBezTo>
                  <a:pt x="63" y="87"/>
                  <a:pt x="63" y="87"/>
                  <a:pt x="63" y="87"/>
                </a:cubicBezTo>
                <a:cubicBezTo>
                  <a:pt x="63" y="87"/>
                  <a:pt x="62" y="86"/>
                  <a:pt x="63" y="86"/>
                </a:cubicBezTo>
                <a:cubicBezTo>
                  <a:pt x="63" y="86"/>
                  <a:pt x="63" y="86"/>
                  <a:pt x="63" y="86"/>
                </a:cubicBezTo>
                <a:close/>
                <a:moveTo>
                  <a:pt x="45" y="88"/>
                </a:moveTo>
                <a:cubicBezTo>
                  <a:pt x="46" y="87"/>
                  <a:pt x="46" y="87"/>
                  <a:pt x="46" y="87"/>
                </a:cubicBezTo>
                <a:cubicBezTo>
                  <a:pt x="46" y="87"/>
                  <a:pt x="46" y="87"/>
                  <a:pt x="46" y="87"/>
                </a:cubicBezTo>
                <a:cubicBezTo>
                  <a:pt x="45" y="88"/>
                  <a:pt x="45" y="88"/>
                  <a:pt x="45" y="88"/>
                </a:cubicBezTo>
                <a:close/>
                <a:moveTo>
                  <a:pt x="57" y="87"/>
                </a:moveTo>
                <a:cubicBezTo>
                  <a:pt x="57" y="87"/>
                  <a:pt x="56" y="88"/>
                  <a:pt x="55" y="88"/>
                </a:cubicBezTo>
                <a:cubicBezTo>
                  <a:pt x="55" y="87"/>
                  <a:pt x="56" y="87"/>
                  <a:pt x="57" y="87"/>
                </a:cubicBezTo>
                <a:close/>
                <a:moveTo>
                  <a:pt x="247" y="89"/>
                </a:moveTo>
                <a:cubicBezTo>
                  <a:pt x="247" y="88"/>
                  <a:pt x="248" y="87"/>
                  <a:pt x="248" y="87"/>
                </a:cubicBezTo>
                <a:cubicBezTo>
                  <a:pt x="248" y="87"/>
                  <a:pt x="248" y="88"/>
                  <a:pt x="247" y="89"/>
                </a:cubicBezTo>
                <a:close/>
                <a:moveTo>
                  <a:pt x="22" y="87"/>
                </a:moveTo>
                <a:cubicBezTo>
                  <a:pt x="22" y="88"/>
                  <a:pt x="20" y="88"/>
                  <a:pt x="21" y="89"/>
                </a:cubicBezTo>
                <a:cubicBezTo>
                  <a:pt x="21" y="90"/>
                  <a:pt x="22" y="89"/>
                  <a:pt x="23" y="89"/>
                </a:cubicBezTo>
                <a:cubicBezTo>
                  <a:pt x="23" y="91"/>
                  <a:pt x="22" y="92"/>
                  <a:pt x="22" y="93"/>
                </a:cubicBezTo>
                <a:cubicBezTo>
                  <a:pt x="25" y="92"/>
                  <a:pt x="23" y="96"/>
                  <a:pt x="26" y="96"/>
                </a:cubicBezTo>
                <a:cubicBezTo>
                  <a:pt x="26" y="97"/>
                  <a:pt x="26" y="98"/>
                  <a:pt x="27" y="99"/>
                </a:cubicBezTo>
                <a:cubicBezTo>
                  <a:pt x="27" y="99"/>
                  <a:pt x="26" y="99"/>
                  <a:pt x="26" y="99"/>
                </a:cubicBezTo>
                <a:cubicBezTo>
                  <a:pt x="27" y="100"/>
                  <a:pt x="28" y="99"/>
                  <a:pt x="29" y="100"/>
                </a:cubicBezTo>
                <a:cubicBezTo>
                  <a:pt x="29" y="101"/>
                  <a:pt x="26" y="102"/>
                  <a:pt x="28" y="103"/>
                </a:cubicBezTo>
                <a:cubicBezTo>
                  <a:pt x="28" y="104"/>
                  <a:pt x="26" y="103"/>
                  <a:pt x="25" y="104"/>
                </a:cubicBezTo>
                <a:cubicBezTo>
                  <a:pt x="24" y="104"/>
                  <a:pt x="23" y="104"/>
                  <a:pt x="22" y="104"/>
                </a:cubicBezTo>
                <a:cubicBezTo>
                  <a:pt x="22" y="105"/>
                  <a:pt x="21" y="105"/>
                  <a:pt x="21" y="105"/>
                </a:cubicBezTo>
                <a:cubicBezTo>
                  <a:pt x="20" y="105"/>
                  <a:pt x="19" y="105"/>
                  <a:pt x="19" y="106"/>
                </a:cubicBezTo>
                <a:cubicBezTo>
                  <a:pt x="20" y="105"/>
                  <a:pt x="20" y="102"/>
                  <a:pt x="22" y="103"/>
                </a:cubicBezTo>
                <a:cubicBezTo>
                  <a:pt x="22" y="103"/>
                  <a:pt x="23" y="103"/>
                  <a:pt x="23" y="103"/>
                </a:cubicBezTo>
                <a:cubicBezTo>
                  <a:pt x="22" y="103"/>
                  <a:pt x="21" y="103"/>
                  <a:pt x="20" y="102"/>
                </a:cubicBezTo>
                <a:cubicBezTo>
                  <a:pt x="20" y="102"/>
                  <a:pt x="20" y="102"/>
                  <a:pt x="19" y="102"/>
                </a:cubicBezTo>
                <a:cubicBezTo>
                  <a:pt x="20" y="101"/>
                  <a:pt x="22" y="101"/>
                  <a:pt x="21" y="99"/>
                </a:cubicBezTo>
                <a:cubicBezTo>
                  <a:pt x="20" y="99"/>
                  <a:pt x="20" y="99"/>
                  <a:pt x="20" y="99"/>
                </a:cubicBezTo>
                <a:cubicBezTo>
                  <a:pt x="20" y="99"/>
                  <a:pt x="21" y="99"/>
                  <a:pt x="21" y="99"/>
                </a:cubicBezTo>
                <a:cubicBezTo>
                  <a:pt x="20" y="99"/>
                  <a:pt x="20" y="99"/>
                  <a:pt x="20" y="99"/>
                </a:cubicBezTo>
                <a:cubicBezTo>
                  <a:pt x="21" y="99"/>
                  <a:pt x="21" y="99"/>
                  <a:pt x="22" y="99"/>
                </a:cubicBezTo>
                <a:cubicBezTo>
                  <a:pt x="22" y="98"/>
                  <a:pt x="22" y="98"/>
                  <a:pt x="22" y="98"/>
                </a:cubicBezTo>
                <a:cubicBezTo>
                  <a:pt x="22" y="98"/>
                  <a:pt x="22" y="98"/>
                  <a:pt x="22" y="98"/>
                </a:cubicBezTo>
                <a:cubicBezTo>
                  <a:pt x="23" y="98"/>
                  <a:pt x="22" y="97"/>
                  <a:pt x="22" y="97"/>
                </a:cubicBezTo>
                <a:cubicBezTo>
                  <a:pt x="21" y="97"/>
                  <a:pt x="23" y="94"/>
                  <a:pt x="21" y="95"/>
                </a:cubicBezTo>
                <a:cubicBezTo>
                  <a:pt x="21" y="95"/>
                  <a:pt x="21" y="95"/>
                  <a:pt x="21" y="95"/>
                </a:cubicBezTo>
                <a:cubicBezTo>
                  <a:pt x="20" y="95"/>
                  <a:pt x="20" y="95"/>
                  <a:pt x="20" y="95"/>
                </a:cubicBezTo>
                <a:cubicBezTo>
                  <a:pt x="20" y="94"/>
                  <a:pt x="20" y="93"/>
                  <a:pt x="19" y="93"/>
                </a:cubicBezTo>
                <a:cubicBezTo>
                  <a:pt x="19" y="93"/>
                  <a:pt x="19" y="93"/>
                  <a:pt x="19" y="94"/>
                </a:cubicBezTo>
                <a:cubicBezTo>
                  <a:pt x="19" y="94"/>
                  <a:pt x="19" y="94"/>
                  <a:pt x="19" y="94"/>
                </a:cubicBezTo>
                <a:cubicBezTo>
                  <a:pt x="18" y="93"/>
                  <a:pt x="20" y="91"/>
                  <a:pt x="18" y="92"/>
                </a:cubicBezTo>
                <a:cubicBezTo>
                  <a:pt x="20" y="91"/>
                  <a:pt x="18" y="87"/>
                  <a:pt x="22" y="87"/>
                </a:cubicBezTo>
                <a:close/>
                <a:moveTo>
                  <a:pt x="84" y="88"/>
                </a:moveTo>
                <a:cubicBezTo>
                  <a:pt x="83" y="89"/>
                  <a:pt x="82" y="88"/>
                  <a:pt x="82" y="88"/>
                </a:cubicBezTo>
                <a:cubicBezTo>
                  <a:pt x="82" y="89"/>
                  <a:pt x="83" y="88"/>
                  <a:pt x="84" y="88"/>
                </a:cubicBezTo>
                <a:close/>
                <a:moveTo>
                  <a:pt x="51" y="89"/>
                </a:moveTo>
                <a:cubicBezTo>
                  <a:pt x="51" y="89"/>
                  <a:pt x="51" y="90"/>
                  <a:pt x="51" y="90"/>
                </a:cubicBezTo>
                <a:cubicBezTo>
                  <a:pt x="51" y="90"/>
                  <a:pt x="51" y="90"/>
                  <a:pt x="51" y="90"/>
                </a:cubicBezTo>
                <a:cubicBezTo>
                  <a:pt x="51" y="90"/>
                  <a:pt x="50" y="89"/>
                  <a:pt x="51" y="89"/>
                </a:cubicBezTo>
                <a:close/>
                <a:moveTo>
                  <a:pt x="18" y="90"/>
                </a:moveTo>
                <a:cubicBezTo>
                  <a:pt x="18" y="90"/>
                  <a:pt x="18" y="90"/>
                  <a:pt x="18" y="89"/>
                </a:cubicBezTo>
                <a:cubicBezTo>
                  <a:pt x="18" y="90"/>
                  <a:pt x="18" y="90"/>
                  <a:pt x="18" y="90"/>
                </a:cubicBezTo>
                <a:close/>
                <a:moveTo>
                  <a:pt x="134" y="91"/>
                </a:moveTo>
                <a:cubicBezTo>
                  <a:pt x="133" y="91"/>
                  <a:pt x="133" y="91"/>
                  <a:pt x="133" y="91"/>
                </a:cubicBezTo>
                <a:cubicBezTo>
                  <a:pt x="133" y="91"/>
                  <a:pt x="134" y="90"/>
                  <a:pt x="134" y="91"/>
                </a:cubicBezTo>
                <a:close/>
                <a:moveTo>
                  <a:pt x="89" y="91"/>
                </a:moveTo>
                <a:cubicBezTo>
                  <a:pt x="92" y="91"/>
                  <a:pt x="92" y="91"/>
                  <a:pt x="92" y="91"/>
                </a:cubicBezTo>
                <a:cubicBezTo>
                  <a:pt x="89" y="91"/>
                  <a:pt x="89" y="91"/>
                  <a:pt x="89" y="91"/>
                </a:cubicBezTo>
                <a:close/>
                <a:moveTo>
                  <a:pt x="43" y="93"/>
                </a:moveTo>
                <a:cubicBezTo>
                  <a:pt x="42" y="95"/>
                  <a:pt x="42" y="95"/>
                  <a:pt x="42" y="95"/>
                </a:cubicBezTo>
                <a:cubicBezTo>
                  <a:pt x="41" y="94"/>
                  <a:pt x="41" y="94"/>
                  <a:pt x="41" y="94"/>
                </a:cubicBezTo>
                <a:cubicBezTo>
                  <a:pt x="41" y="94"/>
                  <a:pt x="41" y="93"/>
                  <a:pt x="42" y="94"/>
                </a:cubicBezTo>
                <a:cubicBezTo>
                  <a:pt x="42" y="94"/>
                  <a:pt x="42" y="94"/>
                  <a:pt x="42" y="94"/>
                </a:cubicBezTo>
                <a:cubicBezTo>
                  <a:pt x="42" y="94"/>
                  <a:pt x="42" y="92"/>
                  <a:pt x="43" y="93"/>
                </a:cubicBezTo>
                <a:close/>
                <a:moveTo>
                  <a:pt x="17" y="95"/>
                </a:moveTo>
                <a:cubicBezTo>
                  <a:pt x="17" y="95"/>
                  <a:pt x="18" y="95"/>
                  <a:pt x="18" y="95"/>
                </a:cubicBezTo>
                <a:cubicBezTo>
                  <a:pt x="18" y="95"/>
                  <a:pt x="19" y="96"/>
                  <a:pt x="19" y="96"/>
                </a:cubicBezTo>
                <a:cubicBezTo>
                  <a:pt x="18" y="97"/>
                  <a:pt x="18" y="97"/>
                  <a:pt x="18" y="97"/>
                </a:cubicBezTo>
                <a:cubicBezTo>
                  <a:pt x="18" y="98"/>
                  <a:pt x="18" y="100"/>
                  <a:pt x="17" y="100"/>
                </a:cubicBezTo>
                <a:cubicBezTo>
                  <a:pt x="16" y="101"/>
                  <a:pt x="14" y="103"/>
                  <a:pt x="12" y="102"/>
                </a:cubicBezTo>
                <a:cubicBezTo>
                  <a:pt x="12" y="100"/>
                  <a:pt x="15" y="99"/>
                  <a:pt x="13" y="98"/>
                </a:cubicBezTo>
                <a:cubicBezTo>
                  <a:pt x="14" y="97"/>
                  <a:pt x="12" y="97"/>
                  <a:pt x="13" y="96"/>
                </a:cubicBezTo>
                <a:cubicBezTo>
                  <a:pt x="14" y="97"/>
                  <a:pt x="15" y="97"/>
                  <a:pt x="15" y="96"/>
                </a:cubicBezTo>
                <a:cubicBezTo>
                  <a:pt x="15" y="96"/>
                  <a:pt x="15" y="96"/>
                  <a:pt x="15" y="96"/>
                </a:cubicBezTo>
                <a:cubicBezTo>
                  <a:pt x="15" y="95"/>
                  <a:pt x="15" y="95"/>
                  <a:pt x="15" y="95"/>
                </a:cubicBezTo>
                <a:cubicBezTo>
                  <a:pt x="16" y="95"/>
                  <a:pt x="17" y="94"/>
                  <a:pt x="17" y="95"/>
                </a:cubicBezTo>
                <a:close/>
                <a:moveTo>
                  <a:pt x="94" y="95"/>
                </a:moveTo>
                <a:cubicBezTo>
                  <a:pt x="94" y="96"/>
                  <a:pt x="94" y="96"/>
                  <a:pt x="94" y="96"/>
                </a:cubicBezTo>
                <a:cubicBezTo>
                  <a:pt x="93" y="95"/>
                  <a:pt x="93" y="95"/>
                  <a:pt x="93" y="95"/>
                </a:cubicBezTo>
                <a:cubicBezTo>
                  <a:pt x="93" y="95"/>
                  <a:pt x="94" y="95"/>
                  <a:pt x="94" y="95"/>
                </a:cubicBezTo>
                <a:close/>
                <a:moveTo>
                  <a:pt x="42" y="96"/>
                </a:moveTo>
                <a:cubicBezTo>
                  <a:pt x="41" y="95"/>
                  <a:pt x="41" y="95"/>
                  <a:pt x="41" y="95"/>
                </a:cubicBezTo>
                <a:cubicBezTo>
                  <a:pt x="42" y="95"/>
                  <a:pt x="42" y="95"/>
                  <a:pt x="42" y="95"/>
                </a:cubicBezTo>
                <a:cubicBezTo>
                  <a:pt x="42" y="96"/>
                  <a:pt x="42" y="96"/>
                  <a:pt x="42" y="96"/>
                </a:cubicBezTo>
                <a:close/>
                <a:moveTo>
                  <a:pt x="168" y="98"/>
                </a:moveTo>
                <a:cubicBezTo>
                  <a:pt x="168" y="96"/>
                  <a:pt x="168" y="96"/>
                  <a:pt x="168" y="96"/>
                </a:cubicBezTo>
                <a:cubicBezTo>
                  <a:pt x="169" y="96"/>
                  <a:pt x="168" y="97"/>
                  <a:pt x="168" y="98"/>
                </a:cubicBezTo>
                <a:close/>
                <a:moveTo>
                  <a:pt x="94" y="97"/>
                </a:moveTo>
                <a:cubicBezTo>
                  <a:pt x="93" y="99"/>
                  <a:pt x="93" y="99"/>
                  <a:pt x="93" y="99"/>
                </a:cubicBezTo>
                <a:cubicBezTo>
                  <a:pt x="94" y="97"/>
                  <a:pt x="94" y="97"/>
                  <a:pt x="94" y="97"/>
                </a:cubicBezTo>
                <a:close/>
                <a:moveTo>
                  <a:pt x="194" y="98"/>
                </a:moveTo>
                <a:cubicBezTo>
                  <a:pt x="194" y="98"/>
                  <a:pt x="194" y="99"/>
                  <a:pt x="194" y="99"/>
                </a:cubicBezTo>
                <a:cubicBezTo>
                  <a:pt x="194" y="99"/>
                  <a:pt x="194" y="98"/>
                  <a:pt x="194" y="98"/>
                </a:cubicBezTo>
                <a:close/>
                <a:moveTo>
                  <a:pt x="158" y="99"/>
                </a:moveTo>
                <a:cubicBezTo>
                  <a:pt x="158" y="99"/>
                  <a:pt x="158" y="100"/>
                  <a:pt x="158" y="100"/>
                </a:cubicBezTo>
                <a:cubicBezTo>
                  <a:pt x="157" y="100"/>
                  <a:pt x="157" y="99"/>
                  <a:pt x="157" y="99"/>
                </a:cubicBezTo>
                <a:cubicBezTo>
                  <a:pt x="157" y="98"/>
                  <a:pt x="158" y="99"/>
                  <a:pt x="158" y="99"/>
                </a:cubicBezTo>
                <a:close/>
                <a:moveTo>
                  <a:pt x="243" y="101"/>
                </a:moveTo>
                <a:cubicBezTo>
                  <a:pt x="244" y="100"/>
                  <a:pt x="244" y="100"/>
                  <a:pt x="244" y="100"/>
                </a:cubicBezTo>
                <a:cubicBezTo>
                  <a:pt x="244" y="100"/>
                  <a:pt x="244" y="100"/>
                  <a:pt x="244" y="100"/>
                </a:cubicBezTo>
                <a:cubicBezTo>
                  <a:pt x="243" y="101"/>
                  <a:pt x="243" y="101"/>
                  <a:pt x="243" y="101"/>
                </a:cubicBezTo>
                <a:close/>
                <a:moveTo>
                  <a:pt x="91" y="101"/>
                </a:moveTo>
                <a:cubicBezTo>
                  <a:pt x="91" y="100"/>
                  <a:pt x="91" y="100"/>
                  <a:pt x="91" y="100"/>
                </a:cubicBezTo>
                <a:cubicBezTo>
                  <a:pt x="92" y="100"/>
                  <a:pt x="92" y="100"/>
                  <a:pt x="92" y="100"/>
                </a:cubicBezTo>
                <a:cubicBezTo>
                  <a:pt x="91" y="101"/>
                  <a:pt x="91" y="101"/>
                  <a:pt x="91" y="101"/>
                </a:cubicBezTo>
                <a:close/>
                <a:moveTo>
                  <a:pt x="145" y="103"/>
                </a:moveTo>
                <a:cubicBezTo>
                  <a:pt x="146" y="105"/>
                  <a:pt x="147" y="105"/>
                  <a:pt x="148" y="106"/>
                </a:cubicBezTo>
                <a:cubicBezTo>
                  <a:pt x="147" y="107"/>
                  <a:pt x="146" y="105"/>
                  <a:pt x="145" y="105"/>
                </a:cubicBezTo>
                <a:cubicBezTo>
                  <a:pt x="146" y="104"/>
                  <a:pt x="145" y="104"/>
                  <a:pt x="146" y="103"/>
                </a:cubicBezTo>
                <a:cubicBezTo>
                  <a:pt x="145" y="102"/>
                  <a:pt x="145" y="102"/>
                  <a:pt x="145" y="102"/>
                </a:cubicBezTo>
                <a:cubicBezTo>
                  <a:pt x="145" y="102"/>
                  <a:pt x="147" y="103"/>
                  <a:pt x="145" y="103"/>
                </a:cubicBezTo>
                <a:close/>
                <a:moveTo>
                  <a:pt x="240" y="104"/>
                </a:moveTo>
                <a:cubicBezTo>
                  <a:pt x="240" y="104"/>
                  <a:pt x="241" y="103"/>
                  <a:pt x="242" y="102"/>
                </a:cubicBezTo>
                <a:cubicBezTo>
                  <a:pt x="241" y="102"/>
                  <a:pt x="241" y="103"/>
                  <a:pt x="240" y="104"/>
                </a:cubicBezTo>
                <a:close/>
                <a:moveTo>
                  <a:pt x="69" y="102"/>
                </a:moveTo>
                <a:cubicBezTo>
                  <a:pt x="69" y="102"/>
                  <a:pt x="69" y="102"/>
                  <a:pt x="69" y="102"/>
                </a:cubicBezTo>
                <a:cubicBezTo>
                  <a:pt x="69" y="103"/>
                  <a:pt x="69" y="103"/>
                  <a:pt x="69" y="103"/>
                </a:cubicBezTo>
                <a:cubicBezTo>
                  <a:pt x="69" y="103"/>
                  <a:pt x="69" y="103"/>
                  <a:pt x="69" y="103"/>
                </a:cubicBezTo>
                <a:cubicBezTo>
                  <a:pt x="69" y="102"/>
                  <a:pt x="69" y="102"/>
                  <a:pt x="69" y="102"/>
                </a:cubicBezTo>
                <a:close/>
                <a:moveTo>
                  <a:pt x="238" y="106"/>
                </a:moveTo>
                <a:cubicBezTo>
                  <a:pt x="237" y="107"/>
                  <a:pt x="239" y="107"/>
                  <a:pt x="239" y="108"/>
                </a:cubicBezTo>
                <a:cubicBezTo>
                  <a:pt x="238" y="109"/>
                  <a:pt x="235" y="109"/>
                  <a:pt x="237" y="111"/>
                </a:cubicBezTo>
                <a:cubicBezTo>
                  <a:pt x="235" y="110"/>
                  <a:pt x="233" y="109"/>
                  <a:pt x="232" y="110"/>
                </a:cubicBezTo>
                <a:cubicBezTo>
                  <a:pt x="232" y="112"/>
                  <a:pt x="233" y="111"/>
                  <a:pt x="234" y="112"/>
                </a:cubicBezTo>
                <a:cubicBezTo>
                  <a:pt x="233" y="113"/>
                  <a:pt x="233" y="113"/>
                  <a:pt x="233" y="113"/>
                </a:cubicBezTo>
                <a:cubicBezTo>
                  <a:pt x="233" y="112"/>
                  <a:pt x="230" y="110"/>
                  <a:pt x="232" y="109"/>
                </a:cubicBezTo>
                <a:cubicBezTo>
                  <a:pt x="232" y="109"/>
                  <a:pt x="232" y="109"/>
                  <a:pt x="232" y="109"/>
                </a:cubicBezTo>
                <a:cubicBezTo>
                  <a:pt x="232" y="109"/>
                  <a:pt x="232" y="109"/>
                  <a:pt x="233" y="109"/>
                </a:cubicBezTo>
                <a:cubicBezTo>
                  <a:pt x="234" y="108"/>
                  <a:pt x="232" y="107"/>
                  <a:pt x="233" y="106"/>
                </a:cubicBezTo>
                <a:cubicBezTo>
                  <a:pt x="233" y="105"/>
                  <a:pt x="232" y="105"/>
                  <a:pt x="232" y="103"/>
                </a:cubicBezTo>
                <a:cubicBezTo>
                  <a:pt x="234" y="104"/>
                  <a:pt x="236" y="108"/>
                  <a:pt x="238" y="106"/>
                </a:cubicBezTo>
                <a:close/>
                <a:moveTo>
                  <a:pt x="158" y="105"/>
                </a:moveTo>
                <a:cubicBezTo>
                  <a:pt x="158" y="105"/>
                  <a:pt x="158" y="104"/>
                  <a:pt x="158" y="104"/>
                </a:cubicBezTo>
                <a:cubicBezTo>
                  <a:pt x="159" y="104"/>
                  <a:pt x="159" y="104"/>
                  <a:pt x="159" y="104"/>
                </a:cubicBezTo>
                <a:cubicBezTo>
                  <a:pt x="158" y="105"/>
                  <a:pt x="158" y="105"/>
                  <a:pt x="158" y="105"/>
                </a:cubicBezTo>
                <a:close/>
                <a:moveTo>
                  <a:pt x="219" y="106"/>
                </a:moveTo>
                <a:cubicBezTo>
                  <a:pt x="219" y="106"/>
                  <a:pt x="220" y="107"/>
                  <a:pt x="219" y="107"/>
                </a:cubicBezTo>
                <a:cubicBezTo>
                  <a:pt x="219" y="106"/>
                  <a:pt x="219" y="106"/>
                  <a:pt x="219" y="106"/>
                </a:cubicBezTo>
                <a:cubicBezTo>
                  <a:pt x="219" y="106"/>
                  <a:pt x="219" y="106"/>
                  <a:pt x="219" y="106"/>
                </a:cubicBezTo>
                <a:cubicBezTo>
                  <a:pt x="218" y="106"/>
                  <a:pt x="218" y="105"/>
                  <a:pt x="219" y="105"/>
                </a:cubicBezTo>
                <a:cubicBezTo>
                  <a:pt x="219" y="105"/>
                  <a:pt x="219" y="105"/>
                  <a:pt x="219" y="106"/>
                </a:cubicBezTo>
                <a:close/>
                <a:moveTo>
                  <a:pt x="239" y="106"/>
                </a:moveTo>
                <a:cubicBezTo>
                  <a:pt x="239" y="105"/>
                  <a:pt x="239" y="105"/>
                  <a:pt x="239" y="105"/>
                </a:cubicBezTo>
                <a:cubicBezTo>
                  <a:pt x="239" y="105"/>
                  <a:pt x="239" y="105"/>
                  <a:pt x="239" y="105"/>
                </a:cubicBezTo>
                <a:cubicBezTo>
                  <a:pt x="239" y="106"/>
                  <a:pt x="239" y="106"/>
                  <a:pt x="239" y="106"/>
                </a:cubicBezTo>
                <a:close/>
                <a:moveTo>
                  <a:pt x="73" y="106"/>
                </a:moveTo>
                <a:cubicBezTo>
                  <a:pt x="73" y="107"/>
                  <a:pt x="73" y="107"/>
                  <a:pt x="73" y="107"/>
                </a:cubicBezTo>
                <a:cubicBezTo>
                  <a:pt x="71" y="106"/>
                  <a:pt x="71" y="106"/>
                  <a:pt x="71" y="106"/>
                </a:cubicBezTo>
                <a:cubicBezTo>
                  <a:pt x="72" y="106"/>
                  <a:pt x="72" y="106"/>
                  <a:pt x="73" y="106"/>
                </a:cubicBezTo>
                <a:close/>
                <a:moveTo>
                  <a:pt x="86" y="109"/>
                </a:moveTo>
                <a:cubicBezTo>
                  <a:pt x="88" y="109"/>
                  <a:pt x="87" y="107"/>
                  <a:pt x="88" y="106"/>
                </a:cubicBezTo>
                <a:cubicBezTo>
                  <a:pt x="87" y="107"/>
                  <a:pt x="88" y="109"/>
                  <a:pt x="86" y="109"/>
                </a:cubicBezTo>
                <a:close/>
                <a:moveTo>
                  <a:pt x="135" y="109"/>
                </a:moveTo>
                <a:cubicBezTo>
                  <a:pt x="134" y="109"/>
                  <a:pt x="134" y="109"/>
                  <a:pt x="134" y="110"/>
                </a:cubicBezTo>
                <a:cubicBezTo>
                  <a:pt x="133" y="110"/>
                  <a:pt x="133" y="110"/>
                  <a:pt x="133" y="110"/>
                </a:cubicBezTo>
                <a:cubicBezTo>
                  <a:pt x="133" y="111"/>
                  <a:pt x="133" y="111"/>
                  <a:pt x="133" y="111"/>
                </a:cubicBezTo>
                <a:cubicBezTo>
                  <a:pt x="133" y="111"/>
                  <a:pt x="133" y="111"/>
                  <a:pt x="133" y="111"/>
                </a:cubicBezTo>
                <a:cubicBezTo>
                  <a:pt x="133" y="111"/>
                  <a:pt x="132" y="111"/>
                  <a:pt x="132" y="111"/>
                </a:cubicBezTo>
                <a:cubicBezTo>
                  <a:pt x="133" y="110"/>
                  <a:pt x="133" y="110"/>
                  <a:pt x="133" y="110"/>
                </a:cubicBezTo>
                <a:cubicBezTo>
                  <a:pt x="132" y="110"/>
                  <a:pt x="132" y="110"/>
                  <a:pt x="132" y="110"/>
                </a:cubicBezTo>
                <a:cubicBezTo>
                  <a:pt x="133" y="110"/>
                  <a:pt x="134" y="108"/>
                  <a:pt x="135" y="109"/>
                </a:cubicBezTo>
                <a:close/>
                <a:moveTo>
                  <a:pt x="102" y="111"/>
                </a:moveTo>
                <a:cubicBezTo>
                  <a:pt x="102" y="111"/>
                  <a:pt x="102" y="112"/>
                  <a:pt x="102" y="112"/>
                </a:cubicBezTo>
                <a:cubicBezTo>
                  <a:pt x="102" y="113"/>
                  <a:pt x="102" y="113"/>
                  <a:pt x="102" y="113"/>
                </a:cubicBezTo>
                <a:cubicBezTo>
                  <a:pt x="102" y="113"/>
                  <a:pt x="101" y="113"/>
                  <a:pt x="100" y="113"/>
                </a:cubicBezTo>
                <a:cubicBezTo>
                  <a:pt x="99" y="113"/>
                  <a:pt x="100" y="114"/>
                  <a:pt x="100" y="115"/>
                </a:cubicBezTo>
                <a:cubicBezTo>
                  <a:pt x="99" y="115"/>
                  <a:pt x="99" y="114"/>
                  <a:pt x="99" y="115"/>
                </a:cubicBezTo>
                <a:cubicBezTo>
                  <a:pt x="100" y="116"/>
                  <a:pt x="100" y="118"/>
                  <a:pt x="103" y="118"/>
                </a:cubicBezTo>
                <a:cubicBezTo>
                  <a:pt x="101" y="120"/>
                  <a:pt x="104" y="121"/>
                  <a:pt x="103" y="123"/>
                </a:cubicBezTo>
                <a:cubicBezTo>
                  <a:pt x="104" y="123"/>
                  <a:pt x="103" y="124"/>
                  <a:pt x="104" y="124"/>
                </a:cubicBezTo>
                <a:cubicBezTo>
                  <a:pt x="104" y="124"/>
                  <a:pt x="104" y="124"/>
                  <a:pt x="105" y="124"/>
                </a:cubicBezTo>
                <a:cubicBezTo>
                  <a:pt x="105" y="124"/>
                  <a:pt x="105" y="124"/>
                  <a:pt x="105" y="124"/>
                </a:cubicBezTo>
                <a:cubicBezTo>
                  <a:pt x="105" y="124"/>
                  <a:pt x="105" y="124"/>
                  <a:pt x="104" y="125"/>
                </a:cubicBezTo>
                <a:cubicBezTo>
                  <a:pt x="107" y="125"/>
                  <a:pt x="105" y="128"/>
                  <a:pt x="106" y="129"/>
                </a:cubicBezTo>
                <a:cubicBezTo>
                  <a:pt x="104" y="130"/>
                  <a:pt x="102" y="130"/>
                  <a:pt x="100" y="128"/>
                </a:cubicBezTo>
                <a:cubicBezTo>
                  <a:pt x="98" y="129"/>
                  <a:pt x="99" y="127"/>
                  <a:pt x="98" y="127"/>
                </a:cubicBezTo>
                <a:cubicBezTo>
                  <a:pt x="98" y="125"/>
                  <a:pt x="98" y="125"/>
                  <a:pt x="98" y="125"/>
                </a:cubicBezTo>
                <a:cubicBezTo>
                  <a:pt x="99" y="125"/>
                  <a:pt x="98" y="123"/>
                  <a:pt x="100" y="123"/>
                </a:cubicBezTo>
                <a:cubicBezTo>
                  <a:pt x="100" y="122"/>
                  <a:pt x="99" y="123"/>
                  <a:pt x="99" y="122"/>
                </a:cubicBezTo>
                <a:cubicBezTo>
                  <a:pt x="98" y="120"/>
                  <a:pt x="95" y="119"/>
                  <a:pt x="95" y="116"/>
                </a:cubicBezTo>
                <a:cubicBezTo>
                  <a:pt x="93" y="116"/>
                  <a:pt x="93" y="114"/>
                  <a:pt x="94" y="113"/>
                </a:cubicBezTo>
                <a:cubicBezTo>
                  <a:pt x="97" y="112"/>
                  <a:pt x="98" y="109"/>
                  <a:pt x="101" y="110"/>
                </a:cubicBezTo>
                <a:cubicBezTo>
                  <a:pt x="101" y="110"/>
                  <a:pt x="102" y="110"/>
                  <a:pt x="102" y="111"/>
                </a:cubicBezTo>
                <a:close/>
                <a:moveTo>
                  <a:pt x="80" y="112"/>
                </a:moveTo>
                <a:cubicBezTo>
                  <a:pt x="80" y="112"/>
                  <a:pt x="80" y="112"/>
                  <a:pt x="81" y="112"/>
                </a:cubicBezTo>
                <a:cubicBezTo>
                  <a:pt x="81" y="113"/>
                  <a:pt x="79" y="113"/>
                  <a:pt x="80" y="114"/>
                </a:cubicBezTo>
                <a:cubicBezTo>
                  <a:pt x="80" y="114"/>
                  <a:pt x="79" y="113"/>
                  <a:pt x="79" y="114"/>
                </a:cubicBezTo>
                <a:cubicBezTo>
                  <a:pt x="81" y="116"/>
                  <a:pt x="83" y="116"/>
                  <a:pt x="85" y="118"/>
                </a:cubicBezTo>
                <a:cubicBezTo>
                  <a:pt x="86" y="118"/>
                  <a:pt x="86" y="119"/>
                  <a:pt x="86" y="120"/>
                </a:cubicBezTo>
                <a:cubicBezTo>
                  <a:pt x="87" y="121"/>
                  <a:pt x="86" y="122"/>
                  <a:pt x="85" y="122"/>
                </a:cubicBezTo>
                <a:cubicBezTo>
                  <a:pt x="83" y="122"/>
                  <a:pt x="81" y="122"/>
                  <a:pt x="79" y="121"/>
                </a:cubicBezTo>
                <a:cubicBezTo>
                  <a:pt x="79" y="121"/>
                  <a:pt x="79" y="121"/>
                  <a:pt x="78" y="121"/>
                </a:cubicBezTo>
                <a:cubicBezTo>
                  <a:pt x="78" y="121"/>
                  <a:pt x="77" y="120"/>
                  <a:pt x="77" y="120"/>
                </a:cubicBezTo>
                <a:cubicBezTo>
                  <a:pt x="74" y="120"/>
                  <a:pt x="73" y="120"/>
                  <a:pt x="71" y="122"/>
                </a:cubicBezTo>
                <a:cubicBezTo>
                  <a:pt x="71" y="122"/>
                  <a:pt x="69" y="122"/>
                  <a:pt x="68" y="122"/>
                </a:cubicBezTo>
                <a:cubicBezTo>
                  <a:pt x="69" y="123"/>
                  <a:pt x="68" y="123"/>
                  <a:pt x="68" y="124"/>
                </a:cubicBezTo>
                <a:cubicBezTo>
                  <a:pt x="67" y="123"/>
                  <a:pt x="67" y="124"/>
                  <a:pt x="66" y="124"/>
                </a:cubicBezTo>
                <a:cubicBezTo>
                  <a:pt x="66" y="123"/>
                  <a:pt x="66" y="123"/>
                  <a:pt x="66" y="123"/>
                </a:cubicBezTo>
                <a:cubicBezTo>
                  <a:pt x="67" y="123"/>
                  <a:pt x="67" y="123"/>
                  <a:pt x="67" y="122"/>
                </a:cubicBezTo>
                <a:cubicBezTo>
                  <a:pt x="68" y="123"/>
                  <a:pt x="68" y="123"/>
                  <a:pt x="68" y="123"/>
                </a:cubicBezTo>
                <a:cubicBezTo>
                  <a:pt x="68" y="122"/>
                  <a:pt x="68" y="122"/>
                  <a:pt x="68" y="122"/>
                </a:cubicBezTo>
                <a:cubicBezTo>
                  <a:pt x="67" y="122"/>
                  <a:pt x="67" y="120"/>
                  <a:pt x="66" y="119"/>
                </a:cubicBezTo>
                <a:cubicBezTo>
                  <a:pt x="66" y="119"/>
                  <a:pt x="67" y="119"/>
                  <a:pt x="67" y="118"/>
                </a:cubicBezTo>
                <a:cubicBezTo>
                  <a:pt x="68" y="118"/>
                  <a:pt x="67" y="117"/>
                  <a:pt x="68" y="116"/>
                </a:cubicBezTo>
                <a:cubicBezTo>
                  <a:pt x="67" y="116"/>
                  <a:pt x="67" y="116"/>
                  <a:pt x="67" y="116"/>
                </a:cubicBezTo>
                <a:cubicBezTo>
                  <a:pt x="68" y="116"/>
                  <a:pt x="68" y="115"/>
                  <a:pt x="68" y="115"/>
                </a:cubicBezTo>
                <a:cubicBezTo>
                  <a:pt x="68" y="115"/>
                  <a:pt x="68" y="115"/>
                  <a:pt x="68" y="115"/>
                </a:cubicBezTo>
                <a:cubicBezTo>
                  <a:pt x="68" y="113"/>
                  <a:pt x="70" y="113"/>
                  <a:pt x="71" y="111"/>
                </a:cubicBezTo>
                <a:cubicBezTo>
                  <a:pt x="71" y="112"/>
                  <a:pt x="71" y="112"/>
                  <a:pt x="71" y="112"/>
                </a:cubicBezTo>
                <a:cubicBezTo>
                  <a:pt x="71" y="112"/>
                  <a:pt x="71" y="111"/>
                  <a:pt x="72" y="111"/>
                </a:cubicBezTo>
                <a:cubicBezTo>
                  <a:pt x="71" y="112"/>
                  <a:pt x="72" y="112"/>
                  <a:pt x="72" y="113"/>
                </a:cubicBezTo>
                <a:cubicBezTo>
                  <a:pt x="74" y="113"/>
                  <a:pt x="74" y="113"/>
                  <a:pt x="74" y="113"/>
                </a:cubicBezTo>
                <a:cubicBezTo>
                  <a:pt x="73" y="114"/>
                  <a:pt x="73" y="114"/>
                  <a:pt x="73" y="114"/>
                </a:cubicBezTo>
                <a:cubicBezTo>
                  <a:pt x="75" y="114"/>
                  <a:pt x="73" y="116"/>
                  <a:pt x="75" y="116"/>
                </a:cubicBezTo>
                <a:cubicBezTo>
                  <a:pt x="76" y="115"/>
                  <a:pt x="77" y="114"/>
                  <a:pt x="79" y="114"/>
                </a:cubicBezTo>
                <a:cubicBezTo>
                  <a:pt x="79" y="114"/>
                  <a:pt x="78" y="114"/>
                  <a:pt x="78" y="113"/>
                </a:cubicBezTo>
                <a:cubicBezTo>
                  <a:pt x="78" y="114"/>
                  <a:pt x="77" y="114"/>
                  <a:pt x="76" y="114"/>
                </a:cubicBezTo>
                <a:cubicBezTo>
                  <a:pt x="75" y="113"/>
                  <a:pt x="75" y="113"/>
                  <a:pt x="75" y="113"/>
                </a:cubicBezTo>
                <a:cubicBezTo>
                  <a:pt x="76" y="111"/>
                  <a:pt x="78" y="112"/>
                  <a:pt x="79" y="110"/>
                </a:cubicBezTo>
                <a:cubicBezTo>
                  <a:pt x="80" y="110"/>
                  <a:pt x="81" y="111"/>
                  <a:pt x="82" y="110"/>
                </a:cubicBezTo>
                <a:cubicBezTo>
                  <a:pt x="80" y="112"/>
                  <a:pt x="80" y="112"/>
                  <a:pt x="80" y="112"/>
                </a:cubicBezTo>
                <a:close/>
                <a:moveTo>
                  <a:pt x="114" y="113"/>
                </a:moveTo>
                <a:cubicBezTo>
                  <a:pt x="114" y="114"/>
                  <a:pt x="114" y="114"/>
                  <a:pt x="113" y="115"/>
                </a:cubicBezTo>
                <a:cubicBezTo>
                  <a:pt x="112" y="115"/>
                  <a:pt x="112" y="114"/>
                  <a:pt x="111" y="114"/>
                </a:cubicBezTo>
                <a:cubicBezTo>
                  <a:pt x="111" y="112"/>
                  <a:pt x="111" y="112"/>
                  <a:pt x="111" y="112"/>
                </a:cubicBezTo>
                <a:cubicBezTo>
                  <a:pt x="111" y="112"/>
                  <a:pt x="111" y="112"/>
                  <a:pt x="111" y="112"/>
                </a:cubicBezTo>
                <a:cubicBezTo>
                  <a:pt x="112" y="111"/>
                  <a:pt x="112" y="111"/>
                  <a:pt x="112" y="111"/>
                </a:cubicBezTo>
                <a:cubicBezTo>
                  <a:pt x="112" y="112"/>
                  <a:pt x="113" y="112"/>
                  <a:pt x="113" y="112"/>
                </a:cubicBezTo>
                <a:cubicBezTo>
                  <a:pt x="114" y="111"/>
                  <a:pt x="114" y="111"/>
                  <a:pt x="113" y="110"/>
                </a:cubicBezTo>
                <a:cubicBezTo>
                  <a:pt x="114" y="111"/>
                  <a:pt x="114" y="112"/>
                  <a:pt x="114" y="113"/>
                </a:cubicBezTo>
                <a:close/>
                <a:moveTo>
                  <a:pt x="234" y="114"/>
                </a:moveTo>
                <a:cubicBezTo>
                  <a:pt x="234" y="114"/>
                  <a:pt x="234" y="114"/>
                  <a:pt x="234" y="114"/>
                </a:cubicBezTo>
                <a:cubicBezTo>
                  <a:pt x="236" y="115"/>
                  <a:pt x="237" y="117"/>
                  <a:pt x="237" y="119"/>
                </a:cubicBezTo>
                <a:cubicBezTo>
                  <a:pt x="236" y="119"/>
                  <a:pt x="236" y="120"/>
                  <a:pt x="235" y="120"/>
                </a:cubicBezTo>
                <a:cubicBezTo>
                  <a:pt x="237" y="122"/>
                  <a:pt x="235" y="124"/>
                  <a:pt x="237" y="126"/>
                </a:cubicBezTo>
                <a:cubicBezTo>
                  <a:pt x="236" y="126"/>
                  <a:pt x="237" y="127"/>
                  <a:pt x="236" y="127"/>
                </a:cubicBezTo>
                <a:cubicBezTo>
                  <a:pt x="235" y="127"/>
                  <a:pt x="236" y="126"/>
                  <a:pt x="235" y="126"/>
                </a:cubicBezTo>
                <a:cubicBezTo>
                  <a:pt x="235" y="127"/>
                  <a:pt x="234" y="127"/>
                  <a:pt x="234" y="128"/>
                </a:cubicBezTo>
                <a:cubicBezTo>
                  <a:pt x="234" y="127"/>
                  <a:pt x="234" y="127"/>
                  <a:pt x="234" y="127"/>
                </a:cubicBezTo>
                <a:cubicBezTo>
                  <a:pt x="234" y="129"/>
                  <a:pt x="231" y="127"/>
                  <a:pt x="231" y="128"/>
                </a:cubicBezTo>
                <a:cubicBezTo>
                  <a:pt x="231" y="129"/>
                  <a:pt x="231" y="129"/>
                  <a:pt x="231" y="129"/>
                </a:cubicBezTo>
                <a:cubicBezTo>
                  <a:pt x="230" y="129"/>
                  <a:pt x="230" y="132"/>
                  <a:pt x="229" y="130"/>
                </a:cubicBezTo>
                <a:cubicBezTo>
                  <a:pt x="229" y="130"/>
                  <a:pt x="229" y="129"/>
                  <a:pt x="229" y="129"/>
                </a:cubicBezTo>
                <a:cubicBezTo>
                  <a:pt x="228" y="129"/>
                  <a:pt x="228" y="129"/>
                  <a:pt x="228" y="129"/>
                </a:cubicBezTo>
                <a:cubicBezTo>
                  <a:pt x="228" y="129"/>
                  <a:pt x="228" y="129"/>
                  <a:pt x="228" y="129"/>
                </a:cubicBezTo>
                <a:cubicBezTo>
                  <a:pt x="229" y="129"/>
                  <a:pt x="229" y="129"/>
                  <a:pt x="229" y="129"/>
                </a:cubicBezTo>
                <a:cubicBezTo>
                  <a:pt x="229" y="129"/>
                  <a:pt x="229" y="129"/>
                  <a:pt x="229" y="129"/>
                </a:cubicBezTo>
                <a:cubicBezTo>
                  <a:pt x="229" y="128"/>
                  <a:pt x="228" y="128"/>
                  <a:pt x="228" y="128"/>
                </a:cubicBezTo>
                <a:cubicBezTo>
                  <a:pt x="227" y="129"/>
                  <a:pt x="226" y="129"/>
                  <a:pt x="225" y="129"/>
                </a:cubicBezTo>
                <a:cubicBezTo>
                  <a:pt x="225" y="129"/>
                  <a:pt x="225" y="129"/>
                  <a:pt x="225" y="129"/>
                </a:cubicBezTo>
                <a:cubicBezTo>
                  <a:pt x="225" y="129"/>
                  <a:pt x="224" y="130"/>
                  <a:pt x="224" y="130"/>
                </a:cubicBezTo>
                <a:cubicBezTo>
                  <a:pt x="224" y="130"/>
                  <a:pt x="223" y="130"/>
                  <a:pt x="223" y="131"/>
                </a:cubicBezTo>
                <a:cubicBezTo>
                  <a:pt x="223" y="131"/>
                  <a:pt x="224" y="131"/>
                  <a:pt x="224" y="131"/>
                </a:cubicBezTo>
                <a:cubicBezTo>
                  <a:pt x="224" y="131"/>
                  <a:pt x="224" y="131"/>
                  <a:pt x="224" y="132"/>
                </a:cubicBezTo>
                <a:cubicBezTo>
                  <a:pt x="226" y="132"/>
                  <a:pt x="223" y="134"/>
                  <a:pt x="224" y="135"/>
                </a:cubicBezTo>
                <a:cubicBezTo>
                  <a:pt x="224" y="135"/>
                  <a:pt x="224" y="136"/>
                  <a:pt x="224" y="136"/>
                </a:cubicBezTo>
                <a:cubicBezTo>
                  <a:pt x="224" y="136"/>
                  <a:pt x="224" y="135"/>
                  <a:pt x="223" y="135"/>
                </a:cubicBezTo>
                <a:cubicBezTo>
                  <a:pt x="223" y="135"/>
                  <a:pt x="223" y="136"/>
                  <a:pt x="223" y="136"/>
                </a:cubicBezTo>
                <a:cubicBezTo>
                  <a:pt x="223" y="135"/>
                  <a:pt x="222" y="134"/>
                  <a:pt x="223" y="133"/>
                </a:cubicBezTo>
                <a:cubicBezTo>
                  <a:pt x="223" y="133"/>
                  <a:pt x="223" y="132"/>
                  <a:pt x="222" y="132"/>
                </a:cubicBezTo>
                <a:cubicBezTo>
                  <a:pt x="222" y="132"/>
                  <a:pt x="222" y="132"/>
                  <a:pt x="222" y="132"/>
                </a:cubicBezTo>
                <a:cubicBezTo>
                  <a:pt x="222" y="132"/>
                  <a:pt x="222" y="132"/>
                  <a:pt x="222" y="132"/>
                </a:cubicBezTo>
                <a:cubicBezTo>
                  <a:pt x="222" y="133"/>
                  <a:pt x="222" y="133"/>
                  <a:pt x="222" y="133"/>
                </a:cubicBezTo>
                <a:cubicBezTo>
                  <a:pt x="222" y="133"/>
                  <a:pt x="222" y="133"/>
                  <a:pt x="222" y="133"/>
                </a:cubicBezTo>
                <a:cubicBezTo>
                  <a:pt x="221" y="131"/>
                  <a:pt x="224" y="131"/>
                  <a:pt x="223" y="129"/>
                </a:cubicBezTo>
                <a:cubicBezTo>
                  <a:pt x="224" y="129"/>
                  <a:pt x="224" y="128"/>
                  <a:pt x="225" y="127"/>
                </a:cubicBezTo>
                <a:cubicBezTo>
                  <a:pt x="226" y="127"/>
                  <a:pt x="228" y="126"/>
                  <a:pt x="229" y="127"/>
                </a:cubicBezTo>
                <a:cubicBezTo>
                  <a:pt x="229" y="126"/>
                  <a:pt x="230" y="126"/>
                  <a:pt x="230" y="126"/>
                </a:cubicBezTo>
                <a:cubicBezTo>
                  <a:pt x="229" y="125"/>
                  <a:pt x="230" y="123"/>
                  <a:pt x="230" y="122"/>
                </a:cubicBezTo>
                <a:cubicBezTo>
                  <a:pt x="230" y="123"/>
                  <a:pt x="230" y="123"/>
                  <a:pt x="230" y="123"/>
                </a:cubicBezTo>
                <a:cubicBezTo>
                  <a:pt x="230" y="124"/>
                  <a:pt x="231" y="123"/>
                  <a:pt x="232" y="123"/>
                </a:cubicBezTo>
                <a:cubicBezTo>
                  <a:pt x="233" y="122"/>
                  <a:pt x="233" y="120"/>
                  <a:pt x="234" y="118"/>
                </a:cubicBezTo>
                <a:cubicBezTo>
                  <a:pt x="234" y="117"/>
                  <a:pt x="233" y="117"/>
                  <a:pt x="233" y="116"/>
                </a:cubicBezTo>
                <a:cubicBezTo>
                  <a:pt x="233" y="116"/>
                  <a:pt x="233" y="116"/>
                  <a:pt x="233" y="116"/>
                </a:cubicBezTo>
                <a:cubicBezTo>
                  <a:pt x="233" y="115"/>
                  <a:pt x="233" y="115"/>
                  <a:pt x="233" y="114"/>
                </a:cubicBezTo>
                <a:cubicBezTo>
                  <a:pt x="233" y="114"/>
                  <a:pt x="233" y="114"/>
                  <a:pt x="234" y="114"/>
                </a:cubicBezTo>
                <a:close/>
                <a:moveTo>
                  <a:pt x="40" y="120"/>
                </a:moveTo>
                <a:cubicBezTo>
                  <a:pt x="39" y="122"/>
                  <a:pt x="39" y="122"/>
                  <a:pt x="39" y="122"/>
                </a:cubicBezTo>
                <a:cubicBezTo>
                  <a:pt x="39" y="121"/>
                  <a:pt x="38" y="120"/>
                  <a:pt x="39" y="119"/>
                </a:cubicBezTo>
                <a:cubicBezTo>
                  <a:pt x="40" y="119"/>
                  <a:pt x="40" y="120"/>
                  <a:pt x="40" y="120"/>
                </a:cubicBezTo>
                <a:close/>
                <a:moveTo>
                  <a:pt x="125" y="121"/>
                </a:moveTo>
                <a:cubicBezTo>
                  <a:pt x="125" y="121"/>
                  <a:pt x="125" y="121"/>
                  <a:pt x="125" y="121"/>
                </a:cubicBezTo>
                <a:cubicBezTo>
                  <a:pt x="124" y="121"/>
                  <a:pt x="124" y="121"/>
                  <a:pt x="124" y="121"/>
                </a:cubicBezTo>
                <a:cubicBezTo>
                  <a:pt x="124" y="121"/>
                  <a:pt x="125" y="121"/>
                  <a:pt x="125" y="121"/>
                </a:cubicBezTo>
                <a:close/>
                <a:moveTo>
                  <a:pt x="40" y="123"/>
                </a:moveTo>
                <a:cubicBezTo>
                  <a:pt x="40" y="124"/>
                  <a:pt x="40" y="125"/>
                  <a:pt x="40" y="126"/>
                </a:cubicBezTo>
                <a:cubicBezTo>
                  <a:pt x="39" y="126"/>
                  <a:pt x="39" y="126"/>
                  <a:pt x="39" y="126"/>
                </a:cubicBezTo>
                <a:cubicBezTo>
                  <a:pt x="39" y="125"/>
                  <a:pt x="37" y="123"/>
                  <a:pt x="39" y="122"/>
                </a:cubicBezTo>
                <a:cubicBezTo>
                  <a:pt x="40" y="122"/>
                  <a:pt x="40" y="123"/>
                  <a:pt x="40" y="123"/>
                </a:cubicBezTo>
                <a:close/>
                <a:moveTo>
                  <a:pt x="59" y="128"/>
                </a:moveTo>
                <a:cubicBezTo>
                  <a:pt x="60" y="128"/>
                  <a:pt x="60" y="128"/>
                  <a:pt x="60" y="128"/>
                </a:cubicBezTo>
                <a:cubicBezTo>
                  <a:pt x="59" y="128"/>
                  <a:pt x="59" y="128"/>
                  <a:pt x="59" y="128"/>
                </a:cubicBezTo>
                <a:close/>
                <a:moveTo>
                  <a:pt x="228" y="130"/>
                </a:moveTo>
                <a:cubicBezTo>
                  <a:pt x="228" y="131"/>
                  <a:pt x="228" y="131"/>
                  <a:pt x="228" y="131"/>
                </a:cubicBezTo>
                <a:cubicBezTo>
                  <a:pt x="228" y="131"/>
                  <a:pt x="227" y="131"/>
                  <a:pt x="227" y="131"/>
                </a:cubicBezTo>
                <a:cubicBezTo>
                  <a:pt x="227" y="131"/>
                  <a:pt x="226" y="131"/>
                  <a:pt x="226" y="132"/>
                </a:cubicBezTo>
                <a:cubicBezTo>
                  <a:pt x="226" y="132"/>
                  <a:pt x="226" y="132"/>
                  <a:pt x="226" y="132"/>
                </a:cubicBezTo>
                <a:cubicBezTo>
                  <a:pt x="225" y="132"/>
                  <a:pt x="226" y="131"/>
                  <a:pt x="225" y="131"/>
                </a:cubicBezTo>
                <a:cubicBezTo>
                  <a:pt x="225" y="129"/>
                  <a:pt x="227" y="131"/>
                  <a:pt x="227" y="129"/>
                </a:cubicBezTo>
                <a:cubicBezTo>
                  <a:pt x="228" y="130"/>
                  <a:pt x="228" y="130"/>
                  <a:pt x="228" y="130"/>
                </a:cubicBezTo>
                <a:close/>
                <a:moveTo>
                  <a:pt x="65" y="133"/>
                </a:moveTo>
                <a:cubicBezTo>
                  <a:pt x="64" y="134"/>
                  <a:pt x="63" y="133"/>
                  <a:pt x="61" y="133"/>
                </a:cubicBezTo>
                <a:cubicBezTo>
                  <a:pt x="62" y="133"/>
                  <a:pt x="62" y="133"/>
                  <a:pt x="62" y="133"/>
                </a:cubicBezTo>
                <a:cubicBezTo>
                  <a:pt x="63" y="133"/>
                  <a:pt x="64" y="133"/>
                  <a:pt x="65" y="133"/>
                </a:cubicBezTo>
                <a:close/>
                <a:moveTo>
                  <a:pt x="77" y="133"/>
                </a:moveTo>
                <a:cubicBezTo>
                  <a:pt x="77" y="134"/>
                  <a:pt x="76" y="134"/>
                  <a:pt x="75" y="134"/>
                </a:cubicBezTo>
                <a:cubicBezTo>
                  <a:pt x="75" y="134"/>
                  <a:pt x="75" y="134"/>
                  <a:pt x="74" y="134"/>
                </a:cubicBezTo>
                <a:cubicBezTo>
                  <a:pt x="75" y="133"/>
                  <a:pt x="76" y="133"/>
                  <a:pt x="77" y="133"/>
                </a:cubicBezTo>
                <a:close/>
                <a:moveTo>
                  <a:pt x="206" y="133"/>
                </a:moveTo>
                <a:cubicBezTo>
                  <a:pt x="205" y="133"/>
                  <a:pt x="205" y="133"/>
                  <a:pt x="205" y="133"/>
                </a:cubicBezTo>
                <a:cubicBezTo>
                  <a:pt x="206" y="133"/>
                  <a:pt x="206" y="133"/>
                  <a:pt x="205" y="133"/>
                </a:cubicBezTo>
                <a:cubicBezTo>
                  <a:pt x="206" y="133"/>
                  <a:pt x="206" y="133"/>
                  <a:pt x="206" y="133"/>
                </a:cubicBezTo>
                <a:cubicBezTo>
                  <a:pt x="206" y="133"/>
                  <a:pt x="206" y="133"/>
                  <a:pt x="206" y="133"/>
                </a:cubicBezTo>
                <a:close/>
                <a:moveTo>
                  <a:pt x="208" y="137"/>
                </a:moveTo>
                <a:cubicBezTo>
                  <a:pt x="208" y="137"/>
                  <a:pt x="208" y="137"/>
                  <a:pt x="208" y="137"/>
                </a:cubicBezTo>
                <a:cubicBezTo>
                  <a:pt x="208" y="137"/>
                  <a:pt x="207" y="137"/>
                  <a:pt x="208" y="136"/>
                </a:cubicBezTo>
                <a:cubicBezTo>
                  <a:pt x="208" y="136"/>
                  <a:pt x="208" y="137"/>
                  <a:pt x="208" y="137"/>
                </a:cubicBezTo>
                <a:close/>
                <a:moveTo>
                  <a:pt x="203" y="141"/>
                </a:moveTo>
                <a:cubicBezTo>
                  <a:pt x="203" y="141"/>
                  <a:pt x="203" y="142"/>
                  <a:pt x="203" y="142"/>
                </a:cubicBezTo>
                <a:cubicBezTo>
                  <a:pt x="202" y="140"/>
                  <a:pt x="202" y="140"/>
                  <a:pt x="202" y="140"/>
                </a:cubicBezTo>
                <a:cubicBezTo>
                  <a:pt x="202" y="141"/>
                  <a:pt x="203" y="141"/>
                  <a:pt x="203" y="141"/>
                </a:cubicBezTo>
                <a:close/>
                <a:moveTo>
                  <a:pt x="197" y="142"/>
                </a:moveTo>
                <a:cubicBezTo>
                  <a:pt x="197" y="142"/>
                  <a:pt x="196" y="142"/>
                  <a:pt x="196" y="141"/>
                </a:cubicBezTo>
                <a:cubicBezTo>
                  <a:pt x="196" y="141"/>
                  <a:pt x="196" y="141"/>
                  <a:pt x="196" y="141"/>
                </a:cubicBezTo>
                <a:cubicBezTo>
                  <a:pt x="196" y="141"/>
                  <a:pt x="196" y="142"/>
                  <a:pt x="197" y="141"/>
                </a:cubicBezTo>
                <a:cubicBezTo>
                  <a:pt x="197" y="141"/>
                  <a:pt x="197" y="141"/>
                  <a:pt x="197" y="141"/>
                </a:cubicBezTo>
                <a:cubicBezTo>
                  <a:pt x="197" y="142"/>
                  <a:pt x="197" y="142"/>
                  <a:pt x="197" y="142"/>
                </a:cubicBezTo>
                <a:close/>
                <a:moveTo>
                  <a:pt x="196" y="158"/>
                </a:moveTo>
                <a:cubicBezTo>
                  <a:pt x="196" y="159"/>
                  <a:pt x="196" y="160"/>
                  <a:pt x="195" y="160"/>
                </a:cubicBezTo>
                <a:cubicBezTo>
                  <a:pt x="194" y="160"/>
                  <a:pt x="193" y="160"/>
                  <a:pt x="193" y="159"/>
                </a:cubicBezTo>
                <a:cubicBezTo>
                  <a:pt x="193" y="158"/>
                  <a:pt x="195" y="157"/>
                  <a:pt x="196" y="158"/>
                </a:cubicBezTo>
                <a:close/>
                <a:moveTo>
                  <a:pt x="110" y="170"/>
                </a:moveTo>
                <a:cubicBezTo>
                  <a:pt x="110" y="170"/>
                  <a:pt x="110" y="170"/>
                  <a:pt x="110" y="170"/>
                </a:cubicBezTo>
                <a:cubicBezTo>
                  <a:pt x="110" y="170"/>
                  <a:pt x="110" y="171"/>
                  <a:pt x="109" y="171"/>
                </a:cubicBezTo>
                <a:cubicBezTo>
                  <a:pt x="109" y="170"/>
                  <a:pt x="109" y="170"/>
                  <a:pt x="109" y="170"/>
                </a:cubicBezTo>
                <a:cubicBezTo>
                  <a:pt x="109" y="170"/>
                  <a:pt x="109" y="170"/>
                  <a:pt x="110" y="170"/>
                </a:cubicBezTo>
                <a:close/>
                <a:moveTo>
                  <a:pt x="34" y="174"/>
                </a:moveTo>
                <a:cubicBezTo>
                  <a:pt x="34" y="175"/>
                  <a:pt x="34" y="175"/>
                  <a:pt x="34" y="175"/>
                </a:cubicBezTo>
                <a:cubicBezTo>
                  <a:pt x="33" y="175"/>
                  <a:pt x="33" y="175"/>
                  <a:pt x="33" y="175"/>
                </a:cubicBezTo>
                <a:cubicBezTo>
                  <a:pt x="33" y="174"/>
                  <a:pt x="33" y="174"/>
                  <a:pt x="33" y="174"/>
                </a:cubicBezTo>
                <a:cubicBezTo>
                  <a:pt x="34" y="174"/>
                  <a:pt x="34" y="174"/>
                  <a:pt x="34" y="174"/>
                </a:cubicBezTo>
                <a:cubicBezTo>
                  <a:pt x="34" y="174"/>
                  <a:pt x="34" y="174"/>
                  <a:pt x="34" y="174"/>
                </a:cubicBezTo>
                <a:close/>
                <a:moveTo>
                  <a:pt x="222" y="176"/>
                </a:moveTo>
                <a:cubicBezTo>
                  <a:pt x="221" y="177"/>
                  <a:pt x="223" y="178"/>
                  <a:pt x="222" y="179"/>
                </a:cubicBezTo>
                <a:cubicBezTo>
                  <a:pt x="222" y="179"/>
                  <a:pt x="221" y="179"/>
                  <a:pt x="221" y="178"/>
                </a:cubicBezTo>
                <a:cubicBezTo>
                  <a:pt x="220" y="179"/>
                  <a:pt x="220" y="179"/>
                  <a:pt x="221" y="180"/>
                </a:cubicBezTo>
                <a:cubicBezTo>
                  <a:pt x="221" y="180"/>
                  <a:pt x="221" y="181"/>
                  <a:pt x="220" y="181"/>
                </a:cubicBezTo>
                <a:cubicBezTo>
                  <a:pt x="220" y="181"/>
                  <a:pt x="220" y="181"/>
                  <a:pt x="220" y="181"/>
                </a:cubicBezTo>
                <a:cubicBezTo>
                  <a:pt x="220" y="181"/>
                  <a:pt x="219" y="181"/>
                  <a:pt x="219" y="180"/>
                </a:cubicBezTo>
                <a:cubicBezTo>
                  <a:pt x="217" y="180"/>
                  <a:pt x="220" y="178"/>
                  <a:pt x="218" y="178"/>
                </a:cubicBezTo>
                <a:cubicBezTo>
                  <a:pt x="217" y="178"/>
                  <a:pt x="216" y="179"/>
                  <a:pt x="216" y="178"/>
                </a:cubicBezTo>
                <a:cubicBezTo>
                  <a:pt x="216" y="178"/>
                  <a:pt x="215" y="178"/>
                  <a:pt x="215" y="179"/>
                </a:cubicBezTo>
                <a:cubicBezTo>
                  <a:pt x="215" y="179"/>
                  <a:pt x="215" y="179"/>
                  <a:pt x="215" y="179"/>
                </a:cubicBezTo>
                <a:cubicBezTo>
                  <a:pt x="215" y="177"/>
                  <a:pt x="217" y="178"/>
                  <a:pt x="217" y="176"/>
                </a:cubicBezTo>
                <a:cubicBezTo>
                  <a:pt x="217" y="178"/>
                  <a:pt x="219" y="177"/>
                  <a:pt x="219" y="176"/>
                </a:cubicBezTo>
                <a:cubicBezTo>
                  <a:pt x="219" y="176"/>
                  <a:pt x="219" y="176"/>
                  <a:pt x="219" y="176"/>
                </a:cubicBezTo>
                <a:cubicBezTo>
                  <a:pt x="220" y="176"/>
                  <a:pt x="220" y="175"/>
                  <a:pt x="220" y="175"/>
                </a:cubicBezTo>
                <a:cubicBezTo>
                  <a:pt x="221" y="175"/>
                  <a:pt x="221" y="175"/>
                  <a:pt x="222" y="176"/>
                </a:cubicBezTo>
                <a:close/>
                <a:moveTo>
                  <a:pt x="211" y="182"/>
                </a:moveTo>
                <a:cubicBezTo>
                  <a:pt x="210" y="182"/>
                  <a:pt x="209" y="182"/>
                  <a:pt x="209" y="183"/>
                </a:cubicBezTo>
                <a:cubicBezTo>
                  <a:pt x="209" y="183"/>
                  <a:pt x="209" y="183"/>
                  <a:pt x="209" y="183"/>
                </a:cubicBezTo>
                <a:cubicBezTo>
                  <a:pt x="209" y="184"/>
                  <a:pt x="209" y="184"/>
                  <a:pt x="209" y="184"/>
                </a:cubicBezTo>
                <a:cubicBezTo>
                  <a:pt x="208" y="183"/>
                  <a:pt x="208" y="183"/>
                  <a:pt x="208" y="183"/>
                </a:cubicBezTo>
                <a:cubicBezTo>
                  <a:pt x="208" y="184"/>
                  <a:pt x="208" y="184"/>
                  <a:pt x="208" y="185"/>
                </a:cubicBezTo>
                <a:cubicBezTo>
                  <a:pt x="208" y="186"/>
                  <a:pt x="209" y="187"/>
                  <a:pt x="208" y="187"/>
                </a:cubicBezTo>
                <a:cubicBezTo>
                  <a:pt x="210" y="189"/>
                  <a:pt x="210" y="189"/>
                  <a:pt x="210" y="189"/>
                </a:cubicBezTo>
                <a:cubicBezTo>
                  <a:pt x="207" y="188"/>
                  <a:pt x="208" y="192"/>
                  <a:pt x="206" y="193"/>
                </a:cubicBezTo>
                <a:cubicBezTo>
                  <a:pt x="207" y="195"/>
                  <a:pt x="205" y="195"/>
                  <a:pt x="206" y="196"/>
                </a:cubicBezTo>
                <a:cubicBezTo>
                  <a:pt x="206" y="196"/>
                  <a:pt x="206" y="196"/>
                  <a:pt x="206" y="196"/>
                </a:cubicBezTo>
                <a:cubicBezTo>
                  <a:pt x="203" y="199"/>
                  <a:pt x="202" y="193"/>
                  <a:pt x="200" y="196"/>
                </a:cubicBezTo>
                <a:cubicBezTo>
                  <a:pt x="199" y="196"/>
                  <a:pt x="200" y="195"/>
                  <a:pt x="199" y="195"/>
                </a:cubicBezTo>
                <a:cubicBezTo>
                  <a:pt x="199" y="195"/>
                  <a:pt x="198" y="195"/>
                  <a:pt x="197" y="195"/>
                </a:cubicBezTo>
                <a:cubicBezTo>
                  <a:pt x="198" y="194"/>
                  <a:pt x="196" y="193"/>
                  <a:pt x="197" y="193"/>
                </a:cubicBezTo>
                <a:cubicBezTo>
                  <a:pt x="197" y="192"/>
                  <a:pt x="197" y="192"/>
                  <a:pt x="197" y="192"/>
                </a:cubicBezTo>
                <a:cubicBezTo>
                  <a:pt x="196" y="192"/>
                  <a:pt x="196" y="192"/>
                  <a:pt x="196" y="192"/>
                </a:cubicBezTo>
                <a:cubicBezTo>
                  <a:pt x="196" y="191"/>
                  <a:pt x="195" y="189"/>
                  <a:pt x="196" y="188"/>
                </a:cubicBezTo>
                <a:cubicBezTo>
                  <a:pt x="197" y="188"/>
                  <a:pt x="199" y="189"/>
                  <a:pt x="199" y="186"/>
                </a:cubicBezTo>
                <a:cubicBezTo>
                  <a:pt x="202" y="186"/>
                  <a:pt x="202" y="182"/>
                  <a:pt x="205" y="182"/>
                </a:cubicBezTo>
                <a:cubicBezTo>
                  <a:pt x="205" y="182"/>
                  <a:pt x="205" y="182"/>
                  <a:pt x="205" y="182"/>
                </a:cubicBezTo>
                <a:cubicBezTo>
                  <a:pt x="207" y="182"/>
                  <a:pt x="206" y="178"/>
                  <a:pt x="208" y="180"/>
                </a:cubicBezTo>
                <a:cubicBezTo>
                  <a:pt x="208" y="182"/>
                  <a:pt x="210" y="181"/>
                  <a:pt x="211" y="182"/>
                </a:cubicBezTo>
                <a:close/>
                <a:moveTo>
                  <a:pt x="178" y="184"/>
                </a:moveTo>
                <a:cubicBezTo>
                  <a:pt x="180" y="184"/>
                  <a:pt x="181" y="186"/>
                  <a:pt x="183" y="187"/>
                </a:cubicBezTo>
                <a:cubicBezTo>
                  <a:pt x="183" y="188"/>
                  <a:pt x="183" y="188"/>
                  <a:pt x="183" y="188"/>
                </a:cubicBezTo>
                <a:cubicBezTo>
                  <a:pt x="184" y="187"/>
                  <a:pt x="184" y="187"/>
                  <a:pt x="184" y="187"/>
                </a:cubicBezTo>
                <a:cubicBezTo>
                  <a:pt x="184" y="188"/>
                  <a:pt x="184" y="188"/>
                  <a:pt x="184" y="188"/>
                </a:cubicBezTo>
                <a:cubicBezTo>
                  <a:pt x="185" y="188"/>
                  <a:pt x="185" y="188"/>
                  <a:pt x="185" y="188"/>
                </a:cubicBezTo>
                <a:cubicBezTo>
                  <a:pt x="185" y="188"/>
                  <a:pt x="186" y="189"/>
                  <a:pt x="186" y="189"/>
                </a:cubicBezTo>
                <a:cubicBezTo>
                  <a:pt x="186" y="189"/>
                  <a:pt x="186" y="190"/>
                  <a:pt x="186" y="190"/>
                </a:cubicBezTo>
                <a:cubicBezTo>
                  <a:pt x="187" y="190"/>
                  <a:pt x="187" y="190"/>
                  <a:pt x="187" y="190"/>
                </a:cubicBezTo>
                <a:cubicBezTo>
                  <a:pt x="187" y="191"/>
                  <a:pt x="187" y="191"/>
                  <a:pt x="187" y="191"/>
                </a:cubicBezTo>
                <a:cubicBezTo>
                  <a:pt x="187" y="190"/>
                  <a:pt x="187" y="191"/>
                  <a:pt x="186" y="191"/>
                </a:cubicBezTo>
                <a:cubicBezTo>
                  <a:pt x="187" y="191"/>
                  <a:pt x="187" y="191"/>
                  <a:pt x="187" y="191"/>
                </a:cubicBezTo>
                <a:cubicBezTo>
                  <a:pt x="186" y="192"/>
                  <a:pt x="186" y="192"/>
                  <a:pt x="186" y="192"/>
                </a:cubicBezTo>
                <a:cubicBezTo>
                  <a:pt x="188" y="192"/>
                  <a:pt x="188" y="194"/>
                  <a:pt x="190" y="194"/>
                </a:cubicBezTo>
                <a:cubicBezTo>
                  <a:pt x="191" y="196"/>
                  <a:pt x="190" y="197"/>
                  <a:pt x="190" y="199"/>
                </a:cubicBezTo>
                <a:cubicBezTo>
                  <a:pt x="190" y="199"/>
                  <a:pt x="190" y="199"/>
                  <a:pt x="189" y="199"/>
                </a:cubicBezTo>
                <a:cubicBezTo>
                  <a:pt x="189" y="199"/>
                  <a:pt x="189" y="199"/>
                  <a:pt x="189" y="199"/>
                </a:cubicBezTo>
                <a:cubicBezTo>
                  <a:pt x="189" y="199"/>
                  <a:pt x="188" y="199"/>
                  <a:pt x="188" y="199"/>
                </a:cubicBezTo>
                <a:cubicBezTo>
                  <a:pt x="186" y="197"/>
                  <a:pt x="182" y="195"/>
                  <a:pt x="182" y="192"/>
                </a:cubicBezTo>
                <a:cubicBezTo>
                  <a:pt x="181" y="190"/>
                  <a:pt x="179" y="190"/>
                  <a:pt x="180" y="188"/>
                </a:cubicBezTo>
                <a:cubicBezTo>
                  <a:pt x="178" y="186"/>
                  <a:pt x="176" y="184"/>
                  <a:pt x="174" y="182"/>
                </a:cubicBezTo>
                <a:cubicBezTo>
                  <a:pt x="174" y="182"/>
                  <a:pt x="174" y="182"/>
                  <a:pt x="174" y="182"/>
                </a:cubicBezTo>
                <a:cubicBezTo>
                  <a:pt x="175" y="181"/>
                  <a:pt x="176" y="182"/>
                  <a:pt x="177" y="182"/>
                </a:cubicBezTo>
                <a:cubicBezTo>
                  <a:pt x="178" y="184"/>
                  <a:pt x="178" y="184"/>
                  <a:pt x="178" y="184"/>
                </a:cubicBezTo>
                <a:close/>
                <a:moveTo>
                  <a:pt x="226" y="188"/>
                </a:moveTo>
                <a:cubicBezTo>
                  <a:pt x="226" y="189"/>
                  <a:pt x="225" y="189"/>
                  <a:pt x="225" y="189"/>
                </a:cubicBezTo>
                <a:cubicBezTo>
                  <a:pt x="225" y="190"/>
                  <a:pt x="225" y="190"/>
                  <a:pt x="225" y="190"/>
                </a:cubicBezTo>
                <a:cubicBezTo>
                  <a:pt x="225" y="190"/>
                  <a:pt x="224" y="189"/>
                  <a:pt x="224" y="190"/>
                </a:cubicBezTo>
                <a:cubicBezTo>
                  <a:pt x="224" y="191"/>
                  <a:pt x="224" y="191"/>
                  <a:pt x="224" y="191"/>
                </a:cubicBezTo>
                <a:cubicBezTo>
                  <a:pt x="224" y="191"/>
                  <a:pt x="224" y="191"/>
                  <a:pt x="224" y="191"/>
                </a:cubicBezTo>
                <a:cubicBezTo>
                  <a:pt x="224" y="190"/>
                  <a:pt x="223" y="188"/>
                  <a:pt x="224" y="187"/>
                </a:cubicBezTo>
                <a:cubicBezTo>
                  <a:pt x="225" y="188"/>
                  <a:pt x="225" y="188"/>
                  <a:pt x="225" y="188"/>
                </a:cubicBezTo>
                <a:cubicBezTo>
                  <a:pt x="226" y="188"/>
                  <a:pt x="226" y="188"/>
                  <a:pt x="226" y="188"/>
                </a:cubicBezTo>
                <a:close/>
                <a:moveTo>
                  <a:pt x="220" y="189"/>
                </a:moveTo>
                <a:cubicBezTo>
                  <a:pt x="218" y="191"/>
                  <a:pt x="217" y="189"/>
                  <a:pt x="215" y="190"/>
                </a:cubicBezTo>
                <a:cubicBezTo>
                  <a:pt x="214" y="189"/>
                  <a:pt x="213" y="190"/>
                  <a:pt x="213" y="189"/>
                </a:cubicBezTo>
                <a:cubicBezTo>
                  <a:pt x="212" y="190"/>
                  <a:pt x="212" y="191"/>
                  <a:pt x="212" y="191"/>
                </a:cubicBezTo>
                <a:cubicBezTo>
                  <a:pt x="213" y="192"/>
                  <a:pt x="212" y="193"/>
                  <a:pt x="214" y="193"/>
                </a:cubicBezTo>
                <a:cubicBezTo>
                  <a:pt x="214" y="191"/>
                  <a:pt x="216" y="192"/>
                  <a:pt x="218" y="192"/>
                </a:cubicBezTo>
                <a:cubicBezTo>
                  <a:pt x="217" y="192"/>
                  <a:pt x="217" y="192"/>
                  <a:pt x="217" y="192"/>
                </a:cubicBezTo>
                <a:cubicBezTo>
                  <a:pt x="217" y="192"/>
                  <a:pt x="217" y="192"/>
                  <a:pt x="217" y="192"/>
                </a:cubicBezTo>
                <a:cubicBezTo>
                  <a:pt x="216" y="192"/>
                  <a:pt x="215" y="193"/>
                  <a:pt x="214" y="193"/>
                </a:cubicBezTo>
                <a:cubicBezTo>
                  <a:pt x="216" y="194"/>
                  <a:pt x="215" y="197"/>
                  <a:pt x="217" y="197"/>
                </a:cubicBezTo>
                <a:cubicBezTo>
                  <a:pt x="216" y="197"/>
                  <a:pt x="215" y="197"/>
                  <a:pt x="215" y="198"/>
                </a:cubicBezTo>
                <a:cubicBezTo>
                  <a:pt x="215" y="197"/>
                  <a:pt x="213" y="196"/>
                  <a:pt x="214" y="195"/>
                </a:cubicBezTo>
                <a:cubicBezTo>
                  <a:pt x="213" y="195"/>
                  <a:pt x="213" y="194"/>
                  <a:pt x="213" y="195"/>
                </a:cubicBezTo>
                <a:cubicBezTo>
                  <a:pt x="213" y="195"/>
                  <a:pt x="212" y="195"/>
                  <a:pt x="212" y="196"/>
                </a:cubicBezTo>
                <a:cubicBezTo>
                  <a:pt x="212" y="196"/>
                  <a:pt x="212" y="198"/>
                  <a:pt x="212" y="199"/>
                </a:cubicBezTo>
                <a:cubicBezTo>
                  <a:pt x="212" y="199"/>
                  <a:pt x="211" y="199"/>
                  <a:pt x="211" y="199"/>
                </a:cubicBezTo>
                <a:cubicBezTo>
                  <a:pt x="211" y="198"/>
                  <a:pt x="212" y="196"/>
                  <a:pt x="210" y="196"/>
                </a:cubicBezTo>
                <a:cubicBezTo>
                  <a:pt x="210" y="194"/>
                  <a:pt x="211" y="193"/>
                  <a:pt x="211" y="192"/>
                </a:cubicBezTo>
                <a:cubicBezTo>
                  <a:pt x="212" y="192"/>
                  <a:pt x="211" y="190"/>
                  <a:pt x="212" y="190"/>
                </a:cubicBezTo>
                <a:cubicBezTo>
                  <a:pt x="213" y="190"/>
                  <a:pt x="214" y="187"/>
                  <a:pt x="215" y="189"/>
                </a:cubicBezTo>
                <a:cubicBezTo>
                  <a:pt x="216" y="189"/>
                  <a:pt x="216" y="190"/>
                  <a:pt x="217" y="189"/>
                </a:cubicBezTo>
                <a:cubicBezTo>
                  <a:pt x="217" y="189"/>
                  <a:pt x="218" y="189"/>
                  <a:pt x="219" y="189"/>
                </a:cubicBezTo>
                <a:cubicBezTo>
                  <a:pt x="220" y="188"/>
                  <a:pt x="220" y="188"/>
                  <a:pt x="220" y="188"/>
                </a:cubicBezTo>
                <a:cubicBezTo>
                  <a:pt x="220" y="188"/>
                  <a:pt x="220" y="189"/>
                  <a:pt x="220" y="189"/>
                </a:cubicBezTo>
                <a:close/>
                <a:moveTo>
                  <a:pt x="178" y="189"/>
                </a:moveTo>
                <a:cubicBezTo>
                  <a:pt x="177" y="188"/>
                  <a:pt x="177" y="188"/>
                  <a:pt x="177" y="188"/>
                </a:cubicBezTo>
                <a:cubicBezTo>
                  <a:pt x="177" y="188"/>
                  <a:pt x="177" y="188"/>
                  <a:pt x="177" y="188"/>
                </a:cubicBezTo>
                <a:cubicBezTo>
                  <a:pt x="178" y="188"/>
                  <a:pt x="178" y="189"/>
                  <a:pt x="178" y="189"/>
                </a:cubicBezTo>
                <a:close/>
                <a:moveTo>
                  <a:pt x="230" y="191"/>
                </a:moveTo>
                <a:cubicBezTo>
                  <a:pt x="228" y="191"/>
                  <a:pt x="228" y="191"/>
                  <a:pt x="228" y="191"/>
                </a:cubicBezTo>
                <a:cubicBezTo>
                  <a:pt x="229" y="190"/>
                  <a:pt x="229" y="191"/>
                  <a:pt x="230" y="191"/>
                </a:cubicBezTo>
                <a:cubicBezTo>
                  <a:pt x="230" y="191"/>
                  <a:pt x="230" y="191"/>
                  <a:pt x="230" y="191"/>
                </a:cubicBezTo>
                <a:close/>
                <a:moveTo>
                  <a:pt x="234" y="192"/>
                </a:moveTo>
                <a:cubicBezTo>
                  <a:pt x="234" y="193"/>
                  <a:pt x="233" y="195"/>
                  <a:pt x="235" y="195"/>
                </a:cubicBezTo>
                <a:cubicBezTo>
                  <a:pt x="236" y="196"/>
                  <a:pt x="236" y="196"/>
                  <a:pt x="236" y="196"/>
                </a:cubicBezTo>
                <a:cubicBezTo>
                  <a:pt x="236" y="194"/>
                  <a:pt x="239" y="195"/>
                  <a:pt x="239" y="193"/>
                </a:cubicBezTo>
                <a:cubicBezTo>
                  <a:pt x="244" y="194"/>
                  <a:pt x="248" y="195"/>
                  <a:pt x="252" y="198"/>
                </a:cubicBezTo>
                <a:cubicBezTo>
                  <a:pt x="251" y="200"/>
                  <a:pt x="253" y="199"/>
                  <a:pt x="254" y="200"/>
                </a:cubicBezTo>
                <a:cubicBezTo>
                  <a:pt x="254" y="200"/>
                  <a:pt x="255" y="200"/>
                  <a:pt x="255" y="200"/>
                </a:cubicBezTo>
                <a:cubicBezTo>
                  <a:pt x="255" y="201"/>
                  <a:pt x="254" y="201"/>
                  <a:pt x="254" y="201"/>
                </a:cubicBezTo>
                <a:cubicBezTo>
                  <a:pt x="254" y="203"/>
                  <a:pt x="256" y="203"/>
                  <a:pt x="256" y="205"/>
                </a:cubicBezTo>
                <a:cubicBezTo>
                  <a:pt x="257" y="205"/>
                  <a:pt x="257" y="205"/>
                  <a:pt x="257" y="205"/>
                </a:cubicBezTo>
                <a:cubicBezTo>
                  <a:pt x="257" y="205"/>
                  <a:pt x="257" y="205"/>
                  <a:pt x="257" y="205"/>
                </a:cubicBezTo>
                <a:cubicBezTo>
                  <a:pt x="258" y="206"/>
                  <a:pt x="258" y="207"/>
                  <a:pt x="259" y="207"/>
                </a:cubicBezTo>
                <a:cubicBezTo>
                  <a:pt x="257" y="206"/>
                  <a:pt x="254" y="207"/>
                  <a:pt x="253" y="204"/>
                </a:cubicBezTo>
                <a:cubicBezTo>
                  <a:pt x="252" y="203"/>
                  <a:pt x="251" y="203"/>
                  <a:pt x="250" y="202"/>
                </a:cubicBezTo>
                <a:cubicBezTo>
                  <a:pt x="249" y="203"/>
                  <a:pt x="246" y="203"/>
                  <a:pt x="248" y="205"/>
                </a:cubicBezTo>
                <a:cubicBezTo>
                  <a:pt x="247" y="206"/>
                  <a:pt x="245" y="204"/>
                  <a:pt x="244" y="205"/>
                </a:cubicBezTo>
                <a:cubicBezTo>
                  <a:pt x="243" y="203"/>
                  <a:pt x="241" y="203"/>
                  <a:pt x="239" y="203"/>
                </a:cubicBezTo>
                <a:cubicBezTo>
                  <a:pt x="240" y="203"/>
                  <a:pt x="240" y="202"/>
                  <a:pt x="241" y="202"/>
                </a:cubicBezTo>
                <a:cubicBezTo>
                  <a:pt x="241" y="202"/>
                  <a:pt x="241" y="202"/>
                  <a:pt x="241" y="202"/>
                </a:cubicBezTo>
                <a:cubicBezTo>
                  <a:pt x="241" y="201"/>
                  <a:pt x="240" y="199"/>
                  <a:pt x="239" y="198"/>
                </a:cubicBezTo>
                <a:cubicBezTo>
                  <a:pt x="237" y="197"/>
                  <a:pt x="235" y="197"/>
                  <a:pt x="233" y="196"/>
                </a:cubicBezTo>
                <a:cubicBezTo>
                  <a:pt x="233" y="196"/>
                  <a:pt x="233" y="196"/>
                  <a:pt x="233" y="197"/>
                </a:cubicBezTo>
                <a:cubicBezTo>
                  <a:pt x="232" y="197"/>
                  <a:pt x="232" y="197"/>
                  <a:pt x="232" y="197"/>
                </a:cubicBezTo>
                <a:cubicBezTo>
                  <a:pt x="232" y="196"/>
                  <a:pt x="231" y="195"/>
                  <a:pt x="231" y="195"/>
                </a:cubicBezTo>
                <a:cubicBezTo>
                  <a:pt x="232" y="195"/>
                  <a:pt x="233" y="194"/>
                  <a:pt x="234" y="194"/>
                </a:cubicBezTo>
                <a:cubicBezTo>
                  <a:pt x="233" y="193"/>
                  <a:pt x="232" y="194"/>
                  <a:pt x="231" y="194"/>
                </a:cubicBezTo>
                <a:cubicBezTo>
                  <a:pt x="231" y="193"/>
                  <a:pt x="230" y="192"/>
                  <a:pt x="229" y="192"/>
                </a:cubicBezTo>
                <a:cubicBezTo>
                  <a:pt x="229" y="192"/>
                  <a:pt x="229" y="192"/>
                  <a:pt x="229" y="192"/>
                </a:cubicBezTo>
                <a:cubicBezTo>
                  <a:pt x="229" y="192"/>
                  <a:pt x="229" y="192"/>
                  <a:pt x="229" y="192"/>
                </a:cubicBezTo>
                <a:cubicBezTo>
                  <a:pt x="230" y="191"/>
                  <a:pt x="231" y="191"/>
                  <a:pt x="232" y="191"/>
                </a:cubicBezTo>
                <a:cubicBezTo>
                  <a:pt x="233" y="192"/>
                  <a:pt x="233" y="192"/>
                  <a:pt x="234" y="192"/>
                </a:cubicBezTo>
                <a:close/>
                <a:moveTo>
                  <a:pt x="180" y="193"/>
                </a:moveTo>
                <a:cubicBezTo>
                  <a:pt x="180" y="193"/>
                  <a:pt x="180" y="193"/>
                  <a:pt x="180" y="193"/>
                </a:cubicBezTo>
                <a:cubicBezTo>
                  <a:pt x="179" y="192"/>
                  <a:pt x="179" y="192"/>
                  <a:pt x="179" y="192"/>
                </a:cubicBezTo>
                <a:cubicBezTo>
                  <a:pt x="180" y="192"/>
                  <a:pt x="180" y="193"/>
                  <a:pt x="180" y="193"/>
                </a:cubicBezTo>
                <a:close/>
                <a:moveTo>
                  <a:pt x="191" y="195"/>
                </a:moveTo>
                <a:cubicBezTo>
                  <a:pt x="190" y="195"/>
                  <a:pt x="191" y="193"/>
                  <a:pt x="190" y="193"/>
                </a:cubicBezTo>
                <a:cubicBezTo>
                  <a:pt x="191" y="192"/>
                  <a:pt x="191" y="195"/>
                  <a:pt x="191" y="195"/>
                </a:cubicBezTo>
                <a:close/>
                <a:moveTo>
                  <a:pt x="194" y="195"/>
                </a:moveTo>
                <a:cubicBezTo>
                  <a:pt x="194" y="195"/>
                  <a:pt x="193" y="195"/>
                  <a:pt x="193" y="195"/>
                </a:cubicBezTo>
                <a:cubicBezTo>
                  <a:pt x="193" y="195"/>
                  <a:pt x="193" y="195"/>
                  <a:pt x="193" y="195"/>
                </a:cubicBezTo>
                <a:cubicBezTo>
                  <a:pt x="193" y="195"/>
                  <a:pt x="194" y="195"/>
                  <a:pt x="194" y="195"/>
                </a:cubicBezTo>
                <a:close/>
                <a:moveTo>
                  <a:pt x="261" y="195"/>
                </a:moveTo>
                <a:cubicBezTo>
                  <a:pt x="260" y="195"/>
                  <a:pt x="260" y="195"/>
                  <a:pt x="260" y="195"/>
                </a:cubicBezTo>
                <a:cubicBezTo>
                  <a:pt x="261" y="195"/>
                  <a:pt x="261" y="195"/>
                  <a:pt x="261" y="195"/>
                </a:cubicBezTo>
                <a:cubicBezTo>
                  <a:pt x="261" y="195"/>
                  <a:pt x="261" y="195"/>
                  <a:pt x="261" y="195"/>
                </a:cubicBezTo>
                <a:close/>
                <a:moveTo>
                  <a:pt x="228" y="196"/>
                </a:moveTo>
                <a:cubicBezTo>
                  <a:pt x="228" y="196"/>
                  <a:pt x="228" y="196"/>
                  <a:pt x="228" y="196"/>
                </a:cubicBezTo>
                <a:cubicBezTo>
                  <a:pt x="228" y="196"/>
                  <a:pt x="227" y="196"/>
                  <a:pt x="226" y="195"/>
                </a:cubicBezTo>
                <a:cubicBezTo>
                  <a:pt x="226" y="196"/>
                  <a:pt x="225" y="196"/>
                  <a:pt x="225" y="196"/>
                </a:cubicBezTo>
                <a:cubicBezTo>
                  <a:pt x="225" y="195"/>
                  <a:pt x="225" y="195"/>
                  <a:pt x="225" y="195"/>
                </a:cubicBezTo>
                <a:cubicBezTo>
                  <a:pt x="224" y="196"/>
                  <a:pt x="224" y="196"/>
                  <a:pt x="224" y="196"/>
                </a:cubicBezTo>
                <a:cubicBezTo>
                  <a:pt x="225" y="195"/>
                  <a:pt x="227" y="195"/>
                  <a:pt x="228" y="195"/>
                </a:cubicBezTo>
                <a:cubicBezTo>
                  <a:pt x="228" y="195"/>
                  <a:pt x="228" y="196"/>
                  <a:pt x="228" y="196"/>
                </a:cubicBezTo>
                <a:close/>
                <a:moveTo>
                  <a:pt x="223" y="196"/>
                </a:moveTo>
                <a:cubicBezTo>
                  <a:pt x="223" y="196"/>
                  <a:pt x="222" y="196"/>
                  <a:pt x="222" y="196"/>
                </a:cubicBezTo>
                <a:cubicBezTo>
                  <a:pt x="221" y="196"/>
                  <a:pt x="221" y="196"/>
                  <a:pt x="221" y="196"/>
                </a:cubicBezTo>
                <a:cubicBezTo>
                  <a:pt x="222" y="196"/>
                  <a:pt x="223" y="195"/>
                  <a:pt x="223" y="196"/>
                </a:cubicBezTo>
                <a:close/>
                <a:moveTo>
                  <a:pt x="263" y="197"/>
                </a:moveTo>
                <a:cubicBezTo>
                  <a:pt x="263" y="196"/>
                  <a:pt x="263" y="196"/>
                  <a:pt x="263" y="196"/>
                </a:cubicBezTo>
                <a:cubicBezTo>
                  <a:pt x="263" y="197"/>
                  <a:pt x="263" y="197"/>
                  <a:pt x="263" y="197"/>
                </a:cubicBezTo>
                <a:cubicBezTo>
                  <a:pt x="263" y="197"/>
                  <a:pt x="263" y="197"/>
                  <a:pt x="263" y="197"/>
                </a:cubicBezTo>
                <a:close/>
                <a:moveTo>
                  <a:pt x="262" y="197"/>
                </a:moveTo>
                <a:cubicBezTo>
                  <a:pt x="262" y="197"/>
                  <a:pt x="262" y="197"/>
                  <a:pt x="262" y="197"/>
                </a:cubicBezTo>
                <a:cubicBezTo>
                  <a:pt x="262" y="198"/>
                  <a:pt x="261" y="198"/>
                  <a:pt x="261" y="199"/>
                </a:cubicBezTo>
                <a:cubicBezTo>
                  <a:pt x="262" y="199"/>
                  <a:pt x="262" y="199"/>
                  <a:pt x="262" y="199"/>
                </a:cubicBezTo>
                <a:cubicBezTo>
                  <a:pt x="261" y="199"/>
                  <a:pt x="260" y="200"/>
                  <a:pt x="260" y="200"/>
                </a:cubicBezTo>
                <a:cubicBezTo>
                  <a:pt x="258" y="200"/>
                  <a:pt x="257" y="200"/>
                  <a:pt x="256" y="199"/>
                </a:cubicBezTo>
                <a:cubicBezTo>
                  <a:pt x="258" y="198"/>
                  <a:pt x="261" y="200"/>
                  <a:pt x="261" y="197"/>
                </a:cubicBezTo>
                <a:cubicBezTo>
                  <a:pt x="261" y="197"/>
                  <a:pt x="261" y="197"/>
                  <a:pt x="261" y="197"/>
                </a:cubicBezTo>
                <a:cubicBezTo>
                  <a:pt x="262" y="197"/>
                  <a:pt x="262" y="197"/>
                  <a:pt x="262" y="197"/>
                </a:cubicBezTo>
                <a:close/>
                <a:moveTo>
                  <a:pt x="234" y="201"/>
                </a:moveTo>
                <a:cubicBezTo>
                  <a:pt x="234" y="200"/>
                  <a:pt x="234" y="200"/>
                  <a:pt x="234" y="200"/>
                </a:cubicBezTo>
                <a:cubicBezTo>
                  <a:pt x="234" y="199"/>
                  <a:pt x="234" y="199"/>
                  <a:pt x="234" y="199"/>
                </a:cubicBezTo>
                <a:cubicBezTo>
                  <a:pt x="234" y="199"/>
                  <a:pt x="234" y="199"/>
                  <a:pt x="234" y="199"/>
                </a:cubicBezTo>
                <a:cubicBezTo>
                  <a:pt x="234" y="201"/>
                  <a:pt x="234" y="201"/>
                  <a:pt x="234" y="201"/>
                </a:cubicBezTo>
                <a:cubicBezTo>
                  <a:pt x="234" y="201"/>
                  <a:pt x="234" y="201"/>
                  <a:pt x="234" y="201"/>
                </a:cubicBezTo>
                <a:close/>
                <a:moveTo>
                  <a:pt x="267" y="201"/>
                </a:moveTo>
                <a:cubicBezTo>
                  <a:pt x="267" y="201"/>
                  <a:pt x="266" y="200"/>
                  <a:pt x="266" y="199"/>
                </a:cubicBezTo>
                <a:cubicBezTo>
                  <a:pt x="266" y="200"/>
                  <a:pt x="268" y="200"/>
                  <a:pt x="267" y="201"/>
                </a:cubicBezTo>
                <a:close/>
                <a:moveTo>
                  <a:pt x="192" y="200"/>
                </a:moveTo>
                <a:cubicBezTo>
                  <a:pt x="192" y="199"/>
                  <a:pt x="193" y="200"/>
                  <a:pt x="194" y="200"/>
                </a:cubicBezTo>
                <a:cubicBezTo>
                  <a:pt x="194" y="202"/>
                  <a:pt x="196" y="201"/>
                  <a:pt x="197" y="202"/>
                </a:cubicBezTo>
                <a:cubicBezTo>
                  <a:pt x="197" y="201"/>
                  <a:pt x="198" y="201"/>
                  <a:pt x="198" y="201"/>
                </a:cubicBezTo>
                <a:cubicBezTo>
                  <a:pt x="199" y="201"/>
                  <a:pt x="200" y="202"/>
                  <a:pt x="201" y="203"/>
                </a:cubicBezTo>
                <a:cubicBezTo>
                  <a:pt x="202" y="203"/>
                  <a:pt x="202" y="203"/>
                  <a:pt x="202" y="203"/>
                </a:cubicBezTo>
                <a:cubicBezTo>
                  <a:pt x="203" y="203"/>
                  <a:pt x="204" y="203"/>
                  <a:pt x="205" y="203"/>
                </a:cubicBezTo>
                <a:cubicBezTo>
                  <a:pt x="205" y="204"/>
                  <a:pt x="205" y="204"/>
                  <a:pt x="205" y="204"/>
                </a:cubicBezTo>
                <a:cubicBezTo>
                  <a:pt x="204" y="204"/>
                  <a:pt x="203" y="203"/>
                  <a:pt x="203" y="204"/>
                </a:cubicBezTo>
                <a:cubicBezTo>
                  <a:pt x="203" y="204"/>
                  <a:pt x="203" y="204"/>
                  <a:pt x="203" y="204"/>
                </a:cubicBezTo>
                <a:cubicBezTo>
                  <a:pt x="202" y="204"/>
                  <a:pt x="201" y="203"/>
                  <a:pt x="200" y="204"/>
                </a:cubicBezTo>
                <a:cubicBezTo>
                  <a:pt x="198" y="204"/>
                  <a:pt x="196" y="203"/>
                  <a:pt x="194" y="202"/>
                </a:cubicBezTo>
                <a:cubicBezTo>
                  <a:pt x="193" y="203"/>
                  <a:pt x="193" y="201"/>
                  <a:pt x="191" y="202"/>
                </a:cubicBezTo>
                <a:cubicBezTo>
                  <a:pt x="191" y="202"/>
                  <a:pt x="191" y="201"/>
                  <a:pt x="190" y="201"/>
                </a:cubicBezTo>
                <a:cubicBezTo>
                  <a:pt x="190" y="201"/>
                  <a:pt x="190" y="201"/>
                  <a:pt x="190" y="201"/>
                </a:cubicBezTo>
                <a:cubicBezTo>
                  <a:pt x="191" y="201"/>
                  <a:pt x="190" y="199"/>
                  <a:pt x="192" y="200"/>
                </a:cubicBezTo>
                <a:close/>
                <a:moveTo>
                  <a:pt x="270" y="202"/>
                </a:moveTo>
                <a:cubicBezTo>
                  <a:pt x="269" y="201"/>
                  <a:pt x="269" y="201"/>
                  <a:pt x="269" y="201"/>
                </a:cubicBezTo>
                <a:cubicBezTo>
                  <a:pt x="269" y="201"/>
                  <a:pt x="269" y="201"/>
                  <a:pt x="269" y="201"/>
                </a:cubicBezTo>
                <a:cubicBezTo>
                  <a:pt x="270" y="202"/>
                  <a:pt x="270" y="202"/>
                  <a:pt x="270" y="202"/>
                </a:cubicBezTo>
                <a:close/>
                <a:moveTo>
                  <a:pt x="202" y="202"/>
                </a:moveTo>
                <a:cubicBezTo>
                  <a:pt x="202" y="202"/>
                  <a:pt x="201" y="202"/>
                  <a:pt x="201" y="202"/>
                </a:cubicBezTo>
                <a:cubicBezTo>
                  <a:pt x="202" y="202"/>
                  <a:pt x="202" y="202"/>
                  <a:pt x="202" y="202"/>
                </a:cubicBezTo>
                <a:close/>
                <a:moveTo>
                  <a:pt x="230" y="202"/>
                </a:moveTo>
                <a:cubicBezTo>
                  <a:pt x="230" y="202"/>
                  <a:pt x="230" y="203"/>
                  <a:pt x="229" y="203"/>
                </a:cubicBezTo>
                <a:cubicBezTo>
                  <a:pt x="229" y="202"/>
                  <a:pt x="229" y="202"/>
                  <a:pt x="230" y="202"/>
                </a:cubicBezTo>
                <a:close/>
                <a:moveTo>
                  <a:pt x="222" y="203"/>
                </a:moveTo>
                <a:cubicBezTo>
                  <a:pt x="222" y="203"/>
                  <a:pt x="221" y="203"/>
                  <a:pt x="221" y="203"/>
                </a:cubicBezTo>
                <a:cubicBezTo>
                  <a:pt x="222" y="203"/>
                  <a:pt x="222" y="203"/>
                  <a:pt x="222" y="203"/>
                </a:cubicBezTo>
                <a:close/>
                <a:moveTo>
                  <a:pt x="273" y="203"/>
                </a:moveTo>
                <a:cubicBezTo>
                  <a:pt x="272" y="203"/>
                  <a:pt x="272" y="203"/>
                  <a:pt x="272" y="203"/>
                </a:cubicBezTo>
                <a:cubicBezTo>
                  <a:pt x="272" y="203"/>
                  <a:pt x="273" y="203"/>
                  <a:pt x="273" y="203"/>
                </a:cubicBezTo>
                <a:close/>
                <a:moveTo>
                  <a:pt x="210" y="204"/>
                </a:moveTo>
                <a:cubicBezTo>
                  <a:pt x="210" y="204"/>
                  <a:pt x="210" y="204"/>
                  <a:pt x="210" y="204"/>
                </a:cubicBezTo>
                <a:cubicBezTo>
                  <a:pt x="209" y="204"/>
                  <a:pt x="208" y="204"/>
                  <a:pt x="207" y="205"/>
                </a:cubicBezTo>
                <a:cubicBezTo>
                  <a:pt x="207" y="204"/>
                  <a:pt x="207" y="204"/>
                  <a:pt x="207" y="204"/>
                </a:cubicBezTo>
                <a:cubicBezTo>
                  <a:pt x="208" y="204"/>
                  <a:pt x="208" y="205"/>
                  <a:pt x="209" y="204"/>
                </a:cubicBezTo>
                <a:cubicBezTo>
                  <a:pt x="208" y="203"/>
                  <a:pt x="208" y="203"/>
                  <a:pt x="208" y="203"/>
                </a:cubicBezTo>
                <a:cubicBezTo>
                  <a:pt x="209" y="204"/>
                  <a:pt x="210" y="203"/>
                  <a:pt x="210" y="204"/>
                </a:cubicBezTo>
                <a:close/>
                <a:moveTo>
                  <a:pt x="216" y="203"/>
                </a:moveTo>
                <a:cubicBezTo>
                  <a:pt x="216" y="205"/>
                  <a:pt x="213" y="204"/>
                  <a:pt x="212" y="204"/>
                </a:cubicBezTo>
                <a:cubicBezTo>
                  <a:pt x="212" y="204"/>
                  <a:pt x="212" y="204"/>
                  <a:pt x="211" y="204"/>
                </a:cubicBezTo>
                <a:cubicBezTo>
                  <a:pt x="213" y="203"/>
                  <a:pt x="215" y="205"/>
                  <a:pt x="216" y="203"/>
                </a:cubicBezTo>
                <a:close/>
                <a:moveTo>
                  <a:pt x="206" y="204"/>
                </a:moveTo>
                <a:cubicBezTo>
                  <a:pt x="206" y="204"/>
                  <a:pt x="206" y="204"/>
                  <a:pt x="206" y="204"/>
                </a:cubicBezTo>
                <a:cubicBezTo>
                  <a:pt x="205" y="204"/>
                  <a:pt x="205" y="204"/>
                  <a:pt x="205" y="204"/>
                </a:cubicBezTo>
                <a:cubicBezTo>
                  <a:pt x="206" y="204"/>
                  <a:pt x="206" y="204"/>
                  <a:pt x="206" y="204"/>
                </a:cubicBezTo>
                <a:cubicBezTo>
                  <a:pt x="206" y="204"/>
                  <a:pt x="206" y="204"/>
                  <a:pt x="206" y="204"/>
                </a:cubicBezTo>
                <a:close/>
                <a:moveTo>
                  <a:pt x="276" y="206"/>
                </a:moveTo>
                <a:cubicBezTo>
                  <a:pt x="276" y="205"/>
                  <a:pt x="275" y="205"/>
                  <a:pt x="275" y="204"/>
                </a:cubicBezTo>
                <a:cubicBezTo>
                  <a:pt x="275" y="205"/>
                  <a:pt x="276" y="205"/>
                  <a:pt x="276" y="206"/>
                </a:cubicBezTo>
                <a:close/>
                <a:moveTo>
                  <a:pt x="223" y="204"/>
                </a:moveTo>
                <a:cubicBezTo>
                  <a:pt x="221" y="205"/>
                  <a:pt x="219" y="206"/>
                  <a:pt x="217" y="207"/>
                </a:cubicBezTo>
                <a:cubicBezTo>
                  <a:pt x="218" y="204"/>
                  <a:pt x="220" y="204"/>
                  <a:pt x="223" y="204"/>
                </a:cubicBezTo>
                <a:close/>
                <a:moveTo>
                  <a:pt x="213" y="206"/>
                </a:moveTo>
                <a:cubicBezTo>
                  <a:pt x="212" y="207"/>
                  <a:pt x="212" y="207"/>
                  <a:pt x="212" y="207"/>
                </a:cubicBezTo>
                <a:cubicBezTo>
                  <a:pt x="211" y="206"/>
                  <a:pt x="211" y="206"/>
                  <a:pt x="210" y="206"/>
                </a:cubicBezTo>
                <a:cubicBezTo>
                  <a:pt x="211" y="205"/>
                  <a:pt x="212" y="205"/>
                  <a:pt x="213" y="206"/>
                </a:cubicBezTo>
                <a:close/>
                <a:moveTo>
                  <a:pt x="275" y="206"/>
                </a:moveTo>
                <a:cubicBezTo>
                  <a:pt x="275" y="206"/>
                  <a:pt x="275" y="206"/>
                  <a:pt x="275" y="206"/>
                </a:cubicBezTo>
                <a:cubicBezTo>
                  <a:pt x="274" y="206"/>
                  <a:pt x="273" y="206"/>
                  <a:pt x="273" y="205"/>
                </a:cubicBezTo>
                <a:cubicBezTo>
                  <a:pt x="274" y="205"/>
                  <a:pt x="274" y="206"/>
                  <a:pt x="275" y="206"/>
                </a:cubicBezTo>
                <a:close/>
                <a:moveTo>
                  <a:pt x="277" y="208"/>
                </a:moveTo>
                <a:cubicBezTo>
                  <a:pt x="276" y="207"/>
                  <a:pt x="276" y="207"/>
                  <a:pt x="276" y="207"/>
                </a:cubicBezTo>
                <a:cubicBezTo>
                  <a:pt x="277" y="207"/>
                  <a:pt x="277" y="207"/>
                  <a:pt x="277" y="207"/>
                </a:cubicBezTo>
                <a:cubicBezTo>
                  <a:pt x="277" y="208"/>
                  <a:pt x="277" y="208"/>
                  <a:pt x="277" y="208"/>
                </a:cubicBezTo>
                <a:close/>
                <a:moveTo>
                  <a:pt x="247" y="208"/>
                </a:moveTo>
                <a:cubicBezTo>
                  <a:pt x="247" y="210"/>
                  <a:pt x="247" y="212"/>
                  <a:pt x="248" y="214"/>
                </a:cubicBezTo>
                <a:cubicBezTo>
                  <a:pt x="248" y="214"/>
                  <a:pt x="249" y="213"/>
                  <a:pt x="249" y="214"/>
                </a:cubicBezTo>
                <a:cubicBezTo>
                  <a:pt x="251" y="215"/>
                  <a:pt x="249" y="217"/>
                  <a:pt x="251" y="219"/>
                </a:cubicBezTo>
                <a:cubicBezTo>
                  <a:pt x="251" y="220"/>
                  <a:pt x="251" y="221"/>
                  <a:pt x="251" y="221"/>
                </a:cubicBezTo>
                <a:cubicBezTo>
                  <a:pt x="251" y="222"/>
                  <a:pt x="252" y="223"/>
                  <a:pt x="253" y="223"/>
                </a:cubicBezTo>
                <a:cubicBezTo>
                  <a:pt x="252" y="224"/>
                  <a:pt x="255" y="224"/>
                  <a:pt x="254" y="225"/>
                </a:cubicBezTo>
                <a:cubicBezTo>
                  <a:pt x="256" y="226"/>
                  <a:pt x="254" y="227"/>
                  <a:pt x="256" y="228"/>
                </a:cubicBezTo>
                <a:cubicBezTo>
                  <a:pt x="256" y="228"/>
                  <a:pt x="256" y="228"/>
                  <a:pt x="256" y="228"/>
                </a:cubicBezTo>
                <a:cubicBezTo>
                  <a:pt x="256" y="228"/>
                  <a:pt x="256" y="228"/>
                  <a:pt x="256" y="228"/>
                </a:cubicBezTo>
                <a:cubicBezTo>
                  <a:pt x="257" y="228"/>
                  <a:pt x="257" y="228"/>
                  <a:pt x="257" y="228"/>
                </a:cubicBezTo>
                <a:cubicBezTo>
                  <a:pt x="256" y="231"/>
                  <a:pt x="259" y="231"/>
                  <a:pt x="260" y="234"/>
                </a:cubicBezTo>
                <a:cubicBezTo>
                  <a:pt x="260" y="233"/>
                  <a:pt x="260" y="233"/>
                  <a:pt x="260" y="233"/>
                </a:cubicBezTo>
                <a:cubicBezTo>
                  <a:pt x="259" y="235"/>
                  <a:pt x="260" y="237"/>
                  <a:pt x="259" y="238"/>
                </a:cubicBezTo>
                <a:cubicBezTo>
                  <a:pt x="260" y="238"/>
                  <a:pt x="260" y="240"/>
                  <a:pt x="259" y="241"/>
                </a:cubicBezTo>
                <a:cubicBezTo>
                  <a:pt x="258" y="243"/>
                  <a:pt x="258" y="246"/>
                  <a:pt x="256" y="247"/>
                </a:cubicBezTo>
                <a:cubicBezTo>
                  <a:pt x="257" y="248"/>
                  <a:pt x="256" y="248"/>
                  <a:pt x="256" y="248"/>
                </a:cubicBezTo>
                <a:cubicBezTo>
                  <a:pt x="254" y="251"/>
                  <a:pt x="251" y="254"/>
                  <a:pt x="250" y="257"/>
                </a:cubicBezTo>
                <a:cubicBezTo>
                  <a:pt x="249" y="258"/>
                  <a:pt x="250" y="260"/>
                  <a:pt x="249" y="260"/>
                </a:cubicBezTo>
                <a:cubicBezTo>
                  <a:pt x="248" y="259"/>
                  <a:pt x="247" y="260"/>
                  <a:pt x="246" y="260"/>
                </a:cubicBezTo>
                <a:cubicBezTo>
                  <a:pt x="245" y="261"/>
                  <a:pt x="244" y="261"/>
                  <a:pt x="243" y="262"/>
                </a:cubicBezTo>
                <a:cubicBezTo>
                  <a:pt x="243" y="262"/>
                  <a:pt x="243" y="262"/>
                  <a:pt x="243" y="261"/>
                </a:cubicBezTo>
                <a:cubicBezTo>
                  <a:pt x="243" y="261"/>
                  <a:pt x="243" y="261"/>
                  <a:pt x="243" y="261"/>
                </a:cubicBezTo>
                <a:cubicBezTo>
                  <a:pt x="243" y="260"/>
                  <a:pt x="242" y="261"/>
                  <a:pt x="242" y="261"/>
                </a:cubicBezTo>
                <a:cubicBezTo>
                  <a:pt x="242" y="260"/>
                  <a:pt x="243" y="260"/>
                  <a:pt x="242" y="260"/>
                </a:cubicBezTo>
                <a:cubicBezTo>
                  <a:pt x="242" y="260"/>
                  <a:pt x="242" y="259"/>
                  <a:pt x="242" y="259"/>
                </a:cubicBezTo>
                <a:cubicBezTo>
                  <a:pt x="241" y="261"/>
                  <a:pt x="240" y="261"/>
                  <a:pt x="239" y="262"/>
                </a:cubicBezTo>
                <a:cubicBezTo>
                  <a:pt x="238" y="259"/>
                  <a:pt x="234" y="260"/>
                  <a:pt x="235" y="257"/>
                </a:cubicBezTo>
                <a:cubicBezTo>
                  <a:pt x="235" y="256"/>
                  <a:pt x="235" y="255"/>
                  <a:pt x="235" y="255"/>
                </a:cubicBezTo>
                <a:cubicBezTo>
                  <a:pt x="235" y="254"/>
                  <a:pt x="235" y="254"/>
                  <a:pt x="235" y="254"/>
                </a:cubicBezTo>
                <a:cubicBezTo>
                  <a:pt x="235" y="254"/>
                  <a:pt x="235" y="254"/>
                  <a:pt x="235" y="254"/>
                </a:cubicBezTo>
                <a:cubicBezTo>
                  <a:pt x="234" y="253"/>
                  <a:pt x="234" y="254"/>
                  <a:pt x="233" y="254"/>
                </a:cubicBezTo>
                <a:cubicBezTo>
                  <a:pt x="234" y="253"/>
                  <a:pt x="234" y="252"/>
                  <a:pt x="234" y="251"/>
                </a:cubicBezTo>
                <a:cubicBezTo>
                  <a:pt x="233" y="251"/>
                  <a:pt x="233" y="253"/>
                  <a:pt x="231" y="253"/>
                </a:cubicBezTo>
                <a:cubicBezTo>
                  <a:pt x="233" y="252"/>
                  <a:pt x="233" y="250"/>
                  <a:pt x="234" y="248"/>
                </a:cubicBezTo>
                <a:cubicBezTo>
                  <a:pt x="234" y="248"/>
                  <a:pt x="234" y="248"/>
                  <a:pt x="233" y="248"/>
                </a:cubicBezTo>
                <a:cubicBezTo>
                  <a:pt x="232" y="250"/>
                  <a:pt x="231" y="250"/>
                  <a:pt x="230" y="252"/>
                </a:cubicBezTo>
                <a:cubicBezTo>
                  <a:pt x="229" y="251"/>
                  <a:pt x="230" y="250"/>
                  <a:pt x="229" y="249"/>
                </a:cubicBezTo>
                <a:cubicBezTo>
                  <a:pt x="229" y="248"/>
                  <a:pt x="229" y="248"/>
                  <a:pt x="228" y="248"/>
                </a:cubicBezTo>
                <a:cubicBezTo>
                  <a:pt x="229" y="247"/>
                  <a:pt x="228" y="247"/>
                  <a:pt x="228" y="247"/>
                </a:cubicBezTo>
                <a:cubicBezTo>
                  <a:pt x="228" y="246"/>
                  <a:pt x="227" y="246"/>
                  <a:pt x="226" y="245"/>
                </a:cubicBezTo>
                <a:cubicBezTo>
                  <a:pt x="226" y="246"/>
                  <a:pt x="226" y="246"/>
                  <a:pt x="226" y="246"/>
                </a:cubicBezTo>
                <a:cubicBezTo>
                  <a:pt x="224" y="244"/>
                  <a:pt x="224" y="244"/>
                  <a:pt x="224" y="244"/>
                </a:cubicBezTo>
                <a:cubicBezTo>
                  <a:pt x="223" y="245"/>
                  <a:pt x="223" y="244"/>
                  <a:pt x="222" y="244"/>
                </a:cubicBezTo>
                <a:cubicBezTo>
                  <a:pt x="220" y="244"/>
                  <a:pt x="218" y="247"/>
                  <a:pt x="216" y="245"/>
                </a:cubicBezTo>
                <a:cubicBezTo>
                  <a:pt x="214" y="247"/>
                  <a:pt x="212" y="246"/>
                  <a:pt x="211" y="249"/>
                </a:cubicBezTo>
                <a:cubicBezTo>
                  <a:pt x="209" y="248"/>
                  <a:pt x="206" y="248"/>
                  <a:pt x="205" y="250"/>
                </a:cubicBezTo>
                <a:cubicBezTo>
                  <a:pt x="204" y="249"/>
                  <a:pt x="203" y="250"/>
                  <a:pt x="202" y="251"/>
                </a:cubicBezTo>
                <a:cubicBezTo>
                  <a:pt x="200" y="251"/>
                  <a:pt x="200" y="250"/>
                  <a:pt x="199" y="249"/>
                </a:cubicBezTo>
                <a:cubicBezTo>
                  <a:pt x="199" y="248"/>
                  <a:pt x="200" y="247"/>
                  <a:pt x="200" y="246"/>
                </a:cubicBezTo>
                <a:cubicBezTo>
                  <a:pt x="200" y="243"/>
                  <a:pt x="201" y="240"/>
                  <a:pt x="200" y="238"/>
                </a:cubicBezTo>
                <a:cubicBezTo>
                  <a:pt x="200" y="236"/>
                  <a:pt x="199" y="235"/>
                  <a:pt x="198" y="234"/>
                </a:cubicBezTo>
                <a:cubicBezTo>
                  <a:pt x="199" y="234"/>
                  <a:pt x="199" y="235"/>
                  <a:pt x="199" y="235"/>
                </a:cubicBezTo>
                <a:cubicBezTo>
                  <a:pt x="200" y="234"/>
                  <a:pt x="199" y="234"/>
                  <a:pt x="199" y="233"/>
                </a:cubicBezTo>
                <a:cubicBezTo>
                  <a:pt x="200" y="234"/>
                  <a:pt x="200" y="234"/>
                  <a:pt x="200" y="234"/>
                </a:cubicBezTo>
                <a:cubicBezTo>
                  <a:pt x="200" y="233"/>
                  <a:pt x="199" y="232"/>
                  <a:pt x="199" y="230"/>
                </a:cubicBezTo>
                <a:cubicBezTo>
                  <a:pt x="200" y="229"/>
                  <a:pt x="200" y="227"/>
                  <a:pt x="201" y="226"/>
                </a:cubicBezTo>
                <a:cubicBezTo>
                  <a:pt x="201" y="226"/>
                  <a:pt x="201" y="227"/>
                  <a:pt x="201" y="227"/>
                </a:cubicBezTo>
                <a:cubicBezTo>
                  <a:pt x="202" y="227"/>
                  <a:pt x="201" y="226"/>
                  <a:pt x="202" y="226"/>
                </a:cubicBezTo>
                <a:cubicBezTo>
                  <a:pt x="203" y="226"/>
                  <a:pt x="204" y="225"/>
                  <a:pt x="205" y="224"/>
                </a:cubicBezTo>
                <a:cubicBezTo>
                  <a:pt x="206" y="224"/>
                  <a:pt x="208" y="224"/>
                  <a:pt x="209" y="223"/>
                </a:cubicBezTo>
                <a:cubicBezTo>
                  <a:pt x="209" y="223"/>
                  <a:pt x="211" y="223"/>
                  <a:pt x="212" y="223"/>
                </a:cubicBezTo>
                <a:cubicBezTo>
                  <a:pt x="213" y="221"/>
                  <a:pt x="215" y="220"/>
                  <a:pt x="214" y="218"/>
                </a:cubicBezTo>
                <a:cubicBezTo>
                  <a:pt x="215" y="217"/>
                  <a:pt x="215" y="217"/>
                  <a:pt x="215" y="217"/>
                </a:cubicBezTo>
                <a:cubicBezTo>
                  <a:pt x="216" y="219"/>
                  <a:pt x="216" y="219"/>
                  <a:pt x="216" y="219"/>
                </a:cubicBezTo>
                <a:cubicBezTo>
                  <a:pt x="216" y="218"/>
                  <a:pt x="217" y="218"/>
                  <a:pt x="216" y="217"/>
                </a:cubicBezTo>
                <a:cubicBezTo>
                  <a:pt x="217" y="217"/>
                  <a:pt x="218" y="218"/>
                  <a:pt x="218" y="217"/>
                </a:cubicBezTo>
                <a:cubicBezTo>
                  <a:pt x="218" y="216"/>
                  <a:pt x="218" y="216"/>
                  <a:pt x="218" y="216"/>
                </a:cubicBezTo>
                <a:cubicBezTo>
                  <a:pt x="219" y="215"/>
                  <a:pt x="219" y="215"/>
                  <a:pt x="219" y="215"/>
                </a:cubicBezTo>
                <a:cubicBezTo>
                  <a:pt x="219" y="215"/>
                  <a:pt x="219" y="215"/>
                  <a:pt x="219" y="215"/>
                </a:cubicBezTo>
                <a:cubicBezTo>
                  <a:pt x="219" y="215"/>
                  <a:pt x="219" y="215"/>
                  <a:pt x="219" y="215"/>
                </a:cubicBezTo>
                <a:cubicBezTo>
                  <a:pt x="219" y="214"/>
                  <a:pt x="219" y="214"/>
                  <a:pt x="219" y="214"/>
                </a:cubicBezTo>
                <a:cubicBezTo>
                  <a:pt x="219" y="214"/>
                  <a:pt x="219" y="214"/>
                  <a:pt x="220" y="214"/>
                </a:cubicBezTo>
                <a:cubicBezTo>
                  <a:pt x="220" y="214"/>
                  <a:pt x="220" y="214"/>
                  <a:pt x="220" y="214"/>
                </a:cubicBezTo>
                <a:cubicBezTo>
                  <a:pt x="221" y="213"/>
                  <a:pt x="221" y="213"/>
                  <a:pt x="221" y="213"/>
                </a:cubicBezTo>
                <a:cubicBezTo>
                  <a:pt x="221" y="214"/>
                  <a:pt x="222" y="213"/>
                  <a:pt x="222" y="213"/>
                </a:cubicBezTo>
                <a:cubicBezTo>
                  <a:pt x="223" y="214"/>
                  <a:pt x="223" y="214"/>
                  <a:pt x="223" y="214"/>
                </a:cubicBezTo>
                <a:cubicBezTo>
                  <a:pt x="223" y="215"/>
                  <a:pt x="223" y="215"/>
                  <a:pt x="223" y="215"/>
                </a:cubicBezTo>
                <a:cubicBezTo>
                  <a:pt x="223" y="215"/>
                  <a:pt x="223" y="215"/>
                  <a:pt x="223" y="215"/>
                </a:cubicBezTo>
                <a:cubicBezTo>
                  <a:pt x="224" y="215"/>
                  <a:pt x="224" y="215"/>
                  <a:pt x="224" y="214"/>
                </a:cubicBezTo>
                <a:cubicBezTo>
                  <a:pt x="225" y="215"/>
                  <a:pt x="226" y="215"/>
                  <a:pt x="226" y="215"/>
                </a:cubicBezTo>
                <a:cubicBezTo>
                  <a:pt x="226" y="214"/>
                  <a:pt x="226" y="213"/>
                  <a:pt x="226" y="212"/>
                </a:cubicBezTo>
                <a:cubicBezTo>
                  <a:pt x="227" y="212"/>
                  <a:pt x="227" y="210"/>
                  <a:pt x="229" y="210"/>
                </a:cubicBezTo>
                <a:cubicBezTo>
                  <a:pt x="230" y="210"/>
                  <a:pt x="231" y="211"/>
                  <a:pt x="231" y="210"/>
                </a:cubicBezTo>
                <a:cubicBezTo>
                  <a:pt x="231" y="209"/>
                  <a:pt x="231" y="209"/>
                  <a:pt x="230" y="208"/>
                </a:cubicBezTo>
                <a:cubicBezTo>
                  <a:pt x="230" y="208"/>
                  <a:pt x="231" y="209"/>
                  <a:pt x="232" y="209"/>
                </a:cubicBezTo>
                <a:cubicBezTo>
                  <a:pt x="232" y="210"/>
                  <a:pt x="233" y="209"/>
                  <a:pt x="234" y="210"/>
                </a:cubicBezTo>
                <a:cubicBezTo>
                  <a:pt x="234" y="209"/>
                  <a:pt x="235" y="211"/>
                  <a:pt x="235" y="210"/>
                </a:cubicBezTo>
                <a:cubicBezTo>
                  <a:pt x="236" y="212"/>
                  <a:pt x="236" y="209"/>
                  <a:pt x="238" y="210"/>
                </a:cubicBezTo>
                <a:cubicBezTo>
                  <a:pt x="237" y="212"/>
                  <a:pt x="235" y="211"/>
                  <a:pt x="236" y="213"/>
                </a:cubicBezTo>
                <a:cubicBezTo>
                  <a:pt x="235" y="214"/>
                  <a:pt x="235" y="215"/>
                  <a:pt x="236" y="216"/>
                </a:cubicBezTo>
                <a:cubicBezTo>
                  <a:pt x="238" y="217"/>
                  <a:pt x="239" y="218"/>
                  <a:pt x="241" y="219"/>
                </a:cubicBezTo>
                <a:cubicBezTo>
                  <a:pt x="241" y="220"/>
                  <a:pt x="242" y="220"/>
                  <a:pt x="243" y="219"/>
                </a:cubicBezTo>
                <a:cubicBezTo>
                  <a:pt x="244" y="218"/>
                  <a:pt x="244" y="216"/>
                  <a:pt x="245" y="214"/>
                </a:cubicBezTo>
                <a:cubicBezTo>
                  <a:pt x="245" y="214"/>
                  <a:pt x="245" y="214"/>
                  <a:pt x="245" y="214"/>
                </a:cubicBezTo>
                <a:cubicBezTo>
                  <a:pt x="245" y="214"/>
                  <a:pt x="245" y="213"/>
                  <a:pt x="245" y="213"/>
                </a:cubicBezTo>
                <a:cubicBezTo>
                  <a:pt x="245" y="211"/>
                  <a:pt x="245" y="210"/>
                  <a:pt x="246" y="208"/>
                </a:cubicBezTo>
                <a:cubicBezTo>
                  <a:pt x="247" y="208"/>
                  <a:pt x="247" y="208"/>
                  <a:pt x="247" y="208"/>
                </a:cubicBezTo>
                <a:close/>
                <a:moveTo>
                  <a:pt x="229" y="208"/>
                </a:moveTo>
                <a:cubicBezTo>
                  <a:pt x="229" y="209"/>
                  <a:pt x="229" y="209"/>
                  <a:pt x="228" y="209"/>
                </a:cubicBezTo>
                <a:cubicBezTo>
                  <a:pt x="228" y="209"/>
                  <a:pt x="228" y="209"/>
                  <a:pt x="227" y="209"/>
                </a:cubicBezTo>
                <a:cubicBezTo>
                  <a:pt x="228" y="208"/>
                  <a:pt x="228" y="208"/>
                  <a:pt x="228" y="208"/>
                </a:cubicBezTo>
                <a:cubicBezTo>
                  <a:pt x="228" y="209"/>
                  <a:pt x="229" y="209"/>
                  <a:pt x="229" y="208"/>
                </a:cubicBezTo>
                <a:close/>
                <a:moveTo>
                  <a:pt x="284" y="216"/>
                </a:moveTo>
                <a:cubicBezTo>
                  <a:pt x="283" y="216"/>
                  <a:pt x="283" y="216"/>
                  <a:pt x="283" y="216"/>
                </a:cubicBezTo>
                <a:cubicBezTo>
                  <a:pt x="283" y="215"/>
                  <a:pt x="283" y="215"/>
                  <a:pt x="283" y="215"/>
                </a:cubicBezTo>
                <a:cubicBezTo>
                  <a:pt x="283" y="215"/>
                  <a:pt x="284" y="215"/>
                  <a:pt x="284" y="216"/>
                </a:cubicBezTo>
                <a:close/>
                <a:moveTo>
                  <a:pt x="284" y="218"/>
                </a:moveTo>
                <a:cubicBezTo>
                  <a:pt x="284" y="217"/>
                  <a:pt x="284" y="217"/>
                  <a:pt x="284" y="217"/>
                </a:cubicBezTo>
                <a:cubicBezTo>
                  <a:pt x="284" y="218"/>
                  <a:pt x="284" y="218"/>
                  <a:pt x="284" y="218"/>
                </a:cubicBezTo>
                <a:cubicBezTo>
                  <a:pt x="284" y="218"/>
                  <a:pt x="284" y="218"/>
                  <a:pt x="284" y="218"/>
                </a:cubicBezTo>
                <a:close/>
                <a:moveTo>
                  <a:pt x="303" y="218"/>
                </a:moveTo>
                <a:cubicBezTo>
                  <a:pt x="303" y="218"/>
                  <a:pt x="303" y="218"/>
                  <a:pt x="303" y="218"/>
                </a:cubicBezTo>
                <a:cubicBezTo>
                  <a:pt x="302" y="219"/>
                  <a:pt x="302" y="218"/>
                  <a:pt x="301" y="219"/>
                </a:cubicBezTo>
                <a:cubicBezTo>
                  <a:pt x="301" y="218"/>
                  <a:pt x="303" y="218"/>
                  <a:pt x="303" y="218"/>
                </a:cubicBezTo>
                <a:cubicBezTo>
                  <a:pt x="303" y="218"/>
                  <a:pt x="303" y="218"/>
                  <a:pt x="303" y="218"/>
                </a:cubicBezTo>
                <a:close/>
                <a:moveTo>
                  <a:pt x="301" y="221"/>
                </a:moveTo>
                <a:cubicBezTo>
                  <a:pt x="300" y="220"/>
                  <a:pt x="300" y="222"/>
                  <a:pt x="299" y="221"/>
                </a:cubicBezTo>
                <a:cubicBezTo>
                  <a:pt x="299" y="220"/>
                  <a:pt x="299" y="220"/>
                  <a:pt x="300" y="219"/>
                </a:cubicBezTo>
                <a:cubicBezTo>
                  <a:pt x="301" y="220"/>
                  <a:pt x="301" y="220"/>
                  <a:pt x="301" y="221"/>
                </a:cubicBezTo>
                <a:close/>
                <a:moveTo>
                  <a:pt x="282" y="228"/>
                </a:moveTo>
                <a:cubicBezTo>
                  <a:pt x="280" y="228"/>
                  <a:pt x="279" y="226"/>
                  <a:pt x="278" y="225"/>
                </a:cubicBezTo>
                <a:cubicBezTo>
                  <a:pt x="282" y="228"/>
                  <a:pt x="282" y="228"/>
                  <a:pt x="282" y="228"/>
                </a:cubicBezTo>
                <a:close/>
                <a:moveTo>
                  <a:pt x="232" y="254"/>
                </a:moveTo>
                <a:cubicBezTo>
                  <a:pt x="232" y="255"/>
                  <a:pt x="231" y="254"/>
                  <a:pt x="231" y="254"/>
                </a:cubicBezTo>
                <a:cubicBezTo>
                  <a:pt x="231" y="254"/>
                  <a:pt x="231" y="254"/>
                  <a:pt x="231" y="254"/>
                </a:cubicBezTo>
                <a:cubicBezTo>
                  <a:pt x="231" y="254"/>
                  <a:pt x="232" y="254"/>
                  <a:pt x="232" y="254"/>
                </a:cubicBezTo>
                <a:close/>
                <a:moveTo>
                  <a:pt x="288" y="258"/>
                </a:moveTo>
                <a:cubicBezTo>
                  <a:pt x="288" y="259"/>
                  <a:pt x="286" y="261"/>
                  <a:pt x="289" y="262"/>
                </a:cubicBezTo>
                <a:cubicBezTo>
                  <a:pt x="289" y="262"/>
                  <a:pt x="289" y="262"/>
                  <a:pt x="289" y="262"/>
                </a:cubicBezTo>
                <a:cubicBezTo>
                  <a:pt x="289" y="262"/>
                  <a:pt x="289" y="262"/>
                  <a:pt x="289" y="262"/>
                </a:cubicBezTo>
                <a:cubicBezTo>
                  <a:pt x="289" y="261"/>
                  <a:pt x="289" y="261"/>
                  <a:pt x="289" y="261"/>
                </a:cubicBezTo>
                <a:cubicBezTo>
                  <a:pt x="289" y="262"/>
                  <a:pt x="289" y="264"/>
                  <a:pt x="290" y="264"/>
                </a:cubicBezTo>
                <a:cubicBezTo>
                  <a:pt x="291" y="264"/>
                  <a:pt x="292" y="264"/>
                  <a:pt x="292" y="263"/>
                </a:cubicBezTo>
                <a:cubicBezTo>
                  <a:pt x="293" y="264"/>
                  <a:pt x="292" y="265"/>
                  <a:pt x="292" y="266"/>
                </a:cubicBezTo>
                <a:cubicBezTo>
                  <a:pt x="291" y="266"/>
                  <a:pt x="291" y="266"/>
                  <a:pt x="291" y="266"/>
                </a:cubicBezTo>
                <a:cubicBezTo>
                  <a:pt x="291" y="267"/>
                  <a:pt x="291" y="267"/>
                  <a:pt x="291" y="267"/>
                </a:cubicBezTo>
                <a:cubicBezTo>
                  <a:pt x="290" y="267"/>
                  <a:pt x="290" y="267"/>
                  <a:pt x="290" y="267"/>
                </a:cubicBezTo>
                <a:cubicBezTo>
                  <a:pt x="288" y="267"/>
                  <a:pt x="289" y="269"/>
                  <a:pt x="289" y="269"/>
                </a:cubicBezTo>
                <a:cubicBezTo>
                  <a:pt x="287" y="270"/>
                  <a:pt x="286" y="274"/>
                  <a:pt x="284" y="272"/>
                </a:cubicBezTo>
                <a:cubicBezTo>
                  <a:pt x="285" y="271"/>
                  <a:pt x="286" y="270"/>
                  <a:pt x="286" y="269"/>
                </a:cubicBezTo>
                <a:cubicBezTo>
                  <a:pt x="285" y="268"/>
                  <a:pt x="284" y="268"/>
                  <a:pt x="284" y="267"/>
                </a:cubicBezTo>
                <a:cubicBezTo>
                  <a:pt x="285" y="266"/>
                  <a:pt x="285" y="266"/>
                  <a:pt x="286" y="266"/>
                </a:cubicBezTo>
                <a:cubicBezTo>
                  <a:pt x="286" y="265"/>
                  <a:pt x="288" y="263"/>
                  <a:pt x="287" y="261"/>
                </a:cubicBezTo>
                <a:cubicBezTo>
                  <a:pt x="288" y="260"/>
                  <a:pt x="286" y="258"/>
                  <a:pt x="286" y="256"/>
                </a:cubicBezTo>
                <a:cubicBezTo>
                  <a:pt x="287" y="256"/>
                  <a:pt x="286" y="256"/>
                  <a:pt x="286" y="255"/>
                </a:cubicBezTo>
                <a:cubicBezTo>
                  <a:pt x="286" y="255"/>
                  <a:pt x="286" y="255"/>
                  <a:pt x="286" y="255"/>
                </a:cubicBezTo>
                <a:cubicBezTo>
                  <a:pt x="286" y="256"/>
                  <a:pt x="287" y="257"/>
                  <a:pt x="288" y="258"/>
                </a:cubicBezTo>
                <a:close/>
                <a:moveTo>
                  <a:pt x="239" y="264"/>
                </a:moveTo>
                <a:cubicBezTo>
                  <a:pt x="239" y="263"/>
                  <a:pt x="239" y="263"/>
                  <a:pt x="239" y="263"/>
                </a:cubicBezTo>
                <a:cubicBezTo>
                  <a:pt x="239" y="264"/>
                  <a:pt x="239" y="264"/>
                  <a:pt x="239" y="264"/>
                </a:cubicBezTo>
                <a:cubicBezTo>
                  <a:pt x="239" y="264"/>
                  <a:pt x="239" y="264"/>
                  <a:pt x="239" y="264"/>
                </a:cubicBezTo>
                <a:close/>
                <a:moveTo>
                  <a:pt x="242" y="268"/>
                </a:moveTo>
                <a:cubicBezTo>
                  <a:pt x="243" y="267"/>
                  <a:pt x="244" y="267"/>
                  <a:pt x="245" y="267"/>
                </a:cubicBezTo>
                <a:cubicBezTo>
                  <a:pt x="245" y="268"/>
                  <a:pt x="244" y="269"/>
                  <a:pt x="244" y="270"/>
                </a:cubicBezTo>
                <a:cubicBezTo>
                  <a:pt x="243" y="270"/>
                  <a:pt x="244" y="271"/>
                  <a:pt x="243" y="272"/>
                </a:cubicBezTo>
                <a:cubicBezTo>
                  <a:pt x="243" y="272"/>
                  <a:pt x="243" y="272"/>
                  <a:pt x="243" y="272"/>
                </a:cubicBezTo>
                <a:cubicBezTo>
                  <a:pt x="243" y="272"/>
                  <a:pt x="243" y="272"/>
                  <a:pt x="243" y="272"/>
                </a:cubicBezTo>
                <a:cubicBezTo>
                  <a:pt x="243" y="272"/>
                  <a:pt x="242" y="272"/>
                  <a:pt x="242" y="272"/>
                </a:cubicBezTo>
                <a:cubicBezTo>
                  <a:pt x="241" y="273"/>
                  <a:pt x="241" y="274"/>
                  <a:pt x="240" y="273"/>
                </a:cubicBezTo>
                <a:cubicBezTo>
                  <a:pt x="239" y="271"/>
                  <a:pt x="240" y="269"/>
                  <a:pt x="240" y="266"/>
                </a:cubicBezTo>
                <a:cubicBezTo>
                  <a:pt x="241" y="266"/>
                  <a:pt x="241" y="267"/>
                  <a:pt x="242" y="268"/>
                </a:cubicBezTo>
                <a:close/>
                <a:moveTo>
                  <a:pt x="283" y="271"/>
                </a:moveTo>
                <a:cubicBezTo>
                  <a:pt x="284" y="272"/>
                  <a:pt x="282" y="273"/>
                  <a:pt x="283" y="273"/>
                </a:cubicBezTo>
                <a:cubicBezTo>
                  <a:pt x="282" y="275"/>
                  <a:pt x="280" y="276"/>
                  <a:pt x="279" y="278"/>
                </a:cubicBezTo>
                <a:cubicBezTo>
                  <a:pt x="280" y="278"/>
                  <a:pt x="280" y="278"/>
                  <a:pt x="280" y="278"/>
                </a:cubicBezTo>
                <a:cubicBezTo>
                  <a:pt x="279" y="278"/>
                  <a:pt x="279" y="278"/>
                  <a:pt x="279" y="278"/>
                </a:cubicBezTo>
                <a:cubicBezTo>
                  <a:pt x="278" y="277"/>
                  <a:pt x="278" y="279"/>
                  <a:pt x="277" y="279"/>
                </a:cubicBezTo>
                <a:cubicBezTo>
                  <a:pt x="276" y="280"/>
                  <a:pt x="275" y="282"/>
                  <a:pt x="274" y="284"/>
                </a:cubicBezTo>
                <a:cubicBezTo>
                  <a:pt x="273" y="284"/>
                  <a:pt x="272" y="285"/>
                  <a:pt x="271" y="285"/>
                </a:cubicBezTo>
                <a:cubicBezTo>
                  <a:pt x="270" y="285"/>
                  <a:pt x="270" y="283"/>
                  <a:pt x="269" y="284"/>
                </a:cubicBezTo>
                <a:cubicBezTo>
                  <a:pt x="268" y="283"/>
                  <a:pt x="268" y="283"/>
                  <a:pt x="268" y="283"/>
                </a:cubicBezTo>
                <a:cubicBezTo>
                  <a:pt x="269" y="281"/>
                  <a:pt x="271" y="278"/>
                  <a:pt x="274" y="278"/>
                </a:cubicBezTo>
                <a:cubicBezTo>
                  <a:pt x="275" y="276"/>
                  <a:pt x="278" y="276"/>
                  <a:pt x="279" y="273"/>
                </a:cubicBezTo>
                <a:cubicBezTo>
                  <a:pt x="280" y="273"/>
                  <a:pt x="280" y="271"/>
                  <a:pt x="281" y="270"/>
                </a:cubicBezTo>
                <a:cubicBezTo>
                  <a:pt x="282" y="271"/>
                  <a:pt x="282" y="273"/>
                  <a:pt x="283" y="271"/>
                </a:cubicBezTo>
                <a:close/>
                <a:moveTo>
                  <a:pt x="269" y="285"/>
                </a:moveTo>
                <a:cubicBezTo>
                  <a:pt x="269" y="286"/>
                  <a:pt x="269" y="286"/>
                  <a:pt x="269" y="286"/>
                </a:cubicBezTo>
                <a:cubicBezTo>
                  <a:pt x="268" y="286"/>
                  <a:pt x="268" y="286"/>
                  <a:pt x="268" y="286"/>
                </a:cubicBezTo>
                <a:cubicBezTo>
                  <a:pt x="269" y="286"/>
                  <a:pt x="269" y="285"/>
                  <a:pt x="269" y="285"/>
                </a:cubicBezTo>
                <a:close/>
                <a:moveTo>
                  <a:pt x="212" y="151"/>
                </a:moveTo>
                <a:cubicBezTo>
                  <a:pt x="212" y="152"/>
                  <a:pt x="210" y="153"/>
                  <a:pt x="211" y="154"/>
                </a:cubicBezTo>
                <a:cubicBezTo>
                  <a:pt x="210" y="153"/>
                  <a:pt x="209" y="151"/>
                  <a:pt x="210" y="150"/>
                </a:cubicBezTo>
                <a:cubicBezTo>
                  <a:pt x="211" y="148"/>
                  <a:pt x="211" y="148"/>
                  <a:pt x="211" y="148"/>
                </a:cubicBezTo>
                <a:cubicBezTo>
                  <a:pt x="213" y="148"/>
                  <a:pt x="212" y="150"/>
                  <a:pt x="212" y="151"/>
                </a:cubicBezTo>
                <a:close/>
                <a:moveTo>
                  <a:pt x="214" y="160"/>
                </a:moveTo>
                <a:cubicBezTo>
                  <a:pt x="213" y="161"/>
                  <a:pt x="216" y="162"/>
                  <a:pt x="214" y="164"/>
                </a:cubicBezTo>
                <a:cubicBezTo>
                  <a:pt x="213" y="164"/>
                  <a:pt x="213" y="166"/>
                  <a:pt x="213" y="167"/>
                </a:cubicBezTo>
                <a:cubicBezTo>
                  <a:pt x="214" y="167"/>
                  <a:pt x="214" y="167"/>
                  <a:pt x="215" y="167"/>
                </a:cubicBezTo>
                <a:cubicBezTo>
                  <a:pt x="216" y="167"/>
                  <a:pt x="216" y="168"/>
                  <a:pt x="217" y="168"/>
                </a:cubicBezTo>
                <a:cubicBezTo>
                  <a:pt x="217" y="168"/>
                  <a:pt x="217" y="168"/>
                  <a:pt x="217" y="168"/>
                </a:cubicBezTo>
                <a:cubicBezTo>
                  <a:pt x="218" y="170"/>
                  <a:pt x="218" y="170"/>
                  <a:pt x="218" y="170"/>
                </a:cubicBezTo>
                <a:cubicBezTo>
                  <a:pt x="217" y="169"/>
                  <a:pt x="217" y="168"/>
                  <a:pt x="215" y="167"/>
                </a:cubicBezTo>
                <a:cubicBezTo>
                  <a:pt x="215" y="168"/>
                  <a:pt x="215" y="168"/>
                  <a:pt x="215" y="168"/>
                </a:cubicBezTo>
                <a:cubicBezTo>
                  <a:pt x="215" y="168"/>
                  <a:pt x="215" y="168"/>
                  <a:pt x="215" y="168"/>
                </a:cubicBezTo>
                <a:cubicBezTo>
                  <a:pt x="215" y="168"/>
                  <a:pt x="215" y="168"/>
                  <a:pt x="214" y="167"/>
                </a:cubicBezTo>
                <a:cubicBezTo>
                  <a:pt x="214" y="168"/>
                  <a:pt x="213" y="168"/>
                  <a:pt x="212" y="167"/>
                </a:cubicBezTo>
                <a:cubicBezTo>
                  <a:pt x="212" y="167"/>
                  <a:pt x="212" y="167"/>
                  <a:pt x="213" y="166"/>
                </a:cubicBezTo>
                <a:cubicBezTo>
                  <a:pt x="212" y="166"/>
                  <a:pt x="212" y="166"/>
                  <a:pt x="212" y="166"/>
                </a:cubicBezTo>
                <a:cubicBezTo>
                  <a:pt x="211" y="166"/>
                  <a:pt x="211" y="165"/>
                  <a:pt x="211" y="164"/>
                </a:cubicBezTo>
                <a:cubicBezTo>
                  <a:pt x="211" y="164"/>
                  <a:pt x="211" y="164"/>
                  <a:pt x="211" y="163"/>
                </a:cubicBezTo>
                <a:cubicBezTo>
                  <a:pt x="211" y="163"/>
                  <a:pt x="211" y="161"/>
                  <a:pt x="212" y="161"/>
                </a:cubicBezTo>
                <a:cubicBezTo>
                  <a:pt x="212" y="159"/>
                  <a:pt x="213" y="161"/>
                  <a:pt x="214" y="160"/>
                </a:cubicBezTo>
                <a:close/>
                <a:moveTo>
                  <a:pt x="213" y="169"/>
                </a:moveTo>
                <a:cubicBezTo>
                  <a:pt x="213" y="170"/>
                  <a:pt x="213" y="170"/>
                  <a:pt x="213" y="170"/>
                </a:cubicBezTo>
                <a:cubicBezTo>
                  <a:pt x="212" y="170"/>
                  <a:pt x="213" y="169"/>
                  <a:pt x="212" y="168"/>
                </a:cubicBezTo>
                <a:cubicBezTo>
                  <a:pt x="213" y="168"/>
                  <a:pt x="213" y="169"/>
                  <a:pt x="213" y="169"/>
                </a:cubicBezTo>
                <a:close/>
                <a:moveTo>
                  <a:pt x="220" y="170"/>
                </a:moveTo>
                <a:cubicBezTo>
                  <a:pt x="220" y="172"/>
                  <a:pt x="220" y="172"/>
                  <a:pt x="220" y="172"/>
                </a:cubicBezTo>
                <a:cubicBezTo>
                  <a:pt x="220" y="172"/>
                  <a:pt x="219" y="171"/>
                  <a:pt x="219" y="172"/>
                </a:cubicBezTo>
                <a:cubicBezTo>
                  <a:pt x="220" y="174"/>
                  <a:pt x="220" y="174"/>
                  <a:pt x="220" y="174"/>
                </a:cubicBezTo>
                <a:cubicBezTo>
                  <a:pt x="219" y="174"/>
                  <a:pt x="219" y="172"/>
                  <a:pt x="219" y="172"/>
                </a:cubicBezTo>
                <a:cubicBezTo>
                  <a:pt x="219" y="172"/>
                  <a:pt x="219" y="172"/>
                  <a:pt x="219" y="172"/>
                </a:cubicBezTo>
                <a:cubicBezTo>
                  <a:pt x="220" y="171"/>
                  <a:pt x="219" y="171"/>
                  <a:pt x="218" y="170"/>
                </a:cubicBezTo>
                <a:cubicBezTo>
                  <a:pt x="219" y="170"/>
                  <a:pt x="220" y="170"/>
                  <a:pt x="220" y="170"/>
                </a:cubicBezTo>
                <a:close/>
                <a:moveTo>
                  <a:pt x="218" y="171"/>
                </a:moveTo>
                <a:cubicBezTo>
                  <a:pt x="217" y="170"/>
                  <a:pt x="217" y="170"/>
                  <a:pt x="217" y="170"/>
                </a:cubicBezTo>
                <a:cubicBezTo>
                  <a:pt x="218" y="170"/>
                  <a:pt x="218" y="170"/>
                  <a:pt x="218" y="170"/>
                </a:cubicBezTo>
                <a:cubicBezTo>
                  <a:pt x="218" y="171"/>
                  <a:pt x="218" y="171"/>
                  <a:pt x="218" y="171"/>
                </a:cubicBezTo>
                <a:close/>
                <a:moveTo>
                  <a:pt x="216" y="172"/>
                </a:moveTo>
                <a:cubicBezTo>
                  <a:pt x="216" y="172"/>
                  <a:pt x="215" y="172"/>
                  <a:pt x="216" y="173"/>
                </a:cubicBezTo>
                <a:cubicBezTo>
                  <a:pt x="215" y="173"/>
                  <a:pt x="215" y="173"/>
                  <a:pt x="215" y="173"/>
                </a:cubicBezTo>
                <a:cubicBezTo>
                  <a:pt x="215" y="171"/>
                  <a:pt x="215" y="171"/>
                  <a:pt x="215" y="171"/>
                </a:cubicBezTo>
                <a:cubicBezTo>
                  <a:pt x="215" y="171"/>
                  <a:pt x="216" y="171"/>
                  <a:pt x="216" y="172"/>
                </a:cubicBezTo>
                <a:close/>
                <a:moveTo>
                  <a:pt x="211" y="173"/>
                </a:moveTo>
                <a:cubicBezTo>
                  <a:pt x="210" y="174"/>
                  <a:pt x="210" y="176"/>
                  <a:pt x="208" y="176"/>
                </a:cubicBezTo>
                <a:cubicBezTo>
                  <a:pt x="209" y="175"/>
                  <a:pt x="210" y="174"/>
                  <a:pt x="211" y="173"/>
                </a:cubicBezTo>
                <a:cubicBezTo>
                  <a:pt x="211" y="173"/>
                  <a:pt x="211" y="173"/>
                  <a:pt x="211" y="173"/>
                </a:cubicBezTo>
                <a:close/>
                <a:moveTo>
                  <a:pt x="217" y="175"/>
                </a:moveTo>
                <a:cubicBezTo>
                  <a:pt x="216" y="175"/>
                  <a:pt x="215" y="175"/>
                  <a:pt x="216" y="174"/>
                </a:cubicBezTo>
                <a:cubicBezTo>
                  <a:pt x="216" y="174"/>
                  <a:pt x="216" y="173"/>
                  <a:pt x="217" y="173"/>
                </a:cubicBezTo>
                <a:cubicBezTo>
                  <a:pt x="217" y="173"/>
                  <a:pt x="216" y="174"/>
                  <a:pt x="217" y="175"/>
                </a:cubicBezTo>
                <a:close/>
                <a:moveTo>
                  <a:pt x="218" y="173"/>
                </a:moveTo>
                <a:cubicBezTo>
                  <a:pt x="218" y="174"/>
                  <a:pt x="218" y="174"/>
                  <a:pt x="218" y="174"/>
                </a:cubicBezTo>
                <a:cubicBezTo>
                  <a:pt x="218" y="173"/>
                  <a:pt x="218" y="173"/>
                  <a:pt x="218" y="173"/>
                </a:cubicBezTo>
                <a:close/>
                <a:moveTo>
                  <a:pt x="125" y="276"/>
                </a:moveTo>
                <a:cubicBezTo>
                  <a:pt x="125" y="276"/>
                  <a:pt x="125" y="276"/>
                  <a:pt x="125" y="277"/>
                </a:cubicBezTo>
                <a:cubicBezTo>
                  <a:pt x="124" y="276"/>
                  <a:pt x="124" y="276"/>
                  <a:pt x="123" y="276"/>
                </a:cubicBezTo>
                <a:cubicBezTo>
                  <a:pt x="123" y="275"/>
                  <a:pt x="123" y="275"/>
                  <a:pt x="123" y="275"/>
                </a:cubicBezTo>
                <a:cubicBezTo>
                  <a:pt x="124" y="276"/>
                  <a:pt x="125" y="276"/>
                  <a:pt x="125" y="276"/>
                </a:cubicBezTo>
                <a:close/>
                <a:moveTo>
                  <a:pt x="153" y="179"/>
                </a:moveTo>
                <a:cubicBezTo>
                  <a:pt x="153" y="180"/>
                  <a:pt x="152" y="180"/>
                  <a:pt x="152" y="181"/>
                </a:cubicBezTo>
                <a:cubicBezTo>
                  <a:pt x="150" y="181"/>
                  <a:pt x="150" y="180"/>
                  <a:pt x="150" y="179"/>
                </a:cubicBezTo>
                <a:cubicBezTo>
                  <a:pt x="150" y="177"/>
                  <a:pt x="150" y="176"/>
                  <a:pt x="150" y="175"/>
                </a:cubicBezTo>
                <a:cubicBezTo>
                  <a:pt x="152" y="176"/>
                  <a:pt x="153" y="178"/>
                  <a:pt x="153" y="179"/>
                </a:cubicBezTo>
                <a:close/>
                <a:moveTo>
                  <a:pt x="27" y="179"/>
                </a:moveTo>
                <a:cubicBezTo>
                  <a:pt x="27" y="178"/>
                  <a:pt x="27" y="178"/>
                  <a:pt x="27" y="178"/>
                </a:cubicBezTo>
                <a:cubicBezTo>
                  <a:pt x="27" y="178"/>
                  <a:pt x="27" y="178"/>
                  <a:pt x="27" y="178"/>
                </a:cubicBezTo>
                <a:cubicBezTo>
                  <a:pt x="25" y="176"/>
                  <a:pt x="25" y="176"/>
                  <a:pt x="25" y="176"/>
                </a:cubicBezTo>
                <a:cubicBezTo>
                  <a:pt x="26" y="176"/>
                  <a:pt x="26" y="176"/>
                  <a:pt x="26" y="176"/>
                </a:cubicBezTo>
                <a:cubicBezTo>
                  <a:pt x="26" y="177"/>
                  <a:pt x="28" y="177"/>
                  <a:pt x="27" y="179"/>
                </a:cubicBezTo>
                <a:close/>
                <a:moveTo>
                  <a:pt x="74" y="188"/>
                </a:moveTo>
                <a:cubicBezTo>
                  <a:pt x="74" y="188"/>
                  <a:pt x="74" y="188"/>
                  <a:pt x="74" y="188"/>
                </a:cubicBezTo>
                <a:cubicBezTo>
                  <a:pt x="75" y="187"/>
                  <a:pt x="75" y="187"/>
                  <a:pt x="75" y="187"/>
                </a:cubicBezTo>
                <a:cubicBezTo>
                  <a:pt x="75" y="187"/>
                  <a:pt x="74" y="188"/>
                  <a:pt x="74" y="188"/>
                </a:cubicBezTo>
                <a:close/>
                <a:moveTo>
                  <a:pt x="78" y="188"/>
                </a:moveTo>
                <a:cubicBezTo>
                  <a:pt x="78" y="188"/>
                  <a:pt x="78" y="188"/>
                  <a:pt x="78" y="188"/>
                </a:cubicBezTo>
                <a:cubicBezTo>
                  <a:pt x="78" y="188"/>
                  <a:pt x="77" y="188"/>
                  <a:pt x="77" y="188"/>
                </a:cubicBezTo>
                <a:cubicBezTo>
                  <a:pt x="77" y="187"/>
                  <a:pt x="78" y="187"/>
                  <a:pt x="78" y="188"/>
                </a:cubicBezTo>
                <a:close/>
                <a:moveTo>
                  <a:pt x="80" y="191"/>
                </a:moveTo>
                <a:cubicBezTo>
                  <a:pt x="79" y="191"/>
                  <a:pt x="79" y="192"/>
                  <a:pt x="78" y="193"/>
                </a:cubicBezTo>
                <a:cubicBezTo>
                  <a:pt x="78" y="193"/>
                  <a:pt x="78" y="194"/>
                  <a:pt x="78" y="193"/>
                </a:cubicBezTo>
                <a:cubicBezTo>
                  <a:pt x="76" y="194"/>
                  <a:pt x="76" y="194"/>
                  <a:pt x="76" y="194"/>
                </a:cubicBezTo>
                <a:cubicBezTo>
                  <a:pt x="75" y="193"/>
                  <a:pt x="76" y="192"/>
                  <a:pt x="76" y="191"/>
                </a:cubicBezTo>
                <a:cubicBezTo>
                  <a:pt x="76" y="191"/>
                  <a:pt x="76" y="190"/>
                  <a:pt x="76" y="190"/>
                </a:cubicBezTo>
                <a:cubicBezTo>
                  <a:pt x="77" y="191"/>
                  <a:pt x="79" y="189"/>
                  <a:pt x="79" y="191"/>
                </a:cubicBezTo>
                <a:cubicBezTo>
                  <a:pt x="80" y="191"/>
                  <a:pt x="80" y="191"/>
                  <a:pt x="80" y="191"/>
                </a:cubicBezTo>
                <a:close/>
                <a:moveTo>
                  <a:pt x="72" y="199"/>
                </a:moveTo>
                <a:cubicBezTo>
                  <a:pt x="72" y="200"/>
                  <a:pt x="74" y="200"/>
                  <a:pt x="74" y="201"/>
                </a:cubicBezTo>
                <a:cubicBezTo>
                  <a:pt x="73" y="202"/>
                  <a:pt x="74" y="202"/>
                  <a:pt x="74" y="203"/>
                </a:cubicBezTo>
                <a:cubicBezTo>
                  <a:pt x="73" y="204"/>
                  <a:pt x="74" y="202"/>
                  <a:pt x="73" y="202"/>
                </a:cubicBezTo>
                <a:cubicBezTo>
                  <a:pt x="73" y="201"/>
                  <a:pt x="72" y="200"/>
                  <a:pt x="72" y="199"/>
                </a:cubicBezTo>
                <a:cubicBezTo>
                  <a:pt x="72" y="198"/>
                  <a:pt x="71" y="197"/>
                  <a:pt x="71" y="195"/>
                </a:cubicBezTo>
                <a:cubicBezTo>
                  <a:pt x="72" y="196"/>
                  <a:pt x="72" y="198"/>
                  <a:pt x="72" y="199"/>
                </a:cubicBezTo>
                <a:close/>
                <a:moveTo>
                  <a:pt x="71" y="204"/>
                </a:moveTo>
                <a:cubicBezTo>
                  <a:pt x="71" y="204"/>
                  <a:pt x="71" y="205"/>
                  <a:pt x="70" y="204"/>
                </a:cubicBezTo>
                <a:cubicBezTo>
                  <a:pt x="70" y="204"/>
                  <a:pt x="71" y="204"/>
                  <a:pt x="71" y="204"/>
                </a:cubicBezTo>
                <a:close/>
                <a:moveTo>
                  <a:pt x="80" y="208"/>
                </a:moveTo>
                <a:cubicBezTo>
                  <a:pt x="80" y="209"/>
                  <a:pt x="79" y="211"/>
                  <a:pt x="80" y="212"/>
                </a:cubicBezTo>
                <a:cubicBezTo>
                  <a:pt x="79" y="212"/>
                  <a:pt x="79" y="211"/>
                  <a:pt x="79" y="210"/>
                </a:cubicBezTo>
                <a:cubicBezTo>
                  <a:pt x="79" y="208"/>
                  <a:pt x="80" y="206"/>
                  <a:pt x="79" y="205"/>
                </a:cubicBezTo>
                <a:cubicBezTo>
                  <a:pt x="79" y="205"/>
                  <a:pt x="79" y="205"/>
                  <a:pt x="79" y="205"/>
                </a:cubicBezTo>
                <a:cubicBezTo>
                  <a:pt x="80" y="206"/>
                  <a:pt x="79" y="207"/>
                  <a:pt x="80" y="208"/>
                </a:cubicBezTo>
                <a:close/>
                <a:moveTo>
                  <a:pt x="103" y="215"/>
                </a:moveTo>
                <a:cubicBezTo>
                  <a:pt x="103" y="214"/>
                  <a:pt x="103" y="214"/>
                  <a:pt x="103" y="214"/>
                </a:cubicBezTo>
                <a:cubicBezTo>
                  <a:pt x="102" y="220"/>
                  <a:pt x="99" y="224"/>
                  <a:pt x="98" y="229"/>
                </a:cubicBezTo>
                <a:cubicBezTo>
                  <a:pt x="97" y="230"/>
                  <a:pt x="96" y="229"/>
                  <a:pt x="95" y="230"/>
                </a:cubicBezTo>
                <a:cubicBezTo>
                  <a:pt x="94" y="230"/>
                  <a:pt x="93" y="230"/>
                  <a:pt x="92" y="228"/>
                </a:cubicBezTo>
                <a:cubicBezTo>
                  <a:pt x="93" y="227"/>
                  <a:pt x="91" y="225"/>
                  <a:pt x="92" y="224"/>
                </a:cubicBezTo>
                <a:cubicBezTo>
                  <a:pt x="94" y="221"/>
                  <a:pt x="94" y="221"/>
                  <a:pt x="94" y="221"/>
                </a:cubicBezTo>
                <a:cubicBezTo>
                  <a:pt x="94" y="219"/>
                  <a:pt x="93" y="217"/>
                  <a:pt x="94" y="216"/>
                </a:cubicBezTo>
                <a:cubicBezTo>
                  <a:pt x="95" y="215"/>
                  <a:pt x="96" y="215"/>
                  <a:pt x="97" y="215"/>
                </a:cubicBezTo>
                <a:cubicBezTo>
                  <a:pt x="97" y="215"/>
                  <a:pt x="97" y="215"/>
                  <a:pt x="97" y="215"/>
                </a:cubicBezTo>
                <a:cubicBezTo>
                  <a:pt x="98" y="216"/>
                  <a:pt x="98" y="213"/>
                  <a:pt x="99" y="214"/>
                </a:cubicBezTo>
                <a:cubicBezTo>
                  <a:pt x="99" y="213"/>
                  <a:pt x="99" y="213"/>
                  <a:pt x="100" y="213"/>
                </a:cubicBezTo>
                <a:cubicBezTo>
                  <a:pt x="100" y="212"/>
                  <a:pt x="100" y="212"/>
                  <a:pt x="100" y="212"/>
                </a:cubicBezTo>
                <a:cubicBezTo>
                  <a:pt x="100" y="212"/>
                  <a:pt x="100" y="212"/>
                  <a:pt x="100" y="211"/>
                </a:cubicBezTo>
                <a:cubicBezTo>
                  <a:pt x="100" y="212"/>
                  <a:pt x="100" y="212"/>
                  <a:pt x="100" y="212"/>
                </a:cubicBezTo>
                <a:cubicBezTo>
                  <a:pt x="101" y="211"/>
                  <a:pt x="102" y="211"/>
                  <a:pt x="102" y="210"/>
                </a:cubicBezTo>
                <a:cubicBezTo>
                  <a:pt x="101" y="210"/>
                  <a:pt x="101" y="210"/>
                  <a:pt x="101" y="210"/>
                </a:cubicBezTo>
                <a:cubicBezTo>
                  <a:pt x="102" y="209"/>
                  <a:pt x="102" y="209"/>
                  <a:pt x="102" y="209"/>
                </a:cubicBezTo>
                <a:cubicBezTo>
                  <a:pt x="103" y="211"/>
                  <a:pt x="103" y="213"/>
                  <a:pt x="103" y="215"/>
                </a:cubicBezTo>
                <a:close/>
                <a:moveTo>
                  <a:pt x="74" y="214"/>
                </a:moveTo>
                <a:cubicBezTo>
                  <a:pt x="75" y="214"/>
                  <a:pt x="75" y="214"/>
                  <a:pt x="75" y="214"/>
                </a:cubicBezTo>
                <a:cubicBezTo>
                  <a:pt x="74" y="214"/>
                  <a:pt x="74" y="214"/>
                  <a:pt x="74" y="214"/>
                </a:cubicBezTo>
                <a:close/>
                <a:moveTo>
                  <a:pt x="68" y="217"/>
                </a:moveTo>
                <a:cubicBezTo>
                  <a:pt x="70" y="216"/>
                  <a:pt x="70" y="216"/>
                  <a:pt x="70" y="216"/>
                </a:cubicBezTo>
                <a:cubicBezTo>
                  <a:pt x="70" y="216"/>
                  <a:pt x="70" y="216"/>
                  <a:pt x="70" y="216"/>
                </a:cubicBezTo>
                <a:cubicBezTo>
                  <a:pt x="68" y="217"/>
                  <a:pt x="68" y="217"/>
                  <a:pt x="68" y="217"/>
                </a:cubicBezTo>
                <a:close/>
                <a:moveTo>
                  <a:pt x="66" y="238"/>
                </a:moveTo>
                <a:cubicBezTo>
                  <a:pt x="65" y="239"/>
                  <a:pt x="65" y="239"/>
                  <a:pt x="64" y="239"/>
                </a:cubicBezTo>
                <a:cubicBezTo>
                  <a:pt x="65" y="239"/>
                  <a:pt x="65" y="238"/>
                  <a:pt x="66" y="238"/>
                </a:cubicBezTo>
                <a:close/>
              </a:path>
            </a:pathLst>
          </a:custGeom>
          <a:solidFill>
            <a:schemeClr val="accent3"/>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6" name="Freeform 14"/>
          <p:cNvSpPr>
            <a:spLocks noEditPoints="1"/>
          </p:cNvSpPr>
          <p:nvPr/>
        </p:nvSpPr>
        <p:spPr bwMode="auto">
          <a:xfrm>
            <a:off x="1279431" y="1776012"/>
            <a:ext cx="902921" cy="1185133"/>
          </a:xfrm>
          <a:custGeom>
            <a:avLst/>
            <a:gdLst>
              <a:gd name="T0" fmla="*/ 144 w 226"/>
              <a:gd name="T1" fmla="*/ 180 h 297"/>
              <a:gd name="T2" fmla="*/ 170 w 226"/>
              <a:gd name="T3" fmla="*/ 229 h 297"/>
              <a:gd name="T4" fmla="*/ 147 w 226"/>
              <a:gd name="T5" fmla="*/ 295 h 297"/>
              <a:gd name="T6" fmla="*/ 188 w 226"/>
              <a:gd name="T7" fmla="*/ 291 h 297"/>
              <a:gd name="T8" fmla="*/ 85 w 226"/>
              <a:gd name="T9" fmla="*/ 44 h 297"/>
              <a:gd name="T10" fmla="*/ 123 w 226"/>
              <a:gd name="T11" fmla="*/ 54 h 297"/>
              <a:gd name="T12" fmla="*/ 131 w 226"/>
              <a:gd name="T13" fmla="*/ 65 h 297"/>
              <a:gd name="T14" fmla="*/ 133 w 226"/>
              <a:gd name="T15" fmla="*/ 86 h 297"/>
              <a:gd name="T16" fmla="*/ 158 w 226"/>
              <a:gd name="T17" fmla="*/ 99 h 297"/>
              <a:gd name="T18" fmla="*/ 127 w 226"/>
              <a:gd name="T19" fmla="*/ 130 h 297"/>
              <a:gd name="T20" fmla="*/ 92 w 226"/>
              <a:gd name="T21" fmla="*/ 166 h 297"/>
              <a:gd name="T22" fmla="*/ 138 w 226"/>
              <a:gd name="T23" fmla="*/ 180 h 297"/>
              <a:gd name="T24" fmla="*/ 160 w 226"/>
              <a:gd name="T25" fmla="*/ 247 h 297"/>
              <a:gd name="T26" fmla="*/ 137 w 226"/>
              <a:gd name="T27" fmla="*/ 288 h 297"/>
              <a:gd name="T28" fmla="*/ 130 w 226"/>
              <a:gd name="T29" fmla="*/ 258 h 297"/>
              <a:gd name="T30" fmla="*/ 77 w 226"/>
              <a:gd name="T31" fmla="*/ 159 h 297"/>
              <a:gd name="T32" fmla="*/ 59 w 226"/>
              <a:gd name="T33" fmla="*/ 98 h 297"/>
              <a:gd name="T34" fmla="*/ 51 w 226"/>
              <a:gd name="T35" fmla="*/ 72 h 297"/>
              <a:gd name="T36" fmla="*/ 20 w 226"/>
              <a:gd name="T37" fmla="*/ 76 h 297"/>
              <a:gd name="T38" fmla="*/ 24 w 226"/>
              <a:gd name="T39" fmla="*/ 53 h 297"/>
              <a:gd name="T40" fmla="*/ 208 w 226"/>
              <a:gd name="T41" fmla="*/ 8 h 297"/>
              <a:gd name="T42" fmla="*/ 218 w 226"/>
              <a:gd name="T43" fmla="*/ 24 h 297"/>
              <a:gd name="T44" fmla="*/ 210 w 226"/>
              <a:gd name="T45" fmla="*/ 52 h 297"/>
              <a:gd name="T46" fmla="*/ 189 w 226"/>
              <a:gd name="T47" fmla="*/ 74 h 297"/>
              <a:gd name="T48" fmla="*/ 172 w 226"/>
              <a:gd name="T49" fmla="*/ 76 h 297"/>
              <a:gd name="T50" fmla="*/ 173 w 226"/>
              <a:gd name="T51" fmla="*/ 55 h 297"/>
              <a:gd name="T52" fmla="*/ 165 w 226"/>
              <a:gd name="T53" fmla="*/ 27 h 297"/>
              <a:gd name="T54" fmla="*/ 194 w 226"/>
              <a:gd name="T55" fmla="*/ 13 h 297"/>
              <a:gd name="T56" fmla="*/ 182 w 226"/>
              <a:gd name="T57" fmla="*/ 5 h 297"/>
              <a:gd name="T58" fmla="*/ 156 w 226"/>
              <a:gd name="T59" fmla="*/ 26 h 297"/>
              <a:gd name="T60" fmla="*/ 149 w 226"/>
              <a:gd name="T61" fmla="*/ 24 h 297"/>
              <a:gd name="T62" fmla="*/ 154 w 226"/>
              <a:gd name="T63" fmla="*/ 7 h 297"/>
              <a:gd name="T64" fmla="*/ 151 w 226"/>
              <a:gd name="T65" fmla="*/ 19 h 297"/>
              <a:gd name="T66" fmla="*/ 150 w 226"/>
              <a:gd name="T67" fmla="*/ 7 h 297"/>
              <a:gd name="T68" fmla="*/ 120 w 226"/>
              <a:gd name="T69" fmla="*/ 14 h 297"/>
              <a:gd name="T70" fmla="*/ 132 w 226"/>
              <a:gd name="T71" fmla="*/ 19 h 297"/>
              <a:gd name="T72" fmla="*/ 110 w 226"/>
              <a:gd name="T73" fmla="*/ 23 h 297"/>
              <a:gd name="T74" fmla="*/ 127 w 226"/>
              <a:gd name="T75" fmla="*/ 28 h 297"/>
              <a:gd name="T76" fmla="*/ 136 w 226"/>
              <a:gd name="T77" fmla="*/ 35 h 297"/>
              <a:gd name="T78" fmla="*/ 123 w 226"/>
              <a:gd name="T79" fmla="*/ 29 h 297"/>
              <a:gd name="T80" fmla="*/ 103 w 226"/>
              <a:gd name="T81" fmla="*/ 52 h 297"/>
              <a:gd name="T82" fmla="*/ 119 w 226"/>
              <a:gd name="T83" fmla="*/ 41 h 297"/>
              <a:gd name="T84" fmla="*/ 147 w 226"/>
              <a:gd name="T85" fmla="*/ 48 h 297"/>
              <a:gd name="T86" fmla="*/ 158 w 226"/>
              <a:gd name="T87" fmla="*/ 66 h 297"/>
              <a:gd name="T88" fmla="*/ 139 w 226"/>
              <a:gd name="T89" fmla="*/ 69 h 297"/>
              <a:gd name="T90" fmla="*/ 141 w 226"/>
              <a:gd name="T91" fmla="*/ 40 h 297"/>
              <a:gd name="T92" fmla="*/ 88 w 226"/>
              <a:gd name="T93" fmla="*/ 59 h 297"/>
              <a:gd name="T94" fmla="*/ 93 w 226"/>
              <a:gd name="T95" fmla="*/ 62 h 297"/>
              <a:gd name="T96" fmla="*/ 174 w 226"/>
              <a:gd name="T97" fmla="*/ 67 h 297"/>
              <a:gd name="T98" fmla="*/ 86 w 226"/>
              <a:gd name="T99" fmla="*/ 68 h 297"/>
              <a:gd name="T100" fmla="*/ 114 w 226"/>
              <a:gd name="T101" fmla="*/ 75 h 297"/>
              <a:gd name="T102" fmla="*/ 92 w 226"/>
              <a:gd name="T103" fmla="*/ 80 h 297"/>
              <a:gd name="T104" fmla="*/ 97 w 226"/>
              <a:gd name="T105" fmla="*/ 90 h 297"/>
              <a:gd name="T106" fmla="*/ 130 w 226"/>
              <a:gd name="T107" fmla="*/ 93 h 297"/>
              <a:gd name="T108" fmla="*/ 139 w 226"/>
              <a:gd name="T109" fmla="*/ 97 h 297"/>
              <a:gd name="T110" fmla="*/ 125 w 226"/>
              <a:gd name="T111" fmla="*/ 101 h 297"/>
              <a:gd name="T112" fmla="*/ 113 w 226"/>
              <a:gd name="T113" fmla="*/ 106 h 297"/>
              <a:gd name="T114" fmla="*/ 116 w 226"/>
              <a:gd name="T115" fmla="*/ 116 h 297"/>
              <a:gd name="T116" fmla="*/ 148 w 226"/>
              <a:gd name="T117" fmla="*/ 117 h 297"/>
              <a:gd name="T118" fmla="*/ 31 w 226"/>
              <a:gd name="T119" fmla="*/ 72 h 297"/>
              <a:gd name="T120" fmla="*/ 200 w 226"/>
              <a:gd name="T121" fmla="*/ 9 h 297"/>
              <a:gd name="T122" fmla="*/ 213 w 226"/>
              <a:gd name="T123" fmla="*/ 8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6" h="297">
                <a:moveTo>
                  <a:pt x="125" y="164"/>
                </a:moveTo>
                <a:cubicBezTo>
                  <a:pt x="125" y="164"/>
                  <a:pt x="125" y="164"/>
                  <a:pt x="125" y="164"/>
                </a:cubicBezTo>
                <a:cubicBezTo>
                  <a:pt x="124" y="164"/>
                  <a:pt x="123" y="165"/>
                  <a:pt x="122" y="164"/>
                </a:cubicBezTo>
                <a:cubicBezTo>
                  <a:pt x="122" y="165"/>
                  <a:pt x="121" y="164"/>
                  <a:pt x="121" y="164"/>
                </a:cubicBezTo>
                <a:cubicBezTo>
                  <a:pt x="121" y="163"/>
                  <a:pt x="121" y="163"/>
                  <a:pt x="121" y="163"/>
                </a:cubicBezTo>
                <a:cubicBezTo>
                  <a:pt x="121" y="162"/>
                  <a:pt x="119" y="163"/>
                  <a:pt x="119" y="162"/>
                </a:cubicBezTo>
                <a:cubicBezTo>
                  <a:pt x="118" y="161"/>
                  <a:pt x="117" y="161"/>
                  <a:pt x="116" y="161"/>
                </a:cubicBezTo>
                <a:cubicBezTo>
                  <a:pt x="115" y="161"/>
                  <a:pt x="115" y="160"/>
                  <a:pt x="114" y="160"/>
                </a:cubicBezTo>
                <a:cubicBezTo>
                  <a:pt x="114" y="160"/>
                  <a:pt x="114" y="160"/>
                  <a:pt x="114" y="160"/>
                </a:cubicBezTo>
                <a:cubicBezTo>
                  <a:pt x="114" y="159"/>
                  <a:pt x="113" y="160"/>
                  <a:pt x="113" y="160"/>
                </a:cubicBezTo>
                <a:cubicBezTo>
                  <a:pt x="112" y="161"/>
                  <a:pt x="110" y="160"/>
                  <a:pt x="110" y="161"/>
                </a:cubicBezTo>
                <a:cubicBezTo>
                  <a:pt x="110" y="159"/>
                  <a:pt x="112" y="159"/>
                  <a:pt x="113" y="159"/>
                </a:cubicBezTo>
                <a:cubicBezTo>
                  <a:pt x="117" y="160"/>
                  <a:pt x="122" y="162"/>
                  <a:pt x="125" y="164"/>
                </a:cubicBezTo>
                <a:close/>
                <a:moveTo>
                  <a:pt x="127" y="165"/>
                </a:moveTo>
                <a:cubicBezTo>
                  <a:pt x="128" y="164"/>
                  <a:pt x="129" y="166"/>
                  <a:pt x="130" y="164"/>
                </a:cubicBezTo>
                <a:cubicBezTo>
                  <a:pt x="132" y="164"/>
                  <a:pt x="132" y="166"/>
                  <a:pt x="134" y="167"/>
                </a:cubicBezTo>
                <a:cubicBezTo>
                  <a:pt x="133" y="167"/>
                  <a:pt x="132" y="166"/>
                  <a:pt x="131" y="167"/>
                </a:cubicBezTo>
                <a:cubicBezTo>
                  <a:pt x="131" y="167"/>
                  <a:pt x="131" y="167"/>
                  <a:pt x="130" y="167"/>
                </a:cubicBezTo>
                <a:cubicBezTo>
                  <a:pt x="130" y="167"/>
                  <a:pt x="129" y="167"/>
                  <a:pt x="129" y="168"/>
                </a:cubicBezTo>
                <a:cubicBezTo>
                  <a:pt x="129" y="167"/>
                  <a:pt x="127" y="167"/>
                  <a:pt x="126" y="167"/>
                </a:cubicBezTo>
                <a:cubicBezTo>
                  <a:pt x="126" y="167"/>
                  <a:pt x="126" y="167"/>
                  <a:pt x="125" y="167"/>
                </a:cubicBezTo>
                <a:cubicBezTo>
                  <a:pt x="125" y="167"/>
                  <a:pt x="125" y="167"/>
                  <a:pt x="125" y="167"/>
                </a:cubicBezTo>
                <a:cubicBezTo>
                  <a:pt x="126" y="167"/>
                  <a:pt x="127" y="167"/>
                  <a:pt x="128" y="167"/>
                </a:cubicBezTo>
                <a:cubicBezTo>
                  <a:pt x="128" y="166"/>
                  <a:pt x="128" y="165"/>
                  <a:pt x="127" y="164"/>
                </a:cubicBezTo>
                <a:cubicBezTo>
                  <a:pt x="127" y="165"/>
                  <a:pt x="127" y="165"/>
                  <a:pt x="127" y="165"/>
                </a:cubicBezTo>
                <a:close/>
                <a:moveTo>
                  <a:pt x="122" y="167"/>
                </a:moveTo>
                <a:cubicBezTo>
                  <a:pt x="121" y="167"/>
                  <a:pt x="120" y="168"/>
                  <a:pt x="120" y="168"/>
                </a:cubicBezTo>
                <a:cubicBezTo>
                  <a:pt x="119" y="167"/>
                  <a:pt x="119" y="167"/>
                  <a:pt x="119" y="167"/>
                </a:cubicBezTo>
                <a:cubicBezTo>
                  <a:pt x="120" y="167"/>
                  <a:pt x="121" y="166"/>
                  <a:pt x="122" y="167"/>
                </a:cubicBezTo>
                <a:close/>
                <a:moveTo>
                  <a:pt x="138" y="167"/>
                </a:moveTo>
                <a:cubicBezTo>
                  <a:pt x="138" y="168"/>
                  <a:pt x="137" y="167"/>
                  <a:pt x="136" y="168"/>
                </a:cubicBezTo>
                <a:cubicBezTo>
                  <a:pt x="136" y="166"/>
                  <a:pt x="138" y="167"/>
                  <a:pt x="138" y="167"/>
                </a:cubicBezTo>
                <a:close/>
                <a:moveTo>
                  <a:pt x="109" y="178"/>
                </a:moveTo>
                <a:cubicBezTo>
                  <a:pt x="108" y="179"/>
                  <a:pt x="108" y="179"/>
                  <a:pt x="108" y="179"/>
                </a:cubicBezTo>
                <a:cubicBezTo>
                  <a:pt x="107" y="177"/>
                  <a:pt x="107" y="177"/>
                  <a:pt x="107" y="177"/>
                </a:cubicBezTo>
                <a:cubicBezTo>
                  <a:pt x="108" y="177"/>
                  <a:pt x="108" y="178"/>
                  <a:pt x="109" y="178"/>
                </a:cubicBezTo>
                <a:close/>
                <a:moveTo>
                  <a:pt x="145" y="179"/>
                </a:moveTo>
                <a:cubicBezTo>
                  <a:pt x="145" y="180"/>
                  <a:pt x="145" y="180"/>
                  <a:pt x="144" y="180"/>
                </a:cubicBezTo>
                <a:cubicBezTo>
                  <a:pt x="144" y="180"/>
                  <a:pt x="144" y="180"/>
                  <a:pt x="144" y="180"/>
                </a:cubicBezTo>
                <a:cubicBezTo>
                  <a:pt x="144" y="180"/>
                  <a:pt x="144" y="180"/>
                  <a:pt x="144" y="179"/>
                </a:cubicBezTo>
                <a:cubicBezTo>
                  <a:pt x="145" y="179"/>
                  <a:pt x="145" y="179"/>
                  <a:pt x="145" y="179"/>
                </a:cubicBezTo>
                <a:close/>
                <a:moveTo>
                  <a:pt x="129" y="182"/>
                </a:moveTo>
                <a:cubicBezTo>
                  <a:pt x="128" y="182"/>
                  <a:pt x="128" y="181"/>
                  <a:pt x="128" y="181"/>
                </a:cubicBezTo>
                <a:cubicBezTo>
                  <a:pt x="129" y="180"/>
                  <a:pt x="129" y="180"/>
                  <a:pt x="129" y="180"/>
                </a:cubicBezTo>
                <a:cubicBezTo>
                  <a:pt x="129" y="180"/>
                  <a:pt x="130" y="181"/>
                  <a:pt x="129" y="182"/>
                </a:cubicBezTo>
                <a:close/>
                <a:moveTo>
                  <a:pt x="154" y="188"/>
                </a:moveTo>
                <a:cubicBezTo>
                  <a:pt x="153" y="188"/>
                  <a:pt x="153" y="188"/>
                  <a:pt x="153" y="188"/>
                </a:cubicBezTo>
                <a:cubicBezTo>
                  <a:pt x="153" y="188"/>
                  <a:pt x="153" y="188"/>
                  <a:pt x="154" y="188"/>
                </a:cubicBezTo>
                <a:cubicBezTo>
                  <a:pt x="154" y="188"/>
                  <a:pt x="154" y="188"/>
                  <a:pt x="154" y="188"/>
                </a:cubicBezTo>
                <a:close/>
                <a:moveTo>
                  <a:pt x="99" y="198"/>
                </a:moveTo>
                <a:cubicBezTo>
                  <a:pt x="98" y="198"/>
                  <a:pt x="98" y="198"/>
                  <a:pt x="98" y="198"/>
                </a:cubicBezTo>
                <a:cubicBezTo>
                  <a:pt x="99" y="197"/>
                  <a:pt x="98" y="197"/>
                  <a:pt x="98" y="197"/>
                </a:cubicBezTo>
                <a:cubicBezTo>
                  <a:pt x="98" y="197"/>
                  <a:pt x="99" y="197"/>
                  <a:pt x="99" y="198"/>
                </a:cubicBezTo>
                <a:close/>
                <a:moveTo>
                  <a:pt x="163" y="199"/>
                </a:moveTo>
                <a:cubicBezTo>
                  <a:pt x="163" y="200"/>
                  <a:pt x="163" y="199"/>
                  <a:pt x="162" y="199"/>
                </a:cubicBezTo>
                <a:cubicBezTo>
                  <a:pt x="162" y="199"/>
                  <a:pt x="162" y="199"/>
                  <a:pt x="162" y="199"/>
                </a:cubicBezTo>
                <a:cubicBezTo>
                  <a:pt x="162" y="199"/>
                  <a:pt x="163" y="198"/>
                  <a:pt x="163" y="199"/>
                </a:cubicBezTo>
                <a:cubicBezTo>
                  <a:pt x="163" y="199"/>
                  <a:pt x="163" y="199"/>
                  <a:pt x="163" y="199"/>
                </a:cubicBezTo>
                <a:close/>
                <a:moveTo>
                  <a:pt x="163" y="204"/>
                </a:moveTo>
                <a:cubicBezTo>
                  <a:pt x="163" y="203"/>
                  <a:pt x="162" y="203"/>
                  <a:pt x="163" y="202"/>
                </a:cubicBezTo>
                <a:cubicBezTo>
                  <a:pt x="163" y="203"/>
                  <a:pt x="163" y="203"/>
                  <a:pt x="163" y="204"/>
                </a:cubicBezTo>
                <a:close/>
                <a:moveTo>
                  <a:pt x="133" y="222"/>
                </a:moveTo>
                <a:cubicBezTo>
                  <a:pt x="132" y="221"/>
                  <a:pt x="132" y="221"/>
                  <a:pt x="132" y="221"/>
                </a:cubicBezTo>
                <a:cubicBezTo>
                  <a:pt x="132" y="220"/>
                  <a:pt x="132" y="220"/>
                  <a:pt x="132" y="220"/>
                </a:cubicBezTo>
                <a:cubicBezTo>
                  <a:pt x="134" y="222"/>
                  <a:pt x="134" y="222"/>
                  <a:pt x="134" y="222"/>
                </a:cubicBezTo>
                <a:cubicBezTo>
                  <a:pt x="133" y="222"/>
                  <a:pt x="133" y="222"/>
                  <a:pt x="133" y="222"/>
                </a:cubicBezTo>
                <a:close/>
                <a:moveTo>
                  <a:pt x="165" y="225"/>
                </a:moveTo>
                <a:cubicBezTo>
                  <a:pt x="163" y="225"/>
                  <a:pt x="163" y="225"/>
                  <a:pt x="163" y="225"/>
                </a:cubicBezTo>
                <a:cubicBezTo>
                  <a:pt x="164" y="225"/>
                  <a:pt x="164" y="224"/>
                  <a:pt x="165" y="225"/>
                </a:cubicBezTo>
                <a:close/>
                <a:moveTo>
                  <a:pt x="161" y="228"/>
                </a:moveTo>
                <a:cubicBezTo>
                  <a:pt x="160" y="229"/>
                  <a:pt x="160" y="229"/>
                  <a:pt x="160" y="229"/>
                </a:cubicBezTo>
                <a:cubicBezTo>
                  <a:pt x="161" y="228"/>
                  <a:pt x="161" y="228"/>
                  <a:pt x="161" y="228"/>
                </a:cubicBezTo>
                <a:close/>
                <a:moveTo>
                  <a:pt x="170" y="229"/>
                </a:moveTo>
                <a:cubicBezTo>
                  <a:pt x="170" y="229"/>
                  <a:pt x="170" y="229"/>
                  <a:pt x="170" y="229"/>
                </a:cubicBezTo>
                <a:cubicBezTo>
                  <a:pt x="169" y="228"/>
                  <a:pt x="169" y="228"/>
                  <a:pt x="169" y="228"/>
                </a:cubicBezTo>
                <a:cubicBezTo>
                  <a:pt x="169" y="229"/>
                  <a:pt x="169" y="229"/>
                  <a:pt x="169" y="229"/>
                </a:cubicBezTo>
                <a:cubicBezTo>
                  <a:pt x="169" y="228"/>
                  <a:pt x="169" y="228"/>
                  <a:pt x="169" y="228"/>
                </a:cubicBezTo>
                <a:cubicBezTo>
                  <a:pt x="169" y="229"/>
                  <a:pt x="169" y="228"/>
                  <a:pt x="170" y="229"/>
                </a:cubicBezTo>
                <a:close/>
                <a:moveTo>
                  <a:pt x="160" y="229"/>
                </a:moveTo>
                <a:cubicBezTo>
                  <a:pt x="160" y="230"/>
                  <a:pt x="159" y="231"/>
                  <a:pt x="159" y="231"/>
                </a:cubicBezTo>
                <a:cubicBezTo>
                  <a:pt x="159" y="231"/>
                  <a:pt x="160" y="230"/>
                  <a:pt x="159" y="229"/>
                </a:cubicBezTo>
                <a:cubicBezTo>
                  <a:pt x="160" y="229"/>
                  <a:pt x="160" y="229"/>
                  <a:pt x="160" y="229"/>
                </a:cubicBezTo>
                <a:close/>
                <a:moveTo>
                  <a:pt x="162" y="232"/>
                </a:moveTo>
                <a:cubicBezTo>
                  <a:pt x="160" y="232"/>
                  <a:pt x="160" y="232"/>
                  <a:pt x="160" y="232"/>
                </a:cubicBezTo>
                <a:cubicBezTo>
                  <a:pt x="162" y="232"/>
                  <a:pt x="162" y="232"/>
                  <a:pt x="162" y="232"/>
                </a:cubicBezTo>
                <a:cubicBezTo>
                  <a:pt x="162" y="232"/>
                  <a:pt x="162" y="232"/>
                  <a:pt x="162" y="232"/>
                </a:cubicBezTo>
                <a:close/>
                <a:moveTo>
                  <a:pt x="157" y="234"/>
                </a:moveTo>
                <a:cubicBezTo>
                  <a:pt x="158" y="232"/>
                  <a:pt x="158" y="232"/>
                  <a:pt x="158" y="232"/>
                </a:cubicBezTo>
                <a:cubicBezTo>
                  <a:pt x="158" y="233"/>
                  <a:pt x="158" y="233"/>
                  <a:pt x="158" y="233"/>
                </a:cubicBezTo>
                <a:cubicBezTo>
                  <a:pt x="157" y="234"/>
                  <a:pt x="157" y="234"/>
                  <a:pt x="157" y="234"/>
                </a:cubicBezTo>
                <a:close/>
                <a:moveTo>
                  <a:pt x="145" y="246"/>
                </a:moveTo>
                <a:cubicBezTo>
                  <a:pt x="145" y="246"/>
                  <a:pt x="145" y="246"/>
                  <a:pt x="144" y="246"/>
                </a:cubicBezTo>
                <a:cubicBezTo>
                  <a:pt x="145" y="245"/>
                  <a:pt x="145" y="245"/>
                  <a:pt x="145" y="246"/>
                </a:cubicBezTo>
                <a:close/>
                <a:moveTo>
                  <a:pt x="136" y="282"/>
                </a:moveTo>
                <a:cubicBezTo>
                  <a:pt x="135" y="281"/>
                  <a:pt x="135" y="281"/>
                  <a:pt x="135" y="281"/>
                </a:cubicBezTo>
                <a:cubicBezTo>
                  <a:pt x="136" y="282"/>
                  <a:pt x="136" y="282"/>
                  <a:pt x="136" y="282"/>
                </a:cubicBezTo>
                <a:cubicBezTo>
                  <a:pt x="136" y="282"/>
                  <a:pt x="136" y="282"/>
                  <a:pt x="136" y="282"/>
                </a:cubicBezTo>
                <a:close/>
                <a:moveTo>
                  <a:pt x="137" y="284"/>
                </a:moveTo>
                <a:cubicBezTo>
                  <a:pt x="137" y="285"/>
                  <a:pt x="136" y="285"/>
                  <a:pt x="136" y="285"/>
                </a:cubicBezTo>
                <a:cubicBezTo>
                  <a:pt x="136" y="285"/>
                  <a:pt x="136" y="284"/>
                  <a:pt x="137" y="284"/>
                </a:cubicBezTo>
                <a:close/>
                <a:moveTo>
                  <a:pt x="134" y="286"/>
                </a:moveTo>
                <a:cubicBezTo>
                  <a:pt x="133" y="287"/>
                  <a:pt x="133" y="287"/>
                  <a:pt x="133" y="287"/>
                </a:cubicBezTo>
                <a:cubicBezTo>
                  <a:pt x="134" y="287"/>
                  <a:pt x="134" y="287"/>
                  <a:pt x="134" y="287"/>
                </a:cubicBezTo>
                <a:cubicBezTo>
                  <a:pt x="133" y="287"/>
                  <a:pt x="133" y="287"/>
                  <a:pt x="133" y="287"/>
                </a:cubicBezTo>
                <a:cubicBezTo>
                  <a:pt x="134" y="287"/>
                  <a:pt x="133" y="286"/>
                  <a:pt x="133" y="286"/>
                </a:cubicBezTo>
                <a:cubicBezTo>
                  <a:pt x="133" y="286"/>
                  <a:pt x="133" y="286"/>
                  <a:pt x="134" y="286"/>
                </a:cubicBezTo>
                <a:close/>
                <a:moveTo>
                  <a:pt x="157" y="286"/>
                </a:moveTo>
                <a:cubicBezTo>
                  <a:pt x="155" y="287"/>
                  <a:pt x="155" y="287"/>
                  <a:pt x="155" y="287"/>
                </a:cubicBezTo>
                <a:cubicBezTo>
                  <a:pt x="155" y="287"/>
                  <a:pt x="157" y="286"/>
                  <a:pt x="156" y="286"/>
                </a:cubicBezTo>
                <a:cubicBezTo>
                  <a:pt x="157" y="286"/>
                  <a:pt x="157" y="286"/>
                  <a:pt x="157" y="286"/>
                </a:cubicBezTo>
                <a:close/>
                <a:moveTo>
                  <a:pt x="155" y="286"/>
                </a:moveTo>
                <a:cubicBezTo>
                  <a:pt x="155" y="287"/>
                  <a:pt x="154" y="287"/>
                  <a:pt x="154" y="287"/>
                </a:cubicBezTo>
                <a:cubicBezTo>
                  <a:pt x="154" y="286"/>
                  <a:pt x="154" y="286"/>
                  <a:pt x="155" y="286"/>
                </a:cubicBezTo>
                <a:close/>
                <a:moveTo>
                  <a:pt x="143" y="290"/>
                </a:moveTo>
                <a:cubicBezTo>
                  <a:pt x="143" y="291"/>
                  <a:pt x="145" y="292"/>
                  <a:pt x="145" y="293"/>
                </a:cubicBezTo>
                <a:cubicBezTo>
                  <a:pt x="146" y="293"/>
                  <a:pt x="147" y="294"/>
                  <a:pt x="148" y="294"/>
                </a:cubicBezTo>
                <a:cubicBezTo>
                  <a:pt x="148" y="294"/>
                  <a:pt x="148" y="294"/>
                  <a:pt x="147" y="295"/>
                </a:cubicBezTo>
                <a:cubicBezTo>
                  <a:pt x="147" y="294"/>
                  <a:pt x="146" y="294"/>
                  <a:pt x="146" y="294"/>
                </a:cubicBezTo>
                <a:cubicBezTo>
                  <a:pt x="146" y="295"/>
                  <a:pt x="146" y="295"/>
                  <a:pt x="146" y="295"/>
                </a:cubicBezTo>
                <a:cubicBezTo>
                  <a:pt x="146" y="295"/>
                  <a:pt x="146" y="295"/>
                  <a:pt x="146" y="295"/>
                </a:cubicBezTo>
                <a:cubicBezTo>
                  <a:pt x="145" y="296"/>
                  <a:pt x="145" y="294"/>
                  <a:pt x="144" y="295"/>
                </a:cubicBezTo>
                <a:cubicBezTo>
                  <a:pt x="145" y="296"/>
                  <a:pt x="145" y="296"/>
                  <a:pt x="145" y="296"/>
                </a:cubicBezTo>
                <a:cubicBezTo>
                  <a:pt x="144" y="295"/>
                  <a:pt x="143" y="297"/>
                  <a:pt x="143" y="296"/>
                </a:cubicBezTo>
                <a:cubicBezTo>
                  <a:pt x="142" y="295"/>
                  <a:pt x="144" y="295"/>
                  <a:pt x="143" y="294"/>
                </a:cubicBezTo>
                <a:cubicBezTo>
                  <a:pt x="142" y="294"/>
                  <a:pt x="142" y="294"/>
                  <a:pt x="141" y="295"/>
                </a:cubicBezTo>
                <a:cubicBezTo>
                  <a:pt x="141" y="295"/>
                  <a:pt x="141" y="295"/>
                  <a:pt x="141" y="295"/>
                </a:cubicBezTo>
                <a:cubicBezTo>
                  <a:pt x="141" y="295"/>
                  <a:pt x="141" y="295"/>
                  <a:pt x="141" y="295"/>
                </a:cubicBezTo>
                <a:cubicBezTo>
                  <a:pt x="141" y="295"/>
                  <a:pt x="141" y="294"/>
                  <a:pt x="140" y="294"/>
                </a:cubicBezTo>
                <a:cubicBezTo>
                  <a:pt x="140" y="294"/>
                  <a:pt x="140" y="294"/>
                  <a:pt x="140" y="294"/>
                </a:cubicBezTo>
                <a:cubicBezTo>
                  <a:pt x="141" y="294"/>
                  <a:pt x="142" y="294"/>
                  <a:pt x="143" y="293"/>
                </a:cubicBezTo>
                <a:cubicBezTo>
                  <a:pt x="141" y="292"/>
                  <a:pt x="141" y="292"/>
                  <a:pt x="141" y="292"/>
                </a:cubicBezTo>
                <a:cubicBezTo>
                  <a:pt x="143" y="291"/>
                  <a:pt x="143" y="291"/>
                  <a:pt x="143" y="291"/>
                </a:cubicBezTo>
                <a:cubicBezTo>
                  <a:pt x="142" y="291"/>
                  <a:pt x="142" y="292"/>
                  <a:pt x="141" y="291"/>
                </a:cubicBezTo>
                <a:cubicBezTo>
                  <a:pt x="141" y="290"/>
                  <a:pt x="141" y="290"/>
                  <a:pt x="142" y="289"/>
                </a:cubicBezTo>
                <a:cubicBezTo>
                  <a:pt x="142" y="289"/>
                  <a:pt x="143" y="289"/>
                  <a:pt x="143" y="290"/>
                </a:cubicBezTo>
                <a:close/>
                <a:moveTo>
                  <a:pt x="138" y="290"/>
                </a:moveTo>
                <a:cubicBezTo>
                  <a:pt x="138" y="290"/>
                  <a:pt x="138" y="290"/>
                  <a:pt x="138" y="290"/>
                </a:cubicBezTo>
                <a:cubicBezTo>
                  <a:pt x="138" y="290"/>
                  <a:pt x="138" y="290"/>
                  <a:pt x="138" y="290"/>
                </a:cubicBezTo>
                <a:cubicBezTo>
                  <a:pt x="139" y="290"/>
                  <a:pt x="138" y="290"/>
                  <a:pt x="137" y="290"/>
                </a:cubicBezTo>
                <a:cubicBezTo>
                  <a:pt x="137" y="290"/>
                  <a:pt x="137" y="290"/>
                  <a:pt x="137" y="290"/>
                </a:cubicBezTo>
                <a:cubicBezTo>
                  <a:pt x="137" y="290"/>
                  <a:pt x="137" y="290"/>
                  <a:pt x="137" y="290"/>
                </a:cubicBezTo>
                <a:cubicBezTo>
                  <a:pt x="137" y="290"/>
                  <a:pt x="138" y="290"/>
                  <a:pt x="138" y="290"/>
                </a:cubicBezTo>
                <a:close/>
                <a:moveTo>
                  <a:pt x="139" y="290"/>
                </a:moveTo>
                <a:cubicBezTo>
                  <a:pt x="139" y="291"/>
                  <a:pt x="139" y="291"/>
                  <a:pt x="139" y="291"/>
                </a:cubicBezTo>
                <a:cubicBezTo>
                  <a:pt x="139" y="291"/>
                  <a:pt x="139" y="291"/>
                  <a:pt x="139" y="291"/>
                </a:cubicBezTo>
                <a:cubicBezTo>
                  <a:pt x="138" y="291"/>
                  <a:pt x="138" y="291"/>
                  <a:pt x="138" y="291"/>
                </a:cubicBezTo>
                <a:cubicBezTo>
                  <a:pt x="138" y="291"/>
                  <a:pt x="139" y="291"/>
                  <a:pt x="139" y="290"/>
                </a:cubicBezTo>
                <a:close/>
                <a:moveTo>
                  <a:pt x="138" y="292"/>
                </a:moveTo>
                <a:cubicBezTo>
                  <a:pt x="138" y="293"/>
                  <a:pt x="138" y="293"/>
                  <a:pt x="138" y="293"/>
                </a:cubicBezTo>
                <a:cubicBezTo>
                  <a:pt x="136" y="293"/>
                  <a:pt x="137" y="291"/>
                  <a:pt x="135" y="291"/>
                </a:cubicBezTo>
                <a:cubicBezTo>
                  <a:pt x="135" y="291"/>
                  <a:pt x="135" y="291"/>
                  <a:pt x="135" y="291"/>
                </a:cubicBezTo>
                <a:cubicBezTo>
                  <a:pt x="136" y="291"/>
                  <a:pt x="137" y="292"/>
                  <a:pt x="138" y="292"/>
                </a:cubicBezTo>
                <a:close/>
                <a:moveTo>
                  <a:pt x="188" y="291"/>
                </a:moveTo>
                <a:cubicBezTo>
                  <a:pt x="187" y="291"/>
                  <a:pt x="187" y="291"/>
                  <a:pt x="187" y="291"/>
                </a:cubicBezTo>
                <a:cubicBezTo>
                  <a:pt x="187" y="291"/>
                  <a:pt x="187" y="291"/>
                  <a:pt x="187" y="291"/>
                </a:cubicBezTo>
                <a:cubicBezTo>
                  <a:pt x="188" y="291"/>
                  <a:pt x="188" y="291"/>
                  <a:pt x="188" y="291"/>
                </a:cubicBezTo>
                <a:close/>
                <a:moveTo>
                  <a:pt x="140" y="293"/>
                </a:moveTo>
                <a:cubicBezTo>
                  <a:pt x="139" y="293"/>
                  <a:pt x="139" y="293"/>
                  <a:pt x="139" y="293"/>
                </a:cubicBezTo>
                <a:cubicBezTo>
                  <a:pt x="140" y="293"/>
                  <a:pt x="140" y="293"/>
                  <a:pt x="140" y="293"/>
                </a:cubicBezTo>
                <a:cubicBezTo>
                  <a:pt x="140" y="293"/>
                  <a:pt x="140" y="293"/>
                  <a:pt x="140" y="293"/>
                </a:cubicBezTo>
                <a:close/>
                <a:moveTo>
                  <a:pt x="54" y="26"/>
                </a:moveTo>
                <a:cubicBezTo>
                  <a:pt x="53" y="27"/>
                  <a:pt x="52" y="26"/>
                  <a:pt x="52" y="27"/>
                </a:cubicBezTo>
                <a:cubicBezTo>
                  <a:pt x="52" y="27"/>
                  <a:pt x="53" y="28"/>
                  <a:pt x="53" y="28"/>
                </a:cubicBezTo>
                <a:cubicBezTo>
                  <a:pt x="54" y="27"/>
                  <a:pt x="54" y="27"/>
                  <a:pt x="54" y="27"/>
                </a:cubicBezTo>
                <a:cubicBezTo>
                  <a:pt x="54" y="27"/>
                  <a:pt x="54" y="27"/>
                  <a:pt x="54" y="28"/>
                </a:cubicBezTo>
                <a:cubicBezTo>
                  <a:pt x="54" y="28"/>
                  <a:pt x="56" y="28"/>
                  <a:pt x="56" y="28"/>
                </a:cubicBezTo>
                <a:cubicBezTo>
                  <a:pt x="55" y="29"/>
                  <a:pt x="56" y="30"/>
                  <a:pt x="57" y="31"/>
                </a:cubicBezTo>
                <a:cubicBezTo>
                  <a:pt x="57" y="31"/>
                  <a:pt x="56" y="32"/>
                  <a:pt x="57" y="32"/>
                </a:cubicBezTo>
                <a:cubicBezTo>
                  <a:pt x="57" y="31"/>
                  <a:pt x="58" y="31"/>
                  <a:pt x="59" y="31"/>
                </a:cubicBezTo>
                <a:cubicBezTo>
                  <a:pt x="59" y="31"/>
                  <a:pt x="59" y="31"/>
                  <a:pt x="59" y="31"/>
                </a:cubicBezTo>
                <a:cubicBezTo>
                  <a:pt x="59" y="32"/>
                  <a:pt x="59" y="32"/>
                  <a:pt x="59" y="32"/>
                </a:cubicBezTo>
                <a:cubicBezTo>
                  <a:pt x="60" y="34"/>
                  <a:pt x="62" y="33"/>
                  <a:pt x="64" y="35"/>
                </a:cubicBezTo>
                <a:cubicBezTo>
                  <a:pt x="64" y="35"/>
                  <a:pt x="65" y="35"/>
                  <a:pt x="65" y="35"/>
                </a:cubicBezTo>
                <a:cubicBezTo>
                  <a:pt x="66" y="38"/>
                  <a:pt x="70" y="38"/>
                  <a:pt x="70" y="42"/>
                </a:cubicBezTo>
                <a:cubicBezTo>
                  <a:pt x="71" y="42"/>
                  <a:pt x="71" y="43"/>
                  <a:pt x="72" y="43"/>
                </a:cubicBezTo>
                <a:cubicBezTo>
                  <a:pt x="72" y="43"/>
                  <a:pt x="73" y="42"/>
                  <a:pt x="72" y="42"/>
                </a:cubicBezTo>
                <a:cubicBezTo>
                  <a:pt x="72" y="42"/>
                  <a:pt x="72" y="42"/>
                  <a:pt x="72" y="42"/>
                </a:cubicBezTo>
                <a:cubicBezTo>
                  <a:pt x="73" y="41"/>
                  <a:pt x="73" y="41"/>
                  <a:pt x="73" y="41"/>
                </a:cubicBezTo>
                <a:cubicBezTo>
                  <a:pt x="73" y="41"/>
                  <a:pt x="73" y="41"/>
                  <a:pt x="73" y="41"/>
                </a:cubicBezTo>
                <a:cubicBezTo>
                  <a:pt x="74" y="41"/>
                  <a:pt x="74" y="41"/>
                  <a:pt x="74" y="41"/>
                </a:cubicBezTo>
                <a:cubicBezTo>
                  <a:pt x="74" y="41"/>
                  <a:pt x="75" y="41"/>
                  <a:pt x="75" y="40"/>
                </a:cubicBezTo>
                <a:cubicBezTo>
                  <a:pt x="75" y="41"/>
                  <a:pt x="75" y="41"/>
                  <a:pt x="75" y="41"/>
                </a:cubicBezTo>
                <a:cubicBezTo>
                  <a:pt x="75" y="41"/>
                  <a:pt x="74" y="41"/>
                  <a:pt x="74" y="42"/>
                </a:cubicBezTo>
                <a:cubicBezTo>
                  <a:pt x="75" y="42"/>
                  <a:pt x="76" y="41"/>
                  <a:pt x="76" y="42"/>
                </a:cubicBezTo>
                <a:cubicBezTo>
                  <a:pt x="77" y="40"/>
                  <a:pt x="79" y="41"/>
                  <a:pt x="80" y="40"/>
                </a:cubicBezTo>
                <a:cubicBezTo>
                  <a:pt x="81" y="40"/>
                  <a:pt x="81" y="41"/>
                  <a:pt x="82" y="40"/>
                </a:cubicBezTo>
                <a:cubicBezTo>
                  <a:pt x="82" y="41"/>
                  <a:pt x="81" y="41"/>
                  <a:pt x="81" y="41"/>
                </a:cubicBezTo>
                <a:cubicBezTo>
                  <a:pt x="81" y="41"/>
                  <a:pt x="80" y="41"/>
                  <a:pt x="80" y="41"/>
                </a:cubicBezTo>
                <a:cubicBezTo>
                  <a:pt x="81" y="42"/>
                  <a:pt x="81" y="41"/>
                  <a:pt x="82" y="41"/>
                </a:cubicBezTo>
                <a:cubicBezTo>
                  <a:pt x="82" y="42"/>
                  <a:pt x="82" y="42"/>
                  <a:pt x="82" y="42"/>
                </a:cubicBezTo>
                <a:cubicBezTo>
                  <a:pt x="83" y="42"/>
                  <a:pt x="83" y="41"/>
                  <a:pt x="84" y="41"/>
                </a:cubicBezTo>
                <a:cubicBezTo>
                  <a:pt x="85" y="39"/>
                  <a:pt x="85" y="39"/>
                  <a:pt x="85" y="39"/>
                </a:cubicBezTo>
                <a:cubicBezTo>
                  <a:pt x="85" y="41"/>
                  <a:pt x="83" y="43"/>
                  <a:pt x="85" y="45"/>
                </a:cubicBezTo>
                <a:cubicBezTo>
                  <a:pt x="86" y="45"/>
                  <a:pt x="86" y="45"/>
                  <a:pt x="86" y="44"/>
                </a:cubicBezTo>
                <a:cubicBezTo>
                  <a:pt x="85" y="44"/>
                  <a:pt x="85" y="44"/>
                  <a:pt x="85" y="44"/>
                </a:cubicBezTo>
                <a:cubicBezTo>
                  <a:pt x="86" y="43"/>
                  <a:pt x="87" y="43"/>
                  <a:pt x="88" y="42"/>
                </a:cubicBezTo>
                <a:cubicBezTo>
                  <a:pt x="88" y="43"/>
                  <a:pt x="87" y="43"/>
                  <a:pt x="87" y="44"/>
                </a:cubicBezTo>
                <a:cubicBezTo>
                  <a:pt x="87" y="45"/>
                  <a:pt x="87" y="45"/>
                  <a:pt x="87" y="45"/>
                </a:cubicBezTo>
                <a:cubicBezTo>
                  <a:pt x="87" y="45"/>
                  <a:pt x="88" y="45"/>
                  <a:pt x="88" y="45"/>
                </a:cubicBezTo>
                <a:cubicBezTo>
                  <a:pt x="89" y="44"/>
                  <a:pt x="90" y="44"/>
                  <a:pt x="91" y="45"/>
                </a:cubicBezTo>
                <a:cubicBezTo>
                  <a:pt x="91" y="47"/>
                  <a:pt x="93" y="48"/>
                  <a:pt x="95" y="49"/>
                </a:cubicBezTo>
                <a:cubicBezTo>
                  <a:pt x="96" y="48"/>
                  <a:pt x="97" y="50"/>
                  <a:pt x="97" y="50"/>
                </a:cubicBezTo>
                <a:cubicBezTo>
                  <a:pt x="97" y="52"/>
                  <a:pt x="97" y="52"/>
                  <a:pt x="97" y="52"/>
                </a:cubicBezTo>
                <a:cubicBezTo>
                  <a:pt x="97" y="51"/>
                  <a:pt x="96" y="51"/>
                  <a:pt x="95" y="52"/>
                </a:cubicBezTo>
                <a:cubicBezTo>
                  <a:pt x="95" y="52"/>
                  <a:pt x="95" y="52"/>
                  <a:pt x="94" y="53"/>
                </a:cubicBezTo>
                <a:cubicBezTo>
                  <a:pt x="96" y="54"/>
                  <a:pt x="98" y="55"/>
                  <a:pt x="101" y="54"/>
                </a:cubicBezTo>
                <a:cubicBezTo>
                  <a:pt x="101" y="54"/>
                  <a:pt x="101" y="54"/>
                  <a:pt x="101" y="54"/>
                </a:cubicBezTo>
                <a:cubicBezTo>
                  <a:pt x="101" y="55"/>
                  <a:pt x="102" y="55"/>
                  <a:pt x="102" y="56"/>
                </a:cubicBezTo>
                <a:cubicBezTo>
                  <a:pt x="102" y="59"/>
                  <a:pt x="102" y="59"/>
                  <a:pt x="102" y="59"/>
                </a:cubicBezTo>
                <a:cubicBezTo>
                  <a:pt x="103" y="59"/>
                  <a:pt x="103" y="58"/>
                  <a:pt x="103" y="59"/>
                </a:cubicBezTo>
                <a:cubicBezTo>
                  <a:pt x="104" y="57"/>
                  <a:pt x="103" y="55"/>
                  <a:pt x="105" y="54"/>
                </a:cubicBezTo>
                <a:cubicBezTo>
                  <a:pt x="106" y="55"/>
                  <a:pt x="107" y="53"/>
                  <a:pt x="108" y="53"/>
                </a:cubicBezTo>
                <a:cubicBezTo>
                  <a:pt x="108" y="51"/>
                  <a:pt x="106" y="54"/>
                  <a:pt x="105" y="53"/>
                </a:cubicBezTo>
                <a:cubicBezTo>
                  <a:pt x="105" y="54"/>
                  <a:pt x="105" y="54"/>
                  <a:pt x="105" y="54"/>
                </a:cubicBezTo>
                <a:cubicBezTo>
                  <a:pt x="105" y="54"/>
                  <a:pt x="104" y="53"/>
                  <a:pt x="104" y="53"/>
                </a:cubicBezTo>
                <a:cubicBezTo>
                  <a:pt x="106" y="53"/>
                  <a:pt x="108" y="51"/>
                  <a:pt x="108" y="53"/>
                </a:cubicBezTo>
                <a:cubicBezTo>
                  <a:pt x="108" y="53"/>
                  <a:pt x="108" y="54"/>
                  <a:pt x="108" y="54"/>
                </a:cubicBezTo>
                <a:cubicBezTo>
                  <a:pt x="109" y="55"/>
                  <a:pt x="109" y="55"/>
                  <a:pt x="109" y="55"/>
                </a:cubicBezTo>
                <a:cubicBezTo>
                  <a:pt x="108" y="55"/>
                  <a:pt x="108" y="55"/>
                  <a:pt x="108" y="55"/>
                </a:cubicBezTo>
                <a:cubicBezTo>
                  <a:pt x="110" y="55"/>
                  <a:pt x="111" y="59"/>
                  <a:pt x="113" y="57"/>
                </a:cubicBezTo>
                <a:cubicBezTo>
                  <a:pt x="114" y="57"/>
                  <a:pt x="115" y="59"/>
                  <a:pt x="116" y="58"/>
                </a:cubicBezTo>
                <a:cubicBezTo>
                  <a:pt x="116" y="57"/>
                  <a:pt x="116" y="57"/>
                  <a:pt x="116" y="57"/>
                </a:cubicBezTo>
                <a:cubicBezTo>
                  <a:pt x="116" y="57"/>
                  <a:pt x="117" y="56"/>
                  <a:pt x="117" y="56"/>
                </a:cubicBezTo>
                <a:cubicBezTo>
                  <a:pt x="117" y="56"/>
                  <a:pt x="117" y="56"/>
                  <a:pt x="117" y="56"/>
                </a:cubicBezTo>
                <a:cubicBezTo>
                  <a:pt x="118" y="56"/>
                  <a:pt x="118" y="56"/>
                  <a:pt x="118" y="56"/>
                </a:cubicBezTo>
                <a:cubicBezTo>
                  <a:pt x="118" y="56"/>
                  <a:pt x="118" y="58"/>
                  <a:pt x="119" y="57"/>
                </a:cubicBezTo>
                <a:cubicBezTo>
                  <a:pt x="119" y="58"/>
                  <a:pt x="118" y="58"/>
                  <a:pt x="118" y="59"/>
                </a:cubicBezTo>
                <a:cubicBezTo>
                  <a:pt x="118" y="60"/>
                  <a:pt x="119" y="60"/>
                  <a:pt x="118" y="61"/>
                </a:cubicBezTo>
                <a:cubicBezTo>
                  <a:pt x="118" y="61"/>
                  <a:pt x="118" y="61"/>
                  <a:pt x="119" y="61"/>
                </a:cubicBezTo>
                <a:cubicBezTo>
                  <a:pt x="120" y="60"/>
                  <a:pt x="119" y="57"/>
                  <a:pt x="121" y="58"/>
                </a:cubicBezTo>
                <a:cubicBezTo>
                  <a:pt x="122" y="57"/>
                  <a:pt x="124" y="57"/>
                  <a:pt x="123" y="55"/>
                </a:cubicBezTo>
                <a:cubicBezTo>
                  <a:pt x="122" y="55"/>
                  <a:pt x="122" y="55"/>
                  <a:pt x="122" y="55"/>
                </a:cubicBezTo>
                <a:cubicBezTo>
                  <a:pt x="122" y="55"/>
                  <a:pt x="122" y="55"/>
                  <a:pt x="122" y="55"/>
                </a:cubicBezTo>
                <a:cubicBezTo>
                  <a:pt x="123" y="54"/>
                  <a:pt x="123" y="54"/>
                  <a:pt x="123" y="54"/>
                </a:cubicBezTo>
                <a:cubicBezTo>
                  <a:pt x="124" y="54"/>
                  <a:pt x="124" y="54"/>
                  <a:pt x="124" y="54"/>
                </a:cubicBezTo>
                <a:cubicBezTo>
                  <a:pt x="124" y="54"/>
                  <a:pt x="124" y="54"/>
                  <a:pt x="124" y="53"/>
                </a:cubicBezTo>
                <a:cubicBezTo>
                  <a:pt x="123" y="53"/>
                  <a:pt x="123" y="52"/>
                  <a:pt x="122" y="52"/>
                </a:cubicBezTo>
                <a:cubicBezTo>
                  <a:pt x="120" y="49"/>
                  <a:pt x="124" y="50"/>
                  <a:pt x="122" y="48"/>
                </a:cubicBezTo>
                <a:cubicBezTo>
                  <a:pt x="123" y="47"/>
                  <a:pt x="123" y="47"/>
                  <a:pt x="124" y="46"/>
                </a:cubicBezTo>
                <a:cubicBezTo>
                  <a:pt x="125" y="47"/>
                  <a:pt x="125" y="47"/>
                  <a:pt x="125" y="47"/>
                </a:cubicBezTo>
                <a:cubicBezTo>
                  <a:pt x="125" y="46"/>
                  <a:pt x="125" y="46"/>
                  <a:pt x="125" y="45"/>
                </a:cubicBezTo>
                <a:cubicBezTo>
                  <a:pt x="126" y="45"/>
                  <a:pt x="126" y="44"/>
                  <a:pt x="127" y="45"/>
                </a:cubicBezTo>
                <a:cubicBezTo>
                  <a:pt x="128" y="47"/>
                  <a:pt x="126" y="48"/>
                  <a:pt x="127" y="50"/>
                </a:cubicBezTo>
                <a:cubicBezTo>
                  <a:pt x="127" y="50"/>
                  <a:pt x="127" y="50"/>
                  <a:pt x="127" y="51"/>
                </a:cubicBezTo>
                <a:cubicBezTo>
                  <a:pt x="128" y="51"/>
                  <a:pt x="128" y="51"/>
                  <a:pt x="128" y="51"/>
                </a:cubicBezTo>
                <a:cubicBezTo>
                  <a:pt x="127" y="52"/>
                  <a:pt x="125" y="51"/>
                  <a:pt x="126" y="52"/>
                </a:cubicBezTo>
                <a:cubicBezTo>
                  <a:pt x="126" y="52"/>
                  <a:pt x="126" y="53"/>
                  <a:pt x="125" y="53"/>
                </a:cubicBezTo>
                <a:cubicBezTo>
                  <a:pt x="125" y="53"/>
                  <a:pt x="126" y="54"/>
                  <a:pt x="126" y="54"/>
                </a:cubicBezTo>
                <a:cubicBezTo>
                  <a:pt x="126" y="54"/>
                  <a:pt x="127" y="54"/>
                  <a:pt x="127" y="54"/>
                </a:cubicBezTo>
                <a:cubicBezTo>
                  <a:pt x="127" y="54"/>
                  <a:pt x="127" y="54"/>
                  <a:pt x="127" y="54"/>
                </a:cubicBezTo>
                <a:cubicBezTo>
                  <a:pt x="127" y="54"/>
                  <a:pt x="127" y="55"/>
                  <a:pt x="126" y="55"/>
                </a:cubicBezTo>
                <a:cubicBezTo>
                  <a:pt x="127" y="56"/>
                  <a:pt x="127" y="57"/>
                  <a:pt x="126" y="58"/>
                </a:cubicBezTo>
                <a:cubicBezTo>
                  <a:pt x="126" y="58"/>
                  <a:pt x="127" y="58"/>
                  <a:pt x="127" y="57"/>
                </a:cubicBezTo>
                <a:cubicBezTo>
                  <a:pt x="128" y="57"/>
                  <a:pt x="128" y="56"/>
                  <a:pt x="129" y="55"/>
                </a:cubicBezTo>
                <a:cubicBezTo>
                  <a:pt x="129" y="56"/>
                  <a:pt x="130" y="57"/>
                  <a:pt x="129" y="58"/>
                </a:cubicBezTo>
                <a:cubicBezTo>
                  <a:pt x="129" y="58"/>
                  <a:pt x="129" y="59"/>
                  <a:pt x="128" y="59"/>
                </a:cubicBezTo>
                <a:cubicBezTo>
                  <a:pt x="128" y="60"/>
                  <a:pt x="129" y="61"/>
                  <a:pt x="129" y="62"/>
                </a:cubicBezTo>
                <a:cubicBezTo>
                  <a:pt x="130" y="61"/>
                  <a:pt x="132" y="59"/>
                  <a:pt x="133" y="58"/>
                </a:cubicBezTo>
                <a:cubicBezTo>
                  <a:pt x="133" y="58"/>
                  <a:pt x="133" y="58"/>
                  <a:pt x="133" y="58"/>
                </a:cubicBezTo>
                <a:cubicBezTo>
                  <a:pt x="134" y="57"/>
                  <a:pt x="134" y="57"/>
                  <a:pt x="134" y="57"/>
                </a:cubicBezTo>
                <a:cubicBezTo>
                  <a:pt x="134" y="56"/>
                  <a:pt x="134" y="55"/>
                  <a:pt x="135" y="54"/>
                </a:cubicBezTo>
                <a:cubicBezTo>
                  <a:pt x="135" y="54"/>
                  <a:pt x="135" y="54"/>
                  <a:pt x="136" y="55"/>
                </a:cubicBezTo>
                <a:cubicBezTo>
                  <a:pt x="136" y="55"/>
                  <a:pt x="137" y="55"/>
                  <a:pt x="137" y="55"/>
                </a:cubicBezTo>
                <a:cubicBezTo>
                  <a:pt x="137" y="56"/>
                  <a:pt x="138" y="57"/>
                  <a:pt x="139" y="57"/>
                </a:cubicBezTo>
                <a:cubicBezTo>
                  <a:pt x="139" y="58"/>
                  <a:pt x="137" y="58"/>
                  <a:pt x="138" y="59"/>
                </a:cubicBezTo>
                <a:cubicBezTo>
                  <a:pt x="138" y="59"/>
                  <a:pt x="137" y="59"/>
                  <a:pt x="136" y="59"/>
                </a:cubicBezTo>
                <a:cubicBezTo>
                  <a:pt x="136" y="60"/>
                  <a:pt x="137" y="62"/>
                  <a:pt x="136" y="63"/>
                </a:cubicBezTo>
                <a:cubicBezTo>
                  <a:pt x="135" y="63"/>
                  <a:pt x="134" y="65"/>
                  <a:pt x="133" y="65"/>
                </a:cubicBezTo>
                <a:cubicBezTo>
                  <a:pt x="132" y="65"/>
                  <a:pt x="133" y="63"/>
                  <a:pt x="132" y="63"/>
                </a:cubicBezTo>
                <a:cubicBezTo>
                  <a:pt x="131" y="63"/>
                  <a:pt x="131" y="63"/>
                  <a:pt x="131" y="63"/>
                </a:cubicBezTo>
                <a:cubicBezTo>
                  <a:pt x="132" y="64"/>
                  <a:pt x="132" y="65"/>
                  <a:pt x="132" y="65"/>
                </a:cubicBezTo>
                <a:cubicBezTo>
                  <a:pt x="132" y="65"/>
                  <a:pt x="132" y="65"/>
                  <a:pt x="131" y="65"/>
                </a:cubicBezTo>
                <a:cubicBezTo>
                  <a:pt x="131" y="65"/>
                  <a:pt x="131" y="65"/>
                  <a:pt x="131" y="65"/>
                </a:cubicBezTo>
                <a:cubicBezTo>
                  <a:pt x="131" y="64"/>
                  <a:pt x="130" y="64"/>
                  <a:pt x="129" y="64"/>
                </a:cubicBezTo>
                <a:cubicBezTo>
                  <a:pt x="129" y="64"/>
                  <a:pt x="129" y="65"/>
                  <a:pt x="129" y="65"/>
                </a:cubicBezTo>
                <a:cubicBezTo>
                  <a:pt x="129" y="65"/>
                  <a:pt x="129" y="65"/>
                  <a:pt x="129" y="65"/>
                </a:cubicBezTo>
                <a:cubicBezTo>
                  <a:pt x="129" y="66"/>
                  <a:pt x="128" y="67"/>
                  <a:pt x="127" y="68"/>
                </a:cubicBezTo>
                <a:cubicBezTo>
                  <a:pt x="125" y="68"/>
                  <a:pt x="125" y="65"/>
                  <a:pt x="124" y="66"/>
                </a:cubicBezTo>
                <a:cubicBezTo>
                  <a:pt x="124" y="67"/>
                  <a:pt x="124" y="67"/>
                  <a:pt x="125" y="68"/>
                </a:cubicBezTo>
                <a:cubicBezTo>
                  <a:pt x="126" y="68"/>
                  <a:pt x="126" y="68"/>
                  <a:pt x="127" y="68"/>
                </a:cubicBezTo>
                <a:cubicBezTo>
                  <a:pt x="125" y="69"/>
                  <a:pt x="124" y="73"/>
                  <a:pt x="122" y="71"/>
                </a:cubicBezTo>
                <a:cubicBezTo>
                  <a:pt x="121" y="71"/>
                  <a:pt x="121" y="72"/>
                  <a:pt x="120" y="72"/>
                </a:cubicBezTo>
                <a:cubicBezTo>
                  <a:pt x="120" y="71"/>
                  <a:pt x="119" y="71"/>
                  <a:pt x="119" y="71"/>
                </a:cubicBezTo>
                <a:cubicBezTo>
                  <a:pt x="119" y="71"/>
                  <a:pt x="118" y="71"/>
                  <a:pt x="118" y="72"/>
                </a:cubicBezTo>
                <a:cubicBezTo>
                  <a:pt x="119" y="72"/>
                  <a:pt x="119" y="72"/>
                  <a:pt x="120" y="73"/>
                </a:cubicBezTo>
                <a:cubicBezTo>
                  <a:pt x="120" y="74"/>
                  <a:pt x="119" y="74"/>
                  <a:pt x="119" y="74"/>
                </a:cubicBezTo>
                <a:cubicBezTo>
                  <a:pt x="118" y="74"/>
                  <a:pt x="118" y="73"/>
                  <a:pt x="117" y="73"/>
                </a:cubicBezTo>
                <a:cubicBezTo>
                  <a:pt x="117" y="74"/>
                  <a:pt x="118" y="75"/>
                  <a:pt x="117" y="75"/>
                </a:cubicBezTo>
                <a:cubicBezTo>
                  <a:pt x="114" y="76"/>
                  <a:pt x="114" y="79"/>
                  <a:pt x="112" y="80"/>
                </a:cubicBezTo>
                <a:cubicBezTo>
                  <a:pt x="111" y="82"/>
                  <a:pt x="110" y="84"/>
                  <a:pt x="111" y="86"/>
                </a:cubicBezTo>
                <a:cubicBezTo>
                  <a:pt x="111" y="85"/>
                  <a:pt x="111" y="85"/>
                  <a:pt x="111" y="85"/>
                </a:cubicBezTo>
                <a:cubicBezTo>
                  <a:pt x="112" y="85"/>
                  <a:pt x="112" y="85"/>
                  <a:pt x="112" y="85"/>
                </a:cubicBezTo>
                <a:cubicBezTo>
                  <a:pt x="112" y="85"/>
                  <a:pt x="112" y="86"/>
                  <a:pt x="112" y="86"/>
                </a:cubicBezTo>
                <a:cubicBezTo>
                  <a:pt x="113" y="86"/>
                  <a:pt x="112" y="87"/>
                  <a:pt x="112" y="87"/>
                </a:cubicBezTo>
                <a:cubicBezTo>
                  <a:pt x="112" y="87"/>
                  <a:pt x="112" y="87"/>
                  <a:pt x="112" y="87"/>
                </a:cubicBezTo>
                <a:cubicBezTo>
                  <a:pt x="113" y="88"/>
                  <a:pt x="112" y="88"/>
                  <a:pt x="112" y="89"/>
                </a:cubicBezTo>
                <a:cubicBezTo>
                  <a:pt x="111" y="90"/>
                  <a:pt x="111" y="90"/>
                  <a:pt x="111" y="90"/>
                </a:cubicBezTo>
                <a:cubicBezTo>
                  <a:pt x="112" y="90"/>
                  <a:pt x="113" y="89"/>
                  <a:pt x="114" y="89"/>
                </a:cubicBezTo>
                <a:cubicBezTo>
                  <a:pt x="117" y="89"/>
                  <a:pt x="117" y="93"/>
                  <a:pt x="120" y="94"/>
                </a:cubicBezTo>
                <a:cubicBezTo>
                  <a:pt x="121" y="96"/>
                  <a:pt x="123" y="95"/>
                  <a:pt x="125" y="95"/>
                </a:cubicBezTo>
                <a:cubicBezTo>
                  <a:pt x="125" y="97"/>
                  <a:pt x="123" y="97"/>
                  <a:pt x="124" y="99"/>
                </a:cubicBezTo>
                <a:cubicBezTo>
                  <a:pt x="123" y="100"/>
                  <a:pt x="123" y="101"/>
                  <a:pt x="124" y="103"/>
                </a:cubicBezTo>
                <a:cubicBezTo>
                  <a:pt x="126" y="103"/>
                  <a:pt x="124" y="105"/>
                  <a:pt x="126" y="105"/>
                </a:cubicBezTo>
                <a:cubicBezTo>
                  <a:pt x="126" y="105"/>
                  <a:pt x="127" y="104"/>
                  <a:pt x="127" y="105"/>
                </a:cubicBezTo>
                <a:cubicBezTo>
                  <a:pt x="127" y="104"/>
                  <a:pt x="129" y="103"/>
                  <a:pt x="128" y="102"/>
                </a:cubicBezTo>
                <a:cubicBezTo>
                  <a:pt x="128" y="102"/>
                  <a:pt x="128" y="101"/>
                  <a:pt x="128" y="101"/>
                </a:cubicBezTo>
                <a:cubicBezTo>
                  <a:pt x="128" y="100"/>
                  <a:pt x="129" y="98"/>
                  <a:pt x="128" y="97"/>
                </a:cubicBezTo>
                <a:cubicBezTo>
                  <a:pt x="130" y="96"/>
                  <a:pt x="132" y="96"/>
                  <a:pt x="133" y="94"/>
                </a:cubicBezTo>
                <a:cubicBezTo>
                  <a:pt x="133" y="94"/>
                  <a:pt x="133" y="94"/>
                  <a:pt x="133" y="94"/>
                </a:cubicBezTo>
                <a:cubicBezTo>
                  <a:pt x="134" y="94"/>
                  <a:pt x="134" y="94"/>
                  <a:pt x="134" y="94"/>
                </a:cubicBezTo>
                <a:cubicBezTo>
                  <a:pt x="133" y="93"/>
                  <a:pt x="134" y="92"/>
                  <a:pt x="134" y="91"/>
                </a:cubicBezTo>
                <a:cubicBezTo>
                  <a:pt x="135" y="89"/>
                  <a:pt x="131" y="88"/>
                  <a:pt x="133" y="86"/>
                </a:cubicBezTo>
                <a:cubicBezTo>
                  <a:pt x="133" y="86"/>
                  <a:pt x="134" y="86"/>
                  <a:pt x="134" y="85"/>
                </a:cubicBezTo>
                <a:cubicBezTo>
                  <a:pt x="135" y="85"/>
                  <a:pt x="135" y="84"/>
                  <a:pt x="135" y="84"/>
                </a:cubicBezTo>
                <a:cubicBezTo>
                  <a:pt x="135" y="83"/>
                  <a:pt x="136" y="82"/>
                  <a:pt x="135" y="82"/>
                </a:cubicBezTo>
                <a:cubicBezTo>
                  <a:pt x="137" y="81"/>
                  <a:pt x="134" y="78"/>
                  <a:pt x="137" y="77"/>
                </a:cubicBezTo>
                <a:cubicBezTo>
                  <a:pt x="138" y="77"/>
                  <a:pt x="139" y="79"/>
                  <a:pt x="140" y="78"/>
                </a:cubicBezTo>
                <a:cubicBezTo>
                  <a:pt x="141" y="79"/>
                  <a:pt x="142" y="77"/>
                  <a:pt x="143" y="79"/>
                </a:cubicBezTo>
                <a:cubicBezTo>
                  <a:pt x="142" y="80"/>
                  <a:pt x="143" y="80"/>
                  <a:pt x="143" y="81"/>
                </a:cubicBezTo>
                <a:cubicBezTo>
                  <a:pt x="143" y="81"/>
                  <a:pt x="143" y="81"/>
                  <a:pt x="143" y="81"/>
                </a:cubicBezTo>
                <a:cubicBezTo>
                  <a:pt x="143" y="82"/>
                  <a:pt x="145" y="81"/>
                  <a:pt x="145" y="83"/>
                </a:cubicBezTo>
                <a:cubicBezTo>
                  <a:pt x="146" y="83"/>
                  <a:pt x="146" y="83"/>
                  <a:pt x="146" y="83"/>
                </a:cubicBezTo>
                <a:cubicBezTo>
                  <a:pt x="145" y="83"/>
                  <a:pt x="146" y="84"/>
                  <a:pt x="145" y="85"/>
                </a:cubicBezTo>
                <a:cubicBezTo>
                  <a:pt x="145" y="85"/>
                  <a:pt x="145" y="86"/>
                  <a:pt x="145" y="87"/>
                </a:cubicBezTo>
                <a:cubicBezTo>
                  <a:pt x="145" y="87"/>
                  <a:pt x="145" y="88"/>
                  <a:pt x="145" y="88"/>
                </a:cubicBezTo>
                <a:cubicBezTo>
                  <a:pt x="146" y="88"/>
                  <a:pt x="146" y="88"/>
                  <a:pt x="146" y="88"/>
                </a:cubicBezTo>
                <a:cubicBezTo>
                  <a:pt x="145" y="89"/>
                  <a:pt x="147" y="89"/>
                  <a:pt x="147" y="90"/>
                </a:cubicBezTo>
                <a:cubicBezTo>
                  <a:pt x="147" y="89"/>
                  <a:pt x="149" y="90"/>
                  <a:pt x="149" y="89"/>
                </a:cubicBezTo>
                <a:cubicBezTo>
                  <a:pt x="149" y="89"/>
                  <a:pt x="149" y="89"/>
                  <a:pt x="149" y="89"/>
                </a:cubicBezTo>
                <a:cubicBezTo>
                  <a:pt x="150" y="88"/>
                  <a:pt x="151" y="86"/>
                  <a:pt x="152" y="85"/>
                </a:cubicBezTo>
                <a:cubicBezTo>
                  <a:pt x="152" y="85"/>
                  <a:pt x="152" y="87"/>
                  <a:pt x="152" y="87"/>
                </a:cubicBezTo>
                <a:cubicBezTo>
                  <a:pt x="153" y="88"/>
                  <a:pt x="153" y="88"/>
                  <a:pt x="153" y="89"/>
                </a:cubicBezTo>
                <a:cubicBezTo>
                  <a:pt x="153" y="89"/>
                  <a:pt x="153" y="89"/>
                  <a:pt x="153" y="89"/>
                </a:cubicBezTo>
                <a:cubicBezTo>
                  <a:pt x="153" y="89"/>
                  <a:pt x="152" y="89"/>
                  <a:pt x="152" y="90"/>
                </a:cubicBezTo>
                <a:cubicBezTo>
                  <a:pt x="152" y="90"/>
                  <a:pt x="152" y="90"/>
                  <a:pt x="152" y="90"/>
                </a:cubicBezTo>
                <a:cubicBezTo>
                  <a:pt x="153" y="90"/>
                  <a:pt x="153" y="90"/>
                  <a:pt x="153" y="90"/>
                </a:cubicBezTo>
                <a:cubicBezTo>
                  <a:pt x="153" y="90"/>
                  <a:pt x="153" y="90"/>
                  <a:pt x="153" y="90"/>
                </a:cubicBezTo>
                <a:cubicBezTo>
                  <a:pt x="153" y="90"/>
                  <a:pt x="153" y="90"/>
                  <a:pt x="153" y="90"/>
                </a:cubicBezTo>
                <a:cubicBezTo>
                  <a:pt x="153" y="91"/>
                  <a:pt x="153" y="91"/>
                  <a:pt x="153" y="91"/>
                </a:cubicBezTo>
                <a:cubicBezTo>
                  <a:pt x="153" y="91"/>
                  <a:pt x="153" y="91"/>
                  <a:pt x="153" y="91"/>
                </a:cubicBezTo>
                <a:cubicBezTo>
                  <a:pt x="153" y="91"/>
                  <a:pt x="153" y="91"/>
                  <a:pt x="154" y="91"/>
                </a:cubicBezTo>
                <a:cubicBezTo>
                  <a:pt x="154" y="91"/>
                  <a:pt x="154" y="91"/>
                  <a:pt x="154" y="91"/>
                </a:cubicBezTo>
                <a:cubicBezTo>
                  <a:pt x="154" y="92"/>
                  <a:pt x="154" y="92"/>
                  <a:pt x="154" y="92"/>
                </a:cubicBezTo>
                <a:cubicBezTo>
                  <a:pt x="154" y="92"/>
                  <a:pt x="153" y="92"/>
                  <a:pt x="153" y="92"/>
                </a:cubicBezTo>
                <a:cubicBezTo>
                  <a:pt x="154" y="92"/>
                  <a:pt x="154" y="93"/>
                  <a:pt x="154" y="94"/>
                </a:cubicBezTo>
                <a:cubicBezTo>
                  <a:pt x="154" y="94"/>
                  <a:pt x="152" y="94"/>
                  <a:pt x="153" y="95"/>
                </a:cubicBezTo>
                <a:cubicBezTo>
                  <a:pt x="155" y="97"/>
                  <a:pt x="155" y="97"/>
                  <a:pt x="155" y="97"/>
                </a:cubicBezTo>
                <a:cubicBezTo>
                  <a:pt x="155" y="97"/>
                  <a:pt x="155" y="97"/>
                  <a:pt x="155" y="98"/>
                </a:cubicBezTo>
                <a:cubicBezTo>
                  <a:pt x="155" y="98"/>
                  <a:pt x="156" y="98"/>
                  <a:pt x="157" y="98"/>
                </a:cubicBezTo>
                <a:cubicBezTo>
                  <a:pt x="157" y="98"/>
                  <a:pt x="157" y="99"/>
                  <a:pt x="157" y="99"/>
                </a:cubicBezTo>
                <a:cubicBezTo>
                  <a:pt x="157" y="99"/>
                  <a:pt x="158" y="99"/>
                  <a:pt x="158" y="99"/>
                </a:cubicBezTo>
                <a:cubicBezTo>
                  <a:pt x="158" y="99"/>
                  <a:pt x="158" y="99"/>
                  <a:pt x="159" y="100"/>
                </a:cubicBezTo>
                <a:cubicBezTo>
                  <a:pt x="157" y="100"/>
                  <a:pt x="154" y="100"/>
                  <a:pt x="154" y="102"/>
                </a:cubicBezTo>
                <a:cubicBezTo>
                  <a:pt x="156" y="102"/>
                  <a:pt x="157" y="100"/>
                  <a:pt x="159" y="101"/>
                </a:cubicBezTo>
                <a:cubicBezTo>
                  <a:pt x="159" y="101"/>
                  <a:pt x="158" y="101"/>
                  <a:pt x="158" y="102"/>
                </a:cubicBezTo>
                <a:cubicBezTo>
                  <a:pt x="159" y="102"/>
                  <a:pt x="159" y="102"/>
                  <a:pt x="159" y="102"/>
                </a:cubicBezTo>
                <a:cubicBezTo>
                  <a:pt x="159" y="101"/>
                  <a:pt x="159" y="101"/>
                  <a:pt x="159" y="101"/>
                </a:cubicBezTo>
                <a:cubicBezTo>
                  <a:pt x="161" y="102"/>
                  <a:pt x="159" y="104"/>
                  <a:pt x="160" y="105"/>
                </a:cubicBezTo>
                <a:cubicBezTo>
                  <a:pt x="159" y="107"/>
                  <a:pt x="155" y="105"/>
                  <a:pt x="154" y="108"/>
                </a:cubicBezTo>
                <a:cubicBezTo>
                  <a:pt x="151" y="108"/>
                  <a:pt x="148" y="108"/>
                  <a:pt x="145" y="108"/>
                </a:cubicBezTo>
                <a:cubicBezTo>
                  <a:pt x="144" y="108"/>
                  <a:pt x="143" y="110"/>
                  <a:pt x="142" y="110"/>
                </a:cubicBezTo>
                <a:cubicBezTo>
                  <a:pt x="140" y="111"/>
                  <a:pt x="138" y="113"/>
                  <a:pt x="137" y="115"/>
                </a:cubicBezTo>
                <a:cubicBezTo>
                  <a:pt x="137" y="115"/>
                  <a:pt x="137" y="115"/>
                  <a:pt x="137" y="115"/>
                </a:cubicBezTo>
                <a:cubicBezTo>
                  <a:pt x="139" y="112"/>
                  <a:pt x="142" y="111"/>
                  <a:pt x="146" y="111"/>
                </a:cubicBezTo>
                <a:cubicBezTo>
                  <a:pt x="146" y="111"/>
                  <a:pt x="147" y="112"/>
                  <a:pt x="146" y="112"/>
                </a:cubicBezTo>
                <a:cubicBezTo>
                  <a:pt x="145" y="113"/>
                  <a:pt x="145" y="112"/>
                  <a:pt x="144" y="113"/>
                </a:cubicBezTo>
                <a:cubicBezTo>
                  <a:pt x="144" y="113"/>
                  <a:pt x="145" y="114"/>
                  <a:pt x="145" y="113"/>
                </a:cubicBezTo>
                <a:cubicBezTo>
                  <a:pt x="145" y="114"/>
                  <a:pt x="145" y="115"/>
                  <a:pt x="145" y="116"/>
                </a:cubicBezTo>
                <a:cubicBezTo>
                  <a:pt x="146" y="117"/>
                  <a:pt x="147" y="118"/>
                  <a:pt x="149" y="118"/>
                </a:cubicBezTo>
                <a:cubicBezTo>
                  <a:pt x="149" y="117"/>
                  <a:pt x="149" y="118"/>
                  <a:pt x="150" y="118"/>
                </a:cubicBezTo>
                <a:cubicBezTo>
                  <a:pt x="149" y="119"/>
                  <a:pt x="147" y="119"/>
                  <a:pt x="146" y="120"/>
                </a:cubicBezTo>
                <a:cubicBezTo>
                  <a:pt x="146" y="120"/>
                  <a:pt x="146" y="120"/>
                  <a:pt x="146" y="120"/>
                </a:cubicBezTo>
                <a:cubicBezTo>
                  <a:pt x="145" y="120"/>
                  <a:pt x="145" y="121"/>
                  <a:pt x="143" y="122"/>
                </a:cubicBezTo>
                <a:cubicBezTo>
                  <a:pt x="143" y="122"/>
                  <a:pt x="142" y="121"/>
                  <a:pt x="143" y="120"/>
                </a:cubicBezTo>
                <a:cubicBezTo>
                  <a:pt x="143" y="119"/>
                  <a:pt x="145" y="119"/>
                  <a:pt x="145" y="118"/>
                </a:cubicBezTo>
                <a:cubicBezTo>
                  <a:pt x="144" y="118"/>
                  <a:pt x="142" y="118"/>
                  <a:pt x="141" y="119"/>
                </a:cubicBezTo>
                <a:cubicBezTo>
                  <a:pt x="142" y="119"/>
                  <a:pt x="142" y="119"/>
                  <a:pt x="142" y="119"/>
                </a:cubicBezTo>
                <a:cubicBezTo>
                  <a:pt x="139" y="120"/>
                  <a:pt x="139" y="120"/>
                  <a:pt x="136" y="121"/>
                </a:cubicBezTo>
                <a:cubicBezTo>
                  <a:pt x="135" y="124"/>
                  <a:pt x="135" y="124"/>
                  <a:pt x="135" y="124"/>
                </a:cubicBezTo>
                <a:cubicBezTo>
                  <a:pt x="135" y="124"/>
                  <a:pt x="135" y="125"/>
                  <a:pt x="136" y="125"/>
                </a:cubicBezTo>
                <a:cubicBezTo>
                  <a:pt x="136" y="125"/>
                  <a:pt x="136" y="125"/>
                  <a:pt x="136" y="125"/>
                </a:cubicBezTo>
                <a:cubicBezTo>
                  <a:pt x="136" y="125"/>
                  <a:pt x="136" y="125"/>
                  <a:pt x="136" y="125"/>
                </a:cubicBezTo>
                <a:cubicBezTo>
                  <a:pt x="135" y="125"/>
                  <a:pt x="135" y="126"/>
                  <a:pt x="134" y="125"/>
                </a:cubicBezTo>
                <a:cubicBezTo>
                  <a:pt x="134" y="126"/>
                  <a:pt x="134" y="126"/>
                  <a:pt x="133" y="126"/>
                </a:cubicBezTo>
                <a:cubicBezTo>
                  <a:pt x="132" y="125"/>
                  <a:pt x="132" y="126"/>
                  <a:pt x="131" y="126"/>
                </a:cubicBezTo>
                <a:cubicBezTo>
                  <a:pt x="130" y="127"/>
                  <a:pt x="130" y="127"/>
                  <a:pt x="130" y="127"/>
                </a:cubicBezTo>
                <a:cubicBezTo>
                  <a:pt x="131" y="127"/>
                  <a:pt x="132" y="127"/>
                  <a:pt x="132" y="127"/>
                </a:cubicBezTo>
                <a:cubicBezTo>
                  <a:pt x="132" y="127"/>
                  <a:pt x="130" y="127"/>
                  <a:pt x="129" y="127"/>
                </a:cubicBezTo>
                <a:cubicBezTo>
                  <a:pt x="130" y="128"/>
                  <a:pt x="129" y="129"/>
                  <a:pt x="129" y="129"/>
                </a:cubicBezTo>
                <a:cubicBezTo>
                  <a:pt x="129" y="130"/>
                  <a:pt x="128" y="130"/>
                  <a:pt x="127" y="130"/>
                </a:cubicBezTo>
                <a:cubicBezTo>
                  <a:pt x="128" y="131"/>
                  <a:pt x="127" y="132"/>
                  <a:pt x="126" y="133"/>
                </a:cubicBezTo>
                <a:cubicBezTo>
                  <a:pt x="127" y="132"/>
                  <a:pt x="125" y="132"/>
                  <a:pt x="126" y="131"/>
                </a:cubicBezTo>
                <a:cubicBezTo>
                  <a:pt x="126" y="131"/>
                  <a:pt x="126" y="130"/>
                  <a:pt x="126" y="130"/>
                </a:cubicBezTo>
                <a:cubicBezTo>
                  <a:pt x="125" y="132"/>
                  <a:pt x="126" y="133"/>
                  <a:pt x="125" y="135"/>
                </a:cubicBezTo>
                <a:cubicBezTo>
                  <a:pt x="126" y="135"/>
                  <a:pt x="126" y="135"/>
                  <a:pt x="126" y="135"/>
                </a:cubicBezTo>
                <a:cubicBezTo>
                  <a:pt x="126" y="135"/>
                  <a:pt x="126" y="136"/>
                  <a:pt x="125" y="136"/>
                </a:cubicBezTo>
                <a:cubicBezTo>
                  <a:pt x="125" y="136"/>
                  <a:pt x="124" y="136"/>
                  <a:pt x="124" y="136"/>
                </a:cubicBezTo>
                <a:cubicBezTo>
                  <a:pt x="125" y="137"/>
                  <a:pt x="125" y="136"/>
                  <a:pt x="126" y="137"/>
                </a:cubicBezTo>
                <a:cubicBezTo>
                  <a:pt x="126" y="138"/>
                  <a:pt x="123" y="137"/>
                  <a:pt x="125" y="138"/>
                </a:cubicBezTo>
                <a:cubicBezTo>
                  <a:pt x="123" y="139"/>
                  <a:pt x="121" y="140"/>
                  <a:pt x="120" y="142"/>
                </a:cubicBezTo>
                <a:cubicBezTo>
                  <a:pt x="118" y="142"/>
                  <a:pt x="117" y="143"/>
                  <a:pt x="116" y="145"/>
                </a:cubicBezTo>
                <a:cubicBezTo>
                  <a:pt x="115" y="147"/>
                  <a:pt x="117" y="149"/>
                  <a:pt x="117" y="152"/>
                </a:cubicBezTo>
                <a:cubicBezTo>
                  <a:pt x="118" y="152"/>
                  <a:pt x="117" y="153"/>
                  <a:pt x="117" y="154"/>
                </a:cubicBezTo>
                <a:cubicBezTo>
                  <a:pt x="116" y="155"/>
                  <a:pt x="116" y="155"/>
                  <a:pt x="116" y="155"/>
                </a:cubicBezTo>
                <a:cubicBezTo>
                  <a:pt x="115" y="155"/>
                  <a:pt x="115" y="154"/>
                  <a:pt x="114" y="153"/>
                </a:cubicBezTo>
                <a:cubicBezTo>
                  <a:pt x="115" y="153"/>
                  <a:pt x="115" y="153"/>
                  <a:pt x="115" y="153"/>
                </a:cubicBezTo>
                <a:cubicBezTo>
                  <a:pt x="113" y="153"/>
                  <a:pt x="114" y="151"/>
                  <a:pt x="114" y="150"/>
                </a:cubicBezTo>
                <a:cubicBezTo>
                  <a:pt x="114" y="151"/>
                  <a:pt x="114" y="151"/>
                  <a:pt x="113" y="151"/>
                </a:cubicBezTo>
                <a:cubicBezTo>
                  <a:pt x="115" y="149"/>
                  <a:pt x="113" y="148"/>
                  <a:pt x="112" y="147"/>
                </a:cubicBezTo>
                <a:cubicBezTo>
                  <a:pt x="111" y="146"/>
                  <a:pt x="111" y="148"/>
                  <a:pt x="110" y="147"/>
                </a:cubicBezTo>
                <a:cubicBezTo>
                  <a:pt x="110" y="146"/>
                  <a:pt x="109" y="146"/>
                  <a:pt x="108" y="146"/>
                </a:cubicBezTo>
                <a:cubicBezTo>
                  <a:pt x="108" y="146"/>
                  <a:pt x="107" y="146"/>
                  <a:pt x="106" y="146"/>
                </a:cubicBezTo>
                <a:cubicBezTo>
                  <a:pt x="106" y="145"/>
                  <a:pt x="104" y="146"/>
                  <a:pt x="103" y="146"/>
                </a:cubicBezTo>
                <a:cubicBezTo>
                  <a:pt x="103" y="147"/>
                  <a:pt x="103" y="147"/>
                  <a:pt x="103" y="147"/>
                </a:cubicBezTo>
                <a:cubicBezTo>
                  <a:pt x="103" y="147"/>
                  <a:pt x="103" y="147"/>
                  <a:pt x="103" y="147"/>
                </a:cubicBezTo>
                <a:cubicBezTo>
                  <a:pt x="103" y="147"/>
                  <a:pt x="103" y="148"/>
                  <a:pt x="103" y="148"/>
                </a:cubicBezTo>
                <a:cubicBezTo>
                  <a:pt x="104" y="148"/>
                  <a:pt x="104" y="148"/>
                  <a:pt x="104" y="148"/>
                </a:cubicBezTo>
                <a:cubicBezTo>
                  <a:pt x="103" y="148"/>
                  <a:pt x="103" y="147"/>
                  <a:pt x="103" y="148"/>
                </a:cubicBezTo>
                <a:cubicBezTo>
                  <a:pt x="103" y="148"/>
                  <a:pt x="103" y="148"/>
                  <a:pt x="103" y="148"/>
                </a:cubicBezTo>
                <a:cubicBezTo>
                  <a:pt x="102" y="148"/>
                  <a:pt x="102" y="148"/>
                  <a:pt x="102" y="148"/>
                </a:cubicBezTo>
                <a:cubicBezTo>
                  <a:pt x="101" y="149"/>
                  <a:pt x="101" y="147"/>
                  <a:pt x="100" y="147"/>
                </a:cubicBezTo>
                <a:cubicBezTo>
                  <a:pt x="99" y="148"/>
                  <a:pt x="97" y="147"/>
                  <a:pt x="96" y="147"/>
                </a:cubicBezTo>
                <a:cubicBezTo>
                  <a:pt x="96" y="147"/>
                  <a:pt x="96" y="147"/>
                  <a:pt x="96" y="147"/>
                </a:cubicBezTo>
                <a:cubicBezTo>
                  <a:pt x="95" y="148"/>
                  <a:pt x="95" y="149"/>
                  <a:pt x="94" y="149"/>
                </a:cubicBezTo>
                <a:cubicBezTo>
                  <a:pt x="93" y="148"/>
                  <a:pt x="93" y="150"/>
                  <a:pt x="92" y="150"/>
                </a:cubicBezTo>
                <a:cubicBezTo>
                  <a:pt x="92" y="150"/>
                  <a:pt x="92" y="150"/>
                  <a:pt x="91" y="151"/>
                </a:cubicBezTo>
                <a:cubicBezTo>
                  <a:pt x="91" y="152"/>
                  <a:pt x="91" y="153"/>
                  <a:pt x="91" y="155"/>
                </a:cubicBezTo>
                <a:cubicBezTo>
                  <a:pt x="90" y="155"/>
                  <a:pt x="90" y="157"/>
                  <a:pt x="90" y="158"/>
                </a:cubicBezTo>
                <a:cubicBezTo>
                  <a:pt x="90" y="160"/>
                  <a:pt x="90" y="164"/>
                  <a:pt x="92" y="166"/>
                </a:cubicBezTo>
                <a:cubicBezTo>
                  <a:pt x="94" y="168"/>
                  <a:pt x="96" y="167"/>
                  <a:pt x="98" y="167"/>
                </a:cubicBezTo>
                <a:cubicBezTo>
                  <a:pt x="98" y="167"/>
                  <a:pt x="98" y="167"/>
                  <a:pt x="98" y="167"/>
                </a:cubicBezTo>
                <a:cubicBezTo>
                  <a:pt x="100" y="167"/>
                  <a:pt x="100" y="165"/>
                  <a:pt x="101" y="164"/>
                </a:cubicBezTo>
                <a:cubicBezTo>
                  <a:pt x="101" y="163"/>
                  <a:pt x="101" y="163"/>
                  <a:pt x="101" y="162"/>
                </a:cubicBezTo>
                <a:cubicBezTo>
                  <a:pt x="103" y="162"/>
                  <a:pt x="105" y="161"/>
                  <a:pt x="106" y="162"/>
                </a:cubicBezTo>
                <a:cubicBezTo>
                  <a:pt x="106" y="163"/>
                  <a:pt x="104" y="164"/>
                  <a:pt x="105" y="166"/>
                </a:cubicBezTo>
                <a:cubicBezTo>
                  <a:pt x="105" y="166"/>
                  <a:pt x="105" y="166"/>
                  <a:pt x="105" y="167"/>
                </a:cubicBezTo>
                <a:cubicBezTo>
                  <a:pt x="104" y="167"/>
                  <a:pt x="104" y="167"/>
                  <a:pt x="104" y="167"/>
                </a:cubicBezTo>
                <a:cubicBezTo>
                  <a:pt x="104" y="167"/>
                  <a:pt x="104" y="166"/>
                  <a:pt x="104" y="166"/>
                </a:cubicBezTo>
                <a:cubicBezTo>
                  <a:pt x="103" y="167"/>
                  <a:pt x="103" y="167"/>
                  <a:pt x="103" y="167"/>
                </a:cubicBezTo>
                <a:cubicBezTo>
                  <a:pt x="104" y="168"/>
                  <a:pt x="104" y="169"/>
                  <a:pt x="103" y="170"/>
                </a:cubicBezTo>
                <a:cubicBezTo>
                  <a:pt x="103" y="170"/>
                  <a:pt x="103" y="170"/>
                  <a:pt x="103" y="171"/>
                </a:cubicBezTo>
                <a:cubicBezTo>
                  <a:pt x="104" y="172"/>
                  <a:pt x="107" y="170"/>
                  <a:pt x="109" y="171"/>
                </a:cubicBezTo>
                <a:cubicBezTo>
                  <a:pt x="109" y="171"/>
                  <a:pt x="109" y="171"/>
                  <a:pt x="110" y="171"/>
                </a:cubicBezTo>
                <a:cubicBezTo>
                  <a:pt x="110" y="171"/>
                  <a:pt x="110" y="171"/>
                  <a:pt x="110" y="171"/>
                </a:cubicBezTo>
                <a:cubicBezTo>
                  <a:pt x="110" y="172"/>
                  <a:pt x="110" y="172"/>
                  <a:pt x="110" y="172"/>
                </a:cubicBezTo>
                <a:cubicBezTo>
                  <a:pt x="110" y="173"/>
                  <a:pt x="112" y="171"/>
                  <a:pt x="111" y="173"/>
                </a:cubicBezTo>
                <a:cubicBezTo>
                  <a:pt x="111" y="174"/>
                  <a:pt x="111" y="174"/>
                  <a:pt x="111" y="175"/>
                </a:cubicBezTo>
                <a:cubicBezTo>
                  <a:pt x="110" y="175"/>
                  <a:pt x="110" y="175"/>
                  <a:pt x="110" y="175"/>
                </a:cubicBezTo>
                <a:cubicBezTo>
                  <a:pt x="111" y="176"/>
                  <a:pt x="110" y="176"/>
                  <a:pt x="110" y="177"/>
                </a:cubicBezTo>
                <a:cubicBezTo>
                  <a:pt x="110" y="177"/>
                  <a:pt x="110" y="177"/>
                  <a:pt x="110" y="177"/>
                </a:cubicBezTo>
                <a:cubicBezTo>
                  <a:pt x="110" y="178"/>
                  <a:pt x="110" y="178"/>
                  <a:pt x="110" y="178"/>
                </a:cubicBezTo>
                <a:cubicBezTo>
                  <a:pt x="110" y="179"/>
                  <a:pt x="111" y="181"/>
                  <a:pt x="113" y="182"/>
                </a:cubicBezTo>
                <a:cubicBezTo>
                  <a:pt x="115" y="183"/>
                  <a:pt x="116" y="180"/>
                  <a:pt x="118" y="181"/>
                </a:cubicBezTo>
                <a:cubicBezTo>
                  <a:pt x="119" y="181"/>
                  <a:pt x="120" y="183"/>
                  <a:pt x="121" y="184"/>
                </a:cubicBezTo>
                <a:cubicBezTo>
                  <a:pt x="121" y="183"/>
                  <a:pt x="121" y="183"/>
                  <a:pt x="121" y="183"/>
                </a:cubicBezTo>
                <a:cubicBezTo>
                  <a:pt x="121" y="183"/>
                  <a:pt x="121" y="183"/>
                  <a:pt x="121" y="182"/>
                </a:cubicBezTo>
                <a:cubicBezTo>
                  <a:pt x="121" y="181"/>
                  <a:pt x="123" y="181"/>
                  <a:pt x="122" y="180"/>
                </a:cubicBezTo>
                <a:cubicBezTo>
                  <a:pt x="123" y="180"/>
                  <a:pt x="123" y="179"/>
                  <a:pt x="124" y="179"/>
                </a:cubicBezTo>
                <a:cubicBezTo>
                  <a:pt x="125" y="179"/>
                  <a:pt x="125" y="179"/>
                  <a:pt x="125" y="179"/>
                </a:cubicBezTo>
                <a:cubicBezTo>
                  <a:pt x="125" y="179"/>
                  <a:pt x="125" y="179"/>
                  <a:pt x="125" y="178"/>
                </a:cubicBezTo>
                <a:cubicBezTo>
                  <a:pt x="127" y="179"/>
                  <a:pt x="128" y="176"/>
                  <a:pt x="129" y="177"/>
                </a:cubicBezTo>
                <a:cubicBezTo>
                  <a:pt x="130" y="178"/>
                  <a:pt x="127" y="178"/>
                  <a:pt x="129" y="179"/>
                </a:cubicBezTo>
                <a:cubicBezTo>
                  <a:pt x="129" y="179"/>
                  <a:pt x="131" y="178"/>
                  <a:pt x="132" y="178"/>
                </a:cubicBezTo>
                <a:cubicBezTo>
                  <a:pt x="132" y="178"/>
                  <a:pt x="131" y="177"/>
                  <a:pt x="131" y="177"/>
                </a:cubicBezTo>
                <a:cubicBezTo>
                  <a:pt x="131" y="177"/>
                  <a:pt x="131" y="177"/>
                  <a:pt x="131" y="177"/>
                </a:cubicBezTo>
                <a:cubicBezTo>
                  <a:pt x="131" y="178"/>
                  <a:pt x="132" y="178"/>
                  <a:pt x="133" y="178"/>
                </a:cubicBezTo>
                <a:cubicBezTo>
                  <a:pt x="134" y="178"/>
                  <a:pt x="134" y="179"/>
                  <a:pt x="134" y="180"/>
                </a:cubicBezTo>
                <a:cubicBezTo>
                  <a:pt x="136" y="180"/>
                  <a:pt x="137" y="178"/>
                  <a:pt x="138" y="180"/>
                </a:cubicBezTo>
                <a:cubicBezTo>
                  <a:pt x="140" y="180"/>
                  <a:pt x="141" y="179"/>
                  <a:pt x="143" y="179"/>
                </a:cubicBezTo>
                <a:cubicBezTo>
                  <a:pt x="142" y="180"/>
                  <a:pt x="142" y="180"/>
                  <a:pt x="142" y="180"/>
                </a:cubicBezTo>
                <a:cubicBezTo>
                  <a:pt x="142" y="181"/>
                  <a:pt x="146" y="180"/>
                  <a:pt x="144" y="182"/>
                </a:cubicBezTo>
                <a:cubicBezTo>
                  <a:pt x="146" y="182"/>
                  <a:pt x="147" y="183"/>
                  <a:pt x="149" y="184"/>
                </a:cubicBezTo>
                <a:cubicBezTo>
                  <a:pt x="149" y="185"/>
                  <a:pt x="148" y="185"/>
                  <a:pt x="149" y="186"/>
                </a:cubicBezTo>
                <a:cubicBezTo>
                  <a:pt x="149" y="186"/>
                  <a:pt x="149" y="185"/>
                  <a:pt x="150" y="185"/>
                </a:cubicBezTo>
                <a:cubicBezTo>
                  <a:pt x="151" y="187"/>
                  <a:pt x="151" y="187"/>
                  <a:pt x="151" y="187"/>
                </a:cubicBezTo>
                <a:cubicBezTo>
                  <a:pt x="154" y="186"/>
                  <a:pt x="156" y="187"/>
                  <a:pt x="158" y="188"/>
                </a:cubicBezTo>
                <a:cubicBezTo>
                  <a:pt x="160" y="189"/>
                  <a:pt x="160" y="191"/>
                  <a:pt x="161" y="193"/>
                </a:cubicBezTo>
                <a:cubicBezTo>
                  <a:pt x="161" y="193"/>
                  <a:pt x="161" y="193"/>
                  <a:pt x="161" y="193"/>
                </a:cubicBezTo>
                <a:cubicBezTo>
                  <a:pt x="161" y="193"/>
                  <a:pt x="162" y="193"/>
                  <a:pt x="162" y="193"/>
                </a:cubicBezTo>
                <a:cubicBezTo>
                  <a:pt x="162" y="196"/>
                  <a:pt x="158" y="196"/>
                  <a:pt x="160" y="198"/>
                </a:cubicBezTo>
                <a:cubicBezTo>
                  <a:pt x="161" y="198"/>
                  <a:pt x="161" y="196"/>
                  <a:pt x="163" y="197"/>
                </a:cubicBezTo>
                <a:cubicBezTo>
                  <a:pt x="163" y="196"/>
                  <a:pt x="164" y="197"/>
                  <a:pt x="164" y="197"/>
                </a:cubicBezTo>
                <a:cubicBezTo>
                  <a:pt x="164" y="197"/>
                  <a:pt x="164" y="197"/>
                  <a:pt x="164" y="198"/>
                </a:cubicBezTo>
                <a:cubicBezTo>
                  <a:pt x="163" y="198"/>
                  <a:pt x="163" y="198"/>
                  <a:pt x="163" y="198"/>
                </a:cubicBezTo>
                <a:cubicBezTo>
                  <a:pt x="163" y="199"/>
                  <a:pt x="164" y="198"/>
                  <a:pt x="164" y="198"/>
                </a:cubicBezTo>
                <a:cubicBezTo>
                  <a:pt x="164" y="197"/>
                  <a:pt x="166" y="197"/>
                  <a:pt x="167" y="198"/>
                </a:cubicBezTo>
                <a:cubicBezTo>
                  <a:pt x="168" y="199"/>
                  <a:pt x="171" y="198"/>
                  <a:pt x="170" y="201"/>
                </a:cubicBezTo>
                <a:cubicBezTo>
                  <a:pt x="171" y="200"/>
                  <a:pt x="172" y="200"/>
                  <a:pt x="173" y="200"/>
                </a:cubicBezTo>
                <a:cubicBezTo>
                  <a:pt x="175" y="200"/>
                  <a:pt x="176" y="201"/>
                  <a:pt x="178" y="201"/>
                </a:cubicBezTo>
                <a:cubicBezTo>
                  <a:pt x="180" y="202"/>
                  <a:pt x="181" y="205"/>
                  <a:pt x="184" y="204"/>
                </a:cubicBezTo>
                <a:cubicBezTo>
                  <a:pt x="184" y="206"/>
                  <a:pt x="186" y="207"/>
                  <a:pt x="185" y="208"/>
                </a:cubicBezTo>
                <a:cubicBezTo>
                  <a:pt x="185" y="209"/>
                  <a:pt x="185" y="210"/>
                  <a:pt x="184" y="211"/>
                </a:cubicBezTo>
                <a:cubicBezTo>
                  <a:pt x="183" y="212"/>
                  <a:pt x="181" y="214"/>
                  <a:pt x="180" y="216"/>
                </a:cubicBezTo>
                <a:cubicBezTo>
                  <a:pt x="180" y="216"/>
                  <a:pt x="180" y="215"/>
                  <a:pt x="179" y="216"/>
                </a:cubicBezTo>
                <a:cubicBezTo>
                  <a:pt x="179" y="216"/>
                  <a:pt x="179" y="216"/>
                  <a:pt x="179" y="216"/>
                </a:cubicBezTo>
                <a:cubicBezTo>
                  <a:pt x="179" y="216"/>
                  <a:pt x="179" y="217"/>
                  <a:pt x="179" y="217"/>
                </a:cubicBezTo>
                <a:cubicBezTo>
                  <a:pt x="179" y="220"/>
                  <a:pt x="179" y="223"/>
                  <a:pt x="178" y="225"/>
                </a:cubicBezTo>
                <a:cubicBezTo>
                  <a:pt x="179" y="227"/>
                  <a:pt x="177" y="228"/>
                  <a:pt x="176" y="230"/>
                </a:cubicBezTo>
                <a:cubicBezTo>
                  <a:pt x="177" y="230"/>
                  <a:pt x="177" y="230"/>
                  <a:pt x="177" y="231"/>
                </a:cubicBezTo>
                <a:cubicBezTo>
                  <a:pt x="175" y="231"/>
                  <a:pt x="174" y="233"/>
                  <a:pt x="173" y="232"/>
                </a:cubicBezTo>
                <a:cubicBezTo>
                  <a:pt x="173" y="232"/>
                  <a:pt x="171" y="231"/>
                  <a:pt x="171" y="233"/>
                </a:cubicBezTo>
                <a:cubicBezTo>
                  <a:pt x="169" y="234"/>
                  <a:pt x="167" y="235"/>
                  <a:pt x="165" y="237"/>
                </a:cubicBezTo>
                <a:cubicBezTo>
                  <a:pt x="165" y="238"/>
                  <a:pt x="165" y="239"/>
                  <a:pt x="166" y="240"/>
                </a:cubicBezTo>
                <a:cubicBezTo>
                  <a:pt x="164" y="243"/>
                  <a:pt x="164" y="246"/>
                  <a:pt x="161" y="248"/>
                </a:cubicBezTo>
                <a:cubicBezTo>
                  <a:pt x="162" y="247"/>
                  <a:pt x="163" y="246"/>
                  <a:pt x="163" y="245"/>
                </a:cubicBezTo>
                <a:cubicBezTo>
                  <a:pt x="162" y="244"/>
                  <a:pt x="162" y="244"/>
                  <a:pt x="162" y="244"/>
                </a:cubicBezTo>
                <a:cubicBezTo>
                  <a:pt x="162" y="246"/>
                  <a:pt x="161" y="246"/>
                  <a:pt x="160" y="247"/>
                </a:cubicBezTo>
                <a:cubicBezTo>
                  <a:pt x="161" y="248"/>
                  <a:pt x="160" y="248"/>
                  <a:pt x="160" y="249"/>
                </a:cubicBezTo>
                <a:cubicBezTo>
                  <a:pt x="160" y="249"/>
                  <a:pt x="159" y="249"/>
                  <a:pt x="159" y="250"/>
                </a:cubicBezTo>
                <a:cubicBezTo>
                  <a:pt x="159" y="250"/>
                  <a:pt x="159" y="250"/>
                  <a:pt x="160" y="250"/>
                </a:cubicBezTo>
                <a:cubicBezTo>
                  <a:pt x="160" y="250"/>
                  <a:pt x="160" y="250"/>
                  <a:pt x="160" y="250"/>
                </a:cubicBezTo>
                <a:cubicBezTo>
                  <a:pt x="160" y="251"/>
                  <a:pt x="159" y="252"/>
                  <a:pt x="158" y="253"/>
                </a:cubicBezTo>
                <a:cubicBezTo>
                  <a:pt x="156" y="254"/>
                  <a:pt x="155" y="253"/>
                  <a:pt x="153" y="253"/>
                </a:cubicBezTo>
                <a:cubicBezTo>
                  <a:pt x="152" y="252"/>
                  <a:pt x="152" y="252"/>
                  <a:pt x="152" y="252"/>
                </a:cubicBezTo>
                <a:cubicBezTo>
                  <a:pt x="152" y="252"/>
                  <a:pt x="152" y="252"/>
                  <a:pt x="152" y="253"/>
                </a:cubicBezTo>
                <a:cubicBezTo>
                  <a:pt x="152" y="253"/>
                  <a:pt x="153" y="253"/>
                  <a:pt x="154" y="254"/>
                </a:cubicBezTo>
                <a:cubicBezTo>
                  <a:pt x="154" y="255"/>
                  <a:pt x="153" y="256"/>
                  <a:pt x="154" y="256"/>
                </a:cubicBezTo>
                <a:cubicBezTo>
                  <a:pt x="155" y="256"/>
                  <a:pt x="155" y="256"/>
                  <a:pt x="155" y="256"/>
                </a:cubicBezTo>
                <a:cubicBezTo>
                  <a:pt x="154" y="258"/>
                  <a:pt x="155" y="260"/>
                  <a:pt x="152" y="260"/>
                </a:cubicBezTo>
                <a:cubicBezTo>
                  <a:pt x="151" y="262"/>
                  <a:pt x="146" y="258"/>
                  <a:pt x="147" y="262"/>
                </a:cubicBezTo>
                <a:cubicBezTo>
                  <a:pt x="147" y="263"/>
                  <a:pt x="148" y="264"/>
                  <a:pt x="147" y="265"/>
                </a:cubicBezTo>
                <a:cubicBezTo>
                  <a:pt x="145" y="266"/>
                  <a:pt x="144" y="263"/>
                  <a:pt x="143" y="265"/>
                </a:cubicBezTo>
                <a:cubicBezTo>
                  <a:pt x="144" y="266"/>
                  <a:pt x="143" y="267"/>
                  <a:pt x="145" y="268"/>
                </a:cubicBezTo>
                <a:cubicBezTo>
                  <a:pt x="145" y="268"/>
                  <a:pt x="145" y="267"/>
                  <a:pt x="146" y="267"/>
                </a:cubicBezTo>
                <a:cubicBezTo>
                  <a:pt x="146" y="267"/>
                  <a:pt x="146" y="267"/>
                  <a:pt x="146" y="267"/>
                </a:cubicBezTo>
                <a:cubicBezTo>
                  <a:pt x="146" y="268"/>
                  <a:pt x="146" y="268"/>
                  <a:pt x="146" y="268"/>
                </a:cubicBezTo>
                <a:cubicBezTo>
                  <a:pt x="146" y="268"/>
                  <a:pt x="146" y="268"/>
                  <a:pt x="146" y="268"/>
                </a:cubicBezTo>
                <a:cubicBezTo>
                  <a:pt x="146" y="269"/>
                  <a:pt x="146" y="269"/>
                  <a:pt x="146" y="269"/>
                </a:cubicBezTo>
                <a:cubicBezTo>
                  <a:pt x="145" y="268"/>
                  <a:pt x="145" y="268"/>
                  <a:pt x="145" y="268"/>
                </a:cubicBezTo>
                <a:cubicBezTo>
                  <a:pt x="144" y="268"/>
                  <a:pt x="144" y="269"/>
                  <a:pt x="145" y="269"/>
                </a:cubicBezTo>
                <a:cubicBezTo>
                  <a:pt x="144" y="269"/>
                  <a:pt x="144" y="270"/>
                  <a:pt x="144" y="270"/>
                </a:cubicBezTo>
                <a:cubicBezTo>
                  <a:pt x="144" y="271"/>
                  <a:pt x="145" y="272"/>
                  <a:pt x="144" y="273"/>
                </a:cubicBezTo>
                <a:cubicBezTo>
                  <a:pt x="144" y="273"/>
                  <a:pt x="144" y="273"/>
                  <a:pt x="144" y="273"/>
                </a:cubicBezTo>
                <a:cubicBezTo>
                  <a:pt x="143" y="273"/>
                  <a:pt x="141" y="274"/>
                  <a:pt x="141" y="275"/>
                </a:cubicBezTo>
                <a:cubicBezTo>
                  <a:pt x="141" y="276"/>
                  <a:pt x="143" y="277"/>
                  <a:pt x="143" y="277"/>
                </a:cubicBezTo>
                <a:cubicBezTo>
                  <a:pt x="144" y="277"/>
                  <a:pt x="144" y="277"/>
                  <a:pt x="144" y="277"/>
                </a:cubicBezTo>
                <a:cubicBezTo>
                  <a:pt x="145" y="278"/>
                  <a:pt x="144" y="279"/>
                  <a:pt x="145" y="279"/>
                </a:cubicBezTo>
                <a:cubicBezTo>
                  <a:pt x="144" y="280"/>
                  <a:pt x="142" y="281"/>
                  <a:pt x="143" y="283"/>
                </a:cubicBezTo>
                <a:cubicBezTo>
                  <a:pt x="142" y="283"/>
                  <a:pt x="141" y="284"/>
                  <a:pt x="141" y="285"/>
                </a:cubicBezTo>
                <a:cubicBezTo>
                  <a:pt x="142" y="286"/>
                  <a:pt x="141" y="288"/>
                  <a:pt x="143" y="288"/>
                </a:cubicBezTo>
                <a:cubicBezTo>
                  <a:pt x="141" y="288"/>
                  <a:pt x="141" y="289"/>
                  <a:pt x="140" y="290"/>
                </a:cubicBezTo>
                <a:cubicBezTo>
                  <a:pt x="140" y="292"/>
                  <a:pt x="140" y="292"/>
                  <a:pt x="140" y="292"/>
                </a:cubicBezTo>
                <a:cubicBezTo>
                  <a:pt x="138" y="292"/>
                  <a:pt x="137" y="291"/>
                  <a:pt x="136" y="290"/>
                </a:cubicBezTo>
                <a:cubicBezTo>
                  <a:pt x="136" y="290"/>
                  <a:pt x="136" y="290"/>
                  <a:pt x="136" y="290"/>
                </a:cubicBezTo>
                <a:cubicBezTo>
                  <a:pt x="135" y="290"/>
                  <a:pt x="136" y="289"/>
                  <a:pt x="136" y="289"/>
                </a:cubicBezTo>
                <a:cubicBezTo>
                  <a:pt x="136" y="289"/>
                  <a:pt x="137" y="288"/>
                  <a:pt x="137" y="288"/>
                </a:cubicBezTo>
                <a:cubicBezTo>
                  <a:pt x="137" y="286"/>
                  <a:pt x="136" y="289"/>
                  <a:pt x="135" y="288"/>
                </a:cubicBezTo>
                <a:cubicBezTo>
                  <a:pt x="136" y="287"/>
                  <a:pt x="134" y="287"/>
                  <a:pt x="135" y="286"/>
                </a:cubicBezTo>
                <a:cubicBezTo>
                  <a:pt x="133" y="285"/>
                  <a:pt x="133" y="284"/>
                  <a:pt x="132" y="283"/>
                </a:cubicBezTo>
                <a:cubicBezTo>
                  <a:pt x="132" y="283"/>
                  <a:pt x="132" y="282"/>
                  <a:pt x="132" y="282"/>
                </a:cubicBezTo>
                <a:cubicBezTo>
                  <a:pt x="132" y="282"/>
                  <a:pt x="132" y="282"/>
                  <a:pt x="132" y="282"/>
                </a:cubicBezTo>
                <a:cubicBezTo>
                  <a:pt x="132" y="281"/>
                  <a:pt x="132" y="281"/>
                  <a:pt x="132" y="281"/>
                </a:cubicBezTo>
                <a:cubicBezTo>
                  <a:pt x="132" y="281"/>
                  <a:pt x="131" y="281"/>
                  <a:pt x="131" y="281"/>
                </a:cubicBezTo>
                <a:cubicBezTo>
                  <a:pt x="131" y="281"/>
                  <a:pt x="131" y="281"/>
                  <a:pt x="131" y="281"/>
                </a:cubicBezTo>
                <a:cubicBezTo>
                  <a:pt x="130" y="280"/>
                  <a:pt x="132" y="280"/>
                  <a:pt x="132" y="280"/>
                </a:cubicBezTo>
                <a:cubicBezTo>
                  <a:pt x="132" y="280"/>
                  <a:pt x="132" y="280"/>
                  <a:pt x="132" y="281"/>
                </a:cubicBezTo>
                <a:cubicBezTo>
                  <a:pt x="132" y="281"/>
                  <a:pt x="132" y="281"/>
                  <a:pt x="132" y="281"/>
                </a:cubicBezTo>
                <a:cubicBezTo>
                  <a:pt x="132" y="281"/>
                  <a:pt x="132" y="281"/>
                  <a:pt x="132" y="281"/>
                </a:cubicBezTo>
                <a:cubicBezTo>
                  <a:pt x="132" y="282"/>
                  <a:pt x="133" y="281"/>
                  <a:pt x="133" y="281"/>
                </a:cubicBezTo>
                <a:cubicBezTo>
                  <a:pt x="134" y="281"/>
                  <a:pt x="132" y="280"/>
                  <a:pt x="133" y="280"/>
                </a:cubicBezTo>
                <a:cubicBezTo>
                  <a:pt x="132" y="279"/>
                  <a:pt x="132" y="279"/>
                  <a:pt x="133" y="278"/>
                </a:cubicBezTo>
                <a:cubicBezTo>
                  <a:pt x="133" y="278"/>
                  <a:pt x="132" y="277"/>
                  <a:pt x="132" y="277"/>
                </a:cubicBezTo>
                <a:cubicBezTo>
                  <a:pt x="132" y="277"/>
                  <a:pt x="131" y="277"/>
                  <a:pt x="131" y="277"/>
                </a:cubicBezTo>
                <a:cubicBezTo>
                  <a:pt x="130" y="277"/>
                  <a:pt x="130" y="277"/>
                  <a:pt x="130" y="277"/>
                </a:cubicBezTo>
                <a:cubicBezTo>
                  <a:pt x="130" y="277"/>
                  <a:pt x="130" y="277"/>
                  <a:pt x="130" y="277"/>
                </a:cubicBezTo>
                <a:cubicBezTo>
                  <a:pt x="130" y="278"/>
                  <a:pt x="130" y="277"/>
                  <a:pt x="130" y="277"/>
                </a:cubicBezTo>
                <a:cubicBezTo>
                  <a:pt x="131" y="277"/>
                  <a:pt x="131" y="276"/>
                  <a:pt x="131" y="275"/>
                </a:cubicBezTo>
                <a:cubicBezTo>
                  <a:pt x="131" y="275"/>
                  <a:pt x="131" y="275"/>
                  <a:pt x="132" y="275"/>
                </a:cubicBezTo>
                <a:cubicBezTo>
                  <a:pt x="132" y="276"/>
                  <a:pt x="132" y="276"/>
                  <a:pt x="132" y="276"/>
                </a:cubicBezTo>
                <a:cubicBezTo>
                  <a:pt x="133" y="275"/>
                  <a:pt x="132" y="274"/>
                  <a:pt x="134" y="273"/>
                </a:cubicBezTo>
                <a:cubicBezTo>
                  <a:pt x="134" y="273"/>
                  <a:pt x="134" y="273"/>
                  <a:pt x="133" y="272"/>
                </a:cubicBezTo>
                <a:cubicBezTo>
                  <a:pt x="133" y="273"/>
                  <a:pt x="133" y="273"/>
                  <a:pt x="133" y="273"/>
                </a:cubicBezTo>
                <a:cubicBezTo>
                  <a:pt x="133" y="272"/>
                  <a:pt x="133" y="272"/>
                  <a:pt x="133" y="272"/>
                </a:cubicBezTo>
                <a:cubicBezTo>
                  <a:pt x="133" y="272"/>
                  <a:pt x="133" y="272"/>
                  <a:pt x="133" y="272"/>
                </a:cubicBezTo>
                <a:cubicBezTo>
                  <a:pt x="133" y="272"/>
                  <a:pt x="133" y="272"/>
                  <a:pt x="133" y="272"/>
                </a:cubicBezTo>
                <a:cubicBezTo>
                  <a:pt x="133" y="270"/>
                  <a:pt x="134" y="268"/>
                  <a:pt x="133" y="266"/>
                </a:cubicBezTo>
                <a:cubicBezTo>
                  <a:pt x="132" y="267"/>
                  <a:pt x="132" y="267"/>
                  <a:pt x="131" y="267"/>
                </a:cubicBezTo>
                <a:cubicBezTo>
                  <a:pt x="132" y="268"/>
                  <a:pt x="132" y="269"/>
                  <a:pt x="131" y="270"/>
                </a:cubicBezTo>
                <a:cubicBezTo>
                  <a:pt x="131" y="269"/>
                  <a:pt x="130" y="268"/>
                  <a:pt x="131" y="268"/>
                </a:cubicBezTo>
                <a:cubicBezTo>
                  <a:pt x="132" y="267"/>
                  <a:pt x="132" y="267"/>
                  <a:pt x="132" y="267"/>
                </a:cubicBezTo>
                <a:cubicBezTo>
                  <a:pt x="130" y="266"/>
                  <a:pt x="131" y="265"/>
                  <a:pt x="130" y="264"/>
                </a:cubicBezTo>
                <a:cubicBezTo>
                  <a:pt x="132" y="263"/>
                  <a:pt x="131" y="262"/>
                  <a:pt x="131" y="262"/>
                </a:cubicBezTo>
                <a:cubicBezTo>
                  <a:pt x="130" y="261"/>
                  <a:pt x="130" y="260"/>
                  <a:pt x="130" y="258"/>
                </a:cubicBezTo>
                <a:cubicBezTo>
                  <a:pt x="130" y="259"/>
                  <a:pt x="130" y="258"/>
                  <a:pt x="131" y="258"/>
                </a:cubicBezTo>
                <a:cubicBezTo>
                  <a:pt x="130" y="258"/>
                  <a:pt x="130" y="258"/>
                  <a:pt x="130" y="258"/>
                </a:cubicBezTo>
                <a:cubicBezTo>
                  <a:pt x="131" y="256"/>
                  <a:pt x="131" y="254"/>
                  <a:pt x="132" y="252"/>
                </a:cubicBezTo>
                <a:cubicBezTo>
                  <a:pt x="132" y="250"/>
                  <a:pt x="131" y="247"/>
                  <a:pt x="132" y="245"/>
                </a:cubicBezTo>
                <a:cubicBezTo>
                  <a:pt x="131" y="242"/>
                  <a:pt x="132" y="239"/>
                  <a:pt x="132" y="237"/>
                </a:cubicBezTo>
                <a:cubicBezTo>
                  <a:pt x="132" y="233"/>
                  <a:pt x="132" y="233"/>
                  <a:pt x="132" y="233"/>
                </a:cubicBezTo>
                <a:cubicBezTo>
                  <a:pt x="133" y="233"/>
                  <a:pt x="131" y="232"/>
                  <a:pt x="132" y="231"/>
                </a:cubicBezTo>
                <a:cubicBezTo>
                  <a:pt x="132" y="229"/>
                  <a:pt x="132" y="228"/>
                  <a:pt x="132" y="226"/>
                </a:cubicBezTo>
                <a:cubicBezTo>
                  <a:pt x="129" y="222"/>
                  <a:pt x="124" y="222"/>
                  <a:pt x="122" y="218"/>
                </a:cubicBezTo>
                <a:cubicBezTo>
                  <a:pt x="122" y="217"/>
                  <a:pt x="121" y="216"/>
                  <a:pt x="120" y="215"/>
                </a:cubicBezTo>
                <a:cubicBezTo>
                  <a:pt x="119" y="213"/>
                  <a:pt x="118" y="210"/>
                  <a:pt x="117" y="208"/>
                </a:cubicBezTo>
                <a:cubicBezTo>
                  <a:pt x="116" y="207"/>
                  <a:pt x="115" y="206"/>
                  <a:pt x="114" y="206"/>
                </a:cubicBezTo>
                <a:cubicBezTo>
                  <a:pt x="115" y="205"/>
                  <a:pt x="114" y="204"/>
                  <a:pt x="114" y="203"/>
                </a:cubicBezTo>
                <a:cubicBezTo>
                  <a:pt x="114" y="202"/>
                  <a:pt x="117" y="202"/>
                  <a:pt x="115" y="200"/>
                </a:cubicBezTo>
                <a:cubicBezTo>
                  <a:pt x="115" y="200"/>
                  <a:pt x="115" y="200"/>
                  <a:pt x="115" y="200"/>
                </a:cubicBezTo>
                <a:cubicBezTo>
                  <a:pt x="115" y="200"/>
                  <a:pt x="114" y="200"/>
                  <a:pt x="114" y="200"/>
                </a:cubicBezTo>
                <a:cubicBezTo>
                  <a:pt x="115" y="199"/>
                  <a:pt x="114" y="199"/>
                  <a:pt x="114" y="198"/>
                </a:cubicBezTo>
                <a:cubicBezTo>
                  <a:pt x="114" y="198"/>
                  <a:pt x="114" y="198"/>
                  <a:pt x="114" y="198"/>
                </a:cubicBezTo>
                <a:cubicBezTo>
                  <a:pt x="116" y="197"/>
                  <a:pt x="115" y="194"/>
                  <a:pt x="117" y="194"/>
                </a:cubicBezTo>
                <a:cubicBezTo>
                  <a:pt x="117" y="192"/>
                  <a:pt x="120" y="192"/>
                  <a:pt x="120" y="190"/>
                </a:cubicBezTo>
                <a:cubicBezTo>
                  <a:pt x="119" y="189"/>
                  <a:pt x="120" y="188"/>
                  <a:pt x="120" y="187"/>
                </a:cubicBezTo>
                <a:cubicBezTo>
                  <a:pt x="120" y="185"/>
                  <a:pt x="118" y="184"/>
                  <a:pt x="119" y="183"/>
                </a:cubicBezTo>
                <a:cubicBezTo>
                  <a:pt x="118" y="182"/>
                  <a:pt x="117" y="182"/>
                  <a:pt x="117" y="182"/>
                </a:cubicBezTo>
                <a:cubicBezTo>
                  <a:pt x="116" y="182"/>
                  <a:pt x="116" y="182"/>
                  <a:pt x="115" y="183"/>
                </a:cubicBezTo>
                <a:cubicBezTo>
                  <a:pt x="115" y="184"/>
                  <a:pt x="116" y="184"/>
                  <a:pt x="115" y="184"/>
                </a:cubicBezTo>
                <a:cubicBezTo>
                  <a:pt x="115" y="184"/>
                  <a:pt x="115" y="184"/>
                  <a:pt x="115" y="184"/>
                </a:cubicBezTo>
                <a:cubicBezTo>
                  <a:pt x="114" y="184"/>
                  <a:pt x="114" y="184"/>
                  <a:pt x="114" y="184"/>
                </a:cubicBezTo>
                <a:cubicBezTo>
                  <a:pt x="114" y="184"/>
                  <a:pt x="114" y="184"/>
                  <a:pt x="114" y="184"/>
                </a:cubicBezTo>
                <a:cubicBezTo>
                  <a:pt x="114" y="184"/>
                  <a:pt x="113" y="183"/>
                  <a:pt x="112" y="183"/>
                </a:cubicBezTo>
                <a:cubicBezTo>
                  <a:pt x="112" y="183"/>
                  <a:pt x="111" y="183"/>
                  <a:pt x="110" y="183"/>
                </a:cubicBezTo>
                <a:cubicBezTo>
                  <a:pt x="111" y="182"/>
                  <a:pt x="109" y="181"/>
                  <a:pt x="109" y="180"/>
                </a:cubicBezTo>
                <a:cubicBezTo>
                  <a:pt x="108" y="180"/>
                  <a:pt x="108" y="180"/>
                  <a:pt x="108" y="181"/>
                </a:cubicBezTo>
                <a:cubicBezTo>
                  <a:pt x="108" y="180"/>
                  <a:pt x="107" y="181"/>
                  <a:pt x="107" y="180"/>
                </a:cubicBezTo>
                <a:cubicBezTo>
                  <a:pt x="108" y="178"/>
                  <a:pt x="105" y="177"/>
                  <a:pt x="104" y="175"/>
                </a:cubicBezTo>
                <a:cubicBezTo>
                  <a:pt x="103" y="176"/>
                  <a:pt x="101" y="174"/>
                  <a:pt x="100" y="174"/>
                </a:cubicBezTo>
                <a:cubicBezTo>
                  <a:pt x="99" y="175"/>
                  <a:pt x="99" y="174"/>
                  <a:pt x="99" y="174"/>
                </a:cubicBezTo>
                <a:cubicBezTo>
                  <a:pt x="97" y="173"/>
                  <a:pt x="95" y="171"/>
                  <a:pt x="93" y="170"/>
                </a:cubicBezTo>
                <a:cubicBezTo>
                  <a:pt x="92" y="172"/>
                  <a:pt x="89" y="171"/>
                  <a:pt x="88" y="170"/>
                </a:cubicBezTo>
                <a:cubicBezTo>
                  <a:pt x="86" y="169"/>
                  <a:pt x="84" y="169"/>
                  <a:pt x="83" y="167"/>
                </a:cubicBezTo>
                <a:cubicBezTo>
                  <a:pt x="80" y="168"/>
                  <a:pt x="80" y="165"/>
                  <a:pt x="78" y="165"/>
                </a:cubicBezTo>
                <a:cubicBezTo>
                  <a:pt x="76" y="163"/>
                  <a:pt x="80" y="161"/>
                  <a:pt x="77" y="159"/>
                </a:cubicBezTo>
                <a:cubicBezTo>
                  <a:pt x="76" y="157"/>
                  <a:pt x="75" y="155"/>
                  <a:pt x="73" y="154"/>
                </a:cubicBezTo>
                <a:cubicBezTo>
                  <a:pt x="75" y="152"/>
                  <a:pt x="71" y="152"/>
                  <a:pt x="71" y="150"/>
                </a:cubicBezTo>
                <a:cubicBezTo>
                  <a:pt x="69" y="148"/>
                  <a:pt x="68" y="146"/>
                  <a:pt x="68" y="143"/>
                </a:cubicBezTo>
                <a:cubicBezTo>
                  <a:pt x="66" y="142"/>
                  <a:pt x="66" y="142"/>
                  <a:pt x="66" y="142"/>
                </a:cubicBezTo>
                <a:cubicBezTo>
                  <a:pt x="65" y="143"/>
                  <a:pt x="66" y="145"/>
                  <a:pt x="66" y="146"/>
                </a:cubicBezTo>
                <a:cubicBezTo>
                  <a:pt x="67" y="148"/>
                  <a:pt x="68" y="150"/>
                  <a:pt x="69" y="152"/>
                </a:cubicBezTo>
                <a:cubicBezTo>
                  <a:pt x="70" y="153"/>
                  <a:pt x="70" y="155"/>
                  <a:pt x="70" y="156"/>
                </a:cubicBezTo>
                <a:cubicBezTo>
                  <a:pt x="71" y="157"/>
                  <a:pt x="72" y="158"/>
                  <a:pt x="72" y="158"/>
                </a:cubicBezTo>
                <a:cubicBezTo>
                  <a:pt x="71" y="158"/>
                  <a:pt x="69" y="156"/>
                  <a:pt x="68" y="155"/>
                </a:cubicBezTo>
                <a:cubicBezTo>
                  <a:pt x="69" y="153"/>
                  <a:pt x="68" y="153"/>
                  <a:pt x="67" y="152"/>
                </a:cubicBezTo>
                <a:cubicBezTo>
                  <a:pt x="66" y="152"/>
                  <a:pt x="65" y="151"/>
                  <a:pt x="65" y="150"/>
                </a:cubicBezTo>
                <a:cubicBezTo>
                  <a:pt x="65" y="150"/>
                  <a:pt x="65" y="150"/>
                  <a:pt x="66" y="150"/>
                </a:cubicBezTo>
                <a:cubicBezTo>
                  <a:pt x="66" y="150"/>
                  <a:pt x="66" y="149"/>
                  <a:pt x="66" y="148"/>
                </a:cubicBezTo>
                <a:cubicBezTo>
                  <a:pt x="66" y="147"/>
                  <a:pt x="64" y="146"/>
                  <a:pt x="64" y="145"/>
                </a:cubicBezTo>
                <a:cubicBezTo>
                  <a:pt x="64" y="145"/>
                  <a:pt x="64" y="145"/>
                  <a:pt x="64" y="145"/>
                </a:cubicBezTo>
                <a:cubicBezTo>
                  <a:pt x="63" y="143"/>
                  <a:pt x="63" y="141"/>
                  <a:pt x="62" y="139"/>
                </a:cubicBezTo>
                <a:cubicBezTo>
                  <a:pt x="62" y="138"/>
                  <a:pt x="61" y="138"/>
                  <a:pt x="60" y="138"/>
                </a:cubicBezTo>
                <a:cubicBezTo>
                  <a:pt x="60" y="137"/>
                  <a:pt x="59" y="137"/>
                  <a:pt x="58" y="137"/>
                </a:cubicBezTo>
                <a:cubicBezTo>
                  <a:pt x="58" y="135"/>
                  <a:pt x="57" y="133"/>
                  <a:pt x="57" y="132"/>
                </a:cubicBezTo>
                <a:cubicBezTo>
                  <a:pt x="55" y="131"/>
                  <a:pt x="59" y="129"/>
                  <a:pt x="57" y="129"/>
                </a:cubicBezTo>
                <a:cubicBezTo>
                  <a:pt x="56" y="128"/>
                  <a:pt x="55" y="127"/>
                  <a:pt x="56" y="126"/>
                </a:cubicBezTo>
                <a:cubicBezTo>
                  <a:pt x="55" y="126"/>
                  <a:pt x="55" y="126"/>
                  <a:pt x="55" y="126"/>
                </a:cubicBezTo>
                <a:cubicBezTo>
                  <a:pt x="56" y="126"/>
                  <a:pt x="56" y="125"/>
                  <a:pt x="55" y="124"/>
                </a:cubicBezTo>
                <a:cubicBezTo>
                  <a:pt x="55" y="124"/>
                  <a:pt x="55" y="124"/>
                  <a:pt x="55" y="123"/>
                </a:cubicBezTo>
                <a:cubicBezTo>
                  <a:pt x="56" y="123"/>
                  <a:pt x="56" y="122"/>
                  <a:pt x="56" y="121"/>
                </a:cubicBezTo>
                <a:cubicBezTo>
                  <a:pt x="55" y="118"/>
                  <a:pt x="58" y="116"/>
                  <a:pt x="59" y="112"/>
                </a:cubicBezTo>
                <a:cubicBezTo>
                  <a:pt x="60" y="110"/>
                  <a:pt x="59" y="108"/>
                  <a:pt x="60" y="105"/>
                </a:cubicBezTo>
                <a:cubicBezTo>
                  <a:pt x="60" y="106"/>
                  <a:pt x="62" y="106"/>
                  <a:pt x="62" y="107"/>
                </a:cubicBezTo>
                <a:cubicBezTo>
                  <a:pt x="63" y="106"/>
                  <a:pt x="63" y="106"/>
                  <a:pt x="63" y="106"/>
                </a:cubicBezTo>
                <a:cubicBezTo>
                  <a:pt x="62" y="105"/>
                  <a:pt x="64" y="105"/>
                  <a:pt x="62" y="104"/>
                </a:cubicBezTo>
                <a:cubicBezTo>
                  <a:pt x="62" y="103"/>
                  <a:pt x="63" y="103"/>
                  <a:pt x="62" y="103"/>
                </a:cubicBezTo>
                <a:cubicBezTo>
                  <a:pt x="62" y="103"/>
                  <a:pt x="62" y="103"/>
                  <a:pt x="62" y="103"/>
                </a:cubicBezTo>
                <a:cubicBezTo>
                  <a:pt x="62" y="102"/>
                  <a:pt x="62" y="102"/>
                  <a:pt x="62" y="102"/>
                </a:cubicBezTo>
                <a:cubicBezTo>
                  <a:pt x="61" y="101"/>
                  <a:pt x="61" y="101"/>
                  <a:pt x="61" y="101"/>
                </a:cubicBezTo>
                <a:cubicBezTo>
                  <a:pt x="61" y="101"/>
                  <a:pt x="61" y="101"/>
                  <a:pt x="61" y="101"/>
                </a:cubicBezTo>
                <a:cubicBezTo>
                  <a:pt x="61" y="100"/>
                  <a:pt x="60" y="100"/>
                  <a:pt x="59" y="100"/>
                </a:cubicBezTo>
                <a:cubicBezTo>
                  <a:pt x="60" y="100"/>
                  <a:pt x="60" y="100"/>
                  <a:pt x="60" y="100"/>
                </a:cubicBezTo>
                <a:cubicBezTo>
                  <a:pt x="59" y="99"/>
                  <a:pt x="59" y="98"/>
                  <a:pt x="58" y="99"/>
                </a:cubicBezTo>
                <a:cubicBezTo>
                  <a:pt x="58" y="99"/>
                  <a:pt x="58" y="99"/>
                  <a:pt x="59" y="98"/>
                </a:cubicBezTo>
                <a:cubicBezTo>
                  <a:pt x="59" y="98"/>
                  <a:pt x="59" y="98"/>
                  <a:pt x="58" y="98"/>
                </a:cubicBezTo>
                <a:cubicBezTo>
                  <a:pt x="58" y="98"/>
                  <a:pt x="58" y="98"/>
                  <a:pt x="58" y="98"/>
                </a:cubicBezTo>
                <a:cubicBezTo>
                  <a:pt x="59" y="97"/>
                  <a:pt x="59" y="97"/>
                  <a:pt x="59" y="97"/>
                </a:cubicBezTo>
                <a:cubicBezTo>
                  <a:pt x="58" y="97"/>
                  <a:pt x="58" y="97"/>
                  <a:pt x="58" y="97"/>
                </a:cubicBezTo>
                <a:cubicBezTo>
                  <a:pt x="58" y="97"/>
                  <a:pt x="58" y="97"/>
                  <a:pt x="58" y="97"/>
                </a:cubicBezTo>
                <a:cubicBezTo>
                  <a:pt x="58" y="97"/>
                  <a:pt x="58" y="97"/>
                  <a:pt x="58" y="97"/>
                </a:cubicBezTo>
                <a:cubicBezTo>
                  <a:pt x="58" y="96"/>
                  <a:pt x="59" y="96"/>
                  <a:pt x="59" y="95"/>
                </a:cubicBezTo>
                <a:cubicBezTo>
                  <a:pt x="58" y="94"/>
                  <a:pt x="58" y="94"/>
                  <a:pt x="58" y="94"/>
                </a:cubicBezTo>
                <a:cubicBezTo>
                  <a:pt x="58" y="94"/>
                  <a:pt x="59" y="94"/>
                  <a:pt x="59" y="94"/>
                </a:cubicBezTo>
                <a:cubicBezTo>
                  <a:pt x="58" y="93"/>
                  <a:pt x="58" y="93"/>
                  <a:pt x="57" y="93"/>
                </a:cubicBezTo>
                <a:cubicBezTo>
                  <a:pt x="57" y="93"/>
                  <a:pt x="57" y="93"/>
                  <a:pt x="57" y="93"/>
                </a:cubicBezTo>
                <a:cubicBezTo>
                  <a:pt x="58" y="93"/>
                  <a:pt x="58" y="93"/>
                  <a:pt x="58" y="93"/>
                </a:cubicBezTo>
                <a:cubicBezTo>
                  <a:pt x="58" y="92"/>
                  <a:pt x="58" y="92"/>
                  <a:pt x="58" y="92"/>
                </a:cubicBezTo>
                <a:cubicBezTo>
                  <a:pt x="58" y="92"/>
                  <a:pt x="58" y="92"/>
                  <a:pt x="59" y="92"/>
                </a:cubicBezTo>
                <a:cubicBezTo>
                  <a:pt x="58" y="91"/>
                  <a:pt x="58" y="91"/>
                  <a:pt x="58" y="91"/>
                </a:cubicBezTo>
                <a:cubicBezTo>
                  <a:pt x="59" y="91"/>
                  <a:pt x="59" y="91"/>
                  <a:pt x="59" y="91"/>
                </a:cubicBezTo>
                <a:cubicBezTo>
                  <a:pt x="58" y="91"/>
                  <a:pt x="57" y="92"/>
                  <a:pt x="56" y="92"/>
                </a:cubicBezTo>
                <a:cubicBezTo>
                  <a:pt x="56" y="92"/>
                  <a:pt x="56" y="91"/>
                  <a:pt x="56" y="91"/>
                </a:cubicBezTo>
                <a:cubicBezTo>
                  <a:pt x="56" y="92"/>
                  <a:pt x="56" y="92"/>
                  <a:pt x="56" y="92"/>
                </a:cubicBezTo>
                <a:cubicBezTo>
                  <a:pt x="58" y="91"/>
                  <a:pt x="56" y="88"/>
                  <a:pt x="58" y="88"/>
                </a:cubicBezTo>
                <a:cubicBezTo>
                  <a:pt x="58" y="88"/>
                  <a:pt x="58" y="88"/>
                  <a:pt x="58" y="87"/>
                </a:cubicBezTo>
                <a:cubicBezTo>
                  <a:pt x="58" y="86"/>
                  <a:pt x="57" y="88"/>
                  <a:pt x="57" y="88"/>
                </a:cubicBezTo>
                <a:cubicBezTo>
                  <a:pt x="57" y="87"/>
                  <a:pt x="58" y="86"/>
                  <a:pt x="57" y="86"/>
                </a:cubicBezTo>
                <a:cubicBezTo>
                  <a:pt x="57" y="86"/>
                  <a:pt x="57" y="86"/>
                  <a:pt x="57" y="86"/>
                </a:cubicBezTo>
                <a:cubicBezTo>
                  <a:pt x="57" y="86"/>
                  <a:pt x="56" y="85"/>
                  <a:pt x="57" y="85"/>
                </a:cubicBezTo>
                <a:cubicBezTo>
                  <a:pt x="57" y="85"/>
                  <a:pt x="57" y="85"/>
                  <a:pt x="57" y="85"/>
                </a:cubicBezTo>
                <a:cubicBezTo>
                  <a:pt x="57" y="85"/>
                  <a:pt x="58" y="85"/>
                  <a:pt x="58" y="85"/>
                </a:cubicBezTo>
                <a:cubicBezTo>
                  <a:pt x="57" y="84"/>
                  <a:pt x="57" y="85"/>
                  <a:pt x="56" y="85"/>
                </a:cubicBezTo>
                <a:cubicBezTo>
                  <a:pt x="56" y="85"/>
                  <a:pt x="56" y="85"/>
                  <a:pt x="56" y="85"/>
                </a:cubicBezTo>
                <a:cubicBezTo>
                  <a:pt x="57" y="85"/>
                  <a:pt x="57" y="82"/>
                  <a:pt x="56" y="81"/>
                </a:cubicBezTo>
                <a:cubicBezTo>
                  <a:pt x="56" y="80"/>
                  <a:pt x="58" y="78"/>
                  <a:pt x="55" y="77"/>
                </a:cubicBezTo>
                <a:cubicBezTo>
                  <a:pt x="55" y="76"/>
                  <a:pt x="56" y="75"/>
                  <a:pt x="55" y="74"/>
                </a:cubicBezTo>
                <a:cubicBezTo>
                  <a:pt x="55" y="75"/>
                  <a:pt x="55" y="76"/>
                  <a:pt x="55" y="77"/>
                </a:cubicBezTo>
                <a:cubicBezTo>
                  <a:pt x="53" y="77"/>
                  <a:pt x="54" y="74"/>
                  <a:pt x="53" y="75"/>
                </a:cubicBezTo>
                <a:cubicBezTo>
                  <a:pt x="53" y="75"/>
                  <a:pt x="53" y="76"/>
                  <a:pt x="53" y="76"/>
                </a:cubicBezTo>
                <a:cubicBezTo>
                  <a:pt x="52" y="77"/>
                  <a:pt x="52" y="75"/>
                  <a:pt x="51" y="75"/>
                </a:cubicBezTo>
                <a:cubicBezTo>
                  <a:pt x="52" y="74"/>
                  <a:pt x="51" y="74"/>
                  <a:pt x="52" y="74"/>
                </a:cubicBezTo>
                <a:cubicBezTo>
                  <a:pt x="51" y="73"/>
                  <a:pt x="50" y="73"/>
                  <a:pt x="50" y="72"/>
                </a:cubicBezTo>
                <a:cubicBezTo>
                  <a:pt x="50" y="72"/>
                  <a:pt x="50" y="72"/>
                  <a:pt x="51" y="72"/>
                </a:cubicBezTo>
                <a:cubicBezTo>
                  <a:pt x="51" y="70"/>
                  <a:pt x="49" y="72"/>
                  <a:pt x="49" y="71"/>
                </a:cubicBezTo>
                <a:cubicBezTo>
                  <a:pt x="49" y="70"/>
                  <a:pt x="49" y="70"/>
                  <a:pt x="49" y="70"/>
                </a:cubicBezTo>
                <a:cubicBezTo>
                  <a:pt x="47" y="70"/>
                  <a:pt x="47" y="69"/>
                  <a:pt x="45" y="69"/>
                </a:cubicBezTo>
                <a:cubicBezTo>
                  <a:pt x="45" y="69"/>
                  <a:pt x="45" y="69"/>
                  <a:pt x="45" y="68"/>
                </a:cubicBezTo>
                <a:cubicBezTo>
                  <a:pt x="45" y="68"/>
                  <a:pt x="45" y="68"/>
                  <a:pt x="44" y="68"/>
                </a:cubicBezTo>
                <a:cubicBezTo>
                  <a:pt x="44" y="68"/>
                  <a:pt x="45" y="68"/>
                  <a:pt x="44" y="67"/>
                </a:cubicBezTo>
                <a:cubicBezTo>
                  <a:pt x="44" y="68"/>
                  <a:pt x="44" y="68"/>
                  <a:pt x="44" y="68"/>
                </a:cubicBezTo>
                <a:cubicBezTo>
                  <a:pt x="43" y="67"/>
                  <a:pt x="42" y="66"/>
                  <a:pt x="43" y="65"/>
                </a:cubicBezTo>
                <a:cubicBezTo>
                  <a:pt x="43" y="65"/>
                  <a:pt x="43" y="65"/>
                  <a:pt x="43" y="65"/>
                </a:cubicBezTo>
                <a:cubicBezTo>
                  <a:pt x="43" y="65"/>
                  <a:pt x="42" y="65"/>
                  <a:pt x="42" y="65"/>
                </a:cubicBezTo>
                <a:cubicBezTo>
                  <a:pt x="42" y="65"/>
                  <a:pt x="42" y="65"/>
                  <a:pt x="42" y="65"/>
                </a:cubicBezTo>
                <a:cubicBezTo>
                  <a:pt x="41" y="65"/>
                  <a:pt x="41" y="65"/>
                  <a:pt x="41" y="65"/>
                </a:cubicBezTo>
                <a:cubicBezTo>
                  <a:pt x="41" y="65"/>
                  <a:pt x="41" y="65"/>
                  <a:pt x="41" y="64"/>
                </a:cubicBezTo>
                <a:cubicBezTo>
                  <a:pt x="40" y="65"/>
                  <a:pt x="40" y="65"/>
                  <a:pt x="40" y="66"/>
                </a:cubicBezTo>
                <a:cubicBezTo>
                  <a:pt x="40" y="66"/>
                  <a:pt x="40" y="66"/>
                  <a:pt x="40" y="66"/>
                </a:cubicBezTo>
                <a:cubicBezTo>
                  <a:pt x="40" y="66"/>
                  <a:pt x="40" y="66"/>
                  <a:pt x="40" y="66"/>
                </a:cubicBezTo>
                <a:cubicBezTo>
                  <a:pt x="41" y="67"/>
                  <a:pt x="39" y="67"/>
                  <a:pt x="39" y="68"/>
                </a:cubicBezTo>
                <a:cubicBezTo>
                  <a:pt x="39" y="69"/>
                  <a:pt x="38" y="68"/>
                  <a:pt x="38" y="68"/>
                </a:cubicBezTo>
                <a:cubicBezTo>
                  <a:pt x="37" y="68"/>
                  <a:pt x="36" y="69"/>
                  <a:pt x="35" y="69"/>
                </a:cubicBezTo>
                <a:cubicBezTo>
                  <a:pt x="35" y="69"/>
                  <a:pt x="34" y="69"/>
                  <a:pt x="33" y="70"/>
                </a:cubicBezTo>
                <a:cubicBezTo>
                  <a:pt x="33" y="70"/>
                  <a:pt x="33" y="69"/>
                  <a:pt x="33" y="69"/>
                </a:cubicBezTo>
                <a:cubicBezTo>
                  <a:pt x="34" y="69"/>
                  <a:pt x="35" y="69"/>
                  <a:pt x="35" y="68"/>
                </a:cubicBezTo>
                <a:cubicBezTo>
                  <a:pt x="35" y="68"/>
                  <a:pt x="35" y="68"/>
                  <a:pt x="35" y="68"/>
                </a:cubicBezTo>
                <a:cubicBezTo>
                  <a:pt x="34" y="68"/>
                  <a:pt x="34" y="68"/>
                  <a:pt x="34" y="68"/>
                </a:cubicBezTo>
                <a:cubicBezTo>
                  <a:pt x="34" y="68"/>
                  <a:pt x="34" y="68"/>
                  <a:pt x="34" y="68"/>
                </a:cubicBezTo>
                <a:cubicBezTo>
                  <a:pt x="35" y="67"/>
                  <a:pt x="35" y="64"/>
                  <a:pt x="37" y="64"/>
                </a:cubicBezTo>
                <a:cubicBezTo>
                  <a:pt x="38" y="65"/>
                  <a:pt x="38" y="65"/>
                  <a:pt x="39" y="65"/>
                </a:cubicBezTo>
                <a:cubicBezTo>
                  <a:pt x="39" y="64"/>
                  <a:pt x="40" y="63"/>
                  <a:pt x="38" y="63"/>
                </a:cubicBezTo>
                <a:cubicBezTo>
                  <a:pt x="36" y="63"/>
                  <a:pt x="35" y="65"/>
                  <a:pt x="33" y="66"/>
                </a:cubicBezTo>
                <a:cubicBezTo>
                  <a:pt x="33" y="67"/>
                  <a:pt x="33" y="67"/>
                  <a:pt x="33" y="67"/>
                </a:cubicBezTo>
                <a:cubicBezTo>
                  <a:pt x="33" y="67"/>
                  <a:pt x="33" y="67"/>
                  <a:pt x="32" y="67"/>
                </a:cubicBezTo>
                <a:cubicBezTo>
                  <a:pt x="32" y="68"/>
                  <a:pt x="30" y="67"/>
                  <a:pt x="30" y="68"/>
                </a:cubicBezTo>
                <a:cubicBezTo>
                  <a:pt x="30" y="69"/>
                  <a:pt x="31" y="69"/>
                  <a:pt x="31" y="70"/>
                </a:cubicBezTo>
                <a:cubicBezTo>
                  <a:pt x="30" y="71"/>
                  <a:pt x="28" y="70"/>
                  <a:pt x="28" y="72"/>
                </a:cubicBezTo>
                <a:cubicBezTo>
                  <a:pt x="27" y="72"/>
                  <a:pt x="25" y="73"/>
                  <a:pt x="24" y="74"/>
                </a:cubicBezTo>
                <a:cubicBezTo>
                  <a:pt x="24" y="74"/>
                  <a:pt x="24" y="74"/>
                  <a:pt x="24" y="74"/>
                </a:cubicBezTo>
                <a:cubicBezTo>
                  <a:pt x="23" y="74"/>
                  <a:pt x="22" y="75"/>
                  <a:pt x="22" y="75"/>
                </a:cubicBezTo>
                <a:cubicBezTo>
                  <a:pt x="21" y="75"/>
                  <a:pt x="21" y="75"/>
                  <a:pt x="21" y="75"/>
                </a:cubicBezTo>
                <a:cubicBezTo>
                  <a:pt x="20" y="76"/>
                  <a:pt x="20" y="76"/>
                  <a:pt x="20" y="76"/>
                </a:cubicBezTo>
                <a:cubicBezTo>
                  <a:pt x="20" y="77"/>
                  <a:pt x="20" y="77"/>
                  <a:pt x="20" y="77"/>
                </a:cubicBezTo>
                <a:cubicBezTo>
                  <a:pt x="19" y="77"/>
                  <a:pt x="18" y="77"/>
                  <a:pt x="17" y="78"/>
                </a:cubicBezTo>
                <a:cubicBezTo>
                  <a:pt x="18" y="78"/>
                  <a:pt x="18" y="78"/>
                  <a:pt x="18" y="78"/>
                </a:cubicBezTo>
                <a:cubicBezTo>
                  <a:pt x="17" y="77"/>
                  <a:pt x="16" y="78"/>
                  <a:pt x="15" y="78"/>
                </a:cubicBezTo>
                <a:cubicBezTo>
                  <a:pt x="15" y="78"/>
                  <a:pt x="15" y="77"/>
                  <a:pt x="15" y="77"/>
                </a:cubicBezTo>
                <a:cubicBezTo>
                  <a:pt x="14" y="78"/>
                  <a:pt x="14" y="79"/>
                  <a:pt x="13" y="79"/>
                </a:cubicBezTo>
                <a:cubicBezTo>
                  <a:pt x="13" y="79"/>
                  <a:pt x="13" y="79"/>
                  <a:pt x="13" y="79"/>
                </a:cubicBezTo>
                <a:cubicBezTo>
                  <a:pt x="12" y="79"/>
                  <a:pt x="12" y="79"/>
                  <a:pt x="12" y="79"/>
                </a:cubicBezTo>
                <a:cubicBezTo>
                  <a:pt x="13" y="78"/>
                  <a:pt x="14" y="76"/>
                  <a:pt x="16" y="77"/>
                </a:cubicBezTo>
                <a:cubicBezTo>
                  <a:pt x="16" y="77"/>
                  <a:pt x="16" y="77"/>
                  <a:pt x="16" y="77"/>
                </a:cubicBezTo>
                <a:cubicBezTo>
                  <a:pt x="17" y="77"/>
                  <a:pt x="16" y="76"/>
                  <a:pt x="17" y="76"/>
                </a:cubicBezTo>
                <a:cubicBezTo>
                  <a:pt x="18" y="75"/>
                  <a:pt x="19" y="75"/>
                  <a:pt x="20" y="74"/>
                </a:cubicBezTo>
                <a:cubicBezTo>
                  <a:pt x="20" y="75"/>
                  <a:pt x="20" y="75"/>
                  <a:pt x="20" y="75"/>
                </a:cubicBezTo>
                <a:cubicBezTo>
                  <a:pt x="22" y="73"/>
                  <a:pt x="23" y="72"/>
                  <a:pt x="24" y="70"/>
                </a:cubicBezTo>
                <a:cubicBezTo>
                  <a:pt x="25" y="69"/>
                  <a:pt x="26" y="69"/>
                  <a:pt x="26" y="68"/>
                </a:cubicBezTo>
                <a:cubicBezTo>
                  <a:pt x="25" y="68"/>
                  <a:pt x="24" y="70"/>
                  <a:pt x="23" y="68"/>
                </a:cubicBezTo>
                <a:cubicBezTo>
                  <a:pt x="22" y="69"/>
                  <a:pt x="22" y="69"/>
                  <a:pt x="22" y="69"/>
                </a:cubicBezTo>
                <a:cubicBezTo>
                  <a:pt x="22" y="69"/>
                  <a:pt x="23" y="68"/>
                  <a:pt x="22" y="68"/>
                </a:cubicBezTo>
                <a:cubicBezTo>
                  <a:pt x="22" y="68"/>
                  <a:pt x="22" y="68"/>
                  <a:pt x="22" y="68"/>
                </a:cubicBezTo>
                <a:cubicBezTo>
                  <a:pt x="22" y="68"/>
                  <a:pt x="22" y="67"/>
                  <a:pt x="21" y="67"/>
                </a:cubicBezTo>
                <a:cubicBezTo>
                  <a:pt x="20" y="68"/>
                  <a:pt x="20" y="68"/>
                  <a:pt x="20" y="68"/>
                </a:cubicBezTo>
                <a:cubicBezTo>
                  <a:pt x="20" y="67"/>
                  <a:pt x="20" y="67"/>
                  <a:pt x="20" y="67"/>
                </a:cubicBezTo>
                <a:cubicBezTo>
                  <a:pt x="19" y="66"/>
                  <a:pt x="21" y="64"/>
                  <a:pt x="21" y="63"/>
                </a:cubicBezTo>
                <a:cubicBezTo>
                  <a:pt x="21" y="63"/>
                  <a:pt x="21" y="62"/>
                  <a:pt x="21" y="62"/>
                </a:cubicBezTo>
                <a:cubicBezTo>
                  <a:pt x="21" y="62"/>
                  <a:pt x="21" y="62"/>
                  <a:pt x="21" y="62"/>
                </a:cubicBezTo>
                <a:cubicBezTo>
                  <a:pt x="20" y="62"/>
                  <a:pt x="20" y="63"/>
                  <a:pt x="19" y="63"/>
                </a:cubicBezTo>
                <a:cubicBezTo>
                  <a:pt x="19" y="63"/>
                  <a:pt x="18" y="64"/>
                  <a:pt x="18" y="63"/>
                </a:cubicBezTo>
                <a:cubicBezTo>
                  <a:pt x="19" y="62"/>
                  <a:pt x="17" y="60"/>
                  <a:pt x="18" y="60"/>
                </a:cubicBezTo>
                <a:cubicBezTo>
                  <a:pt x="19" y="60"/>
                  <a:pt x="20" y="62"/>
                  <a:pt x="20" y="60"/>
                </a:cubicBezTo>
                <a:cubicBezTo>
                  <a:pt x="20" y="59"/>
                  <a:pt x="19" y="60"/>
                  <a:pt x="18" y="59"/>
                </a:cubicBezTo>
                <a:cubicBezTo>
                  <a:pt x="16" y="57"/>
                  <a:pt x="20" y="56"/>
                  <a:pt x="21" y="54"/>
                </a:cubicBezTo>
                <a:cubicBezTo>
                  <a:pt x="21" y="54"/>
                  <a:pt x="22" y="54"/>
                  <a:pt x="22" y="54"/>
                </a:cubicBezTo>
                <a:cubicBezTo>
                  <a:pt x="22" y="54"/>
                  <a:pt x="22" y="54"/>
                  <a:pt x="22" y="54"/>
                </a:cubicBezTo>
                <a:cubicBezTo>
                  <a:pt x="22" y="54"/>
                  <a:pt x="23" y="54"/>
                  <a:pt x="23" y="54"/>
                </a:cubicBezTo>
                <a:cubicBezTo>
                  <a:pt x="24" y="54"/>
                  <a:pt x="23" y="53"/>
                  <a:pt x="24" y="52"/>
                </a:cubicBezTo>
                <a:cubicBezTo>
                  <a:pt x="23" y="52"/>
                  <a:pt x="23" y="52"/>
                  <a:pt x="23" y="52"/>
                </a:cubicBezTo>
                <a:cubicBezTo>
                  <a:pt x="23" y="52"/>
                  <a:pt x="24" y="52"/>
                  <a:pt x="24" y="52"/>
                </a:cubicBezTo>
                <a:cubicBezTo>
                  <a:pt x="24" y="52"/>
                  <a:pt x="24" y="52"/>
                  <a:pt x="24" y="52"/>
                </a:cubicBezTo>
                <a:cubicBezTo>
                  <a:pt x="24" y="53"/>
                  <a:pt x="24" y="53"/>
                  <a:pt x="24" y="53"/>
                </a:cubicBezTo>
                <a:cubicBezTo>
                  <a:pt x="24" y="53"/>
                  <a:pt x="25" y="53"/>
                  <a:pt x="26" y="53"/>
                </a:cubicBezTo>
                <a:cubicBezTo>
                  <a:pt x="27" y="51"/>
                  <a:pt x="29" y="53"/>
                  <a:pt x="30" y="51"/>
                </a:cubicBezTo>
                <a:cubicBezTo>
                  <a:pt x="29" y="50"/>
                  <a:pt x="31" y="49"/>
                  <a:pt x="30" y="48"/>
                </a:cubicBezTo>
                <a:cubicBezTo>
                  <a:pt x="31" y="48"/>
                  <a:pt x="31" y="48"/>
                  <a:pt x="32" y="48"/>
                </a:cubicBezTo>
                <a:cubicBezTo>
                  <a:pt x="32" y="48"/>
                  <a:pt x="32" y="47"/>
                  <a:pt x="31" y="47"/>
                </a:cubicBezTo>
                <a:cubicBezTo>
                  <a:pt x="29" y="47"/>
                  <a:pt x="28" y="49"/>
                  <a:pt x="26" y="47"/>
                </a:cubicBezTo>
                <a:cubicBezTo>
                  <a:pt x="26" y="48"/>
                  <a:pt x="25" y="47"/>
                  <a:pt x="24" y="47"/>
                </a:cubicBezTo>
                <a:cubicBezTo>
                  <a:pt x="23" y="46"/>
                  <a:pt x="25" y="45"/>
                  <a:pt x="24" y="44"/>
                </a:cubicBezTo>
                <a:cubicBezTo>
                  <a:pt x="25" y="45"/>
                  <a:pt x="25" y="44"/>
                  <a:pt x="26" y="44"/>
                </a:cubicBezTo>
                <a:cubicBezTo>
                  <a:pt x="25" y="43"/>
                  <a:pt x="24" y="43"/>
                  <a:pt x="24" y="42"/>
                </a:cubicBezTo>
                <a:cubicBezTo>
                  <a:pt x="25" y="42"/>
                  <a:pt x="27" y="40"/>
                  <a:pt x="28" y="41"/>
                </a:cubicBezTo>
                <a:cubicBezTo>
                  <a:pt x="29" y="40"/>
                  <a:pt x="29" y="40"/>
                  <a:pt x="29" y="40"/>
                </a:cubicBezTo>
                <a:cubicBezTo>
                  <a:pt x="30" y="41"/>
                  <a:pt x="31" y="39"/>
                  <a:pt x="31" y="40"/>
                </a:cubicBezTo>
                <a:cubicBezTo>
                  <a:pt x="31" y="41"/>
                  <a:pt x="30" y="41"/>
                  <a:pt x="31" y="42"/>
                </a:cubicBezTo>
                <a:cubicBezTo>
                  <a:pt x="32" y="42"/>
                  <a:pt x="33" y="44"/>
                  <a:pt x="34" y="42"/>
                </a:cubicBezTo>
                <a:cubicBezTo>
                  <a:pt x="34" y="43"/>
                  <a:pt x="34" y="43"/>
                  <a:pt x="34" y="43"/>
                </a:cubicBezTo>
                <a:cubicBezTo>
                  <a:pt x="35" y="43"/>
                  <a:pt x="35" y="42"/>
                  <a:pt x="35" y="42"/>
                </a:cubicBezTo>
                <a:cubicBezTo>
                  <a:pt x="35" y="42"/>
                  <a:pt x="34" y="41"/>
                  <a:pt x="34" y="41"/>
                </a:cubicBezTo>
                <a:cubicBezTo>
                  <a:pt x="34" y="41"/>
                  <a:pt x="34" y="41"/>
                  <a:pt x="34" y="41"/>
                </a:cubicBezTo>
                <a:cubicBezTo>
                  <a:pt x="35" y="42"/>
                  <a:pt x="35" y="42"/>
                  <a:pt x="36" y="42"/>
                </a:cubicBezTo>
                <a:cubicBezTo>
                  <a:pt x="37" y="42"/>
                  <a:pt x="37" y="42"/>
                  <a:pt x="37" y="42"/>
                </a:cubicBezTo>
                <a:cubicBezTo>
                  <a:pt x="37" y="41"/>
                  <a:pt x="36" y="41"/>
                  <a:pt x="35" y="41"/>
                </a:cubicBezTo>
                <a:cubicBezTo>
                  <a:pt x="35" y="41"/>
                  <a:pt x="35" y="41"/>
                  <a:pt x="35" y="41"/>
                </a:cubicBezTo>
                <a:cubicBezTo>
                  <a:pt x="35" y="41"/>
                  <a:pt x="35" y="40"/>
                  <a:pt x="35" y="40"/>
                </a:cubicBezTo>
                <a:cubicBezTo>
                  <a:pt x="34" y="40"/>
                  <a:pt x="34" y="40"/>
                  <a:pt x="34" y="40"/>
                </a:cubicBezTo>
                <a:cubicBezTo>
                  <a:pt x="34" y="40"/>
                  <a:pt x="34" y="40"/>
                  <a:pt x="34" y="40"/>
                </a:cubicBezTo>
                <a:cubicBezTo>
                  <a:pt x="34" y="40"/>
                  <a:pt x="35" y="40"/>
                  <a:pt x="35" y="40"/>
                </a:cubicBezTo>
                <a:cubicBezTo>
                  <a:pt x="35" y="40"/>
                  <a:pt x="35" y="40"/>
                  <a:pt x="35" y="39"/>
                </a:cubicBezTo>
                <a:cubicBezTo>
                  <a:pt x="35" y="38"/>
                  <a:pt x="33" y="39"/>
                  <a:pt x="33" y="38"/>
                </a:cubicBezTo>
                <a:cubicBezTo>
                  <a:pt x="36" y="35"/>
                  <a:pt x="30" y="32"/>
                  <a:pt x="35" y="30"/>
                </a:cubicBezTo>
                <a:cubicBezTo>
                  <a:pt x="36" y="31"/>
                  <a:pt x="38" y="31"/>
                  <a:pt x="39" y="31"/>
                </a:cubicBezTo>
                <a:cubicBezTo>
                  <a:pt x="41" y="29"/>
                  <a:pt x="43" y="27"/>
                  <a:pt x="45" y="27"/>
                </a:cubicBezTo>
                <a:cubicBezTo>
                  <a:pt x="47" y="28"/>
                  <a:pt x="47" y="26"/>
                  <a:pt x="48" y="26"/>
                </a:cubicBezTo>
                <a:cubicBezTo>
                  <a:pt x="50" y="26"/>
                  <a:pt x="52" y="26"/>
                  <a:pt x="53" y="25"/>
                </a:cubicBezTo>
                <a:cubicBezTo>
                  <a:pt x="53" y="25"/>
                  <a:pt x="54" y="26"/>
                  <a:pt x="54" y="26"/>
                </a:cubicBezTo>
                <a:close/>
                <a:moveTo>
                  <a:pt x="207" y="5"/>
                </a:moveTo>
                <a:cubicBezTo>
                  <a:pt x="209" y="5"/>
                  <a:pt x="210" y="6"/>
                  <a:pt x="211" y="6"/>
                </a:cubicBezTo>
                <a:cubicBezTo>
                  <a:pt x="212" y="7"/>
                  <a:pt x="214" y="6"/>
                  <a:pt x="214" y="8"/>
                </a:cubicBezTo>
                <a:cubicBezTo>
                  <a:pt x="213" y="9"/>
                  <a:pt x="210" y="6"/>
                  <a:pt x="208" y="8"/>
                </a:cubicBezTo>
                <a:cubicBezTo>
                  <a:pt x="208" y="8"/>
                  <a:pt x="208" y="8"/>
                  <a:pt x="208" y="8"/>
                </a:cubicBezTo>
                <a:cubicBezTo>
                  <a:pt x="208" y="8"/>
                  <a:pt x="209" y="8"/>
                  <a:pt x="208" y="7"/>
                </a:cubicBezTo>
                <a:cubicBezTo>
                  <a:pt x="208" y="7"/>
                  <a:pt x="208" y="7"/>
                  <a:pt x="208" y="7"/>
                </a:cubicBezTo>
                <a:cubicBezTo>
                  <a:pt x="208" y="8"/>
                  <a:pt x="207" y="8"/>
                  <a:pt x="206" y="8"/>
                </a:cubicBezTo>
                <a:cubicBezTo>
                  <a:pt x="206" y="8"/>
                  <a:pt x="205" y="9"/>
                  <a:pt x="205" y="9"/>
                </a:cubicBezTo>
                <a:cubicBezTo>
                  <a:pt x="205" y="10"/>
                  <a:pt x="205" y="10"/>
                  <a:pt x="205" y="10"/>
                </a:cubicBezTo>
                <a:cubicBezTo>
                  <a:pt x="206" y="10"/>
                  <a:pt x="207" y="8"/>
                  <a:pt x="208" y="9"/>
                </a:cubicBezTo>
                <a:cubicBezTo>
                  <a:pt x="210" y="9"/>
                  <a:pt x="211" y="8"/>
                  <a:pt x="213" y="9"/>
                </a:cubicBezTo>
                <a:cubicBezTo>
                  <a:pt x="214" y="10"/>
                  <a:pt x="216" y="7"/>
                  <a:pt x="215" y="10"/>
                </a:cubicBezTo>
                <a:cubicBezTo>
                  <a:pt x="215" y="10"/>
                  <a:pt x="214" y="10"/>
                  <a:pt x="214" y="11"/>
                </a:cubicBezTo>
                <a:cubicBezTo>
                  <a:pt x="215" y="12"/>
                  <a:pt x="216" y="11"/>
                  <a:pt x="217" y="11"/>
                </a:cubicBezTo>
                <a:cubicBezTo>
                  <a:pt x="218" y="11"/>
                  <a:pt x="218" y="12"/>
                  <a:pt x="219" y="12"/>
                </a:cubicBezTo>
                <a:cubicBezTo>
                  <a:pt x="217" y="15"/>
                  <a:pt x="213" y="15"/>
                  <a:pt x="210" y="14"/>
                </a:cubicBezTo>
                <a:cubicBezTo>
                  <a:pt x="209" y="14"/>
                  <a:pt x="207" y="15"/>
                  <a:pt x="206" y="16"/>
                </a:cubicBezTo>
                <a:cubicBezTo>
                  <a:pt x="206" y="16"/>
                  <a:pt x="206" y="17"/>
                  <a:pt x="206" y="17"/>
                </a:cubicBezTo>
                <a:cubicBezTo>
                  <a:pt x="208" y="15"/>
                  <a:pt x="211" y="15"/>
                  <a:pt x="214" y="15"/>
                </a:cubicBezTo>
                <a:cubicBezTo>
                  <a:pt x="214" y="16"/>
                  <a:pt x="214" y="16"/>
                  <a:pt x="213" y="16"/>
                </a:cubicBezTo>
                <a:cubicBezTo>
                  <a:pt x="213" y="16"/>
                  <a:pt x="212" y="17"/>
                  <a:pt x="212" y="17"/>
                </a:cubicBezTo>
                <a:cubicBezTo>
                  <a:pt x="212" y="17"/>
                  <a:pt x="212" y="17"/>
                  <a:pt x="212" y="18"/>
                </a:cubicBezTo>
                <a:cubicBezTo>
                  <a:pt x="214" y="17"/>
                  <a:pt x="216" y="19"/>
                  <a:pt x="216" y="16"/>
                </a:cubicBezTo>
                <a:cubicBezTo>
                  <a:pt x="216" y="16"/>
                  <a:pt x="217" y="16"/>
                  <a:pt x="217" y="16"/>
                </a:cubicBezTo>
                <a:cubicBezTo>
                  <a:pt x="217" y="16"/>
                  <a:pt x="217" y="16"/>
                  <a:pt x="217" y="16"/>
                </a:cubicBezTo>
                <a:cubicBezTo>
                  <a:pt x="218" y="17"/>
                  <a:pt x="217" y="18"/>
                  <a:pt x="217" y="19"/>
                </a:cubicBezTo>
                <a:cubicBezTo>
                  <a:pt x="214" y="19"/>
                  <a:pt x="213" y="22"/>
                  <a:pt x="212" y="23"/>
                </a:cubicBezTo>
                <a:cubicBezTo>
                  <a:pt x="212" y="23"/>
                  <a:pt x="212" y="23"/>
                  <a:pt x="212" y="23"/>
                </a:cubicBezTo>
                <a:cubicBezTo>
                  <a:pt x="214" y="20"/>
                  <a:pt x="217" y="21"/>
                  <a:pt x="219" y="18"/>
                </a:cubicBezTo>
                <a:cubicBezTo>
                  <a:pt x="219" y="18"/>
                  <a:pt x="219" y="19"/>
                  <a:pt x="219" y="19"/>
                </a:cubicBezTo>
                <a:cubicBezTo>
                  <a:pt x="219" y="19"/>
                  <a:pt x="220" y="19"/>
                  <a:pt x="220" y="19"/>
                </a:cubicBezTo>
                <a:cubicBezTo>
                  <a:pt x="220" y="19"/>
                  <a:pt x="220" y="19"/>
                  <a:pt x="220" y="19"/>
                </a:cubicBezTo>
                <a:cubicBezTo>
                  <a:pt x="221" y="18"/>
                  <a:pt x="221" y="17"/>
                  <a:pt x="223" y="17"/>
                </a:cubicBezTo>
                <a:cubicBezTo>
                  <a:pt x="224" y="17"/>
                  <a:pt x="226" y="18"/>
                  <a:pt x="226" y="20"/>
                </a:cubicBezTo>
                <a:cubicBezTo>
                  <a:pt x="225" y="20"/>
                  <a:pt x="225" y="21"/>
                  <a:pt x="224" y="21"/>
                </a:cubicBezTo>
                <a:cubicBezTo>
                  <a:pt x="224" y="21"/>
                  <a:pt x="224" y="21"/>
                  <a:pt x="223" y="21"/>
                </a:cubicBezTo>
                <a:cubicBezTo>
                  <a:pt x="223" y="22"/>
                  <a:pt x="223" y="22"/>
                  <a:pt x="223" y="22"/>
                </a:cubicBezTo>
                <a:cubicBezTo>
                  <a:pt x="223" y="22"/>
                  <a:pt x="223" y="22"/>
                  <a:pt x="223" y="22"/>
                </a:cubicBezTo>
                <a:cubicBezTo>
                  <a:pt x="222" y="24"/>
                  <a:pt x="221" y="22"/>
                  <a:pt x="219" y="23"/>
                </a:cubicBezTo>
                <a:cubicBezTo>
                  <a:pt x="220" y="24"/>
                  <a:pt x="222" y="23"/>
                  <a:pt x="222" y="24"/>
                </a:cubicBezTo>
                <a:cubicBezTo>
                  <a:pt x="221" y="25"/>
                  <a:pt x="220" y="25"/>
                  <a:pt x="219" y="24"/>
                </a:cubicBezTo>
                <a:cubicBezTo>
                  <a:pt x="219" y="24"/>
                  <a:pt x="218" y="24"/>
                  <a:pt x="218" y="24"/>
                </a:cubicBezTo>
                <a:cubicBezTo>
                  <a:pt x="218" y="24"/>
                  <a:pt x="218" y="24"/>
                  <a:pt x="218" y="24"/>
                </a:cubicBezTo>
                <a:cubicBezTo>
                  <a:pt x="218" y="25"/>
                  <a:pt x="218" y="25"/>
                  <a:pt x="218" y="25"/>
                </a:cubicBezTo>
                <a:cubicBezTo>
                  <a:pt x="218" y="25"/>
                  <a:pt x="218" y="25"/>
                  <a:pt x="218" y="25"/>
                </a:cubicBezTo>
                <a:cubicBezTo>
                  <a:pt x="218" y="24"/>
                  <a:pt x="218" y="24"/>
                  <a:pt x="218" y="24"/>
                </a:cubicBezTo>
                <a:cubicBezTo>
                  <a:pt x="217" y="25"/>
                  <a:pt x="217" y="25"/>
                  <a:pt x="217" y="25"/>
                </a:cubicBezTo>
                <a:cubicBezTo>
                  <a:pt x="217" y="26"/>
                  <a:pt x="217" y="26"/>
                  <a:pt x="217" y="26"/>
                </a:cubicBezTo>
                <a:cubicBezTo>
                  <a:pt x="217" y="26"/>
                  <a:pt x="217" y="26"/>
                  <a:pt x="217" y="26"/>
                </a:cubicBezTo>
                <a:cubicBezTo>
                  <a:pt x="218" y="26"/>
                  <a:pt x="219" y="25"/>
                  <a:pt x="220" y="26"/>
                </a:cubicBezTo>
                <a:cubicBezTo>
                  <a:pt x="218" y="28"/>
                  <a:pt x="217" y="31"/>
                  <a:pt x="217" y="34"/>
                </a:cubicBezTo>
                <a:cubicBezTo>
                  <a:pt x="216" y="33"/>
                  <a:pt x="216" y="33"/>
                  <a:pt x="216" y="33"/>
                </a:cubicBezTo>
                <a:cubicBezTo>
                  <a:pt x="215" y="34"/>
                  <a:pt x="216" y="34"/>
                  <a:pt x="215" y="34"/>
                </a:cubicBezTo>
                <a:cubicBezTo>
                  <a:pt x="217" y="36"/>
                  <a:pt x="217" y="36"/>
                  <a:pt x="217" y="36"/>
                </a:cubicBezTo>
                <a:cubicBezTo>
                  <a:pt x="217" y="36"/>
                  <a:pt x="217" y="36"/>
                  <a:pt x="217" y="36"/>
                </a:cubicBezTo>
                <a:cubicBezTo>
                  <a:pt x="217" y="36"/>
                  <a:pt x="216" y="36"/>
                  <a:pt x="216" y="36"/>
                </a:cubicBezTo>
                <a:cubicBezTo>
                  <a:pt x="216" y="36"/>
                  <a:pt x="216" y="36"/>
                  <a:pt x="216" y="37"/>
                </a:cubicBezTo>
                <a:cubicBezTo>
                  <a:pt x="217" y="38"/>
                  <a:pt x="217" y="38"/>
                  <a:pt x="217" y="38"/>
                </a:cubicBezTo>
                <a:cubicBezTo>
                  <a:pt x="217" y="37"/>
                  <a:pt x="217" y="37"/>
                  <a:pt x="218" y="37"/>
                </a:cubicBezTo>
                <a:cubicBezTo>
                  <a:pt x="218" y="38"/>
                  <a:pt x="217" y="39"/>
                  <a:pt x="217" y="39"/>
                </a:cubicBezTo>
                <a:cubicBezTo>
                  <a:pt x="216" y="38"/>
                  <a:pt x="215" y="39"/>
                  <a:pt x="214" y="40"/>
                </a:cubicBezTo>
                <a:cubicBezTo>
                  <a:pt x="214" y="40"/>
                  <a:pt x="214" y="40"/>
                  <a:pt x="213" y="41"/>
                </a:cubicBezTo>
                <a:cubicBezTo>
                  <a:pt x="214" y="42"/>
                  <a:pt x="215" y="41"/>
                  <a:pt x="216" y="42"/>
                </a:cubicBezTo>
                <a:cubicBezTo>
                  <a:pt x="215" y="42"/>
                  <a:pt x="215" y="42"/>
                  <a:pt x="215" y="42"/>
                </a:cubicBezTo>
                <a:cubicBezTo>
                  <a:pt x="216" y="42"/>
                  <a:pt x="216" y="44"/>
                  <a:pt x="216" y="45"/>
                </a:cubicBezTo>
                <a:cubicBezTo>
                  <a:pt x="215" y="45"/>
                  <a:pt x="215" y="45"/>
                  <a:pt x="215" y="45"/>
                </a:cubicBezTo>
                <a:cubicBezTo>
                  <a:pt x="215" y="45"/>
                  <a:pt x="215" y="45"/>
                  <a:pt x="215" y="45"/>
                </a:cubicBezTo>
                <a:cubicBezTo>
                  <a:pt x="213" y="45"/>
                  <a:pt x="214" y="46"/>
                  <a:pt x="214" y="47"/>
                </a:cubicBezTo>
                <a:cubicBezTo>
                  <a:pt x="215" y="47"/>
                  <a:pt x="215" y="47"/>
                  <a:pt x="216" y="48"/>
                </a:cubicBezTo>
                <a:cubicBezTo>
                  <a:pt x="215" y="48"/>
                  <a:pt x="216" y="49"/>
                  <a:pt x="215" y="48"/>
                </a:cubicBezTo>
                <a:cubicBezTo>
                  <a:pt x="215" y="48"/>
                  <a:pt x="215" y="48"/>
                  <a:pt x="215" y="48"/>
                </a:cubicBezTo>
                <a:cubicBezTo>
                  <a:pt x="214" y="49"/>
                  <a:pt x="214" y="49"/>
                  <a:pt x="213" y="48"/>
                </a:cubicBezTo>
                <a:cubicBezTo>
                  <a:pt x="213" y="48"/>
                  <a:pt x="213" y="48"/>
                  <a:pt x="213" y="48"/>
                </a:cubicBezTo>
                <a:cubicBezTo>
                  <a:pt x="212" y="49"/>
                  <a:pt x="212" y="49"/>
                  <a:pt x="212" y="49"/>
                </a:cubicBezTo>
                <a:cubicBezTo>
                  <a:pt x="212" y="50"/>
                  <a:pt x="213" y="50"/>
                  <a:pt x="214" y="50"/>
                </a:cubicBezTo>
                <a:cubicBezTo>
                  <a:pt x="215" y="52"/>
                  <a:pt x="212" y="50"/>
                  <a:pt x="212" y="52"/>
                </a:cubicBezTo>
                <a:cubicBezTo>
                  <a:pt x="211" y="52"/>
                  <a:pt x="211" y="51"/>
                  <a:pt x="210" y="50"/>
                </a:cubicBezTo>
                <a:cubicBezTo>
                  <a:pt x="210" y="50"/>
                  <a:pt x="210" y="50"/>
                  <a:pt x="210" y="50"/>
                </a:cubicBezTo>
                <a:cubicBezTo>
                  <a:pt x="210" y="49"/>
                  <a:pt x="210" y="49"/>
                  <a:pt x="210" y="49"/>
                </a:cubicBezTo>
                <a:cubicBezTo>
                  <a:pt x="210" y="50"/>
                  <a:pt x="209" y="50"/>
                  <a:pt x="208" y="51"/>
                </a:cubicBezTo>
                <a:cubicBezTo>
                  <a:pt x="209" y="52"/>
                  <a:pt x="210" y="51"/>
                  <a:pt x="210" y="52"/>
                </a:cubicBezTo>
                <a:cubicBezTo>
                  <a:pt x="210" y="52"/>
                  <a:pt x="210" y="52"/>
                  <a:pt x="210" y="52"/>
                </a:cubicBezTo>
                <a:cubicBezTo>
                  <a:pt x="211" y="53"/>
                  <a:pt x="212" y="52"/>
                  <a:pt x="212" y="53"/>
                </a:cubicBezTo>
                <a:cubicBezTo>
                  <a:pt x="212" y="53"/>
                  <a:pt x="211" y="53"/>
                  <a:pt x="211" y="53"/>
                </a:cubicBezTo>
                <a:cubicBezTo>
                  <a:pt x="212" y="54"/>
                  <a:pt x="212" y="54"/>
                  <a:pt x="212" y="54"/>
                </a:cubicBezTo>
                <a:cubicBezTo>
                  <a:pt x="211" y="54"/>
                  <a:pt x="211" y="54"/>
                  <a:pt x="211" y="54"/>
                </a:cubicBezTo>
                <a:cubicBezTo>
                  <a:pt x="210" y="54"/>
                  <a:pt x="211" y="55"/>
                  <a:pt x="211" y="55"/>
                </a:cubicBezTo>
                <a:cubicBezTo>
                  <a:pt x="211" y="55"/>
                  <a:pt x="210" y="54"/>
                  <a:pt x="210" y="54"/>
                </a:cubicBezTo>
                <a:cubicBezTo>
                  <a:pt x="209" y="53"/>
                  <a:pt x="210" y="52"/>
                  <a:pt x="209" y="52"/>
                </a:cubicBezTo>
                <a:cubicBezTo>
                  <a:pt x="209" y="53"/>
                  <a:pt x="208" y="53"/>
                  <a:pt x="207" y="53"/>
                </a:cubicBezTo>
                <a:cubicBezTo>
                  <a:pt x="208" y="53"/>
                  <a:pt x="209" y="53"/>
                  <a:pt x="208" y="54"/>
                </a:cubicBezTo>
                <a:cubicBezTo>
                  <a:pt x="208" y="54"/>
                  <a:pt x="208" y="54"/>
                  <a:pt x="208" y="54"/>
                </a:cubicBezTo>
                <a:cubicBezTo>
                  <a:pt x="210" y="55"/>
                  <a:pt x="211" y="56"/>
                  <a:pt x="211" y="57"/>
                </a:cubicBezTo>
                <a:cubicBezTo>
                  <a:pt x="211" y="57"/>
                  <a:pt x="211" y="58"/>
                  <a:pt x="211" y="58"/>
                </a:cubicBezTo>
                <a:cubicBezTo>
                  <a:pt x="211" y="58"/>
                  <a:pt x="211" y="58"/>
                  <a:pt x="211" y="58"/>
                </a:cubicBezTo>
                <a:cubicBezTo>
                  <a:pt x="211" y="58"/>
                  <a:pt x="211" y="58"/>
                  <a:pt x="211" y="58"/>
                </a:cubicBezTo>
                <a:cubicBezTo>
                  <a:pt x="212" y="59"/>
                  <a:pt x="212" y="60"/>
                  <a:pt x="211" y="61"/>
                </a:cubicBezTo>
                <a:cubicBezTo>
                  <a:pt x="212" y="61"/>
                  <a:pt x="212" y="61"/>
                  <a:pt x="212" y="61"/>
                </a:cubicBezTo>
                <a:cubicBezTo>
                  <a:pt x="211" y="61"/>
                  <a:pt x="211" y="60"/>
                  <a:pt x="211" y="60"/>
                </a:cubicBezTo>
                <a:cubicBezTo>
                  <a:pt x="210" y="60"/>
                  <a:pt x="210" y="61"/>
                  <a:pt x="210" y="61"/>
                </a:cubicBezTo>
                <a:cubicBezTo>
                  <a:pt x="209" y="61"/>
                  <a:pt x="209" y="60"/>
                  <a:pt x="208" y="59"/>
                </a:cubicBezTo>
                <a:cubicBezTo>
                  <a:pt x="209" y="58"/>
                  <a:pt x="208" y="58"/>
                  <a:pt x="207" y="58"/>
                </a:cubicBezTo>
                <a:cubicBezTo>
                  <a:pt x="206" y="59"/>
                  <a:pt x="209" y="61"/>
                  <a:pt x="206" y="61"/>
                </a:cubicBezTo>
                <a:cubicBezTo>
                  <a:pt x="205" y="61"/>
                  <a:pt x="205" y="60"/>
                  <a:pt x="205" y="61"/>
                </a:cubicBezTo>
                <a:cubicBezTo>
                  <a:pt x="206" y="63"/>
                  <a:pt x="208" y="61"/>
                  <a:pt x="210" y="62"/>
                </a:cubicBezTo>
                <a:cubicBezTo>
                  <a:pt x="211" y="62"/>
                  <a:pt x="211" y="62"/>
                  <a:pt x="211" y="62"/>
                </a:cubicBezTo>
                <a:cubicBezTo>
                  <a:pt x="209" y="63"/>
                  <a:pt x="207" y="65"/>
                  <a:pt x="206" y="65"/>
                </a:cubicBezTo>
                <a:cubicBezTo>
                  <a:pt x="204" y="66"/>
                  <a:pt x="202" y="66"/>
                  <a:pt x="201" y="67"/>
                </a:cubicBezTo>
                <a:cubicBezTo>
                  <a:pt x="201" y="67"/>
                  <a:pt x="201" y="67"/>
                  <a:pt x="201" y="67"/>
                </a:cubicBezTo>
                <a:cubicBezTo>
                  <a:pt x="200" y="68"/>
                  <a:pt x="199" y="67"/>
                  <a:pt x="199" y="67"/>
                </a:cubicBezTo>
                <a:cubicBezTo>
                  <a:pt x="199" y="67"/>
                  <a:pt x="198" y="67"/>
                  <a:pt x="198" y="66"/>
                </a:cubicBezTo>
                <a:cubicBezTo>
                  <a:pt x="198" y="67"/>
                  <a:pt x="198" y="68"/>
                  <a:pt x="197" y="68"/>
                </a:cubicBezTo>
                <a:cubicBezTo>
                  <a:pt x="196" y="70"/>
                  <a:pt x="195" y="71"/>
                  <a:pt x="194" y="72"/>
                </a:cubicBezTo>
                <a:cubicBezTo>
                  <a:pt x="193" y="72"/>
                  <a:pt x="193" y="72"/>
                  <a:pt x="193" y="72"/>
                </a:cubicBezTo>
                <a:cubicBezTo>
                  <a:pt x="193" y="72"/>
                  <a:pt x="192" y="73"/>
                  <a:pt x="191" y="73"/>
                </a:cubicBezTo>
                <a:cubicBezTo>
                  <a:pt x="191" y="73"/>
                  <a:pt x="191" y="73"/>
                  <a:pt x="191" y="73"/>
                </a:cubicBezTo>
                <a:cubicBezTo>
                  <a:pt x="190" y="73"/>
                  <a:pt x="190" y="73"/>
                  <a:pt x="190" y="74"/>
                </a:cubicBezTo>
                <a:cubicBezTo>
                  <a:pt x="190" y="74"/>
                  <a:pt x="190" y="74"/>
                  <a:pt x="190" y="74"/>
                </a:cubicBezTo>
                <a:cubicBezTo>
                  <a:pt x="190" y="73"/>
                  <a:pt x="191" y="72"/>
                  <a:pt x="190" y="71"/>
                </a:cubicBezTo>
                <a:cubicBezTo>
                  <a:pt x="190" y="72"/>
                  <a:pt x="189" y="73"/>
                  <a:pt x="189" y="74"/>
                </a:cubicBezTo>
                <a:cubicBezTo>
                  <a:pt x="189" y="73"/>
                  <a:pt x="188" y="74"/>
                  <a:pt x="187" y="73"/>
                </a:cubicBezTo>
                <a:cubicBezTo>
                  <a:pt x="186" y="74"/>
                  <a:pt x="187" y="74"/>
                  <a:pt x="187" y="75"/>
                </a:cubicBezTo>
                <a:cubicBezTo>
                  <a:pt x="186" y="75"/>
                  <a:pt x="186" y="75"/>
                  <a:pt x="186" y="75"/>
                </a:cubicBezTo>
                <a:cubicBezTo>
                  <a:pt x="185" y="75"/>
                  <a:pt x="185" y="75"/>
                  <a:pt x="185" y="75"/>
                </a:cubicBezTo>
                <a:cubicBezTo>
                  <a:pt x="185" y="75"/>
                  <a:pt x="186" y="76"/>
                  <a:pt x="186" y="76"/>
                </a:cubicBezTo>
                <a:cubicBezTo>
                  <a:pt x="185" y="76"/>
                  <a:pt x="185" y="76"/>
                  <a:pt x="184" y="77"/>
                </a:cubicBezTo>
                <a:cubicBezTo>
                  <a:pt x="185" y="77"/>
                  <a:pt x="185" y="77"/>
                  <a:pt x="185" y="77"/>
                </a:cubicBezTo>
                <a:cubicBezTo>
                  <a:pt x="185" y="79"/>
                  <a:pt x="184" y="79"/>
                  <a:pt x="183" y="80"/>
                </a:cubicBezTo>
                <a:cubicBezTo>
                  <a:pt x="184" y="80"/>
                  <a:pt x="184" y="80"/>
                  <a:pt x="184" y="80"/>
                </a:cubicBezTo>
                <a:cubicBezTo>
                  <a:pt x="183" y="81"/>
                  <a:pt x="182" y="80"/>
                  <a:pt x="182" y="81"/>
                </a:cubicBezTo>
                <a:cubicBezTo>
                  <a:pt x="182" y="81"/>
                  <a:pt x="182" y="81"/>
                  <a:pt x="182" y="81"/>
                </a:cubicBezTo>
                <a:cubicBezTo>
                  <a:pt x="182" y="82"/>
                  <a:pt x="183" y="82"/>
                  <a:pt x="182" y="82"/>
                </a:cubicBezTo>
                <a:cubicBezTo>
                  <a:pt x="183" y="83"/>
                  <a:pt x="180" y="84"/>
                  <a:pt x="181" y="85"/>
                </a:cubicBezTo>
                <a:cubicBezTo>
                  <a:pt x="181" y="86"/>
                  <a:pt x="181" y="86"/>
                  <a:pt x="181" y="86"/>
                </a:cubicBezTo>
                <a:cubicBezTo>
                  <a:pt x="181" y="86"/>
                  <a:pt x="181" y="86"/>
                  <a:pt x="181" y="86"/>
                </a:cubicBezTo>
                <a:cubicBezTo>
                  <a:pt x="181" y="86"/>
                  <a:pt x="180" y="86"/>
                  <a:pt x="180" y="87"/>
                </a:cubicBezTo>
                <a:cubicBezTo>
                  <a:pt x="180" y="87"/>
                  <a:pt x="180" y="87"/>
                  <a:pt x="180" y="87"/>
                </a:cubicBezTo>
                <a:cubicBezTo>
                  <a:pt x="180" y="87"/>
                  <a:pt x="180" y="87"/>
                  <a:pt x="180" y="87"/>
                </a:cubicBezTo>
                <a:cubicBezTo>
                  <a:pt x="180" y="87"/>
                  <a:pt x="179" y="87"/>
                  <a:pt x="179" y="87"/>
                </a:cubicBezTo>
                <a:cubicBezTo>
                  <a:pt x="178" y="87"/>
                  <a:pt x="178" y="87"/>
                  <a:pt x="178" y="87"/>
                </a:cubicBezTo>
                <a:cubicBezTo>
                  <a:pt x="179" y="86"/>
                  <a:pt x="178" y="86"/>
                  <a:pt x="177" y="86"/>
                </a:cubicBezTo>
                <a:cubicBezTo>
                  <a:pt x="178" y="85"/>
                  <a:pt x="178" y="85"/>
                  <a:pt x="178" y="85"/>
                </a:cubicBezTo>
                <a:cubicBezTo>
                  <a:pt x="178" y="84"/>
                  <a:pt x="178" y="84"/>
                  <a:pt x="178" y="84"/>
                </a:cubicBezTo>
                <a:cubicBezTo>
                  <a:pt x="178" y="85"/>
                  <a:pt x="178" y="85"/>
                  <a:pt x="178" y="85"/>
                </a:cubicBezTo>
                <a:cubicBezTo>
                  <a:pt x="178" y="84"/>
                  <a:pt x="178" y="84"/>
                  <a:pt x="177" y="84"/>
                </a:cubicBezTo>
                <a:cubicBezTo>
                  <a:pt x="177" y="85"/>
                  <a:pt x="176" y="85"/>
                  <a:pt x="175" y="85"/>
                </a:cubicBezTo>
                <a:cubicBezTo>
                  <a:pt x="175" y="85"/>
                  <a:pt x="175" y="85"/>
                  <a:pt x="175" y="85"/>
                </a:cubicBezTo>
                <a:cubicBezTo>
                  <a:pt x="174" y="84"/>
                  <a:pt x="174" y="84"/>
                  <a:pt x="174" y="84"/>
                </a:cubicBezTo>
                <a:cubicBezTo>
                  <a:pt x="174" y="83"/>
                  <a:pt x="174" y="83"/>
                  <a:pt x="174" y="83"/>
                </a:cubicBezTo>
                <a:cubicBezTo>
                  <a:pt x="174" y="83"/>
                  <a:pt x="174" y="83"/>
                  <a:pt x="173" y="83"/>
                </a:cubicBezTo>
                <a:cubicBezTo>
                  <a:pt x="174" y="83"/>
                  <a:pt x="173" y="82"/>
                  <a:pt x="174" y="82"/>
                </a:cubicBezTo>
                <a:cubicBezTo>
                  <a:pt x="172" y="81"/>
                  <a:pt x="174" y="80"/>
                  <a:pt x="172" y="79"/>
                </a:cubicBezTo>
                <a:cubicBezTo>
                  <a:pt x="172" y="79"/>
                  <a:pt x="173" y="79"/>
                  <a:pt x="173" y="79"/>
                </a:cubicBezTo>
                <a:cubicBezTo>
                  <a:pt x="172" y="78"/>
                  <a:pt x="172" y="78"/>
                  <a:pt x="172" y="78"/>
                </a:cubicBezTo>
                <a:cubicBezTo>
                  <a:pt x="172" y="79"/>
                  <a:pt x="172" y="79"/>
                  <a:pt x="172" y="79"/>
                </a:cubicBezTo>
                <a:cubicBezTo>
                  <a:pt x="172" y="78"/>
                  <a:pt x="172" y="78"/>
                  <a:pt x="173" y="78"/>
                </a:cubicBezTo>
                <a:cubicBezTo>
                  <a:pt x="172" y="77"/>
                  <a:pt x="172" y="77"/>
                  <a:pt x="172" y="77"/>
                </a:cubicBezTo>
                <a:cubicBezTo>
                  <a:pt x="172" y="78"/>
                  <a:pt x="172" y="78"/>
                  <a:pt x="172" y="78"/>
                </a:cubicBezTo>
                <a:cubicBezTo>
                  <a:pt x="172" y="76"/>
                  <a:pt x="172" y="76"/>
                  <a:pt x="172" y="76"/>
                </a:cubicBezTo>
                <a:cubicBezTo>
                  <a:pt x="173" y="76"/>
                  <a:pt x="173" y="75"/>
                  <a:pt x="174" y="75"/>
                </a:cubicBezTo>
                <a:cubicBezTo>
                  <a:pt x="173" y="74"/>
                  <a:pt x="173" y="75"/>
                  <a:pt x="172" y="75"/>
                </a:cubicBezTo>
                <a:cubicBezTo>
                  <a:pt x="172" y="76"/>
                  <a:pt x="172" y="76"/>
                  <a:pt x="172" y="76"/>
                </a:cubicBezTo>
                <a:cubicBezTo>
                  <a:pt x="171" y="75"/>
                  <a:pt x="172" y="74"/>
                  <a:pt x="171" y="73"/>
                </a:cubicBezTo>
                <a:cubicBezTo>
                  <a:pt x="172" y="73"/>
                  <a:pt x="170" y="72"/>
                  <a:pt x="171" y="71"/>
                </a:cubicBezTo>
                <a:cubicBezTo>
                  <a:pt x="171" y="71"/>
                  <a:pt x="171" y="71"/>
                  <a:pt x="171" y="71"/>
                </a:cubicBezTo>
                <a:cubicBezTo>
                  <a:pt x="171" y="71"/>
                  <a:pt x="171" y="71"/>
                  <a:pt x="171" y="71"/>
                </a:cubicBezTo>
                <a:cubicBezTo>
                  <a:pt x="171" y="71"/>
                  <a:pt x="171" y="71"/>
                  <a:pt x="170" y="71"/>
                </a:cubicBezTo>
                <a:cubicBezTo>
                  <a:pt x="170" y="70"/>
                  <a:pt x="170" y="70"/>
                  <a:pt x="170" y="70"/>
                </a:cubicBezTo>
                <a:cubicBezTo>
                  <a:pt x="171" y="70"/>
                  <a:pt x="171" y="70"/>
                  <a:pt x="171" y="70"/>
                </a:cubicBezTo>
                <a:cubicBezTo>
                  <a:pt x="171" y="70"/>
                  <a:pt x="171" y="70"/>
                  <a:pt x="171" y="70"/>
                </a:cubicBezTo>
                <a:cubicBezTo>
                  <a:pt x="171" y="69"/>
                  <a:pt x="171" y="69"/>
                  <a:pt x="171" y="69"/>
                </a:cubicBezTo>
                <a:cubicBezTo>
                  <a:pt x="171" y="69"/>
                  <a:pt x="171" y="69"/>
                  <a:pt x="171" y="69"/>
                </a:cubicBezTo>
                <a:cubicBezTo>
                  <a:pt x="171" y="70"/>
                  <a:pt x="171" y="70"/>
                  <a:pt x="171" y="70"/>
                </a:cubicBezTo>
                <a:cubicBezTo>
                  <a:pt x="172" y="69"/>
                  <a:pt x="172" y="69"/>
                  <a:pt x="172" y="69"/>
                </a:cubicBezTo>
                <a:cubicBezTo>
                  <a:pt x="171" y="68"/>
                  <a:pt x="171" y="68"/>
                  <a:pt x="171" y="68"/>
                </a:cubicBezTo>
                <a:cubicBezTo>
                  <a:pt x="172" y="68"/>
                  <a:pt x="172" y="68"/>
                  <a:pt x="172" y="68"/>
                </a:cubicBezTo>
                <a:cubicBezTo>
                  <a:pt x="171" y="67"/>
                  <a:pt x="171" y="67"/>
                  <a:pt x="171" y="67"/>
                </a:cubicBezTo>
                <a:cubicBezTo>
                  <a:pt x="172" y="67"/>
                  <a:pt x="172" y="66"/>
                  <a:pt x="173" y="65"/>
                </a:cubicBezTo>
                <a:cubicBezTo>
                  <a:pt x="172" y="65"/>
                  <a:pt x="172" y="65"/>
                  <a:pt x="172" y="65"/>
                </a:cubicBezTo>
                <a:cubicBezTo>
                  <a:pt x="173" y="65"/>
                  <a:pt x="174" y="66"/>
                  <a:pt x="175" y="65"/>
                </a:cubicBezTo>
                <a:cubicBezTo>
                  <a:pt x="175" y="65"/>
                  <a:pt x="175" y="65"/>
                  <a:pt x="175" y="65"/>
                </a:cubicBezTo>
                <a:cubicBezTo>
                  <a:pt x="175" y="64"/>
                  <a:pt x="175" y="64"/>
                  <a:pt x="175" y="64"/>
                </a:cubicBezTo>
                <a:cubicBezTo>
                  <a:pt x="174" y="63"/>
                  <a:pt x="174" y="65"/>
                  <a:pt x="173" y="64"/>
                </a:cubicBezTo>
                <a:cubicBezTo>
                  <a:pt x="173" y="63"/>
                  <a:pt x="176" y="65"/>
                  <a:pt x="175" y="63"/>
                </a:cubicBezTo>
                <a:cubicBezTo>
                  <a:pt x="176" y="63"/>
                  <a:pt x="176" y="63"/>
                  <a:pt x="176" y="63"/>
                </a:cubicBezTo>
                <a:cubicBezTo>
                  <a:pt x="176" y="63"/>
                  <a:pt x="177" y="63"/>
                  <a:pt x="177" y="62"/>
                </a:cubicBezTo>
                <a:cubicBezTo>
                  <a:pt x="176" y="62"/>
                  <a:pt x="176" y="62"/>
                  <a:pt x="176" y="62"/>
                </a:cubicBezTo>
                <a:cubicBezTo>
                  <a:pt x="177" y="61"/>
                  <a:pt x="177" y="60"/>
                  <a:pt x="177" y="60"/>
                </a:cubicBezTo>
                <a:cubicBezTo>
                  <a:pt x="177" y="59"/>
                  <a:pt x="177" y="59"/>
                  <a:pt x="177" y="59"/>
                </a:cubicBezTo>
                <a:cubicBezTo>
                  <a:pt x="175" y="60"/>
                  <a:pt x="174" y="58"/>
                  <a:pt x="173" y="58"/>
                </a:cubicBezTo>
                <a:cubicBezTo>
                  <a:pt x="173" y="57"/>
                  <a:pt x="172" y="57"/>
                  <a:pt x="173" y="57"/>
                </a:cubicBezTo>
                <a:cubicBezTo>
                  <a:pt x="175" y="56"/>
                  <a:pt x="175" y="59"/>
                  <a:pt x="177" y="58"/>
                </a:cubicBezTo>
                <a:cubicBezTo>
                  <a:pt x="176" y="57"/>
                  <a:pt x="176" y="56"/>
                  <a:pt x="176" y="56"/>
                </a:cubicBezTo>
                <a:cubicBezTo>
                  <a:pt x="176" y="55"/>
                  <a:pt x="176" y="55"/>
                  <a:pt x="176" y="55"/>
                </a:cubicBezTo>
                <a:cubicBezTo>
                  <a:pt x="176" y="55"/>
                  <a:pt x="176" y="55"/>
                  <a:pt x="176" y="55"/>
                </a:cubicBezTo>
                <a:cubicBezTo>
                  <a:pt x="177" y="54"/>
                  <a:pt x="177" y="54"/>
                  <a:pt x="177" y="54"/>
                </a:cubicBezTo>
                <a:cubicBezTo>
                  <a:pt x="176" y="54"/>
                  <a:pt x="175" y="53"/>
                  <a:pt x="174" y="53"/>
                </a:cubicBezTo>
                <a:cubicBezTo>
                  <a:pt x="174" y="54"/>
                  <a:pt x="174" y="55"/>
                  <a:pt x="173" y="55"/>
                </a:cubicBezTo>
                <a:cubicBezTo>
                  <a:pt x="173" y="54"/>
                  <a:pt x="172" y="54"/>
                  <a:pt x="172" y="53"/>
                </a:cubicBezTo>
                <a:cubicBezTo>
                  <a:pt x="173" y="53"/>
                  <a:pt x="173" y="53"/>
                  <a:pt x="173" y="53"/>
                </a:cubicBezTo>
                <a:cubicBezTo>
                  <a:pt x="173" y="52"/>
                  <a:pt x="173" y="52"/>
                  <a:pt x="173" y="52"/>
                </a:cubicBezTo>
                <a:cubicBezTo>
                  <a:pt x="173" y="52"/>
                  <a:pt x="174" y="52"/>
                  <a:pt x="174" y="52"/>
                </a:cubicBezTo>
                <a:cubicBezTo>
                  <a:pt x="174" y="51"/>
                  <a:pt x="174" y="51"/>
                  <a:pt x="174" y="51"/>
                </a:cubicBezTo>
                <a:cubicBezTo>
                  <a:pt x="173" y="51"/>
                  <a:pt x="173" y="51"/>
                  <a:pt x="173" y="51"/>
                </a:cubicBezTo>
                <a:cubicBezTo>
                  <a:pt x="174" y="51"/>
                  <a:pt x="174" y="51"/>
                  <a:pt x="174" y="50"/>
                </a:cubicBezTo>
                <a:cubicBezTo>
                  <a:pt x="174" y="50"/>
                  <a:pt x="175" y="49"/>
                  <a:pt x="174" y="49"/>
                </a:cubicBezTo>
                <a:cubicBezTo>
                  <a:pt x="174" y="48"/>
                  <a:pt x="174" y="48"/>
                  <a:pt x="174" y="48"/>
                </a:cubicBezTo>
                <a:cubicBezTo>
                  <a:pt x="174" y="44"/>
                  <a:pt x="174" y="44"/>
                  <a:pt x="174" y="44"/>
                </a:cubicBezTo>
                <a:cubicBezTo>
                  <a:pt x="174" y="44"/>
                  <a:pt x="175" y="43"/>
                  <a:pt x="174" y="43"/>
                </a:cubicBezTo>
                <a:cubicBezTo>
                  <a:pt x="174" y="42"/>
                  <a:pt x="174" y="42"/>
                  <a:pt x="174" y="42"/>
                </a:cubicBezTo>
                <a:cubicBezTo>
                  <a:pt x="174" y="42"/>
                  <a:pt x="174" y="41"/>
                  <a:pt x="173" y="41"/>
                </a:cubicBezTo>
                <a:cubicBezTo>
                  <a:pt x="173" y="40"/>
                  <a:pt x="174" y="39"/>
                  <a:pt x="174" y="39"/>
                </a:cubicBezTo>
                <a:cubicBezTo>
                  <a:pt x="172" y="38"/>
                  <a:pt x="171" y="35"/>
                  <a:pt x="169" y="35"/>
                </a:cubicBezTo>
                <a:cubicBezTo>
                  <a:pt x="168" y="36"/>
                  <a:pt x="168" y="36"/>
                  <a:pt x="168" y="36"/>
                </a:cubicBezTo>
                <a:cubicBezTo>
                  <a:pt x="168" y="35"/>
                  <a:pt x="168" y="35"/>
                  <a:pt x="168" y="35"/>
                </a:cubicBezTo>
                <a:cubicBezTo>
                  <a:pt x="167" y="36"/>
                  <a:pt x="167" y="36"/>
                  <a:pt x="167" y="36"/>
                </a:cubicBezTo>
                <a:cubicBezTo>
                  <a:pt x="167" y="36"/>
                  <a:pt x="167" y="35"/>
                  <a:pt x="167" y="35"/>
                </a:cubicBezTo>
                <a:cubicBezTo>
                  <a:pt x="166" y="36"/>
                  <a:pt x="166" y="36"/>
                  <a:pt x="166" y="36"/>
                </a:cubicBezTo>
                <a:cubicBezTo>
                  <a:pt x="167" y="36"/>
                  <a:pt x="166" y="35"/>
                  <a:pt x="165" y="35"/>
                </a:cubicBezTo>
                <a:cubicBezTo>
                  <a:pt x="165" y="35"/>
                  <a:pt x="165" y="35"/>
                  <a:pt x="165" y="35"/>
                </a:cubicBezTo>
                <a:cubicBezTo>
                  <a:pt x="165" y="35"/>
                  <a:pt x="164" y="35"/>
                  <a:pt x="165" y="36"/>
                </a:cubicBezTo>
                <a:cubicBezTo>
                  <a:pt x="163" y="36"/>
                  <a:pt x="163" y="35"/>
                  <a:pt x="163" y="34"/>
                </a:cubicBezTo>
                <a:cubicBezTo>
                  <a:pt x="163" y="33"/>
                  <a:pt x="164" y="34"/>
                  <a:pt x="164" y="33"/>
                </a:cubicBezTo>
                <a:cubicBezTo>
                  <a:pt x="164" y="32"/>
                  <a:pt x="162" y="33"/>
                  <a:pt x="163" y="31"/>
                </a:cubicBezTo>
                <a:cubicBezTo>
                  <a:pt x="163" y="31"/>
                  <a:pt x="163" y="31"/>
                  <a:pt x="163" y="31"/>
                </a:cubicBezTo>
                <a:cubicBezTo>
                  <a:pt x="162" y="32"/>
                  <a:pt x="162" y="32"/>
                  <a:pt x="162" y="32"/>
                </a:cubicBezTo>
                <a:cubicBezTo>
                  <a:pt x="162" y="32"/>
                  <a:pt x="162" y="31"/>
                  <a:pt x="162" y="31"/>
                </a:cubicBezTo>
                <a:cubicBezTo>
                  <a:pt x="163" y="29"/>
                  <a:pt x="164" y="31"/>
                  <a:pt x="165" y="30"/>
                </a:cubicBezTo>
                <a:cubicBezTo>
                  <a:pt x="166" y="30"/>
                  <a:pt x="167" y="31"/>
                  <a:pt x="168" y="30"/>
                </a:cubicBezTo>
                <a:cubicBezTo>
                  <a:pt x="168" y="29"/>
                  <a:pt x="167" y="29"/>
                  <a:pt x="167" y="29"/>
                </a:cubicBezTo>
                <a:cubicBezTo>
                  <a:pt x="167" y="29"/>
                  <a:pt x="166" y="29"/>
                  <a:pt x="166" y="29"/>
                </a:cubicBezTo>
                <a:cubicBezTo>
                  <a:pt x="165" y="29"/>
                  <a:pt x="165" y="29"/>
                  <a:pt x="165" y="29"/>
                </a:cubicBezTo>
                <a:cubicBezTo>
                  <a:pt x="165" y="29"/>
                  <a:pt x="165" y="29"/>
                  <a:pt x="165" y="29"/>
                </a:cubicBezTo>
                <a:cubicBezTo>
                  <a:pt x="165" y="29"/>
                  <a:pt x="164" y="29"/>
                  <a:pt x="164" y="29"/>
                </a:cubicBezTo>
                <a:cubicBezTo>
                  <a:pt x="164" y="29"/>
                  <a:pt x="164" y="29"/>
                  <a:pt x="164" y="29"/>
                </a:cubicBezTo>
                <a:cubicBezTo>
                  <a:pt x="164" y="28"/>
                  <a:pt x="164" y="28"/>
                  <a:pt x="164" y="28"/>
                </a:cubicBezTo>
                <a:cubicBezTo>
                  <a:pt x="165" y="27"/>
                  <a:pt x="165" y="27"/>
                  <a:pt x="165" y="27"/>
                </a:cubicBezTo>
                <a:cubicBezTo>
                  <a:pt x="164" y="27"/>
                  <a:pt x="164" y="27"/>
                  <a:pt x="163" y="27"/>
                </a:cubicBezTo>
                <a:cubicBezTo>
                  <a:pt x="163" y="27"/>
                  <a:pt x="162" y="26"/>
                  <a:pt x="163" y="25"/>
                </a:cubicBezTo>
                <a:cubicBezTo>
                  <a:pt x="164" y="23"/>
                  <a:pt x="167" y="24"/>
                  <a:pt x="168" y="23"/>
                </a:cubicBezTo>
                <a:cubicBezTo>
                  <a:pt x="169" y="23"/>
                  <a:pt x="170" y="22"/>
                  <a:pt x="171" y="23"/>
                </a:cubicBezTo>
                <a:cubicBezTo>
                  <a:pt x="173" y="21"/>
                  <a:pt x="173" y="21"/>
                  <a:pt x="173" y="21"/>
                </a:cubicBezTo>
                <a:cubicBezTo>
                  <a:pt x="173" y="21"/>
                  <a:pt x="173" y="21"/>
                  <a:pt x="173" y="21"/>
                </a:cubicBezTo>
                <a:cubicBezTo>
                  <a:pt x="174" y="20"/>
                  <a:pt x="174" y="20"/>
                  <a:pt x="174" y="20"/>
                </a:cubicBezTo>
                <a:cubicBezTo>
                  <a:pt x="174" y="19"/>
                  <a:pt x="174" y="19"/>
                  <a:pt x="174" y="19"/>
                </a:cubicBezTo>
                <a:cubicBezTo>
                  <a:pt x="174" y="19"/>
                  <a:pt x="174" y="19"/>
                  <a:pt x="174" y="19"/>
                </a:cubicBezTo>
                <a:cubicBezTo>
                  <a:pt x="174" y="19"/>
                  <a:pt x="173" y="19"/>
                  <a:pt x="172" y="19"/>
                </a:cubicBezTo>
                <a:cubicBezTo>
                  <a:pt x="172" y="18"/>
                  <a:pt x="172" y="18"/>
                  <a:pt x="172" y="18"/>
                </a:cubicBezTo>
                <a:cubicBezTo>
                  <a:pt x="172" y="16"/>
                  <a:pt x="175" y="16"/>
                  <a:pt x="176" y="15"/>
                </a:cubicBezTo>
                <a:cubicBezTo>
                  <a:pt x="176" y="15"/>
                  <a:pt x="177" y="14"/>
                  <a:pt x="177" y="15"/>
                </a:cubicBezTo>
                <a:cubicBezTo>
                  <a:pt x="177" y="15"/>
                  <a:pt x="177" y="15"/>
                  <a:pt x="177" y="14"/>
                </a:cubicBezTo>
                <a:cubicBezTo>
                  <a:pt x="178" y="14"/>
                  <a:pt x="178" y="14"/>
                  <a:pt x="178" y="14"/>
                </a:cubicBezTo>
                <a:cubicBezTo>
                  <a:pt x="178" y="15"/>
                  <a:pt x="178" y="15"/>
                  <a:pt x="178" y="15"/>
                </a:cubicBezTo>
                <a:cubicBezTo>
                  <a:pt x="179" y="15"/>
                  <a:pt x="179" y="14"/>
                  <a:pt x="180" y="13"/>
                </a:cubicBezTo>
                <a:cubicBezTo>
                  <a:pt x="180" y="13"/>
                  <a:pt x="181" y="12"/>
                  <a:pt x="180" y="12"/>
                </a:cubicBezTo>
                <a:cubicBezTo>
                  <a:pt x="180" y="11"/>
                  <a:pt x="181" y="11"/>
                  <a:pt x="181" y="11"/>
                </a:cubicBezTo>
                <a:cubicBezTo>
                  <a:pt x="182" y="12"/>
                  <a:pt x="181" y="13"/>
                  <a:pt x="182" y="14"/>
                </a:cubicBezTo>
                <a:cubicBezTo>
                  <a:pt x="183" y="13"/>
                  <a:pt x="182" y="11"/>
                  <a:pt x="183" y="10"/>
                </a:cubicBezTo>
                <a:cubicBezTo>
                  <a:pt x="184" y="11"/>
                  <a:pt x="185" y="10"/>
                  <a:pt x="186" y="10"/>
                </a:cubicBezTo>
                <a:cubicBezTo>
                  <a:pt x="186" y="11"/>
                  <a:pt x="186" y="11"/>
                  <a:pt x="186" y="11"/>
                </a:cubicBezTo>
                <a:cubicBezTo>
                  <a:pt x="186" y="11"/>
                  <a:pt x="186" y="10"/>
                  <a:pt x="187" y="10"/>
                </a:cubicBezTo>
                <a:cubicBezTo>
                  <a:pt x="187" y="10"/>
                  <a:pt x="187" y="10"/>
                  <a:pt x="187" y="10"/>
                </a:cubicBezTo>
                <a:cubicBezTo>
                  <a:pt x="187" y="10"/>
                  <a:pt x="188" y="9"/>
                  <a:pt x="188" y="9"/>
                </a:cubicBezTo>
                <a:cubicBezTo>
                  <a:pt x="189" y="11"/>
                  <a:pt x="187" y="12"/>
                  <a:pt x="187" y="14"/>
                </a:cubicBezTo>
                <a:cubicBezTo>
                  <a:pt x="187" y="14"/>
                  <a:pt x="187" y="14"/>
                  <a:pt x="187" y="15"/>
                </a:cubicBezTo>
                <a:cubicBezTo>
                  <a:pt x="187" y="15"/>
                  <a:pt x="187" y="15"/>
                  <a:pt x="187" y="15"/>
                </a:cubicBezTo>
                <a:cubicBezTo>
                  <a:pt x="188" y="14"/>
                  <a:pt x="188" y="13"/>
                  <a:pt x="189" y="12"/>
                </a:cubicBezTo>
                <a:cubicBezTo>
                  <a:pt x="189" y="13"/>
                  <a:pt x="189" y="13"/>
                  <a:pt x="189" y="13"/>
                </a:cubicBezTo>
                <a:cubicBezTo>
                  <a:pt x="190" y="12"/>
                  <a:pt x="189" y="11"/>
                  <a:pt x="189" y="10"/>
                </a:cubicBezTo>
                <a:cubicBezTo>
                  <a:pt x="190" y="10"/>
                  <a:pt x="189" y="11"/>
                  <a:pt x="189" y="12"/>
                </a:cubicBezTo>
                <a:cubicBezTo>
                  <a:pt x="189" y="12"/>
                  <a:pt x="190" y="13"/>
                  <a:pt x="190" y="13"/>
                </a:cubicBezTo>
                <a:cubicBezTo>
                  <a:pt x="189" y="13"/>
                  <a:pt x="189" y="13"/>
                  <a:pt x="189" y="13"/>
                </a:cubicBezTo>
                <a:cubicBezTo>
                  <a:pt x="189" y="13"/>
                  <a:pt x="190" y="14"/>
                  <a:pt x="190" y="14"/>
                </a:cubicBezTo>
                <a:cubicBezTo>
                  <a:pt x="190" y="14"/>
                  <a:pt x="191" y="13"/>
                  <a:pt x="191" y="14"/>
                </a:cubicBezTo>
                <a:cubicBezTo>
                  <a:pt x="193" y="13"/>
                  <a:pt x="191" y="11"/>
                  <a:pt x="192" y="10"/>
                </a:cubicBezTo>
                <a:cubicBezTo>
                  <a:pt x="194" y="10"/>
                  <a:pt x="193" y="12"/>
                  <a:pt x="194" y="13"/>
                </a:cubicBezTo>
                <a:cubicBezTo>
                  <a:pt x="193" y="13"/>
                  <a:pt x="194" y="14"/>
                  <a:pt x="194" y="15"/>
                </a:cubicBezTo>
                <a:cubicBezTo>
                  <a:pt x="195" y="15"/>
                  <a:pt x="195" y="15"/>
                  <a:pt x="195" y="15"/>
                </a:cubicBezTo>
                <a:cubicBezTo>
                  <a:pt x="195" y="15"/>
                  <a:pt x="195" y="15"/>
                  <a:pt x="195" y="15"/>
                </a:cubicBezTo>
                <a:cubicBezTo>
                  <a:pt x="195" y="15"/>
                  <a:pt x="195" y="15"/>
                  <a:pt x="195" y="15"/>
                </a:cubicBezTo>
                <a:cubicBezTo>
                  <a:pt x="195" y="14"/>
                  <a:pt x="195" y="14"/>
                  <a:pt x="195" y="14"/>
                </a:cubicBezTo>
                <a:cubicBezTo>
                  <a:pt x="196" y="15"/>
                  <a:pt x="194" y="16"/>
                  <a:pt x="195" y="16"/>
                </a:cubicBezTo>
                <a:cubicBezTo>
                  <a:pt x="196" y="15"/>
                  <a:pt x="196" y="15"/>
                  <a:pt x="196" y="15"/>
                </a:cubicBezTo>
                <a:cubicBezTo>
                  <a:pt x="196" y="15"/>
                  <a:pt x="196" y="16"/>
                  <a:pt x="197" y="16"/>
                </a:cubicBezTo>
                <a:cubicBezTo>
                  <a:pt x="197" y="15"/>
                  <a:pt x="197" y="14"/>
                  <a:pt x="196" y="14"/>
                </a:cubicBezTo>
                <a:cubicBezTo>
                  <a:pt x="195" y="9"/>
                  <a:pt x="195" y="9"/>
                  <a:pt x="195" y="9"/>
                </a:cubicBezTo>
                <a:cubicBezTo>
                  <a:pt x="196" y="9"/>
                  <a:pt x="197" y="10"/>
                  <a:pt x="197" y="10"/>
                </a:cubicBezTo>
                <a:cubicBezTo>
                  <a:pt x="197" y="9"/>
                  <a:pt x="199" y="10"/>
                  <a:pt x="198" y="8"/>
                </a:cubicBezTo>
                <a:cubicBezTo>
                  <a:pt x="199" y="8"/>
                  <a:pt x="198" y="7"/>
                  <a:pt x="198" y="7"/>
                </a:cubicBezTo>
                <a:cubicBezTo>
                  <a:pt x="199" y="7"/>
                  <a:pt x="199" y="7"/>
                  <a:pt x="199" y="7"/>
                </a:cubicBezTo>
                <a:cubicBezTo>
                  <a:pt x="199" y="7"/>
                  <a:pt x="200" y="6"/>
                  <a:pt x="200" y="7"/>
                </a:cubicBezTo>
                <a:cubicBezTo>
                  <a:pt x="201" y="7"/>
                  <a:pt x="201" y="7"/>
                  <a:pt x="201" y="7"/>
                </a:cubicBezTo>
                <a:cubicBezTo>
                  <a:pt x="201" y="7"/>
                  <a:pt x="202" y="7"/>
                  <a:pt x="203" y="8"/>
                </a:cubicBezTo>
                <a:cubicBezTo>
                  <a:pt x="203" y="8"/>
                  <a:pt x="203" y="7"/>
                  <a:pt x="203" y="7"/>
                </a:cubicBezTo>
                <a:cubicBezTo>
                  <a:pt x="204" y="7"/>
                  <a:pt x="204" y="7"/>
                  <a:pt x="204" y="7"/>
                </a:cubicBezTo>
                <a:cubicBezTo>
                  <a:pt x="205" y="7"/>
                  <a:pt x="204" y="5"/>
                  <a:pt x="205" y="5"/>
                </a:cubicBezTo>
                <a:cubicBezTo>
                  <a:pt x="206" y="6"/>
                  <a:pt x="206" y="6"/>
                  <a:pt x="206" y="6"/>
                </a:cubicBezTo>
                <a:cubicBezTo>
                  <a:pt x="206" y="5"/>
                  <a:pt x="207" y="5"/>
                  <a:pt x="207" y="5"/>
                </a:cubicBezTo>
                <a:close/>
                <a:moveTo>
                  <a:pt x="169" y="1"/>
                </a:moveTo>
                <a:cubicBezTo>
                  <a:pt x="169" y="1"/>
                  <a:pt x="169" y="1"/>
                  <a:pt x="169" y="1"/>
                </a:cubicBezTo>
                <a:cubicBezTo>
                  <a:pt x="169" y="2"/>
                  <a:pt x="169" y="2"/>
                  <a:pt x="169" y="2"/>
                </a:cubicBezTo>
                <a:cubicBezTo>
                  <a:pt x="170" y="2"/>
                  <a:pt x="170" y="1"/>
                  <a:pt x="170" y="0"/>
                </a:cubicBezTo>
                <a:cubicBezTo>
                  <a:pt x="171" y="1"/>
                  <a:pt x="173" y="0"/>
                  <a:pt x="173" y="2"/>
                </a:cubicBezTo>
                <a:cubicBezTo>
                  <a:pt x="173" y="2"/>
                  <a:pt x="175" y="1"/>
                  <a:pt x="175" y="2"/>
                </a:cubicBezTo>
                <a:cubicBezTo>
                  <a:pt x="176" y="2"/>
                  <a:pt x="176" y="2"/>
                  <a:pt x="177" y="2"/>
                </a:cubicBezTo>
                <a:cubicBezTo>
                  <a:pt x="177" y="2"/>
                  <a:pt x="177" y="2"/>
                  <a:pt x="177" y="2"/>
                </a:cubicBezTo>
                <a:cubicBezTo>
                  <a:pt x="177" y="3"/>
                  <a:pt x="177" y="3"/>
                  <a:pt x="178" y="3"/>
                </a:cubicBezTo>
                <a:cubicBezTo>
                  <a:pt x="178" y="4"/>
                  <a:pt x="179" y="3"/>
                  <a:pt x="180" y="4"/>
                </a:cubicBezTo>
                <a:cubicBezTo>
                  <a:pt x="178" y="5"/>
                  <a:pt x="178" y="5"/>
                  <a:pt x="178" y="5"/>
                </a:cubicBezTo>
                <a:cubicBezTo>
                  <a:pt x="178" y="6"/>
                  <a:pt x="179" y="5"/>
                  <a:pt x="180" y="5"/>
                </a:cubicBezTo>
                <a:cubicBezTo>
                  <a:pt x="180" y="4"/>
                  <a:pt x="180" y="4"/>
                  <a:pt x="180" y="4"/>
                </a:cubicBezTo>
                <a:cubicBezTo>
                  <a:pt x="180" y="5"/>
                  <a:pt x="180" y="5"/>
                  <a:pt x="180" y="5"/>
                </a:cubicBezTo>
                <a:cubicBezTo>
                  <a:pt x="181" y="5"/>
                  <a:pt x="181" y="5"/>
                  <a:pt x="181" y="5"/>
                </a:cubicBezTo>
                <a:cubicBezTo>
                  <a:pt x="181" y="5"/>
                  <a:pt x="181" y="5"/>
                  <a:pt x="181" y="5"/>
                </a:cubicBezTo>
                <a:cubicBezTo>
                  <a:pt x="181" y="6"/>
                  <a:pt x="181" y="5"/>
                  <a:pt x="182" y="5"/>
                </a:cubicBezTo>
                <a:cubicBezTo>
                  <a:pt x="181" y="6"/>
                  <a:pt x="181" y="7"/>
                  <a:pt x="181" y="7"/>
                </a:cubicBezTo>
                <a:cubicBezTo>
                  <a:pt x="182" y="7"/>
                  <a:pt x="182" y="7"/>
                  <a:pt x="182" y="7"/>
                </a:cubicBezTo>
                <a:cubicBezTo>
                  <a:pt x="183" y="8"/>
                  <a:pt x="183" y="9"/>
                  <a:pt x="182" y="9"/>
                </a:cubicBezTo>
                <a:cubicBezTo>
                  <a:pt x="181" y="9"/>
                  <a:pt x="180" y="11"/>
                  <a:pt x="178" y="11"/>
                </a:cubicBezTo>
                <a:cubicBezTo>
                  <a:pt x="178" y="12"/>
                  <a:pt x="177" y="10"/>
                  <a:pt x="176" y="11"/>
                </a:cubicBezTo>
                <a:cubicBezTo>
                  <a:pt x="176" y="11"/>
                  <a:pt x="175" y="11"/>
                  <a:pt x="175" y="11"/>
                </a:cubicBezTo>
                <a:cubicBezTo>
                  <a:pt x="175" y="11"/>
                  <a:pt x="174" y="11"/>
                  <a:pt x="174" y="11"/>
                </a:cubicBezTo>
                <a:cubicBezTo>
                  <a:pt x="175" y="12"/>
                  <a:pt x="175" y="11"/>
                  <a:pt x="176" y="11"/>
                </a:cubicBezTo>
                <a:cubicBezTo>
                  <a:pt x="175" y="12"/>
                  <a:pt x="174" y="12"/>
                  <a:pt x="173" y="13"/>
                </a:cubicBezTo>
                <a:cubicBezTo>
                  <a:pt x="174" y="14"/>
                  <a:pt x="175" y="12"/>
                  <a:pt x="177" y="12"/>
                </a:cubicBezTo>
                <a:cubicBezTo>
                  <a:pt x="176" y="14"/>
                  <a:pt x="175" y="14"/>
                  <a:pt x="174" y="14"/>
                </a:cubicBezTo>
                <a:cubicBezTo>
                  <a:pt x="172" y="15"/>
                  <a:pt x="171" y="15"/>
                  <a:pt x="170" y="16"/>
                </a:cubicBezTo>
                <a:cubicBezTo>
                  <a:pt x="169" y="16"/>
                  <a:pt x="169" y="17"/>
                  <a:pt x="169" y="17"/>
                </a:cubicBezTo>
                <a:cubicBezTo>
                  <a:pt x="168" y="17"/>
                  <a:pt x="167" y="17"/>
                  <a:pt x="167" y="17"/>
                </a:cubicBezTo>
                <a:cubicBezTo>
                  <a:pt x="167" y="17"/>
                  <a:pt x="167" y="17"/>
                  <a:pt x="167" y="17"/>
                </a:cubicBezTo>
                <a:cubicBezTo>
                  <a:pt x="168" y="18"/>
                  <a:pt x="168" y="18"/>
                  <a:pt x="168" y="18"/>
                </a:cubicBezTo>
                <a:cubicBezTo>
                  <a:pt x="167" y="18"/>
                  <a:pt x="167" y="18"/>
                  <a:pt x="167" y="18"/>
                </a:cubicBezTo>
                <a:cubicBezTo>
                  <a:pt x="167" y="19"/>
                  <a:pt x="167" y="19"/>
                  <a:pt x="167" y="19"/>
                </a:cubicBezTo>
                <a:cubicBezTo>
                  <a:pt x="167" y="19"/>
                  <a:pt x="166" y="19"/>
                  <a:pt x="165" y="19"/>
                </a:cubicBezTo>
                <a:cubicBezTo>
                  <a:pt x="165" y="18"/>
                  <a:pt x="165" y="18"/>
                  <a:pt x="164" y="18"/>
                </a:cubicBezTo>
                <a:cubicBezTo>
                  <a:pt x="164" y="18"/>
                  <a:pt x="164" y="18"/>
                  <a:pt x="164" y="18"/>
                </a:cubicBezTo>
                <a:cubicBezTo>
                  <a:pt x="164" y="18"/>
                  <a:pt x="165" y="18"/>
                  <a:pt x="165" y="19"/>
                </a:cubicBezTo>
                <a:cubicBezTo>
                  <a:pt x="164" y="19"/>
                  <a:pt x="164" y="19"/>
                  <a:pt x="164" y="19"/>
                </a:cubicBezTo>
                <a:cubicBezTo>
                  <a:pt x="164" y="19"/>
                  <a:pt x="164" y="19"/>
                  <a:pt x="164" y="19"/>
                </a:cubicBezTo>
                <a:cubicBezTo>
                  <a:pt x="164" y="19"/>
                  <a:pt x="164" y="19"/>
                  <a:pt x="163" y="19"/>
                </a:cubicBezTo>
                <a:cubicBezTo>
                  <a:pt x="163" y="19"/>
                  <a:pt x="163" y="19"/>
                  <a:pt x="163" y="19"/>
                </a:cubicBezTo>
                <a:cubicBezTo>
                  <a:pt x="163" y="20"/>
                  <a:pt x="162" y="19"/>
                  <a:pt x="162" y="19"/>
                </a:cubicBezTo>
                <a:cubicBezTo>
                  <a:pt x="162" y="19"/>
                  <a:pt x="161" y="19"/>
                  <a:pt x="162" y="19"/>
                </a:cubicBezTo>
                <a:cubicBezTo>
                  <a:pt x="161" y="19"/>
                  <a:pt x="160" y="19"/>
                  <a:pt x="160" y="19"/>
                </a:cubicBezTo>
                <a:cubicBezTo>
                  <a:pt x="160" y="20"/>
                  <a:pt x="161" y="20"/>
                  <a:pt x="161" y="20"/>
                </a:cubicBezTo>
                <a:cubicBezTo>
                  <a:pt x="160" y="20"/>
                  <a:pt x="160" y="21"/>
                  <a:pt x="159" y="20"/>
                </a:cubicBezTo>
                <a:cubicBezTo>
                  <a:pt x="159" y="20"/>
                  <a:pt x="159" y="20"/>
                  <a:pt x="159" y="21"/>
                </a:cubicBezTo>
                <a:cubicBezTo>
                  <a:pt x="160" y="21"/>
                  <a:pt x="161" y="22"/>
                  <a:pt x="162" y="22"/>
                </a:cubicBezTo>
                <a:cubicBezTo>
                  <a:pt x="160" y="23"/>
                  <a:pt x="160" y="26"/>
                  <a:pt x="158" y="24"/>
                </a:cubicBezTo>
                <a:cubicBezTo>
                  <a:pt x="158" y="25"/>
                  <a:pt x="158" y="25"/>
                  <a:pt x="158" y="25"/>
                </a:cubicBezTo>
                <a:cubicBezTo>
                  <a:pt x="158" y="25"/>
                  <a:pt x="159" y="25"/>
                  <a:pt x="159" y="25"/>
                </a:cubicBezTo>
                <a:cubicBezTo>
                  <a:pt x="159" y="26"/>
                  <a:pt x="159" y="26"/>
                  <a:pt x="159" y="26"/>
                </a:cubicBezTo>
                <a:cubicBezTo>
                  <a:pt x="158" y="25"/>
                  <a:pt x="157" y="26"/>
                  <a:pt x="157" y="25"/>
                </a:cubicBezTo>
                <a:cubicBezTo>
                  <a:pt x="156" y="26"/>
                  <a:pt x="156" y="26"/>
                  <a:pt x="156" y="26"/>
                </a:cubicBezTo>
                <a:cubicBezTo>
                  <a:pt x="156" y="27"/>
                  <a:pt x="156" y="27"/>
                  <a:pt x="156" y="27"/>
                </a:cubicBezTo>
                <a:cubicBezTo>
                  <a:pt x="156" y="28"/>
                  <a:pt x="155" y="27"/>
                  <a:pt x="154" y="28"/>
                </a:cubicBezTo>
                <a:cubicBezTo>
                  <a:pt x="154" y="28"/>
                  <a:pt x="154" y="28"/>
                  <a:pt x="154" y="28"/>
                </a:cubicBezTo>
                <a:cubicBezTo>
                  <a:pt x="153" y="28"/>
                  <a:pt x="153" y="28"/>
                  <a:pt x="153" y="28"/>
                </a:cubicBezTo>
                <a:cubicBezTo>
                  <a:pt x="154" y="29"/>
                  <a:pt x="152" y="30"/>
                  <a:pt x="154" y="30"/>
                </a:cubicBezTo>
                <a:cubicBezTo>
                  <a:pt x="154" y="30"/>
                  <a:pt x="154" y="30"/>
                  <a:pt x="154" y="30"/>
                </a:cubicBezTo>
                <a:cubicBezTo>
                  <a:pt x="154" y="31"/>
                  <a:pt x="154" y="31"/>
                  <a:pt x="153" y="32"/>
                </a:cubicBezTo>
                <a:cubicBezTo>
                  <a:pt x="153" y="31"/>
                  <a:pt x="152" y="32"/>
                  <a:pt x="151" y="32"/>
                </a:cubicBezTo>
                <a:cubicBezTo>
                  <a:pt x="150" y="32"/>
                  <a:pt x="150" y="32"/>
                  <a:pt x="150" y="32"/>
                </a:cubicBezTo>
                <a:cubicBezTo>
                  <a:pt x="150" y="32"/>
                  <a:pt x="150" y="32"/>
                  <a:pt x="151" y="31"/>
                </a:cubicBezTo>
                <a:cubicBezTo>
                  <a:pt x="150" y="31"/>
                  <a:pt x="150" y="31"/>
                  <a:pt x="150" y="31"/>
                </a:cubicBezTo>
                <a:cubicBezTo>
                  <a:pt x="150" y="30"/>
                  <a:pt x="150" y="30"/>
                  <a:pt x="150" y="30"/>
                </a:cubicBezTo>
                <a:cubicBezTo>
                  <a:pt x="149" y="30"/>
                  <a:pt x="149" y="30"/>
                  <a:pt x="149" y="30"/>
                </a:cubicBezTo>
                <a:cubicBezTo>
                  <a:pt x="149" y="30"/>
                  <a:pt x="149" y="31"/>
                  <a:pt x="149" y="31"/>
                </a:cubicBezTo>
                <a:cubicBezTo>
                  <a:pt x="148" y="31"/>
                  <a:pt x="148" y="31"/>
                  <a:pt x="148" y="30"/>
                </a:cubicBezTo>
                <a:cubicBezTo>
                  <a:pt x="148" y="31"/>
                  <a:pt x="148" y="31"/>
                  <a:pt x="148" y="31"/>
                </a:cubicBezTo>
                <a:cubicBezTo>
                  <a:pt x="147" y="30"/>
                  <a:pt x="147" y="30"/>
                  <a:pt x="147" y="30"/>
                </a:cubicBezTo>
                <a:cubicBezTo>
                  <a:pt x="147" y="30"/>
                  <a:pt x="147" y="30"/>
                  <a:pt x="147" y="30"/>
                </a:cubicBezTo>
                <a:cubicBezTo>
                  <a:pt x="146" y="30"/>
                  <a:pt x="146" y="30"/>
                  <a:pt x="146" y="30"/>
                </a:cubicBezTo>
                <a:cubicBezTo>
                  <a:pt x="146" y="30"/>
                  <a:pt x="146" y="30"/>
                  <a:pt x="146" y="30"/>
                </a:cubicBezTo>
                <a:cubicBezTo>
                  <a:pt x="145" y="30"/>
                  <a:pt x="146" y="31"/>
                  <a:pt x="146" y="31"/>
                </a:cubicBezTo>
                <a:cubicBezTo>
                  <a:pt x="145" y="31"/>
                  <a:pt x="144" y="30"/>
                  <a:pt x="144" y="30"/>
                </a:cubicBezTo>
                <a:cubicBezTo>
                  <a:pt x="144" y="30"/>
                  <a:pt x="144" y="30"/>
                  <a:pt x="144" y="30"/>
                </a:cubicBezTo>
                <a:cubicBezTo>
                  <a:pt x="143" y="29"/>
                  <a:pt x="143" y="29"/>
                  <a:pt x="143" y="29"/>
                </a:cubicBezTo>
                <a:cubicBezTo>
                  <a:pt x="143" y="30"/>
                  <a:pt x="143" y="30"/>
                  <a:pt x="143" y="30"/>
                </a:cubicBezTo>
                <a:cubicBezTo>
                  <a:pt x="142" y="29"/>
                  <a:pt x="142" y="29"/>
                  <a:pt x="142" y="29"/>
                </a:cubicBezTo>
                <a:cubicBezTo>
                  <a:pt x="142" y="29"/>
                  <a:pt x="142" y="29"/>
                  <a:pt x="142" y="29"/>
                </a:cubicBezTo>
                <a:cubicBezTo>
                  <a:pt x="141" y="29"/>
                  <a:pt x="141" y="29"/>
                  <a:pt x="141" y="29"/>
                </a:cubicBezTo>
                <a:cubicBezTo>
                  <a:pt x="142" y="27"/>
                  <a:pt x="143" y="27"/>
                  <a:pt x="144" y="26"/>
                </a:cubicBezTo>
                <a:cubicBezTo>
                  <a:pt x="144" y="27"/>
                  <a:pt x="145" y="27"/>
                  <a:pt x="146" y="27"/>
                </a:cubicBezTo>
                <a:cubicBezTo>
                  <a:pt x="146" y="27"/>
                  <a:pt x="146" y="27"/>
                  <a:pt x="146" y="27"/>
                </a:cubicBezTo>
                <a:cubicBezTo>
                  <a:pt x="147" y="27"/>
                  <a:pt x="146" y="26"/>
                  <a:pt x="146" y="26"/>
                </a:cubicBezTo>
                <a:cubicBezTo>
                  <a:pt x="146" y="25"/>
                  <a:pt x="146" y="25"/>
                  <a:pt x="146" y="25"/>
                </a:cubicBezTo>
                <a:cubicBezTo>
                  <a:pt x="146" y="25"/>
                  <a:pt x="146" y="25"/>
                  <a:pt x="146" y="25"/>
                </a:cubicBezTo>
                <a:cubicBezTo>
                  <a:pt x="146" y="24"/>
                  <a:pt x="146" y="24"/>
                  <a:pt x="146" y="23"/>
                </a:cubicBezTo>
                <a:cubicBezTo>
                  <a:pt x="147" y="23"/>
                  <a:pt x="147" y="23"/>
                  <a:pt x="148" y="24"/>
                </a:cubicBezTo>
                <a:cubicBezTo>
                  <a:pt x="148" y="25"/>
                  <a:pt x="147" y="26"/>
                  <a:pt x="148" y="26"/>
                </a:cubicBezTo>
                <a:cubicBezTo>
                  <a:pt x="149" y="26"/>
                  <a:pt x="150" y="27"/>
                  <a:pt x="150" y="26"/>
                </a:cubicBezTo>
                <a:cubicBezTo>
                  <a:pt x="150" y="26"/>
                  <a:pt x="149" y="26"/>
                  <a:pt x="149" y="24"/>
                </a:cubicBezTo>
                <a:cubicBezTo>
                  <a:pt x="149" y="24"/>
                  <a:pt x="149" y="24"/>
                  <a:pt x="149" y="24"/>
                </a:cubicBezTo>
                <a:cubicBezTo>
                  <a:pt x="149" y="24"/>
                  <a:pt x="149" y="24"/>
                  <a:pt x="149" y="24"/>
                </a:cubicBezTo>
                <a:cubicBezTo>
                  <a:pt x="149" y="24"/>
                  <a:pt x="150" y="24"/>
                  <a:pt x="150" y="23"/>
                </a:cubicBezTo>
                <a:cubicBezTo>
                  <a:pt x="150" y="23"/>
                  <a:pt x="150" y="23"/>
                  <a:pt x="150" y="23"/>
                </a:cubicBezTo>
                <a:cubicBezTo>
                  <a:pt x="149" y="23"/>
                  <a:pt x="149" y="23"/>
                  <a:pt x="149" y="23"/>
                </a:cubicBezTo>
                <a:cubicBezTo>
                  <a:pt x="149" y="23"/>
                  <a:pt x="148" y="22"/>
                  <a:pt x="148" y="23"/>
                </a:cubicBezTo>
                <a:cubicBezTo>
                  <a:pt x="147" y="23"/>
                  <a:pt x="147" y="23"/>
                  <a:pt x="147" y="23"/>
                </a:cubicBezTo>
                <a:cubicBezTo>
                  <a:pt x="147" y="21"/>
                  <a:pt x="149" y="21"/>
                  <a:pt x="150" y="20"/>
                </a:cubicBezTo>
                <a:cubicBezTo>
                  <a:pt x="151" y="20"/>
                  <a:pt x="152" y="19"/>
                  <a:pt x="152" y="20"/>
                </a:cubicBezTo>
                <a:cubicBezTo>
                  <a:pt x="154" y="21"/>
                  <a:pt x="154" y="21"/>
                  <a:pt x="154" y="21"/>
                </a:cubicBezTo>
                <a:cubicBezTo>
                  <a:pt x="154" y="21"/>
                  <a:pt x="154" y="21"/>
                  <a:pt x="154" y="21"/>
                </a:cubicBezTo>
                <a:cubicBezTo>
                  <a:pt x="154" y="21"/>
                  <a:pt x="154" y="21"/>
                  <a:pt x="154" y="20"/>
                </a:cubicBezTo>
                <a:cubicBezTo>
                  <a:pt x="154" y="20"/>
                  <a:pt x="154" y="20"/>
                  <a:pt x="154" y="20"/>
                </a:cubicBezTo>
                <a:cubicBezTo>
                  <a:pt x="153" y="20"/>
                  <a:pt x="153" y="19"/>
                  <a:pt x="152" y="19"/>
                </a:cubicBezTo>
                <a:cubicBezTo>
                  <a:pt x="152" y="19"/>
                  <a:pt x="152" y="19"/>
                  <a:pt x="152" y="19"/>
                </a:cubicBezTo>
                <a:cubicBezTo>
                  <a:pt x="152" y="19"/>
                  <a:pt x="153" y="19"/>
                  <a:pt x="153" y="19"/>
                </a:cubicBezTo>
                <a:cubicBezTo>
                  <a:pt x="153" y="18"/>
                  <a:pt x="153" y="17"/>
                  <a:pt x="153" y="16"/>
                </a:cubicBezTo>
                <a:cubicBezTo>
                  <a:pt x="153" y="16"/>
                  <a:pt x="153" y="15"/>
                  <a:pt x="153" y="15"/>
                </a:cubicBezTo>
                <a:cubicBezTo>
                  <a:pt x="153" y="14"/>
                  <a:pt x="153" y="15"/>
                  <a:pt x="153" y="15"/>
                </a:cubicBezTo>
                <a:cubicBezTo>
                  <a:pt x="153" y="14"/>
                  <a:pt x="153" y="13"/>
                  <a:pt x="154" y="12"/>
                </a:cubicBezTo>
                <a:cubicBezTo>
                  <a:pt x="155" y="13"/>
                  <a:pt x="156" y="13"/>
                  <a:pt x="156" y="15"/>
                </a:cubicBezTo>
                <a:cubicBezTo>
                  <a:pt x="157" y="15"/>
                  <a:pt x="156" y="16"/>
                  <a:pt x="157" y="16"/>
                </a:cubicBezTo>
                <a:cubicBezTo>
                  <a:pt x="158" y="16"/>
                  <a:pt x="157" y="15"/>
                  <a:pt x="157" y="15"/>
                </a:cubicBezTo>
                <a:cubicBezTo>
                  <a:pt x="157" y="14"/>
                  <a:pt x="157" y="14"/>
                  <a:pt x="157" y="14"/>
                </a:cubicBezTo>
                <a:cubicBezTo>
                  <a:pt x="159" y="14"/>
                  <a:pt x="161" y="14"/>
                  <a:pt x="162" y="13"/>
                </a:cubicBezTo>
                <a:cubicBezTo>
                  <a:pt x="163" y="12"/>
                  <a:pt x="164" y="14"/>
                  <a:pt x="165" y="13"/>
                </a:cubicBezTo>
                <a:cubicBezTo>
                  <a:pt x="164" y="12"/>
                  <a:pt x="164" y="12"/>
                  <a:pt x="163" y="12"/>
                </a:cubicBezTo>
                <a:cubicBezTo>
                  <a:pt x="164" y="11"/>
                  <a:pt x="164" y="11"/>
                  <a:pt x="164" y="11"/>
                </a:cubicBezTo>
                <a:cubicBezTo>
                  <a:pt x="162" y="11"/>
                  <a:pt x="162" y="13"/>
                  <a:pt x="160" y="13"/>
                </a:cubicBezTo>
                <a:cubicBezTo>
                  <a:pt x="158" y="12"/>
                  <a:pt x="158" y="12"/>
                  <a:pt x="158" y="12"/>
                </a:cubicBezTo>
                <a:cubicBezTo>
                  <a:pt x="159" y="12"/>
                  <a:pt x="159" y="12"/>
                  <a:pt x="159" y="12"/>
                </a:cubicBezTo>
                <a:cubicBezTo>
                  <a:pt x="158" y="10"/>
                  <a:pt x="156" y="14"/>
                  <a:pt x="155" y="11"/>
                </a:cubicBezTo>
                <a:cubicBezTo>
                  <a:pt x="156" y="10"/>
                  <a:pt x="156" y="10"/>
                  <a:pt x="156" y="10"/>
                </a:cubicBezTo>
                <a:cubicBezTo>
                  <a:pt x="155" y="9"/>
                  <a:pt x="154" y="12"/>
                  <a:pt x="153" y="10"/>
                </a:cubicBezTo>
                <a:cubicBezTo>
                  <a:pt x="153" y="9"/>
                  <a:pt x="153" y="9"/>
                  <a:pt x="153" y="9"/>
                </a:cubicBezTo>
                <a:cubicBezTo>
                  <a:pt x="154" y="8"/>
                  <a:pt x="156" y="10"/>
                  <a:pt x="157" y="8"/>
                </a:cubicBezTo>
                <a:cubicBezTo>
                  <a:pt x="157" y="8"/>
                  <a:pt x="156" y="9"/>
                  <a:pt x="156" y="8"/>
                </a:cubicBezTo>
                <a:cubicBezTo>
                  <a:pt x="155" y="8"/>
                  <a:pt x="154" y="8"/>
                  <a:pt x="153" y="8"/>
                </a:cubicBezTo>
                <a:cubicBezTo>
                  <a:pt x="154" y="7"/>
                  <a:pt x="154" y="7"/>
                  <a:pt x="154" y="7"/>
                </a:cubicBezTo>
                <a:cubicBezTo>
                  <a:pt x="154" y="7"/>
                  <a:pt x="154" y="7"/>
                  <a:pt x="154" y="7"/>
                </a:cubicBezTo>
                <a:cubicBezTo>
                  <a:pt x="155" y="6"/>
                  <a:pt x="155" y="6"/>
                  <a:pt x="155" y="6"/>
                </a:cubicBezTo>
                <a:cubicBezTo>
                  <a:pt x="154" y="6"/>
                  <a:pt x="154" y="6"/>
                  <a:pt x="154" y="6"/>
                </a:cubicBezTo>
                <a:cubicBezTo>
                  <a:pt x="154" y="5"/>
                  <a:pt x="155" y="5"/>
                  <a:pt x="154" y="5"/>
                </a:cubicBezTo>
                <a:cubicBezTo>
                  <a:pt x="153" y="5"/>
                  <a:pt x="153" y="5"/>
                  <a:pt x="153" y="5"/>
                </a:cubicBezTo>
                <a:cubicBezTo>
                  <a:pt x="153" y="4"/>
                  <a:pt x="154" y="4"/>
                  <a:pt x="155" y="4"/>
                </a:cubicBezTo>
                <a:cubicBezTo>
                  <a:pt x="156" y="4"/>
                  <a:pt x="156" y="4"/>
                  <a:pt x="156" y="4"/>
                </a:cubicBezTo>
                <a:cubicBezTo>
                  <a:pt x="156" y="4"/>
                  <a:pt x="156" y="4"/>
                  <a:pt x="156" y="4"/>
                </a:cubicBezTo>
                <a:cubicBezTo>
                  <a:pt x="157" y="4"/>
                  <a:pt x="157" y="3"/>
                  <a:pt x="157" y="3"/>
                </a:cubicBezTo>
                <a:cubicBezTo>
                  <a:pt x="158" y="4"/>
                  <a:pt x="158" y="4"/>
                  <a:pt x="158" y="4"/>
                </a:cubicBezTo>
                <a:cubicBezTo>
                  <a:pt x="159" y="5"/>
                  <a:pt x="158" y="3"/>
                  <a:pt x="159" y="4"/>
                </a:cubicBezTo>
                <a:cubicBezTo>
                  <a:pt x="159" y="4"/>
                  <a:pt x="159" y="4"/>
                  <a:pt x="159" y="5"/>
                </a:cubicBezTo>
                <a:cubicBezTo>
                  <a:pt x="159" y="5"/>
                  <a:pt x="159" y="5"/>
                  <a:pt x="159" y="5"/>
                </a:cubicBezTo>
                <a:cubicBezTo>
                  <a:pt x="159" y="5"/>
                  <a:pt x="159" y="5"/>
                  <a:pt x="159" y="5"/>
                </a:cubicBezTo>
                <a:cubicBezTo>
                  <a:pt x="160" y="5"/>
                  <a:pt x="160" y="5"/>
                  <a:pt x="160" y="5"/>
                </a:cubicBezTo>
                <a:cubicBezTo>
                  <a:pt x="161" y="4"/>
                  <a:pt x="159" y="4"/>
                  <a:pt x="159" y="3"/>
                </a:cubicBezTo>
                <a:cubicBezTo>
                  <a:pt x="160" y="3"/>
                  <a:pt x="161" y="3"/>
                  <a:pt x="160" y="2"/>
                </a:cubicBezTo>
                <a:cubicBezTo>
                  <a:pt x="162" y="1"/>
                  <a:pt x="161" y="6"/>
                  <a:pt x="163" y="3"/>
                </a:cubicBezTo>
                <a:cubicBezTo>
                  <a:pt x="163" y="2"/>
                  <a:pt x="163" y="2"/>
                  <a:pt x="163" y="2"/>
                </a:cubicBezTo>
                <a:cubicBezTo>
                  <a:pt x="164" y="2"/>
                  <a:pt x="164" y="3"/>
                  <a:pt x="164" y="3"/>
                </a:cubicBezTo>
                <a:cubicBezTo>
                  <a:pt x="165" y="2"/>
                  <a:pt x="164" y="2"/>
                  <a:pt x="164" y="1"/>
                </a:cubicBezTo>
                <a:cubicBezTo>
                  <a:pt x="165" y="1"/>
                  <a:pt x="164" y="3"/>
                  <a:pt x="165" y="3"/>
                </a:cubicBezTo>
                <a:cubicBezTo>
                  <a:pt x="165" y="3"/>
                  <a:pt x="165" y="2"/>
                  <a:pt x="165" y="1"/>
                </a:cubicBezTo>
                <a:cubicBezTo>
                  <a:pt x="165" y="1"/>
                  <a:pt x="165" y="1"/>
                  <a:pt x="165" y="1"/>
                </a:cubicBezTo>
                <a:cubicBezTo>
                  <a:pt x="166" y="1"/>
                  <a:pt x="166" y="2"/>
                  <a:pt x="167" y="3"/>
                </a:cubicBezTo>
                <a:cubicBezTo>
                  <a:pt x="168" y="2"/>
                  <a:pt x="166" y="1"/>
                  <a:pt x="167" y="0"/>
                </a:cubicBezTo>
                <a:cubicBezTo>
                  <a:pt x="168" y="1"/>
                  <a:pt x="168" y="1"/>
                  <a:pt x="169" y="1"/>
                </a:cubicBezTo>
                <a:close/>
                <a:moveTo>
                  <a:pt x="150" y="5"/>
                </a:moveTo>
                <a:cubicBezTo>
                  <a:pt x="150" y="5"/>
                  <a:pt x="150" y="5"/>
                  <a:pt x="150" y="5"/>
                </a:cubicBezTo>
                <a:cubicBezTo>
                  <a:pt x="153" y="6"/>
                  <a:pt x="149" y="9"/>
                  <a:pt x="151" y="11"/>
                </a:cubicBezTo>
                <a:cubicBezTo>
                  <a:pt x="151" y="11"/>
                  <a:pt x="151" y="10"/>
                  <a:pt x="152" y="11"/>
                </a:cubicBezTo>
                <a:cubicBezTo>
                  <a:pt x="152" y="11"/>
                  <a:pt x="151" y="12"/>
                  <a:pt x="152" y="13"/>
                </a:cubicBezTo>
                <a:cubicBezTo>
                  <a:pt x="152" y="12"/>
                  <a:pt x="152" y="12"/>
                  <a:pt x="152" y="11"/>
                </a:cubicBezTo>
                <a:cubicBezTo>
                  <a:pt x="153" y="11"/>
                  <a:pt x="153" y="11"/>
                  <a:pt x="153" y="11"/>
                </a:cubicBezTo>
                <a:cubicBezTo>
                  <a:pt x="152" y="13"/>
                  <a:pt x="153" y="15"/>
                  <a:pt x="151" y="15"/>
                </a:cubicBezTo>
                <a:cubicBezTo>
                  <a:pt x="151" y="15"/>
                  <a:pt x="151" y="15"/>
                  <a:pt x="151" y="15"/>
                </a:cubicBezTo>
                <a:cubicBezTo>
                  <a:pt x="151" y="15"/>
                  <a:pt x="151" y="15"/>
                  <a:pt x="151" y="15"/>
                </a:cubicBezTo>
                <a:cubicBezTo>
                  <a:pt x="152" y="16"/>
                  <a:pt x="152" y="16"/>
                  <a:pt x="152" y="17"/>
                </a:cubicBezTo>
                <a:cubicBezTo>
                  <a:pt x="152" y="18"/>
                  <a:pt x="150" y="17"/>
                  <a:pt x="151" y="19"/>
                </a:cubicBezTo>
                <a:cubicBezTo>
                  <a:pt x="150" y="19"/>
                  <a:pt x="150" y="19"/>
                  <a:pt x="150" y="19"/>
                </a:cubicBezTo>
                <a:cubicBezTo>
                  <a:pt x="151" y="18"/>
                  <a:pt x="151" y="18"/>
                  <a:pt x="151" y="18"/>
                </a:cubicBezTo>
                <a:cubicBezTo>
                  <a:pt x="151" y="18"/>
                  <a:pt x="150" y="18"/>
                  <a:pt x="150" y="18"/>
                </a:cubicBezTo>
                <a:cubicBezTo>
                  <a:pt x="150" y="18"/>
                  <a:pt x="150" y="18"/>
                  <a:pt x="150" y="18"/>
                </a:cubicBezTo>
                <a:cubicBezTo>
                  <a:pt x="150" y="18"/>
                  <a:pt x="150" y="18"/>
                  <a:pt x="150" y="18"/>
                </a:cubicBezTo>
                <a:cubicBezTo>
                  <a:pt x="149" y="19"/>
                  <a:pt x="149" y="19"/>
                  <a:pt x="148" y="20"/>
                </a:cubicBezTo>
                <a:cubicBezTo>
                  <a:pt x="148" y="20"/>
                  <a:pt x="148" y="20"/>
                  <a:pt x="148" y="20"/>
                </a:cubicBezTo>
                <a:cubicBezTo>
                  <a:pt x="147" y="21"/>
                  <a:pt x="147" y="21"/>
                  <a:pt x="147" y="21"/>
                </a:cubicBezTo>
                <a:cubicBezTo>
                  <a:pt x="147" y="20"/>
                  <a:pt x="147" y="20"/>
                  <a:pt x="147" y="20"/>
                </a:cubicBezTo>
                <a:cubicBezTo>
                  <a:pt x="147" y="21"/>
                  <a:pt x="146" y="21"/>
                  <a:pt x="146" y="22"/>
                </a:cubicBezTo>
                <a:cubicBezTo>
                  <a:pt x="145" y="21"/>
                  <a:pt x="145" y="21"/>
                  <a:pt x="145" y="21"/>
                </a:cubicBezTo>
                <a:cubicBezTo>
                  <a:pt x="145" y="21"/>
                  <a:pt x="145" y="21"/>
                  <a:pt x="145" y="21"/>
                </a:cubicBezTo>
                <a:cubicBezTo>
                  <a:pt x="145" y="21"/>
                  <a:pt x="145" y="21"/>
                  <a:pt x="145" y="21"/>
                </a:cubicBezTo>
                <a:cubicBezTo>
                  <a:pt x="145" y="21"/>
                  <a:pt x="144" y="21"/>
                  <a:pt x="144" y="21"/>
                </a:cubicBezTo>
                <a:cubicBezTo>
                  <a:pt x="144" y="21"/>
                  <a:pt x="143" y="21"/>
                  <a:pt x="143" y="20"/>
                </a:cubicBezTo>
                <a:cubicBezTo>
                  <a:pt x="143" y="20"/>
                  <a:pt x="143" y="20"/>
                  <a:pt x="143" y="19"/>
                </a:cubicBezTo>
                <a:cubicBezTo>
                  <a:pt x="143" y="19"/>
                  <a:pt x="143" y="19"/>
                  <a:pt x="143" y="19"/>
                </a:cubicBezTo>
                <a:cubicBezTo>
                  <a:pt x="143" y="19"/>
                  <a:pt x="143" y="19"/>
                  <a:pt x="143" y="19"/>
                </a:cubicBezTo>
                <a:cubicBezTo>
                  <a:pt x="143" y="18"/>
                  <a:pt x="143" y="18"/>
                  <a:pt x="143" y="17"/>
                </a:cubicBezTo>
                <a:cubicBezTo>
                  <a:pt x="143" y="16"/>
                  <a:pt x="144" y="17"/>
                  <a:pt x="144" y="16"/>
                </a:cubicBezTo>
                <a:cubicBezTo>
                  <a:pt x="145" y="17"/>
                  <a:pt x="145" y="17"/>
                  <a:pt x="145" y="17"/>
                </a:cubicBezTo>
                <a:cubicBezTo>
                  <a:pt x="145" y="16"/>
                  <a:pt x="145" y="16"/>
                  <a:pt x="145" y="16"/>
                </a:cubicBezTo>
                <a:cubicBezTo>
                  <a:pt x="146" y="17"/>
                  <a:pt x="146" y="17"/>
                  <a:pt x="146" y="17"/>
                </a:cubicBezTo>
                <a:cubicBezTo>
                  <a:pt x="146" y="16"/>
                  <a:pt x="146" y="16"/>
                  <a:pt x="146" y="16"/>
                </a:cubicBezTo>
                <a:cubicBezTo>
                  <a:pt x="145" y="16"/>
                  <a:pt x="145" y="15"/>
                  <a:pt x="144" y="15"/>
                </a:cubicBezTo>
                <a:cubicBezTo>
                  <a:pt x="144" y="15"/>
                  <a:pt x="144" y="15"/>
                  <a:pt x="144" y="15"/>
                </a:cubicBezTo>
                <a:cubicBezTo>
                  <a:pt x="144" y="15"/>
                  <a:pt x="144" y="15"/>
                  <a:pt x="143" y="15"/>
                </a:cubicBezTo>
                <a:cubicBezTo>
                  <a:pt x="143" y="14"/>
                  <a:pt x="144" y="14"/>
                  <a:pt x="144" y="13"/>
                </a:cubicBezTo>
                <a:cubicBezTo>
                  <a:pt x="144" y="13"/>
                  <a:pt x="145" y="12"/>
                  <a:pt x="145" y="11"/>
                </a:cubicBezTo>
                <a:cubicBezTo>
                  <a:pt x="145" y="12"/>
                  <a:pt x="146" y="12"/>
                  <a:pt x="147" y="12"/>
                </a:cubicBezTo>
                <a:cubicBezTo>
                  <a:pt x="147" y="12"/>
                  <a:pt x="147" y="12"/>
                  <a:pt x="147" y="11"/>
                </a:cubicBezTo>
                <a:cubicBezTo>
                  <a:pt x="146" y="11"/>
                  <a:pt x="146" y="10"/>
                  <a:pt x="145" y="10"/>
                </a:cubicBezTo>
                <a:cubicBezTo>
                  <a:pt x="145" y="9"/>
                  <a:pt x="145" y="9"/>
                  <a:pt x="145" y="9"/>
                </a:cubicBezTo>
                <a:cubicBezTo>
                  <a:pt x="146" y="10"/>
                  <a:pt x="147" y="9"/>
                  <a:pt x="148" y="9"/>
                </a:cubicBezTo>
                <a:cubicBezTo>
                  <a:pt x="148" y="8"/>
                  <a:pt x="147" y="8"/>
                  <a:pt x="148" y="7"/>
                </a:cubicBezTo>
                <a:cubicBezTo>
                  <a:pt x="148" y="7"/>
                  <a:pt x="148" y="7"/>
                  <a:pt x="149" y="7"/>
                </a:cubicBezTo>
                <a:cubicBezTo>
                  <a:pt x="149" y="7"/>
                  <a:pt x="149" y="7"/>
                  <a:pt x="149" y="7"/>
                </a:cubicBezTo>
                <a:cubicBezTo>
                  <a:pt x="149" y="7"/>
                  <a:pt x="149" y="7"/>
                  <a:pt x="150" y="7"/>
                </a:cubicBezTo>
                <a:cubicBezTo>
                  <a:pt x="150" y="7"/>
                  <a:pt x="150" y="7"/>
                  <a:pt x="150" y="7"/>
                </a:cubicBezTo>
                <a:cubicBezTo>
                  <a:pt x="150" y="6"/>
                  <a:pt x="150" y="5"/>
                  <a:pt x="149" y="6"/>
                </a:cubicBezTo>
                <a:cubicBezTo>
                  <a:pt x="149" y="5"/>
                  <a:pt x="149" y="5"/>
                  <a:pt x="149" y="5"/>
                </a:cubicBezTo>
                <a:cubicBezTo>
                  <a:pt x="149" y="5"/>
                  <a:pt x="149" y="5"/>
                  <a:pt x="150" y="5"/>
                </a:cubicBezTo>
                <a:close/>
                <a:moveTo>
                  <a:pt x="155" y="6"/>
                </a:moveTo>
                <a:cubicBezTo>
                  <a:pt x="156" y="6"/>
                  <a:pt x="156" y="6"/>
                  <a:pt x="156" y="6"/>
                </a:cubicBezTo>
                <a:cubicBezTo>
                  <a:pt x="155" y="6"/>
                  <a:pt x="155" y="6"/>
                  <a:pt x="155" y="6"/>
                </a:cubicBezTo>
                <a:close/>
                <a:moveTo>
                  <a:pt x="142" y="10"/>
                </a:moveTo>
                <a:cubicBezTo>
                  <a:pt x="141" y="10"/>
                  <a:pt x="141" y="11"/>
                  <a:pt x="141" y="11"/>
                </a:cubicBezTo>
                <a:cubicBezTo>
                  <a:pt x="141" y="11"/>
                  <a:pt x="141" y="11"/>
                  <a:pt x="141" y="10"/>
                </a:cubicBezTo>
                <a:cubicBezTo>
                  <a:pt x="141" y="10"/>
                  <a:pt x="142" y="10"/>
                  <a:pt x="142" y="10"/>
                </a:cubicBezTo>
                <a:close/>
                <a:moveTo>
                  <a:pt x="133" y="12"/>
                </a:moveTo>
                <a:cubicBezTo>
                  <a:pt x="134" y="11"/>
                  <a:pt x="134" y="11"/>
                  <a:pt x="135" y="11"/>
                </a:cubicBezTo>
                <a:cubicBezTo>
                  <a:pt x="135" y="12"/>
                  <a:pt x="135" y="12"/>
                  <a:pt x="135" y="13"/>
                </a:cubicBezTo>
                <a:cubicBezTo>
                  <a:pt x="135" y="14"/>
                  <a:pt x="135" y="14"/>
                  <a:pt x="135" y="14"/>
                </a:cubicBezTo>
                <a:cubicBezTo>
                  <a:pt x="135" y="14"/>
                  <a:pt x="136" y="12"/>
                  <a:pt x="136" y="14"/>
                </a:cubicBezTo>
                <a:cubicBezTo>
                  <a:pt x="135" y="15"/>
                  <a:pt x="138" y="15"/>
                  <a:pt x="137" y="16"/>
                </a:cubicBezTo>
                <a:cubicBezTo>
                  <a:pt x="135" y="17"/>
                  <a:pt x="136" y="21"/>
                  <a:pt x="133" y="20"/>
                </a:cubicBezTo>
                <a:cubicBezTo>
                  <a:pt x="135" y="19"/>
                  <a:pt x="133" y="17"/>
                  <a:pt x="132" y="16"/>
                </a:cubicBezTo>
                <a:cubicBezTo>
                  <a:pt x="131" y="16"/>
                  <a:pt x="131" y="16"/>
                  <a:pt x="131" y="16"/>
                </a:cubicBezTo>
                <a:cubicBezTo>
                  <a:pt x="131" y="16"/>
                  <a:pt x="131" y="15"/>
                  <a:pt x="131" y="15"/>
                </a:cubicBezTo>
                <a:cubicBezTo>
                  <a:pt x="132" y="15"/>
                  <a:pt x="132" y="16"/>
                  <a:pt x="132" y="16"/>
                </a:cubicBezTo>
                <a:cubicBezTo>
                  <a:pt x="133" y="15"/>
                  <a:pt x="133" y="15"/>
                  <a:pt x="133" y="15"/>
                </a:cubicBezTo>
                <a:cubicBezTo>
                  <a:pt x="133" y="15"/>
                  <a:pt x="133" y="15"/>
                  <a:pt x="133" y="15"/>
                </a:cubicBezTo>
                <a:cubicBezTo>
                  <a:pt x="133" y="14"/>
                  <a:pt x="133" y="14"/>
                  <a:pt x="133" y="13"/>
                </a:cubicBezTo>
                <a:cubicBezTo>
                  <a:pt x="133" y="13"/>
                  <a:pt x="133" y="13"/>
                  <a:pt x="133" y="13"/>
                </a:cubicBezTo>
                <a:cubicBezTo>
                  <a:pt x="132" y="14"/>
                  <a:pt x="132" y="14"/>
                  <a:pt x="132" y="14"/>
                </a:cubicBezTo>
                <a:cubicBezTo>
                  <a:pt x="133" y="13"/>
                  <a:pt x="133" y="13"/>
                  <a:pt x="133" y="13"/>
                </a:cubicBezTo>
                <a:cubicBezTo>
                  <a:pt x="133" y="13"/>
                  <a:pt x="133" y="12"/>
                  <a:pt x="132" y="12"/>
                </a:cubicBezTo>
                <a:cubicBezTo>
                  <a:pt x="132" y="12"/>
                  <a:pt x="133" y="11"/>
                  <a:pt x="133" y="12"/>
                </a:cubicBezTo>
                <a:close/>
                <a:moveTo>
                  <a:pt x="126" y="12"/>
                </a:moveTo>
                <a:cubicBezTo>
                  <a:pt x="126" y="13"/>
                  <a:pt x="126" y="14"/>
                  <a:pt x="125" y="15"/>
                </a:cubicBezTo>
                <a:cubicBezTo>
                  <a:pt x="124" y="15"/>
                  <a:pt x="124" y="14"/>
                  <a:pt x="124" y="14"/>
                </a:cubicBezTo>
                <a:cubicBezTo>
                  <a:pt x="124" y="14"/>
                  <a:pt x="124" y="14"/>
                  <a:pt x="124" y="14"/>
                </a:cubicBezTo>
                <a:cubicBezTo>
                  <a:pt x="123" y="13"/>
                  <a:pt x="123" y="13"/>
                  <a:pt x="122" y="13"/>
                </a:cubicBezTo>
                <a:cubicBezTo>
                  <a:pt x="123" y="12"/>
                  <a:pt x="125" y="13"/>
                  <a:pt x="126" y="12"/>
                </a:cubicBezTo>
                <a:close/>
                <a:moveTo>
                  <a:pt x="120" y="15"/>
                </a:moveTo>
                <a:cubicBezTo>
                  <a:pt x="119" y="15"/>
                  <a:pt x="119" y="15"/>
                  <a:pt x="119" y="15"/>
                </a:cubicBezTo>
                <a:cubicBezTo>
                  <a:pt x="119" y="15"/>
                  <a:pt x="119" y="14"/>
                  <a:pt x="119" y="14"/>
                </a:cubicBezTo>
                <a:cubicBezTo>
                  <a:pt x="120" y="14"/>
                  <a:pt x="120" y="14"/>
                  <a:pt x="120" y="14"/>
                </a:cubicBezTo>
                <a:cubicBezTo>
                  <a:pt x="120" y="15"/>
                  <a:pt x="120" y="15"/>
                  <a:pt x="120" y="15"/>
                </a:cubicBezTo>
                <a:close/>
                <a:moveTo>
                  <a:pt x="124" y="15"/>
                </a:moveTo>
                <a:cubicBezTo>
                  <a:pt x="124" y="16"/>
                  <a:pt x="122" y="16"/>
                  <a:pt x="123" y="17"/>
                </a:cubicBezTo>
                <a:cubicBezTo>
                  <a:pt x="122" y="18"/>
                  <a:pt x="121" y="18"/>
                  <a:pt x="120" y="18"/>
                </a:cubicBezTo>
                <a:cubicBezTo>
                  <a:pt x="120" y="18"/>
                  <a:pt x="120" y="17"/>
                  <a:pt x="119" y="17"/>
                </a:cubicBezTo>
                <a:cubicBezTo>
                  <a:pt x="120" y="16"/>
                  <a:pt x="120" y="15"/>
                  <a:pt x="121" y="15"/>
                </a:cubicBezTo>
                <a:cubicBezTo>
                  <a:pt x="122" y="15"/>
                  <a:pt x="123" y="15"/>
                  <a:pt x="124" y="15"/>
                </a:cubicBezTo>
                <a:close/>
                <a:moveTo>
                  <a:pt x="115" y="16"/>
                </a:moveTo>
                <a:cubicBezTo>
                  <a:pt x="115" y="16"/>
                  <a:pt x="115" y="16"/>
                  <a:pt x="115" y="16"/>
                </a:cubicBezTo>
                <a:cubicBezTo>
                  <a:pt x="115" y="15"/>
                  <a:pt x="115" y="15"/>
                  <a:pt x="115" y="15"/>
                </a:cubicBezTo>
                <a:cubicBezTo>
                  <a:pt x="116" y="15"/>
                  <a:pt x="116" y="15"/>
                  <a:pt x="116" y="15"/>
                </a:cubicBezTo>
                <a:cubicBezTo>
                  <a:pt x="117" y="17"/>
                  <a:pt x="114" y="16"/>
                  <a:pt x="115" y="18"/>
                </a:cubicBezTo>
                <a:cubicBezTo>
                  <a:pt x="114" y="20"/>
                  <a:pt x="112" y="18"/>
                  <a:pt x="111" y="21"/>
                </a:cubicBezTo>
                <a:cubicBezTo>
                  <a:pt x="110" y="19"/>
                  <a:pt x="114" y="18"/>
                  <a:pt x="111" y="18"/>
                </a:cubicBezTo>
                <a:cubicBezTo>
                  <a:pt x="109" y="20"/>
                  <a:pt x="109" y="20"/>
                  <a:pt x="109" y="20"/>
                </a:cubicBezTo>
                <a:cubicBezTo>
                  <a:pt x="109" y="20"/>
                  <a:pt x="109" y="20"/>
                  <a:pt x="109" y="20"/>
                </a:cubicBezTo>
                <a:cubicBezTo>
                  <a:pt x="108" y="20"/>
                  <a:pt x="108" y="21"/>
                  <a:pt x="107" y="21"/>
                </a:cubicBezTo>
                <a:cubicBezTo>
                  <a:pt x="107" y="20"/>
                  <a:pt x="108" y="20"/>
                  <a:pt x="107" y="19"/>
                </a:cubicBezTo>
                <a:cubicBezTo>
                  <a:pt x="106" y="20"/>
                  <a:pt x="106" y="20"/>
                  <a:pt x="106" y="20"/>
                </a:cubicBezTo>
                <a:cubicBezTo>
                  <a:pt x="106" y="20"/>
                  <a:pt x="106" y="20"/>
                  <a:pt x="106" y="19"/>
                </a:cubicBezTo>
                <a:cubicBezTo>
                  <a:pt x="105" y="20"/>
                  <a:pt x="105" y="20"/>
                  <a:pt x="105" y="20"/>
                </a:cubicBezTo>
                <a:cubicBezTo>
                  <a:pt x="105" y="19"/>
                  <a:pt x="106" y="19"/>
                  <a:pt x="106" y="18"/>
                </a:cubicBezTo>
                <a:cubicBezTo>
                  <a:pt x="108" y="18"/>
                  <a:pt x="108" y="17"/>
                  <a:pt x="109" y="17"/>
                </a:cubicBezTo>
                <a:cubicBezTo>
                  <a:pt x="110" y="16"/>
                  <a:pt x="112" y="16"/>
                  <a:pt x="112" y="15"/>
                </a:cubicBezTo>
                <a:cubicBezTo>
                  <a:pt x="113" y="15"/>
                  <a:pt x="115" y="15"/>
                  <a:pt x="115" y="16"/>
                </a:cubicBezTo>
                <a:close/>
                <a:moveTo>
                  <a:pt x="140" y="19"/>
                </a:moveTo>
                <a:cubicBezTo>
                  <a:pt x="140" y="21"/>
                  <a:pt x="140" y="21"/>
                  <a:pt x="140" y="21"/>
                </a:cubicBezTo>
                <a:cubicBezTo>
                  <a:pt x="139" y="21"/>
                  <a:pt x="137" y="21"/>
                  <a:pt x="137" y="19"/>
                </a:cubicBezTo>
                <a:cubicBezTo>
                  <a:pt x="137" y="19"/>
                  <a:pt x="138" y="19"/>
                  <a:pt x="138" y="19"/>
                </a:cubicBezTo>
                <a:cubicBezTo>
                  <a:pt x="137" y="18"/>
                  <a:pt x="138" y="17"/>
                  <a:pt x="139" y="16"/>
                </a:cubicBezTo>
                <a:cubicBezTo>
                  <a:pt x="140" y="16"/>
                  <a:pt x="139" y="18"/>
                  <a:pt x="140" y="19"/>
                </a:cubicBezTo>
                <a:close/>
                <a:moveTo>
                  <a:pt x="127" y="21"/>
                </a:moveTo>
                <a:cubicBezTo>
                  <a:pt x="127" y="21"/>
                  <a:pt x="127" y="21"/>
                  <a:pt x="127" y="21"/>
                </a:cubicBezTo>
                <a:cubicBezTo>
                  <a:pt x="127" y="20"/>
                  <a:pt x="128" y="19"/>
                  <a:pt x="128" y="18"/>
                </a:cubicBezTo>
                <a:cubicBezTo>
                  <a:pt x="128" y="19"/>
                  <a:pt x="128" y="20"/>
                  <a:pt x="127" y="21"/>
                </a:cubicBezTo>
                <a:close/>
                <a:moveTo>
                  <a:pt x="132" y="19"/>
                </a:moveTo>
                <a:cubicBezTo>
                  <a:pt x="132" y="20"/>
                  <a:pt x="132" y="20"/>
                  <a:pt x="132" y="20"/>
                </a:cubicBezTo>
                <a:cubicBezTo>
                  <a:pt x="132" y="20"/>
                  <a:pt x="131" y="19"/>
                  <a:pt x="131" y="19"/>
                </a:cubicBezTo>
                <a:cubicBezTo>
                  <a:pt x="131" y="19"/>
                  <a:pt x="132" y="19"/>
                  <a:pt x="132" y="19"/>
                </a:cubicBezTo>
                <a:close/>
                <a:moveTo>
                  <a:pt x="163" y="20"/>
                </a:moveTo>
                <a:cubicBezTo>
                  <a:pt x="163" y="21"/>
                  <a:pt x="163" y="21"/>
                  <a:pt x="163" y="21"/>
                </a:cubicBezTo>
                <a:cubicBezTo>
                  <a:pt x="162" y="21"/>
                  <a:pt x="162" y="21"/>
                  <a:pt x="162" y="21"/>
                </a:cubicBezTo>
                <a:cubicBezTo>
                  <a:pt x="162" y="20"/>
                  <a:pt x="162" y="20"/>
                  <a:pt x="162" y="20"/>
                </a:cubicBezTo>
                <a:cubicBezTo>
                  <a:pt x="162" y="21"/>
                  <a:pt x="162" y="20"/>
                  <a:pt x="163" y="20"/>
                </a:cubicBezTo>
                <a:close/>
                <a:moveTo>
                  <a:pt x="115" y="21"/>
                </a:moveTo>
                <a:cubicBezTo>
                  <a:pt x="114" y="22"/>
                  <a:pt x="114" y="22"/>
                  <a:pt x="114" y="22"/>
                </a:cubicBezTo>
                <a:cubicBezTo>
                  <a:pt x="116" y="22"/>
                  <a:pt x="116" y="23"/>
                  <a:pt x="116" y="24"/>
                </a:cubicBezTo>
                <a:cubicBezTo>
                  <a:pt x="115" y="24"/>
                  <a:pt x="115" y="24"/>
                  <a:pt x="115" y="24"/>
                </a:cubicBezTo>
                <a:cubicBezTo>
                  <a:pt x="117" y="25"/>
                  <a:pt x="115" y="26"/>
                  <a:pt x="116" y="26"/>
                </a:cubicBezTo>
                <a:cubicBezTo>
                  <a:pt x="117" y="26"/>
                  <a:pt x="118" y="27"/>
                  <a:pt x="118" y="26"/>
                </a:cubicBezTo>
                <a:cubicBezTo>
                  <a:pt x="118" y="25"/>
                  <a:pt x="119" y="25"/>
                  <a:pt x="119" y="24"/>
                </a:cubicBezTo>
                <a:cubicBezTo>
                  <a:pt x="119" y="23"/>
                  <a:pt x="119" y="23"/>
                  <a:pt x="119" y="22"/>
                </a:cubicBezTo>
                <a:cubicBezTo>
                  <a:pt x="120" y="22"/>
                  <a:pt x="120" y="22"/>
                  <a:pt x="121" y="21"/>
                </a:cubicBezTo>
                <a:cubicBezTo>
                  <a:pt x="121" y="22"/>
                  <a:pt x="120" y="23"/>
                  <a:pt x="121" y="23"/>
                </a:cubicBezTo>
                <a:cubicBezTo>
                  <a:pt x="121" y="24"/>
                  <a:pt x="120" y="24"/>
                  <a:pt x="120" y="24"/>
                </a:cubicBezTo>
                <a:cubicBezTo>
                  <a:pt x="120" y="25"/>
                  <a:pt x="120" y="25"/>
                  <a:pt x="121" y="25"/>
                </a:cubicBezTo>
                <a:cubicBezTo>
                  <a:pt x="120" y="26"/>
                  <a:pt x="120" y="26"/>
                  <a:pt x="120" y="26"/>
                </a:cubicBezTo>
                <a:cubicBezTo>
                  <a:pt x="120" y="26"/>
                  <a:pt x="121" y="25"/>
                  <a:pt x="121" y="26"/>
                </a:cubicBezTo>
                <a:cubicBezTo>
                  <a:pt x="121" y="26"/>
                  <a:pt x="121" y="26"/>
                  <a:pt x="121" y="26"/>
                </a:cubicBezTo>
                <a:cubicBezTo>
                  <a:pt x="121" y="26"/>
                  <a:pt x="121" y="26"/>
                  <a:pt x="121" y="26"/>
                </a:cubicBezTo>
                <a:cubicBezTo>
                  <a:pt x="122" y="26"/>
                  <a:pt x="122" y="26"/>
                  <a:pt x="122" y="25"/>
                </a:cubicBezTo>
                <a:cubicBezTo>
                  <a:pt x="123" y="25"/>
                  <a:pt x="123" y="26"/>
                  <a:pt x="123" y="26"/>
                </a:cubicBezTo>
                <a:cubicBezTo>
                  <a:pt x="122" y="27"/>
                  <a:pt x="121" y="30"/>
                  <a:pt x="118" y="29"/>
                </a:cubicBezTo>
                <a:cubicBezTo>
                  <a:pt x="119" y="29"/>
                  <a:pt x="118" y="29"/>
                  <a:pt x="118" y="29"/>
                </a:cubicBezTo>
                <a:cubicBezTo>
                  <a:pt x="118" y="29"/>
                  <a:pt x="118" y="29"/>
                  <a:pt x="118" y="29"/>
                </a:cubicBezTo>
                <a:cubicBezTo>
                  <a:pt x="117" y="28"/>
                  <a:pt x="116" y="29"/>
                  <a:pt x="115" y="29"/>
                </a:cubicBezTo>
                <a:cubicBezTo>
                  <a:pt x="114" y="30"/>
                  <a:pt x="112" y="29"/>
                  <a:pt x="111" y="30"/>
                </a:cubicBezTo>
                <a:cubicBezTo>
                  <a:pt x="111" y="29"/>
                  <a:pt x="110" y="29"/>
                  <a:pt x="110" y="28"/>
                </a:cubicBezTo>
                <a:cubicBezTo>
                  <a:pt x="112" y="28"/>
                  <a:pt x="114" y="28"/>
                  <a:pt x="115" y="27"/>
                </a:cubicBezTo>
                <a:cubicBezTo>
                  <a:pt x="114" y="27"/>
                  <a:pt x="113" y="27"/>
                  <a:pt x="112" y="27"/>
                </a:cubicBezTo>
                <a:cubicBezTo>
                  <a:pt x="112" y="27"/>
                  <a:pt x="112" y="26"/>
                  <a:pt x="112" y="26"/>
                </a:cubicBezTo>
                <a:cubicBezTo>
                  <a:pt x="111" y="26"/>
                  <a:pt x="111" y="27"/>
                  <a:pt x="110" y="27"/>
                </a:cubicBezTo>
                <a:cubicBezTo>
                  <a:pt x="110" y="26"/>
                  <a:pt x="110" y="26"/>
                  <a:pt x="110" y="26"/>
                </a:cubicBezTo>
                <a:cubicBezTo>
                  <a:pt x="110" y="27"/>
                  <a:pt x="110" y="27"/>
                  <a:pt x="110" y="27"/>
                </a:cubicBezTo>
                <a:cubicBezTo>
                  <a:pt x="109" y="26"/>
                  <a:pt x="108" y="26"/>
                  <a:pt x="108" y="25"/>
                </a:cubicBezTo>
                <a:cubicBezTo>
                  <a:pt x="109" y="24"/>
                  <a:pt x="111" y="26"/>
                  <a:pt x="111" y="24"/>
                </a:cubicBezTo>
                <a:cubicBezTo>
                  <a:pt x="111" y="24"/>
                  <a:pt x="110" y="24"/>
                  <a:pt x="110" y="24"/>
                </a:cubicBezTo>
                <a:cubicBezTo>
                  <a:pt x="110" y="23"/>
                  <a:pt x="110" y="23"/>
                  <a:pt x="110" y="23"/>
                </a:cubicBezTo>
                <a:cubicBezTo>
                  <a:pt x="111" y="23"/>
                  <a:pt x="112" y="23"/>
                  <a:pt x="112" y="23"/>
                </a:cubicBezTo>
                <a:cubicBezTo>
                  <a:pt x="111" y="22"/>
                  <a:pt x="111" y="22"/>
                  <a:pt x="111" y="22"/>
                </a:cubicBezTo>
                <a:cubicBezTo>
                  <a:pt x="111" y="21"/>
                  <a:pt x="112" y="21"/>
                  <a:pt x="113" y="22"/>
                </a:cubicBezTo>
                <a:cubicBezTo>
                  <a:pt x="113" y="20"/>
                  <a:pt x="114" y="21"/>
                  <a:pt x="115" y="21"/>
                </a:cubicBezTo>
                <a:close/>
                <a:moveTo>
                  <a:pt x="110" y="21"/>
                </a:moveTo>
                <a:cubicBezTo>
                  <a:pt x="109" y="22"/>
                  <a:pt x="108" y="23"/>
                  <a:pt x="107" y="23"/>
                </a:cubicBezTo>
                <a:cubicBezTo>
                  <a:pt x="108" y="22"/>
                  <a:pt x="109" y="22"/>
                  <a:pt x="110" y="21"/>
                </a:cubicBezTo>
                <a:close/>
                <a:moveTo>
                  <a:pt x="140" y="23"/>
                </a:moveTo>
                <a:cubicBezTo>
                  <a:pt x="139" y="24"/>
                  <a:pt x="138" y="23"/>
                  <a:pt x="137" y="23"/>
                </a:cubicBezTo>
                <a:cubicBezTo>
                  <a:pt x="137" y="21"/>
                  <a:pt x="140" y="22"/>
                  <a:pt x="140" y="23"/>
                </a:cubicBezTo>
                <a:close/>
                <a:moveTo>
                  <a:pt x="126" y="24"/>
                </a:moveTo>
                <a:cubicBezTo>
                  <a:pt x="126" y="25"/>
                  <a:pt x="126" y="25"/>
                  <a:pt x="126" y="25"/>
                </a:cubicBezTo>
                <a:cubicBezTo>
                  <a:pt x="126" y="25"/>
                  <a:pt x="126" y="24"/>
                  <a:pt x="126" y="23"/>
                </a:cubicBezTo>
                <a:cubicBezTo>
                  <a:pt x="126" y="23"/>
                  <a:pt x="126" y="24"/>
                  <a:pt x="126" y="24"/>
                </a:cubicBezTo>
                <a:close/>
                <a:moveTo>
                  <a:pt x="130" y="24"/>
                </a:moveTo>
                <a:cubicBezTo>
                  <a:pt x="130" y="24"/>
                  <a:pt x="129" y="24"/>
                  <a:pt x="129" y="24"/>
                </a:cubicBezTo>
                <a:cubicBezTo>
                  <a:pt x="129" y="24"/>
                  <a:pt x="130" y="24"/>
                  <a:pt x="130" y="24"/>
                </a:cubicBezTo>
                <a:close/>
                <a:moveTo>
                  <a:pt x="143" y="24"/>
                </a:moveTo>
                <a:cubicBezTo>
                  <a:pt x="142" y="24"/>
                  <a:pt x="143" y="25"/>
                  <a:pt x="143" y="25"/>
                </a:cubicBezTo>
                <a:cubicBezTo>
                  <a:pt x="143" y="25"/>
                  <a:pt x="142" y="25"/>
                  <a:pt x="143" y="25"/>
                </a:cubicBezTo>
                <a:cubicBezTo>
                  <a:pt x="142" y="25"/>
                  <a:pt x="142" y="25"/>
                  <a:pt x="142" y="25"/>
                </a:cubicBezTo>
                <a:cubicBezTo>
                  <a:pt x="142" y="25"/>
                  <a:pt x="142" y="24"/>
                  <a:pt x="143" y="24"/>
                </a:cubicBezTo>
                <a:close/>
                <a:moveTo>
                  <a:pt x="131" y="26"/>
                </a:moveTo>
                <a:cubicBezTo>
                  <a:pt x="132" y="26"/>
                  <a:pt x="132" y="25"/>
                  <a:pt x="132" y="25"/>
                </a:cubicBezTo>
                <a:cubicBezTo>
                  <a:pt x="133" y="27"/>
                  <a:pt x="131" y="28"/>
                  <a:pt x="130" y="29"/>
                </a:cubicBezTo>
                <a:cubicBezTo>
                  <a:pt x="131" y="30"/>
                  <a:pt x="131" y="30"/>
                  <a:pt x="131" y="30"/>
                </a:cubicBezTo>
                <a:cubicBezTo>
                  <a:pt x="130" y="30"/>
                  <a:pt x="130" y="30"/>
                  <a:pt x="129" y="30"/>
                </a:cubicBezTo>
                <a:cubicBezTo>
                  <a:pt x="130" y="31"/>
                  <a:pt x="129" y="31"/>
                  <a:pt x="129" y="31"/>
                </a:cubicBezTo>
                <a:cubicBezTo>
                  <a:pt x="128" y="31"/>
                  <a:pt x="127" y="31"/>
                  <a:pt x="126" y="31"/>
                </a:cubicBezTo>
                <a:cubicBezTo>
                  <a:pt x="127" y="31"/>
                  <a:pt x="127" y="30"/>
                  <a:pt x="127" y="30"/>
                </a:cubicBezTo>
                <a:cubicBezTo>
                  <a:pt x="129" y="29"/>
                  <a:pt x="129" y="29"/>
                  <a:pt x="129" y="29"/>
                </a:cubicBezTo>
                <a:cubicBezTo>
                  <a:pt x="128" y="28"/>
                  <a:pt x="127" y="29"/>
                  <a:pt x="126" y="28"/>
                </a:cubicBezTo>
                <a:cubicBezTo>
                  <a:pt x="126" y="27"/>
                  <a:pt x="126" y="27"/>
                  <a:pt x="126" y="27"/>
                </a:cubicBezTo>
                <a:cubicBezTo>
                  <a:pt x="126" y="27"/>
                  <a:pt x="126" y="27"/>
                  <a:pt x="126" y="27"/>
                </a:cubicBezTo>
                <a:cubicBezTo>
                  <a:pt x="125" y="27"/>
                  <a:pt x="125" y="27"/>
                  <a:pt x="125" y="27"/>
                </a:cubicBezTo>
                <a:cubicBezTo>
                  <a:pt x="126" y="26"/>
                  <a:pt x="126" y="26"/>
                  <a:pt x="126" y="26"/>
                </a:cubicBezTo>
                <a:cubicBezTo>
                  <a:pt x="125" y="26"/>
                  <a:pt x="125" y="26"/>
                  <a:pt x="125" y="26"/>
                </a:cubicBezTo>
                <a:cubicBezTo>
                  <a:pt x="125" y="25"/>
                  <a:pt x="126" y="25"/>
                  <a:pt x="126" y="25"/>
                </a:cubicBezTo>
                <a:cubicBezTo>
                  <a:pt x="127" y="26"/>
                  <a:pt x="125" y="27"/>
                  <a:pt x="127" y="28"/>
                </a:cubicBezTo>
                <a:cubicBezTo>
                  <a:pt x="127" y="27"/>
                  <a:pt x="128" y="26"/>
                  <a:pt x="128" y="25"/>
                </a:cubicBezTo>
                <a:cubicBezTo>
                  <a:pt x="129" y="26"/>
                  <a:pt x="129" y="27"/>
                  <a:pt x="129" y="28"/>
                </a:cubicBezTo>
                <a:cubicBezTo>
                  <a:pt x="130" y="27"/>
                  <a:pt x="128" y="25"/>
                  <a:pt x="130" y="24"/>
                </a:cubicBezTo>
                <a:cubicBezTo>
                  <a:pt x="131" y="26"/>
                  <a:pt x="131" y="26"/>
                  <a:pt x="131" y="26"/>
                </a:cubicBezTo>
                <a:close/>
                <a:moveTo>
                  <a:pt x="137" y="26"/>
                </a:moveTo>
                <a:cubicBezTo>
                  <a:pt x="138" y="26"/>
                  <a:pt x="137" y="28"/>
                  <a:pt x="139" y="27"/>
                </a:cubicBezTo>
                <a:cubicBezTo>
                  <a:pt x="139" y="27"/>
                  <a:pt x="140" y="27"/>
                  <a:pt x="140" y="28"/>
                </a:cubicBezTo>
                <a:cubicBezTo>
                  <a:pt x="140" y="28"/>
                  <a:pt x="140" y="28"/>
                  <a:pt x="140" y="28"/>
                </a:cubicBezTo>
                <a:cubicBezTo>
                  <a:pt x="141" y="30"/>
                  <a:pt x="141" y="30"/>
                  <a:pt x="141" y="30"/>
                </a:cubicBezTo>
                <a:cubicBezTo>
                  <a:pt x="140" y="30"/>
                  <a:pt x="140" y="29"/>
                  <a:pt x="139" y="29"/>
                </a:cubicBezTo>
                <a:cubicBezTo>
                  <a:pt x="139" y="29"/>
                  <a:pt x="139" y="29"/>
                  <a:pt x="139" y="30"/>
                </a:cubicBezTo>
                <a:cubicBezTo>
                  <a:pt x="139" y="30"/>
                  <a:pt x="139" y="30"/>
                  <a:pt x="139" y="30"/>
                </a:cubicBezTo>
                <a:cubicBezTo>
                  <a:pt x="139" y="30"/>
                  <a:pt x="138" y="30"/>
                  <a:pt x="138" y="30"/>
                </a:cubicBezTo>
                <a:cubicBezTo>
                  <a:pt x="138" y="30"/>
                  <a:pt x="138" y="31"/>
                  <a:pt x="139" y="31"/>
                </a:cubicBezTo>
                <a:cubicBezTo>
                  <a:pt x="140" y="31"/>
                  <a:pt x="140" y="31"/>
                  <a:pt x="140" y="31"/>
                </a:cubicBezTo>
                <a:cubicBezTo>
                  <a:pt x="140" y="31"/>
                  <a:pt x="139" y="32"/>
                  <a:pt x="140" y="33"/>
                </a:cubicBezTo>
                <a:cubicBezTo>
                  <a:pt x="140" y="32"/>
                  <a:pt x="140" y="32"/>
                  <a:pt x="140" y="32"/>
                </a:cubicBezTo>
                <a:cubicBezTo>
                  <a:pt x="141" y="33"/>
                  <a:pt x="142" y="33"/>
                  <a:pt x="143" y="34"/>
                </a:cubicBezTo>
                <a:cubicBezTo>
                  <a:pt x="143" y="33"/>
                  <a:pt x="143" y="33"/>
                  <a:pt x="143" y="33"/>
                </a:cubicBezTo>
                <a:cubicBezTo>
                  <a:pt x="144" y="33"/>
                  <a:pt x="145" y="33"/>
                  <a:pt x="146" y="33"/>
                </a:cubicBezTo>
                <a:cubicBezTo>
                  <a:pt x="146" y="34"/>
                  <a:pt x="147" y="33"/>
                  <a:pt x="148" y="33"/>
                </a:cubicBezTo>
                <a:cubicBezTo>
                  <a:pt x="149" y="34"/>
                  <a:pt x="150" y="34"/>
                  <a:pt x="150" y="36"/>
                </a:cubicBezTo>
                <a:cubicBezTo>
                  <a:pt x="149" y="36"/>
                  <a:pt x="149" y="36"/>
                  <a:pt x="148" y="37"/>
                </a:cubicBezTo>
                <a:cubicBezTo>
                  <a:pt x="149" y="37"/>
                  <a:pt x="149" y="37"/>
                  <a:pt x="149" y="37"/>
                </a:cubicBezTo>
                <a:cubicBezTo>
                  <a:pt x="149" y="37"/>
                  <a:pt x="149" y="37"/>
                  <a:pt x="149" y="37"/>
                </a:cubicBezTo>
                <a:cubicBezTo>
                  <a:pt x="148" y="37"/>
                  <a:pt x="148" y="37"/>
                  <a:pt x="148" y="37"/>
                </a:cubicBezTo>
                <a:cubicBezTo>
                  <a:pt x="148" y="38"/>
                  <a:pt x="147" y="39"/>
                  <a:pt x="147" y="38"/>
                </a:cubicBezTo>
                <a:cubicBezTo>
                  <a:pt x="146" y="38"/>
                  <a:pt x="145" y="38"/>
                  <a:pt x="145" y="38"/>
                </a:cubicBezTo>
                <a:cubicBezTo>
                  <a:pt x="145" y="38"/>
                  <a:pt x="145" y="38"/>
                  <a:pt x="145" y="38"/>
                </a:cubicBezTo>
                <a:cubicBezTo>
                  <a:pt x="145" y="37"/>
                  <a:pt x="145" y="37"/>
                  <a:pt x="145" y="37"/>
                </a:cubicBezTo>
                <a:cubicBezTo>
                  <a:pt x="145" y="36"/>
                  <a:pt x="145" y="36"/>
                  <a:pt x="145" y="36"/>
                </a:cubicBezTo>
                <a:cubicBezTo>
                  <a:pt x="144" y="37"/>
                  <a:pt x="145" y="37"/>
                  <a:pt x="144" y="38"/>
                </a:cubicBezTo>
                <a:cubicBezTo>
                  <a:pt x="143" y="37"/>
                  <a:pt x="141" y="37"/>
                  <a:pt x="140" y="37"/>
                </a:cubicBezTo>
                <a:cubicBezTo>
                  <a:pt x="140" y="37"/>
                  <a:pt x="140" y="37"/>
                  <a:pt x="140" y="37"/>
                </a:cubicBezTo>
                <a:cubicBezTo>
                  <a:pt x="139" y="37"/>
                  <a:pt x="139" y="37"/>
                  <a:pt x="139" y="37"/>
                </a:cubicBezTo>
                <a:cubicBezTo>
                  <a:pt x="139" y="36"/>
                  <a:pt x="139" y="37"/>
                  <a:pt x="139" y="37"/>
                </a:cubicBezTo>
                <a:cubicBezTo>
                  <a:pt x="138" y="36"/>
                  <a:pt x="139" y="36"/>
                  <a:pt x="139" y="35"/>
                </a:cubicBezTo>
                <a:cubicBezTo>
                  <a:pt x="138" y="35"/>
                  <a:pt x="136" y="36"/>
                  <a:pt x="136" y="35"/>
                </a:cubicBezTo>
                <a:cubicBezTo>
                  <a:pt x="136" y="35"/>
                  <a:pt x="136" y="35"/>
                  <a:pt x="136" y="35"/>
                </a:cubicBezTo>
                <a:cubicBezTo>
                  <a:pt x="135" y="34"/>
                  <a:pt x="136" y="33"/>
                  <a:pt x="136" y="32"/>
                </a:cubicBezTo>
                <a:cubicBezTo>
                  <a:pt x="138" y="31"/>
                  <a:pt x="137" y="30"/>
                  <a:pt x="137" y="28"/>
                </a:cubicBezTo>
                <a:cubicBezTo>
                  <a:pt x="137" y="28"/>
                  <a:pt x="137" y="28"/>
                  <a:pt x="137" y="28"/>
                </a:cubicBezTo>
                <a:cubicBezTo>
                  <a:pt x="137" y="28"/>
                  <a:pt x="137" y="28"/>
                  <a:pt x="137" y="28"/>
                </a:cubicBezTo>
                <a:cubicBezTo>
                  <a:pt x="136" y="28"/>
                  <a:pt x="136" y="27"/>
                  <a:pt x="135" y="27"/>
                </a:cubicBezTo>
                <a:cubicBezTo>
                  <a:pt x="136" y="27"/>
                  <a:pt x="135" y="27"/>
                  <a:pt x="135" y="26"/>
                </a:cubicBezTo>
                <a:cubicBezTo>
                  <a:pt x="134" y="25"/>
                  <a:pt x="135" y="25"/>
                  <a:pt x="135" y="24"/>
                </a:cubicBezTo>
                <a:cubicBezTo>
                  <a:pt x="136" y="24"/>
                  <a:pt x="137" y="25"/>
                  <a:pt x="137" y="26"/>
                </a:cubicBezTo>
                <a:close/>
                <a:moveTo>
                  <a:pt x="152" y="26"/>
                </a:moveTo>
                <a:cubicBezTo>
                  <a:pt x="151" y="27"/>
                  <a:pt x="152" y="28"/>
                  <a:pt x="152" y="28"/>
                </a:cubicBezTo>
                <a:cubicBezTo>
                  <a:pt x="152" y="27"/>
                  <a:pt x="152" y="27"/>
                  <a:pt x="152" y="27"/>
                </a:cubicBezTo>
                <a:cubicBezTo>
                  <a:pt x="151" y="28"/>
                  <a:pt x="151" y="28"/>
                  <a:pt x="151" y="28"/>
                </a:cubicBezTo>
                <a:cubicBezTo>
                  <a:pt x="151" y="28"/>
                  <a:pt x="151" y="28"/>
                  <a:pt x="151" y="28"/>
                </a:cubicBezTo>
                <a:cubicBezTo>
                  <a:pt x="152" y="28"/>
                  <a:pt x="151" y="26"/>
                  <a:pt x="152" y="26"/>
                </a:cubicBezTo>
                <a:close/>
                <a:moveTo>
                  <a:pt x="105" y="29"/>
                </a:moveTo>
                <a:cubicBezTo>
                  <a:pt x="105" y="29"/>
                  <a:pt x="106" y="30"/>
                  <a:pt x="106" y="30"/>
                </a:cubicBezTo>
                <a:cubicBezTo>
                  <a:pt x="106" y="31"/>
                  <a:pt x="107" y="33"/>
                  <a:pt x="105" y="33"/>
                </a:cubicBezTo>
                <a:cubicBezTo>
                  <a:pt x="103" y="34"/>
                  <a:pt x="100" y="33"/>
                  <a:pt x="98" y="36"/>
                </a:cubicBezTo>
                <a:cubicBezTo>
                  <a:pt x="98" y="36"/>
                  <a:pt x="98" y="36"/>
                  <a:pt x="98" y="35"/>
                </a:cubicBezTo>
                <a:cubicBezTo>
                  <a:pt x="96" y="36"/>
                  <a:pt x="96" y="39"/>
                  <a:pt x="94" y="38"/>
                </a:cubicBezTo>
                <a:cubicBezTo>
                  <a:pt x="95" y="38"/>
                  <a:pt x="95" y="38"/>
                  <a:pt x="95" y="38"/>
                </a:cubicBezTo>
                <a:cubicBezTo>
                  <a:pt x="94" y="38"/>
                  <a:pt x="93" y="38"/>
                  <a:pt x="92" y="38"/>
                </a:cubicBezTo>
                <a:cubicBezTo>
                  <a:pt x="92" y="38"/>
                  <a:pt x="92" y="38"/>
                  <a:pt x="92" y="37"/>
                </a:cubicBezTo>
                <a:cubicBezTo>
                  <a:pt x="92" y="37"/>
                  <a:pt x="92" y="37"/>
                  <a:pt x="92" y="37"/>
                </a:cubicBezTo>
                <a:cubicBezTo>
                  <a:pt x="93" y="36"/>
                  <a:pt x="92" y="36"/>
                  <a:pt x="92" y="35"/>
                </a:cubicBezTo>
                <a:cubicBezTo>
                  <a:pt x="91" y="35"/>
                  <a:pt x="91" y="35"/>
                  <a:pt x="91" y="35"/>
                </a:cubicBezTo>
                <a:cubicBezTo>
                  <a:pt x="92" y="34"/>
                  <a:pt x="93" y="34"/>
                  <a:pt x="94" y="32"/>
                </a:cubicBezTo>
                <a:cubicBezTo>
                  <a:pt x="94" y="33"/>
                  <a:pt x="94" y="33"/>
                  <a:pt x="94" y="33"/>
                </a:cubicBezTo>
                <a:cubicBezTo>
                  <a:pt x="95" y="32"/>
                  <a:pt x="95" y="32"/>
                  <a:pt x="95" y="31"/>
                </a:cubicBezTo>
                <a:cubicBezTo>
                  <a:pt x="99" y="31"/>
                  <a:pt x="96" y="25"/>
                  <a:pt x="101" y="27"/>
                </a:cubicBezTo>
                <a:cubicBezTo>
                  <a:pt x="102" y="27"/>
                  <a:pt x="103" y="30"/>
                  <a:pt x="105" y="29"/>
                </a:cubicBezTo>
                <a:close/>
                <a:moveTo>
                  <a:pt x="141" y="29"/>
                </a:moveTo>
                <a:cubicBezTo>
                  <a:pt x="141" y="28"/>
                  <a:pt x="141" y="28"/>
                  <a:pt x="141" y="27"/>
                </a:cubicBezTo>
                <a:cubicBezTo>
                  <a:pt x="141" y="27"/>
                  <a:pt x="141" y="27"/>
                  <a:pt x="141" y="27"/>
                </a:cubicBezTo>
                <a:cubicBezTo>
                  <a:pt x="141" y="27"/>
                  <a:pt x="141" y="28"/>
                  <a:pt x="141" y="29"/>
                </a:cubicBezTo>
                <a:close/>
                <a:moveTo>
                  <a:pt x="123" y="29"/>
                </a:moveTo>
                <a:cubicBezTo>
                  <a:pt x="123" y="29"/>
                  <a:pt x="123" y="29"/>
                  <a:pt x="123" y="30"/>
                </a:cubicBezTo>
                <a:cubicBezTo>
                  <a:pt x="122" y="30"/>
                  <a:pt x="122" y="29"/>
                  <a:pt x="122" y="29"/>
                </a:cubicBezTo>
                <a:cubicBezTo>
                  <a:pt x="122" y="29"/>
                  <a:pt x="123" y="29"/>
                  <a:pt x="123" y="29"/>
                </a:cubicBezTo>
                <a:close/>
                <a:moveTo>
                  <a:pt x="134" y="32"/>
                </a:moveTo>
                <a:cubicBezTo>
                  <a:pt x="134" y="33"/>
                  <a:pt x="134" y="34"/>
                  <a:pt x="133" y="34"/>
                </a:cubicBezTo>
                <a:cubicBezTo>
                  <a:pt x="132" y="34"/>
                  <a:pt x="131" y="33"/>
                  <a:pt x="131" y="32"/>
                </a:cubicBezTo>
                <a:cubicBezTo>
                  <a:pt x="132" y="32"/>
                  <a:pt x="133" y="29"/>
                  <a:pt x="134" y="32"/>
                </a:cubicBezTo>
                <a:close/>
                <a:moveTo>
                  <a:pt x="106" y="34"/>
                </a:moveTo>
                <a:cubicBezTo>
                  <a:pt x="106" y="35"/>
                  <a:pt x="106" y="36"/>
                  <a:pt x="105" y="36"/>
                </a:cubicBezTo>
                <a:cubicBezTo>
                  <a:pt x="106" y="37"/>
                  <a:pt x="106" y="35"/>
                  <a:pt x="107" y="35"/>
                </a:cubicBezTo>
                <a:cubicBezTo>
                  <a:pt x="109" y="37"/>
                  <a:pt x="109" y="37"/>
                  <a:pt x="109" y="37"/>
                </a:cubicBezTo>
                <a:cubicBezTo>
                  <a:pt x="108" y="38"/>
                  <a:pt x="107" y="37"/>
                  <a:pt x="107" y="38"/>
                </a:cubicBezTo>
                <a:cubicBezTo>
                  <a:pt x="108" y="38"/>
                  <a:pt x="109" y="38"/>
                  <a:pt x="110" y="38"/>
                </a:cubicBezTo>
                <a:cubicBezTo>
                  <a:pt x="110" y="38"/>
                  <a:pt x="111" y="37"/>
                  <a:pt x="110" y="36"/>
                </a:cubicBezTo>
                <a:cubicBezTo>
                  <a:pt x="111" y="37"/>
                  <a:pt x="111" y="37"/>
                  <a:pt x="111" y="38"/>
                </a:cubicBezTo>
                <a:cubicBezTo>
                  <a:pt x="111" y="38"/>
                  <a:pt x="111" y="38"/>
                  <a:pt x="111" y="38"/>
                </a:cubicBezTo>
                <a:cubicBezTo>
                  <a:pt x="111" y="39"/>
                  <a:pt x="111" y="39"/>
                  <a:pt x="111" y="39"/>
                </a:cubicBezTo>
                <a:cubicBezTo>
                  <a:pt x="111" y="40"/>
                  <a:pt x="110" y="41"/>
                  <a:pt x="110" y="42"/>
                </a:cubicBezTo>
                <a:cubicBezTo>
                  <a:pt x="110" y="43"/>
                  <a:pt x="111" y="42"/>
                  <a:pt x="111" y="42"/>
                </a:cubicBezTo>
                <a:cubicBezTo>
                  <a:pt x="111" y="40"/>
                  <a:pt x="113" y="39"/>
                  <a:pt x="113" y="37"/>
                </a:cubicBezTo>
                <a:cubicBezTo>
                  <a:pt x="113" y="36"/>
                  <a:pt x="114" y="36"/>
                  <a:pt x="114" y="36"/>
                </a:cubicBezTo>
                <a:cubicBezTo>
                  <a:pt x="114" y="36"/>
                  <a:pt x="114" y="36"/>
                  <a:pt x="115" y="36"/>
                </a:cubicBezTo>
                <a:cubicBezTo>
                  <a:pt x="115" y="36"/>
                  <a:pt x="115" y="36"/>
                  <a:pt x="115" y="36"/>
                </a:cubicBezTo>
                <a:cubicBezTo>
                  <a:pt x="117" y="38"/>
                  <a:pt x="114" y="41"/>
                  <a:pt x="114" y="44"/>
                </a:cubicBezTo>
                <a:cubicBezTo>
                  <a:pt x="112" y="44"/>
                  <a:pt x="114" y="45"/>
                  <a:pt x="114" y="46"/>
                </a:cubicBezTo>
                <a:cubicBezTo>
                  <a:pt x="114" y="47"/>
                  <a:pt x="114" y="47"/>
                  <a:pt x="115" y="47"/>
                </a:cubicBezTo>
                <a:cubicBezTo>
                  <a:pt x="114" y="48"/>
                  <a:pt x="117" y="49"/>
                  <a:pt x="115" y="51"/>
                </a:cubicBezTo>
                <a:cubicBezTo>
                  <a:pt x="115" y="50"/>
                  <a:pt x="115" y="50"/>
                  <a:pt x="114" y="50"/>
                </a:cubicBezTo>
                <a:cubicBezTo>
                  <a:pt x="113" y="50"/>
                  <a:pt x="113" y="50"/>
                  <a:pt x="113" y="50"/>
                </a:cubicBezTo>
                <a:cubicBezTo>
                  <a:pt x="112" y="50"/>
                  <a:pt x="112" y="50"/>
                  <a:pt x="112" y="50"/>
                </a:cubicBezTo>
                <a:cubicBezTo>
                  <a:pt x="112" y="50"/>
                  <a:pt x="112" y="51"/>
                  <a:pt x="112" y="51"/>
                </a:cubicBezTo>
                <a:cubicBezTo>
                  <a:pt x="112" y="52"/>
                  <a:pt x="113" y="51"/>
                  <a:pt x="113" y="51"/>
                </a:cubicBezTo>
                <a:cubicBezTo>
                  <a:pt x="113" y="51"/>
                  <a:pt x="113" y="51"/>
                  <a:pt x="113" y="52"/>
                </a:cubicBezTo>
                <a:cubicBezTo>
                  <a:pt x="114" y="52"/>
                  <a:pt x="113" y="52"/>
                  <a:pt x="113" y="53"/>
                </a:cubicBezTo>
                <a:cubicBezTo>
                  <a:pt x="112" y="53"/>
                  <a:pt x="111" y="53"/>
                  <a:pt x="110" y="52"/>
                </a:cubicBezTo>
                <a:cubicBezTo>
                  <a:pt x="109" y="52"/>
                  <a:pt x="109" y="52"/>
                  <a:pt x="109" y="52"/>
                </a:cubicBezTo>
                <a:cubicBezTo>
                  <a:pt x="109" y="52"/>
                  <a:pt x="109" y="52"/>
                  <a:pt x="109" y="52"/>
                </a:cubicBezTo>
                <a:cubicBezTo>
                  <a:pt x="109" y="52"/>
                  <a:pt x="109" y="52"/>
                  <a:pt x="109" y="52"/>
                </a:cubicBezTo>
                <a:cubicBezTo>
                  <a:pt x="108" y="51"/>
                  <a:pt x="108" y="51"/>
                  <a:pt x="108" y="51"/>
                </a:cubicBezTo>
                <a:cubicBezTo>
                  <a:pt x="108" y="51"/>
                  <a:pt x="108" y="50"/>
                  <a:pt x="108" y="50"/>
                </a:cubicBezTo>
                <a:cubicBezTo>
                  <a:pt x="107" y="50"/>
                  <a:pt x="107" y="51"/>
                  <a:pt x="106" y="51"/>
                </a:cubicBezTo>
                <a:cubicBezTo>
                  <a:pt x="105" y="51"/>
                  <a:pt x="104" y="51"/>
                  <a:pt x="103" y="52"/>
                </a:cubicBezTo>
                <a:cubicBezTo>
                  <a:pt x="102" y="51"/>
                  <a:pt x="100" y="52"/>
                  <a:pt x="99" y="52"/>
                </a:cubicBezTo>
                <a:cubicBezTo>
                  <a:pt x="97" y="50"/>
                  <a:pt x="101" y="49"/>
                  <a:pt x="98" y="48"/>
                </a:cubicBezTo>
                <a:cubicBezTo>
                  <a:pt x="97" y="48"/>
                  <a:pt x="97" y="48"/>
                  <a:pt x="96" y="47"/>
                </a:cubicBezTo>
                <a:cubicBezTo>
                  <a:pt x="96" y="46"/>
                  <a:pt x="96" y="45"/>
                  <a:pt x="96" y="45"/>
                </a:cubicBezTo>
                <a:cubicBezTo>
                  <a:pt x="99" y="44"/>
                  <a:pt x="101" y="46"/>
                  <a:pt x="104" y="46"/>
                </a:cubicBezTo>
                <a:cubicBezTo>
                  <a:pt x="103" y="42"/>
                  <a:pt x="99" y="44"/>
                  <a:pt x="97" y="42"/>
                </a:cubicBezTo>
                <a:cubicBezTo>
                  <a:pt x="97" y="41"/>
                  <a:pt x="97" y="40"/>
                  <a:pt x="98" y="40"/>
                </a:cubicBezTo>
                <a:cubicBezTo>
                  <a:pt x="99" y="40"/>
                  <a:pt x="101" y="40"/>
                  <a:pt x="101" y="40"/>
                </a:cubicBezTo>
                <a:cubicBezTo>
                  <a:pt x="101" y="40"/>
                  <a:pt x="102" y="40"/>
                  <a:pt x="102" y="40"/>
                </a:cubicBezTo>
                <a:cubicBezTo>
                  <a:pt x="100" y="39"/>
                  <a:pt x="99" y="40"/>
                  <a:pt x="98" y="39"/>
                </a:cubicBezTo>
                <a:cubicBezTo>
                  <a:pt x="98" y="39"/>
                  <a:pt x="98" y="39"/>
                  <a:pt x="98" y="39"/>
                </a:cubicBezTo>
                <a:cubicBezTo>
                  <a:pt x="98" y="39"/>
                  <a:pt x="98" y="39"/>
                  <a:pt x="98" y="39"/>
                </a:cubicBezTo>
                <a:cubicBezTo>
                  <a:pt x="99" y="39"/>
                  <a:pt x="99" y="39"/>
                  <a:pt x="99" y="39"/>
                </a:cubicBezTo>
                <a:cubicBezTo>
                  <a:pt x="98" y="38"/>
                  <a:pt x="98" y="38"/>
                  <a:pt x="98" y="38"/>
                </a:cubicBezTo>
                <a:cubicBezTo>
                  <a:pt x="100" y="37"/>
                  <a:pt x="101" y="35"/>
                  <a:pt x="103" y="34"/>
                </a:cubicBezTo>
                <a:cubicBezTo>
                  <a:pt x="104" y="34"/>
                  <a:pt x="105" y="33"/>
                  <a:pt x="106" y="34"/>
                </a:cubicBezTo>
                <a:close/>
                <a:moveTo>
                  <a:pt x="118" y="35"/>
                </a:moveTo>
                <a:cubicBezTo>
                  <a:pt x="119" y="37"/>
                  <a:pt x="117" y="37"/>
                  <a:pt x="117" y="38"/>
                </a:cubicBezTo>
                <a:cubicBezTo>
                  <a:pt x="115" y="37"/>
                  <a:pt x="117" y="36"/>
                  <a:pt x="115" y="35"/>
                </a:cubicBezTo>
                <a:cubicBezTo>
                  <a:pt x="116" y="34"/>
                  <a:pt x="117" y="34"/>
                  <a:pt x="118" y="35"/>
                </a:cubicBezTo>
                <a:cubicBezTo>
                  <a:pt x="118" y="35"/>
                  <a:pt x="118" y="35"/>
                  <a:pt x="118" y="35"/>
                </a:cubicBezTo>
                <a:close/>
                <a:moveTo>
                  <a:pt x="127" y="35"/>
                </a:moveTo>
                <a:cubicBezTo>
                  <a:pt x="127" y="36"/>
                  <a:pt x="126" y="36"/>
                  <a:pt x="126" y="36"/>
                </a:cubicBezTo>
                <a:cubicBezTo>
                  <a:pt x="125" y="36"/>
                  <a:pt x="125" y="36"/>
                  <a:pt x="125" y="36"/>
                </a:cubicBezTo>
                <a:cubicBezTo>
                  <a:pt x="126" y="35"/>
                  <a:pt x="126" y="35"/>
                  <a:pt x="126" y="35"/>
                </a:cubicBezTo>
                <a:cubicBezTo>
                  <a:pt x="126" y="36"/>
                  <a:pt x="127" y="35"/>
                  <a:pt x="127" y="35"/>
                </a:cubicBezTo>
                <a:close/>
                <a:moveTo>
                  <a:pt x="125" y="37"/>
                </a:moveTo>
                <a:cubicBezTo>
                  <a:pt x="126" y="37"/>
                  <a:pt x="127" y="36"/>
                  <a:pt x="127" y="37"/>
                </a:cubicBezTo>
                <a:cubicBezTo>
                  <a:pt x="127" y="37"/>
                  <a:pt x="127" y="37"/>
                  <a:pt x="127" y="37"/>
                </a:cubicBezTo>
                <a:cubicBezTo>
                  <a:pt x="127" y="37"/>
                  <a:pt x="127" y="37"/>
                  <a:pt x="126" y="38"/>
                </a:cubicBezTo>
                <a:cubicBezTo>
                  <a:pt x="127" y="39"/>
                  <a:pt x="125" y="39"/>
                  <a:pt x="124" y="39"/>
                </a:cubicBezTo>
                <a:cubicBezTo>
                  <a:pt x="126" y="40"/>
                  <a:pt x="126" y="40"/>
                  <a:pt x="126" y="40"/>
                </a:cubicBezTo>
                <a:cubicBezTo>
                  <a:pt x="126" y="41"/>
                  <a:pt x="125" y="41"/>
                  <a:pt x="126" y="41"/>
                </a:cubicBezTo>
                <a:cubicBezTo>
                  <a:pt x="126" y="41"/>
                  <a:pt x="126" y="41"/>
                  <a:pt x="126" y="41"/>
                </a:cubicBezTo>
                <a:cubicBezTo>
                  <a:pt x="126" y="41"/>
                  <a:pt x="126" y="41"/>
                  <a:pt x="126" y="41"/>
                </a:cubicBezTo>
                <a:cubicBezTo>
                  <a:pt x="126" y="42"/>
                  <a:pt x="125" y="43"/>
                  <a:pt x="125" y="44"/>
                </a:cubicBezTo>
                <a:cubicBezTo>
                  <a:pt x="124" y="44"/>
                  <a:pt x="123" y="45"/>
                  <a:pt x="122" y="45"/>
                </a:cubicBezTo>
                <a:cubicBezTo>
                  <a:pt x="122" y="45"/>
                  <a:pt x="122" y="45"/>
                  <a:pt x="121" y="46"/>
                </a:cubicBezTo>
                <a:cubicBezTo>
                  <a:pt x="121" y="44"/>
                  <a:pt x="121" y="42"/>
                  <a:pt x="119" y="41"/>
                </a:cubicBezTo>
                <a:cubicBezTo>
                  <a:pt x="120" y="40"/>
                  <a:pt x="119" y="38"/>
                  <a:pt x="121" y="38"/>
                </a:cubicBezTo>
                <a:cubicBezTo>
                  <a:pt x="121" y="39"/>
                  <a:pt x="121" y="40"/>
                  <a:pt x="122" y="41"/>
                </a:cubicBezTo>
                <a:cubicBezTo>
                  <a:pt x="122" y="40"/>
                  <a:pt x="123" y="39"/>
                  <a:pt x="122" y="39"/>
                </a:cubicBezTo>
                <a:cubicBezTo>
                  <a:pt x="123" y="39"/>
                  <a:pt x="123" y="39"/>
                  <a:pt x="123" y="38"/>
                </a:cubicBezTo>
                <a:cubicBezTo>
                  <a:pt x="123" y="38"/>
                  <a:pt x="122" y="38"/>
                  <a:pt x="122" y="37"/>
                </a:cubicBezTo>
                <a:cubicBezTo>
                  <a:pt x="123" y="37"/>
                  <a:pt x="123" y="38"/>
                  <a:pt x="123" y="37"/>
                </a:cubicBezTo>
                <a:cubicBezTo>
                  <a:pt x="123" y="37"/>
                  <a:pt x="123" y="36"/>
                  <a:pt x="123" y="36"/>
                </a:cubicBezTo>
                <a:cubicBezTo>
                  <a:pt x="124" y="36"/>
                  <a:pt x="125" y="36"/>
                  <a:pt x="125" y="37"/>
                </a:cubicBezTo>
                <a:close/>
                <a:moveTo>
                  <a:pt x="135" y="38"/>
                </a:moveTo>
                <a:cubicBezTo>
                  <a:pt x="133" y="39"/>
                  <a:pt x="132" y="44"/>
                  <a:pt x="129" y="41"/>
                </a:cubicBezTo>
                <a:cubicBezTo>
                  <a:pt x="129" y="41"/>
                  <a:pt x="129" y="41"/>
                  <a:pt x="129" y="42"/>
                </a:cubicBezTo>
                <a:cubicBezTo>
                  <a:pt x="129" y="42"/>
                  <a:pt x="129" y="43"/>
                  <a:pt x="129" y="43"/>
                </a:cubicBezTo>
                <a:cubicBezTo>
                  <a:pt x="128" y="43"/>
                  <a:pt x="127" y="45"/>
                  <a:pt x="126" y="44"/>
                </a:cubicBezTo>
                <a:cubicBezTo>
                  <a:pt x="127" y="42"/>
                  <a:pt x="128" y="39"/>
                  <a:pt x="129" y="38"/>
                </a:cubicBezTo>
                <a:cubicBezTo>
                  <a:pt x="130" y="38"/>
                  <a:pt x="130" y="38"/>
                  <a:pt x="130" y="38"/>
                </a:cubicBezTo>
                <a:cubicBezTo>
                  <a:pt x="129" y="36"/>
                  <a:pt x="132" y="36"/>
                  <a:pt x="133" y="37"/>
                </a:cubicBezTo>
                <a:cubicBezTo>
                  <a:pt x="133" y="38"/>
                  <a:pt x="134" y="37"/>
                  <a:pt x="135" y="38"/>
                </a:cubicBezTo>
                <a:close/>
                <a:moveTo>
                  <a:pt x="141" y="40"/>
                </a:moveTo>
                <a:cubicBezTo>
                  <a:pt x="140" y="41"/>
                  <a:pt x="138" y="43"/>
                  <a:pt x="137" y="44"/>
                </a:cubicBezTo>
                <a:cubicBezTo>
                  <a:pt x="138" y="45"/>
                  <a:pt x="135" y="46"/>
                  <a:pt x="136" y="48"/>
                </a:cubicBezTo>
                <a:cubicBezTo>
                  <a:pt x="137" y="48"/>
                  <a:pt x="137" y="49"/>
                  <a:pt x="136" y="49"/>
                </a:cubicBezTo>
                <a:cubicBezTo>
                  <a:pt x="136" y="50"/>
                  <a:pt x="137" y="50"/>
                  <a:pt x="137" y="50"/>
                </a:cubicBezTo>
                <a:cubicBezTo>
                  <a:pt x="140" y="49"/>
                  <a:pt x="135" y="46"/>
                  <a:pt x="139" y="46"/>
                </a:cubicBezTo>
                <a:cubicBezTo>
                  <a:pt x="139" y="46"/>
                  <a:pt x="139" y="46"/>
                  <a:pt x="139" y="45"/>
                </a:cubicBezTo>
                <a:cubicBezTo>
                  <a:pt x="139" y="45"/>
                  <a:pt x="139" y="45"/>
                  <a:pt x="139" y="45"/>
                </a:cubicBezTo>
                <a:cubicBezTo>
                  <a:pt x="139" y="45"/>
                  <a:pt x="139" y="45"/>
                  <a:pt x="139" y="45"/>
                </a:cubicBezTo>
                <a:cubicBezTo>
                  <a:pt x="138" y="43"/>
                  <a:pt x="140" y="43"/>
                  <a:pt x="140" y="42"/>
                </a:cubicBezTo>
                <a:cubicBezTo>
                  <a:pt x="141" y="42"/>
                  <a:pt x="141" y="42"/>
                  <a:pt x="141" y="42"/>
                </a:cubicBezTo>
                <a:cubicBezTo>
                  <a:pt x="141" y="42"/>
                  <a:pt x="141" y="42"/>
                  <a:pt x="141" y="42"/>
                </a:cubicBezTo>
                <a:cubicBezTo>
                  <a:pt x="142" y="42"/>
                  <a:pt x="142" y="42"/>
                  <a:pt x="142" y="42"/>
                </a:cubicBezTo>
                <a:cubicBezTo>
                  <a:pt x="142" y="42"/>
                  <a:pt x="142" y="42"/>
                  <a:pt x="142" y="42"/>
                </a:cubicBezTo>
                <a:cubicBezTo>
                  <a:pt x="143" y="42"/>
                  <a:pt x="143" y="41"/>
                  <a:pt x="144" y="41"/>
                </a:cubicBezTo>
                <a:cubicBezTo>
                  <a:pt x="144" y="42"/>
                  <a:pt x="145" y="41"/>
                  <a:pt x="145" y="41"/>
                </a:cubicBezTo>
                <a:cubicBezTo>
                  <a:pt x="144" y="43"/>
                  <a:pt x="145" y="44"/>
                  <a:pt x="144" y="45"/>
                </a:cubicBezTo>
                <a:cubicBezTo>
                  <a:pt x="144" y="45"/>
                  <a:pt x="144" y="47"/>
                  <a:pt x="143" y="47"/>
                </a:cubicBezTo>
                <a:cubicBezTo>
                  <a:pt x="143" y="48"/>
                  <a:pt x="143" y="48"/>
                  <a:pt x="143" y="48"/>
                </a:cubicBezTo>
                <a:cubicBezTo>
                  <a:pt x="144" y="47"/>
                  <a:pt x="145" y="46"/>
                  <a:pt x="146" y="47"/>
                </a:cubicBezTo>
                <a:cubicBezTo>
                  <a:pt x="146" y="47"/>
                  <a:pt x="147" y="48"/>
                  <a:pt x="147" y="48"/>
                </a:cubicBezTo>
                <a:cubicBezTo>
                  <a:pt x="147" y="48"/>
                  <a:pt x="147" y="48"/>
                  <a:pt x="147" y="48"/>
                </a:cubicBezTo>
                <a:cubicBezTo>
                  <a:pt x="147" y="47"/>
                  <a:pt x="147" y="47"/>
                  <a:pt x="147" y="47"/>
                </a:cubicBezTo>
                <a:cubicBezTo>
                  <a:pt x="147" y="46"/>
                  <a:pt x="148" y="46"/>
                  <a:pt x="148" y="46"/>
                </a:cubicBezTo>
                <a:cubicBezTo>
                  <a:pt x="149" y="47"/>
                  <a:pt x="150" y="47"/>
                  <a:pt x="150" y="48"/>
                </a:cubicBezTo>
                <a:cubicBezTo>
                  <a:pt x="150" y="49"/>
                  <a:pt x="150" y="49"/>
                  <a:pt x="150" y="49"/>
                </a:cubicBezTo>
                <a:cubicBezTo>
                  <a:pt x="151" y="49"/>
                  <a:pt x="151" y="49"/>
                  <a:pt x="151" y="49"/>
                </a:cubicBezTo>
                <a:cubicBezTo>
                  <a:pt x="151" y="50"/>
                  <a:pt x="149" y="49"/>
                  <a:pt x="149" y="50"/>
                </a:cubicBezTo>
                <a:cubicBezTo>
                  <a:pt x="150" y="51"/>
                  <a:pt x="150" y="50"/>
                  <a:pt x="151" y="50"/>
                </a:cubicBezTo>
                <a:cubicBezTo>
                  <a:pt x="151" y="50"/>
                  <a:pt x="151" y="51"/>
                  <a:pt x="151" y="51"/>
                </a:cubicBezTo>
                <a:cubicBezTo>
                  <a:pt x="151" y="51"/>
                  <a:pt x="151" y="51"/>
                  <a:pt x="151" y="51"/>
                </a:cubicBezTo>
                <a:cubicBezTo>
                  <a:pt x="151" y="52"/>
                  <a:pt x="151" y="52"/>
                  <a:pt x="151" y="52"/>
                </a:cubicBezTo>
                <a:cubicBezTo>
                  <a:pt x="151" y="52"/>
                  <a:pt x="151" y="52"/>
                  <a:pt x="151" y="52"/>
                </a:cubicBezTo>
                <a:cubicBezTo>
                  <a:pt x="152" y="51"/>
                  <a:pt x="152" y="51"/>
                  <a:pt x="152" y="51"/>
                </a:cubicBezTo>
                <a:cubicBezTo>
                  <a:pt x="153" y="51"/>
                  <a:pt x="153" y="52"/>
                  <a:pt x="153" y="53"/>
                </a:cubicBezTo>
                <a:cubicBezTo>
                  <a:pt x="153" y="53"/>
                  <a:pt x="153" y="53"/>
                  <a:pt x="153" y="53"/>
                </a:cubicBezTo>
                <a:cubicBezTo>
                  <a:pt x="153" y="53"/>
                  <a:pt x="153" y="54"/>
                  <a:pt x="153" y="54"/>
                </a:cubicBezTo>
                <a:cubicBezTo>
                  <a:pt x="153" y="54"/>
                  <a:pt x="153" y="53"/>
                  <a:pt x="154" y="53"/>
                </a:cubicBezTo>
                <a:cubicBezTo>
                  <a:pt x="154" y="54"/>
                  <a:pt x="153" y="54"/>
                  <a:pt x="154" y="54"/>
                </a:cubicBezTo>
                <a:cubicBezTo>
                  <a:pt x="154" y="54"/>
                  <a:pt x="154" y="54"/>
                  <a:pt x="154" y="54"/>
                </a:cubicBezTo>
                <a:cubicBezTo>
                  <a:pt x="154" y="54"/>
                  <a:pt x="154" y="54"/>
                  <a:pt x="154" y="54"/>
                </a:cubicBezTo>
                <a:cubicBezTo>
                  <a:pt x="155" y="54"/>
                  <a:pt x="155" y="54"/>
                  <a:pt x="155" y="54"/>
                </a:cubicBezTo>
                <a:cubicBezTo>
                  <a:pt x="156" y="55"/>
                  <a:pt x="156" y="55"/>
                  <a:pt x="156" y="55"/>
                </a:cubicBezTo>
                <a:cubicBezTo>
                  <a:pt x="154" y="56"/>
                  <a:pt x="154" y="56"/>
                  <a:pt x="154" y="56"/>
                </a:cubicBezTo>
                <a:cubicBezTo>
                  <a:pt x="155" y="56"/>
                  <a:pt x="155" y="56"/>
                  <a:pt x="155" y="56"/>
                </a:cubicBezTo>
                <a:cubicBezTo>
                  <a:pt x="155" y="57"/>
                  <a:pt x="155" y="57"/>
                  <a:pt x="155" y="57"/>
                </a:cubicBezTo>
                <a:cubicBezTo>
                  <a:pt x="155" y="57"/>
                  <a:pt x="155" y="57"/>
                  <a:pt x="155" y="57"/>
                </a:cubicBezTo>
                <a:cubicBezTo>
                  <a:pt x="155" y="57"/>
                  <a:pt x="156" y="57"/>
                  <a:pt x="156" y="56"/>
                </a:cubicBezTo>
                <a:cubicBezTo>
                  <a:pt x="156" y="57"/>
                  <a:pt x="157" y="57"/>
                  <a:pt x="156" y="58"/>
                </a:cubicBezTo>
                <a:cubicBezTo>
                  <a:pt x="156" y="58"/>
                  <a:pt x="155" y="58"/>
                  <a:pt x="155" y="58"/>
                </a:cubicBezTo>
                <a:cubicBezTo>
                  <a:pt x="155" y="59"/>
                  <a:pt x="156" y="59"/>
                  <a:pt x="157" y="60"/>
                </a:cubicBezTo>
                <a:cubicBezTo>
                  <a:pt x="156" y="60"/>
                  <a:pt x="155" y="60"/>
                  <a:pt x="155" y="59"/>
                </a:cubicBezTo>
                <a:cubicBezTo>
                  <a:pt x="155" y="60"/>
                  <a:pt x="155" y="60"/>
                  <a:pt x="155" y="60"/>
                </a:cubicBezTo>
                <a:cubicBezTo>
                  <a:pt x="155" y="60"/>
                  <a:pt x="155" y="60"/>
                  <a:pt x="155" y="61"/>
                </a:cubicBezTo>
                <a:cubicBezTo>
                  <a:pt x="154" y="60"/>
                  <a:pt x="154" y="61"/>
                  <a:pt x="154" y="61"/>
                </a:cubicBezTo>
                <a:cubicBezTo>
                  <a:pt x="154" y="62"/>
                  <a:pt x="155" y="62"/>
                  <a:pt x="155" y="62"/>
                </a:cubicBezTo>
                <a:cubicBezTo>
                  <a:pt x="155" y="62"/>
                  <a:pt x="155" y="62"/>
                  <a:pt x="155" y="63"/>
                </a:cubicBezTo>
                <a:cubicBezTo>
                  <a:pt x="156" y="63"/>
                  <a:pt x="156" y="65"/>
                  <a:pt x="157" y="64"/>
                </a:cubicBezTo>
                <a:cubicBezTo>
                  <a:pt x="157" y="64"/>
                  <a:pt x="157" y="64"/>
                  <a:pt x="157" y="64"/>
                </a:cubicBezTo>
                <a:cubicBezTo>
                  <a:pt x="157" y="65"/>
                  <a:pt x="158" y="65"/>
                  <a:pt x="158" y="65"/>
                </a:cubicBezTo>
                <a:cubicBezTo>
                  <a:pt x="158" y="65"/>
                  <a:pt x="158" y="66"/>
                  <a:pt x="158" y="66"/>
                </a:cubicBezTo>
                <a:cubicBezTo>
                  <a:pt x="158" y="67"/>
                  <a:pt x="158" y="66"/>
                  <a:pt x="159" y="66"/>
                </a:cubicBezTo>
                <a:cubicBezTo>
                  <a:pt x="158" y="67"/>
                  <a:pt x="159" y="67"/>
                  <a:pt x="159" y="67"/>
                </a:cubicBezTo>
                <a:cubicBezTo>
                  <a:pt x="160" y="67"/>
                  <a:pt x="160" y="67"/>
                  <a:pt x="161" y="68"/>
                </a:cubicBezTo>
                <a:cubicBezTo>
                  <a:pt x="161" y="68"/>
                  <a:pt x="161" y="68"/>
                  <a:pt x="161" y="68"/>
                </a:cubicBezTo>
                <a:cubicBezTo>
                  <a:pt x="160" y="68"/>
                  <a:pt x="160" y="68"/>
                  <a:pt x="160" y="68"/>
                </a:cubicBezTo>
                <a:cubicBezTo>
                  <a:pt x="160" y="68"/>
                  <a:pt x="160" y="69"/>
                  <a:pt x="160" y="69"/>
                </a:cubicBezTo>
                <a:cubicBezTo>
                  <a:pt x="160" y="69"/>
                  <a:pt x="160" y="69"/>
                  <a:pt x="159" y="69"/>
                </a:cubicBezTo>
                <a:cubicBezTo>
                  <a:pt x="159" y="69"/>
                  <a:pt x="159" y="69"/>
                  <a:pt x="159" y="69"/>
                </a:cubicBezTo>
                <a:cubicBezTo>
                  <a:pt x="159" y="69"/>
                  <a:pt x="159" y="69"/>
                  <a:pt x="159" y="69"/>
                </a:cubicBezTo>
                <a:cubicBezTo>
                  <a:pt x="159" y="70"/>
                  <a:pt x="158" y="70"/>
                  <a:pt x="158" y="71"/>
                </a:cubicBezTo>
                <a:cubicBezTo>
                  <a:pt x="158" y="70"/>
                  <a:pt x="158" y="70"/>
                  <a:pt x="158" y="70"/>
                </a:cubicBezTo>
                <a:cubicBezTo>
                  <a:pt x="157" y="71"/>
                  <a:pt x="157" y="72"/>
                  <a:pt x="157" y="72"/>
                </a:cubicBezTo>
                <a:cubicBezTo>
                  <a:pt x="156" y="73"/>
                  <a:pt x="156" y="72"/>
                  <a:pt x="155" y="72"/>
                </a:cubicBezTo>
                <a:cubicBezTo>
                  <a:pt x="156" y="71"/>
                  <a:pt x="154" y="69"/>
                  <a:pt x="156" y="69"/>
                </a:cubicBezTo>
                <a:cubicBezTo>
                  <a:pt x="156" y="69"/>
                  <a:pt x="155" y="69"/>
                  <a:pt x="155" y="69"/>
                </a:cubicBezTo>
                <a:cubicBezTo>
                  <a:pt x="154" y="67"/>
                  <a:pt x="154" y="67"/>
                  <a:pt x="154" y="67"/>
                </a:cubicBezTo>
                <a:cubicBezTo>
                  <a:pt x="152" y="68"/>
                  <a:pt x="152" y="68"/>
                  <a:pt x="152" y="68"/>
                </a:cubicBezTo>
                <a:cubicBezTo>
                  <a:pt x="153" y="69"/>
                  <a:pt x="153" y="69"/>
                  <a:pt x="153" y="69"/>
                </a:cubicBezTo>
                <a:cubicBezTo>
                  <a:pt x="152" y="69"/>
                  <a:pt x="152" y="69"/>
                  <a:pt x="152" y="69"/>
                </a:cubicBezTo>
                <a:cubicBezTo>
                  <a:pt x="152" y="69"/>
                  <a:pt x="152" y="69"/>
                  <a:pt x="152" y="68"/>
                </a:cubicBezTo>
                <a:cubicBezTo>
                  <a:pt x="152" y="68"/>
                  <a:pt x="152" y="69"/>
                  <a:pt x="151" y="69"/>
                </a:cubicBezTo>
                <a:cubicBezTo>
                  <a:pt x="152" y="70"/>
                  <a:pt x="152" y="72"/>
                  <a:pt x="154" y="73"/>
                </a:cubicBezTo>
                <a:cubicBezTo>
                  <a:pt x="154" y="73"/>
                  <a:pt x="154" y="73"/>
                  <a:pt x="154" y="73"/>
                </a:cubicBezTo>
                <a:cubicBezTo>
                  <a:pt x="154" y="73"/>
                  <a:pt x="154" y="73"/>
                  <a:pt x="154" y="74"/>
                </a:cubicBezTo>
                <a:cubicBezTo>
                  <a:pt x="154" y="74"/>
                  <a:pt x="154" y="74"/>
                  <a:pt x="154" y="74"/>
                </a:cubicBezTo>
                <a:cubicBezTo>
                  <a:pt x="154" y="75"/>
                  <a:pt x="155" y="76"/>
                  <a:pt x="154" y="77"/>
                </a:cubicBezTo>
                <a:cubicBezTo>
                  <a:pt x="154" y="77"/>
                  <a:pt x="153" y="78"/>
                  <a:pt x="153" y="79"/>
                </a:cubicBezTo>
                <a:cubicBezTo>
                  <a:pt x="152" y="77"/>
                  <a:pt x="151" y="76"/>
                  <a:pt x="149" y="75"/>
                </a:cubicBezTo>
                <a:cubicBezTo>
                  <a:pt x="149" y="76"/>
                  <a:pt x="150" y="77"/>
                  <a:pt x="151" y="78"/>
                </a:cubicBezTo>
                <a:cubicBezTo>
                  <a:pt x="150" y="79"/>
                  <a:pt x="152" y="79"/>
                  <a:pt x="151" y="80"/>
                </a:cubicBezTo>
                <a:cubicBezTo>
                  <a:pt x="151" y="80"/>
                  <a:pt x="151" y="80"/>
                  <a:pt x="151" y="80"/>
                </a:cubicBezTo>
                <a:cubicBezTo>
                  <a:pt x="149" y="79"/>
                  <a:pt x="147" y="78"/>
                  <a:pt x="146" y="77"/>
                </a:cubicBezTo>
                <a:cubicBezTo>
                  <a:pt x="143" y="76"/>
                  <a:pt x="147" y="75"/>
                  <a:pt x="145" y="74"/>
                </a:cubicBezTo>
                <a:cubicBezTo>
                  <a:pt x="144" y="74"/>
                  <a:pt x="144" y="72"/>
                  <a:pt x="143" y="72"/>
                </a:cubicBezTo>
                <a:cubicBezTo>
                  <a:pt x="142" y="73"/>
                  <a:pt x="144" y="72"/>
                  <a:pt x="143" y="72"/>
                </a:cubicBezTo>
                <a:cubicBezTo>
                  <a:pt x="142" y="72"/>
                  <a:pt x="141" y="73"/>
                  <a:pt x="141" y="72"/>
                </a:cubicBezTo>
                <a:cubicBezTo>
                  <a:pt x="140" y="72"/>
                  <a:pt x="140" y="73"/>
                  <a:pt x="139" y="72"/>
                </a:cubicBezTo>
                <a:cubicBezTo>
                  <a:pt x="138" y="72"/>
                  <a:pt x="137" y="71"/>
                  <a:pt x="138" y="71"/>
                </a:cubicBezTo>
                <a:cubicBezTo>
                  <a:pt x="138" y="70"/>
                  <a:pt x="140" y="70"/>
                  <a:pt x="139" y="69"/>
                </a:cubicBezTo>
                <a:cubicBezTo>
                  <a:pt x="140" y="70"/>
                  <a:pt x="142" y="71"/>
                  <a:pt x="143" y="70"/>
                </a:cubicBezTo>
                <a:cubicBezTo>
                  <a:pt x="143" y="70"/>
                  <a:pt x="143" y="70"/>
                  <a:pt x="143" y="70"/>
                </a:cubicBezTo>
                <a:cubicBezTo>
                  <a:pt x="144" y="69"/>
                  <a:pt x="144" y="69"/>
                  <a:pt x="144" y="69"/>
                </a:cubicBezTo>
                <a:cubicBezTo>
                  <a:pt x="144" y="70"/>
                  <a:pt x="144" y="70"/>
                  <a:pt x="144" y="70"/>
                </a:cubicBezTo>
                <a:cubicBezTo>
                  <a:pt x="145" y="69"/>
                  <a:pt x="144" y="69"/>
                  <a:pt x="144" y="68"/>
                </a:cubicBezTo>
                <a:cubicBezTo>
                  <a:pt x="146" y="67"/>
                  <a:pt x="146" y="66"/>
                  <a:pt x="148" y="65"/>
                </a:cubicBezTo>
                <a:cubicBezTo>
                  <a:pt x="148" y="64"/>
                  <a:pt x="148" y="63"/>
                  <a:pt x="148" y="62"/>
                </a:cubicBezTo>
                <a:cubicBezTo>
                  <a:pt x="147" y="61"/>
                  <a:pt x="147" y="61"/>
                  <a:pt x="147" y="60"/>
                </a:cubicBezTo>
                <a:cubicBezTo>
                  <a:pt x="147" y="60"/>
                  <a:pt x="147" y="60"/>
                  <a:pt x="147" y="60"/>
                </a:cubicBezTo>
                <a:cubicBezTo>
                  <a:pt x="146" y="60"/>
                  <a:pt x="146" y="60"/>
                  <a:pt x="146" y="60"/>
                </a:cubicBezTo>
                <a:cubicBezTo>
                  <a:pt x="146" y="60"/>
                  <a:pt x="147" y="60"/>
                  <a:pt x="147" y="60"/>
                </a:cubicBezTo>
                <a:cubicBezTo>
                  <a:pt x="146" y="59"/>
                  <a:pt x="146" y="59"/>
                  <a:pt x="146" y="59"/>
                </a:cubicBezTo>
                <a:cubicBezTo>
                  <a:pt x="146" y="59"/>
                  <a:pt x="147" y="59"/>
                  <a:pt x="147" y="59"/>
                </a:cubicBezTo>
                <a:cubicBezTo>
                  <a:pt x="146" y="59"/>
                  <a:pt x="146" y="59"/>
                  <a:pt x="146" y="59"/>
                </a:cubicBezTo>
                <a:cubicBezTo>
                  <a:pt x="146" y="59"/>
                  <a:pt x="146" y="59"/>
                  <a:pt x="146" y="59"/>
                </a:cubicBezTo>
                <a:cubicBezTo>
                  <a:pt x="145" y="59"/>
                  <a:pt x="145" y="59"/>
                  <a:pt x="144" y="59"/>
                </a:cubicBezTo>
                <a:cubicBezTo>
                  <a:pt x="144" y="59"/>
                  <a:pt x="144" y="59"/>
                  <a:pt x="144" y="59"/>
                </a:cubicBezTo>
                <a:cubicBezTo>
                  <a:pt x="145" y="59"/>
                  <a:pt x="145" y="59"/>
                  <a:pt x="146" y="58"/>
                </a:cubicBezTo>
                <a:cubicBezTo>
                  <a:pt x="144" y="57"/>
                  <a:pt x="144" y="57"/>
                  <a:pt x="144" y="57"/>
                </a:cubicBezTo>
                <a:cubicBezTo>
                  <a:pt x="145" y="57"/>
                  <a:pt x="145" y="57"/>
                  <a:pt x="145" y="56"/>
                </a:cubicBezTo>
                <a:cubicBezTo>
                  <a:pt x="145" y="56"/>
                  <a:pt x="145" y="56"/>
                  <a:pt x="144" y="56"/>
                </a:cubicBezTo>
                <a:cubicBezTo>
                  <a:pt x="144" y="55"/>
                  <a:pt x="144" y="55"/>
                  <a:pt x="145" y="54"/>
                </a:cubicBezTo>
                <a:cubicBezTo>
                  <a:pt x="144" y="54"/>
                  <a:pt x="144" y="54"/>
                  <a:pt x="144" y="54"/>
                </a:cubicBezTo>
                <a:cubicBezTo>
                  <a:pt x="144" y="54"/>
                  <a:pt x="144" y="54"/>
                  <a:pt x="144" y="54"/>
                </a:cubicBezTo>
                <a:cubicBezTo>
                  <a:pt x="143" y="53"/>
                  <a:pt x="143" y="53"/>
                  <a:pt x="143" y="53"/>
                </a:cubicBezTo>
                <a:cubicBezTo>
                  <a:pt x="143" y="53"/>
                  <a:pt x="143" y="53"/>
                  <a:pt x="143" y="52"/>
                </a:cubicBezTo>
                <a:cubicBezTo>
                  <a:pt x="143" y="52"/>
                  <a:pt x="143" y="52"/>
                  <a:pt x="143" y="52"/>
                </a:cubicBezTo>
                <a:cubicBezTo>
                  <a:pt x="141" y="53"/>
                  <a:pt x="145" y="55"/>
                  <a:pt x="141" y="55"/>
                </a:cubicBezTo>
                <a:cubicBezTo>
                  <a:pt x="141" y="54"/>
                  <a:pt x="141" y="54"/>
                  <a:pt x="140" y="54"/>
                </a:cubicBezTo>
                <a:cubicBezTo>
                  <a:pt x="140" y="54"/>
                  <a:pt x="140" y="55"/>
                  <a:pt x="140" y="55"/>
                </a:cubicBezTo>
                <a:cubicBezTo>
                  <a:pt x="139" y="54"/>
                  <a:pt x="139" y="54"/>
                  <a:pt x="139" y="54"/>
                </a:cubicBezTo>
                <a:cubicBezTo>
                  <a:pt x="138" y="54"/>
                  <a:pt x="136" y="54"/>
                  <a:pt x="135" y="53"/>
                </a:cubicBezTo>
                <a:cubicBezTo>
                  <a:pt x="134" y="54"/>
                  <a:pt x="134" y="51"/>
                  <a:pt x="133" y="52"/>
                </a:cubicBezTo>
                <a:cubicBezTo>
                  <a:pt x="132" y="52"/>
                  <a:pt x="132" y="51"/>
                  <a:pt x="131" y="51"/>
                </a:cubicBezTo>
                <a:cubicBezTo>
                  <a:pt x="131" y="49"/>
                  <a:pt x="131" y="49"/>
                  <a:pt x="131" y="49"/>
                </a:cubicBezTo>
                <a:cubicBezTo>
                  <a:pt x="132" y="49"/>
                  <a:pt x="133" y="51"/>
                  <a:pt x="134" y="50"/>
                </a:cubicBezTo>
                <a:cubicBezTo>
                  <a:pt x="134" y="48"/>
                  <a:pt x="132" y="49"/>
                  <a:pt x="131" y="48"/>
                </a:cubicBezTo>
                <a:cubicBezTo>
                  <a:pt x="133" y="45"/>
                  <a:pt x="135" y="42"/>
                  <a:pt x="138" y="40"/>
                </a:cubicBezTo>
                <a:cubicBezTo>
                  <a:pt x="139" y="40"/>
                  <a:pt x="140" y="39"/>
                  <a:pt x="141" y="40"/>
                </a:cubicBezTo>
                <a:close/>
                <a:moveTo>
                  <a:pt x="150" y="45"/>
                </a:moveTo>
                <a:cubicBezTo>
                  <a:pt x="150" y="45"/>
                  <a:pt x="149" y="45"/>
                  <a:pt x="150" y="46"/>
                </a:cubicBezTo>
                <a:cubicBezTo>
                  <a:pt x="149" y="44"/>
                  <a:pt x="144" y="47"/>
                  <a:pt x="146" y="44"/>
                </a:cubicBezTo>
                <a:cubicBezTo>
                  <a:pt x="144" y="43"/>
                  <a:pt x="146" y="42"/>
                  <a:pt x="146" y="41"/>
                </a:cubicBezTo>
                <a:cubicBezTo>
                  <a:pt x="147" y="42"/>
                  <a:pt x="150" y="42"/>
                  <a:pt x="150" y="45"/>
                </a:cubicBezTo>
                <a:close/>
                <a:moveTo>
                  <a:pt x="80" y="42"/>
                </a:moveTo>
                <a:cubicBezTo>
                  <a:pt x="80" y="42"/>
                  <a:pt x="79" y="43"/>
                  <a:pt x="79" y="42"/>
                </a:cubicBezTo>
                <a:cubicBezTo>
                  <a:pt x="77" y="42"/>
                  <a:pt x="76" y="43"/>
                  <a:pt x="75" y="44"/>
                </a:cubicBezTo>
                <a:cubicBezTo>
                  <a:pt x="76" y="42"/>
                  <a:pt x="78" y="42"/>
                  <a:pt x="80" y="42"/>
                </a:cubicBezTo>
                <a:close/>
                <a:moveTo>
                  <a:pt x="73" y="42"/>
                </a:moveTo>
                <a:cubicBezTo>
                  <a:pt x="73" y="43"/>
                  <a:pt x="73" y="44"/>
                  <a:pt x="73" y="44"/>
                </a:cubicBezTo>
                <a:cubicBezTo>
                  <a:pt x="73" y="44"/>
                  <a:pt x="73" y="44"/>
                  <a:pt x="73" y="44"/>
                </a:cubicBezTo>
                <a:cubicBezTo>
                  <a:pt x="73" y="44"/>
                  <a:pt x="73" y="44"/>
                  <a:pt x="73" y="44"/>
                </a:cubicBezTo>
                <a:cubicBezTo>
                  <a:pt x="72" y="43"/>
                  <a:pt x="73" y="42"/>
                  <a:pt x="73" y="42"/>
                </a:cubicBezTo>
                <a:close/>
                <a:moveTo>
                  <a:pt x="71" y="48"/>
                </a:moveTo>
                <a:cubicBezTo>
                  <a:pt x="71" y="48"/>
                  <a:pt x="71" y="47"/>
                  <a:pt x="71" y="47"/>
                </a:cubicBezTo>
                <a:cubicBezTo>
                  <a:pt x="71" y="48"/>
                  <a:pt x="71" y="48"/>
                  <a:pt x="71" y="48"/>
                </a:cubicBezTo>
                <a:close/>
                <a:moveTo>
                  <a:pt x="145" y="48"/>
                </a:moveTo>
                <a:cubicBezTo>
                  <a:pt x="145" y="47"/>
                  <a:pt x="145" y="47"/>
                  <a:pt x="145" y="47"/>
                </a:cubicBezTo>
                <a:cubicBezTo>
                  <a:pt x="146" y="47"/>
                  <a:pt x="146" y="47"/>
                  <a:pt x="146" y="47"/>
                </a:cubicBezTo>
                <a:cubicBezTo>
                  <a:pt x="145" y="48"/>
                  <a:pt x="145" y="48"/>
                  <a:pt x="145" y="48"/>
                </a:cubicBezTo>
                <a:close/>
                <a:moveTo>
                  <a:pt x="110" y="50"/>
                </a:moveTo>
                <a:cubicBezTo>
                  <a:pt x="110" y="51"/>
                  <a:pt x="109" y="50"/>
                  <a:pt x="109" y="50"/>
                </a:cubicBezTo>
                <a:cubicBezTo>
                  <a:pt x="109" y="50"/>
                  <a:pt x="110" y="51"/>
                  <a:pt x="110" y="50"/>
                </a:cubicBezTo>
                <a:close/>
                <a:moveTo>
                  <a:pt x="121" y="55"/>
                </a:moveTo>
                <a:cubicBezTo>
                  <a:pt x="121" y="55"/>
                  <a:pt x="121" y="55"/>
                  <a:pt x="121" y="55"/>
                </a:cubicBezTo>
                <a:cubicBezTo>
                  <a:pt x="120" y="56"/>
                  <a:pt x="119" y="56"/>
                  <a:pt x="118" y="56"/>
                </a:cubicBezTo>
                <a:cubicBezTo>
                  <a:pt x="117" y="54"/>
                  <a:pt x="117" y="54"/>
                  <a:pt x="117" y="54"/>
                </a:cubicBezTo>
                <a:cubicBezTo>
                  <a:pt x="117" y="54"/>
                  <a:pt x="117" y="54"/>
                  <a:pt x="117" y="54"/>
                </a:cubicBezTo>
                <a:cubicBezTo>
                  <a:pt x="116" y="54"/>
                  <a:pt x="116" y="54"/>
                  <a:pt x="116" y="54"/>
                </a:cubicBezTo>
                <a:cubicBezTo>
                  <a:pt x="116" y="53"/>
                  <a:pt x="117" y="53"/>
                  <a:pt x="118" y="53"/>
                </a:cubicBezTo>
                <a:cubicBezTo>
                  <a:pt x="120" y="51"/>
                  <a:pt x="120" y="51"/>
                  <a:pt x="120" y="51"/>
                </a:cubicBezTo>
                <a:cubicBezTo>
                  <a:pt x="120" y="52"/>
                  <a:pt x="121" y="54"/>
                  <a:pt x="121" y="55"/>
                </a:cubicBezTo>
                <a:close/>
                <a:moveTo>
                  <a:pt x="88" y="55"/>
                </a:moveTo>
                <a:cubicBezTo>
                  <a:pt x="88" y="55"/>
                  <a:pt x="86" y="55"/>
                  <a:pt x="86" y="56"/>
                </a:cubicBezTo>
                <a:cubicBezTo>
                  <a:pt x="87" y="57"/>
                  <a:pt x="87" y="57"/>
                  <a:pt x="88" y="57"/>
                </a:cubicBezTo>
                <a:cubicBezTo>
                  <a:pt x="89" y="56"/>
                  <a:pt x="89" y="56"/>
                  <a:pt x="90" y="56"/>
                </a:cubicBezTo>
                <a:cubicBezTo>
                  <a:pt x="88" y="59"/>
                  <a:pt x="88" y="59"/>
                  <a:pt x="88" y="59"/>
                </a:cubicBezTo>
                <a:cubicBezTo>
                  <a:pt x="88" y="59"/>
                  <a:pt x="88" y="59"/>
                  <a:pt x="88" y="59"/>
                </a:cubicBezTo>
                <a:cubicBezTo>
                  <a:pt x="88" y="59"/>
                  <a:pt x="88" y="59"/>
                  <a:pt x="87" y="59"/>
                </a:cubicBezTo>
                <a:cubicBezTo>
                  <a:pt x="87" y="58"/>
                  <a:pt x="86" y="58"/>
                  <a:pt x="85" y="59"/>
                </a:cubicBezTo>
                <a:cubicBezTo>
                  <a:pt x="85" y="59"/>
                  <a:pt x="85" y="59"/>
                  <a:pt x="85" y="59"/>
                </a:cubicBezTo>
                <a:cubicBezTo>
                  <a:pt x="85" y="60"/>
                  <a:pt x="85" y="60"/>
                  <a:pt x="85" y="60"/>
                </a:cubicBezTo>
                <a:cubicBezTo>
                  <a:pt x="84" y="60"/>
                  <a:pt x="83" y="60"/>
                  <a:pt x="83" y="61"/>
                </a:cubicBezTo>
                <a:cubicBezTo>
                  <a:pt x="82" y="61"/>
                  <a:pt x="82" y="61"/>
                  <a:pt x="82" y="61"/>
                </a:cubicBezTo>
                <a:cubicBezTo>
                  <a:pt x="83" y="60"/>
                  <a:pt x="84" y="60"/>
                  <a:pt x="84" y="59"/>
                </a:cubicBezTo>
                <a:cubicBezTo>
                  <a:pt x="83" y="58"/>
                  <a:pt x="82" y="61"/>
                  <a:pt x="80" y="60"/>
                </a:cubicBezTo>
                <a:cubicBezTo>
                  <a:pt x="81" y="60"/>
                  <a:pt x="81" y="58"/>
                  <a:pt x="82" y="58"/>
                </a:cubicBezTo>
                <a:cubicBezTo>
                  <a:pt x="83" y="57"/>
                  <a:pt x="83" y="57"/>
                  <a:pt x="83" y="57"/>
                </a:cubicBezTo>
                <a:cubicBezTo>
                  <a:pt x="83" y="57"/>
                  <a:pt x="82" y="57"/>
                  <a:pt x="83" y="57"/>
                </a:cubicBezTo>
                <a:cubicBezTo>
                  <a:pt x="83" y="57"/>
                  <a:pt x="84" y="58"/>
                  <a:pt x="84" y="57"/>
                </a:cubicBezTo>
                <a:cubicBezTo>
                  <a:pt x="84" y="56"/>
                  <a:pt x="83" y="56"/>
                  <a:pt x="83" y="56"/>
                </a:cubicBezTo>
                <a:cubicBezTo>
                  <a:pt x="82" y="57"/>
                  <a:pt x="81" y="55"/>
                  <a:pt x="80" y="56"/>
                </a:cubicBezTo>
                <a:cubicBezTo>
                  <a:pt x="80" y="56"/>
                  <a:pt x="80" y="55"/>
                  <a:pt x="80" y="55"/>
                </a:cubicBezTo>
                <a:cubicBezTo>
                  <a:pt x="82" y="56"/>
                  <a:pt x="84" y="55"/>
                  <a:pt x="86" y="55"/>
                </a:cubicBezTo>
                <a:cubicBezTo>
                  <a:pt x="87" y="55"/>
                  <a:pt x="88" y="54"/>
                  <a:pt x="88" y="55"/>
                </a:cubicBezTo>
                <a:close/>
                <a:moveTo>
                  <a:pt x="141" y="58"/>
                </a:moveTo>
                <a:cubicBezTo>
                  <a:pt x="143" y="57"/>
                  <a:pt x="143" y="57"/>
                  <a:pt x="143" y="57"/>
                </a:cubicBezTo>
                <a:cubicBezTo>
                  <a:pt x="141" y="59"/>
                  <a:pt x="141" y="59"/>
                  <a:pt x="141" y="59"/>
                </a:cubicBezTo>
                <a:cubicBezTo>
                  <a:pt x="141" y="58"/>
                  <a:pt x="141" y="58"/>
                  <a:pt x="141" y="58"/>
                </a:cubicBezTo>
                <a:close/>
                <a:moveTo>
                  <a:pt x="95" y="59"/>
                </a:moveTo>
                <a:cubicBezTo>
                  <a:pt x="94" y="59"/>
                  <a:pt x="94" y="59"/>
                  <a:pt x="94" y="59"/>
                </a:cubicBezTo>
                <a:cubicBezTo>
                  <a:pt x="95" y="58"/>
                  <a:pt x="95" y="58"/>
                  <a:pt x="95" y="58"/>
                </a:cubicBezTo>
                <a:cubicBezTo>
                  <a:pt x="96" y="58"/>
                  <a:pt x="95" y="59"/>
                  <a:pt x="95" y="59"/>
                </a:cubicBezTo>
                <a:close/>
                <a:moveTo>
                  <a:pt x="175" y="61"/>
                </a:moveTo>
                <a:cubicBezTo>
                  <a:pt x="175" y="61"/>
                  <a:pt x="173" y="61"/>
                  <a:pt x="173" y="61"/>
                </a:cubicBezTo>
                <a:cubicBezTo>
                  <a:pt x="173" y="61"/>
                  <a:pt x="171" y="60"/>
                  <a:pt x="172" y="59"/>
                </a:cubicBezTo>
                <a:cubicBezTo>
                  <a:pt x="172" y="59"/>
                  <a:pt x="172" y="58"/>
                  <a:pt x="172" y="58"/>
                </a:cubicBezTo>
                <a:cubicBezTo>
                  <a:pt x="174" y="58"/>
                  <a:pt x="174" y="60"/>
                  <a:pt x="175" y="61"/>
                </a:cubicBezTo>
                <a:close/>
                <a:moveTo>
                  <a:pt x="130" y="60"/>
                </a:moveTo>
                <a:cubicBezTo>
                  <a:pt x="130" y="59"/>
                  <a:pt x="130" y="59"/>
                  <a:pt x="130" y="59"/>
                </a:cubicBezTo>
                <a:cubicBezTo>
                  <a:pt x="131" y="59"/>
                  <a:pt x="131" y="59"/>
                  <a:pt x="131" y="59"/>
                </a:cubicBezTo>
                <a:cubicBezTo>
                  <a:pt x="130" y="60"/>
                  <a:pt x="130" y="60"/>
                  <a:pt x="130" y="60"/>
                </a:cubicBezTo>
                <a:close/>
                <a:moveTo>
                  <a:pt x="86" y="62"/>
                </a:moveTo>
                <a:cubicBezTo>
                  <a:pt x="86" y="60"/>
                  <a:pt x="86" y="60"/>
                  <a:pt x="86" y="60"/>
                </a:cubicBezTo>
                <a:cubicBezTo>
                  <a:pt x="87" y="60"/>
                  <a:pt x="87" y="60"/>
                  <a:pt x="87" y="60"/>
                </a:cubicBezTo>
                <a:cubicBezTo>
                  <a:pt x="86" y="62"/>
                  <a:pt x="86" y="62"/>
                  <a:pt x="86" y="62"/>
                </a:cubicBezTo>
                <a:close/>
                <a:moveTo>
                  <a:pt x="93" y="62"/>
                </a:moveTo>
                <a:cubicBezTo>
                  <a:pt x="92" y="62"/>
                  <a:pt x="93" y="61"/>
                  <a:pt x="92" y="61"/>
                </a:cubicBezTo>
                <a:cubicBezTo>
                  <a:pt x="92" y="60"/>
                  <a:pt x="92" y="60"/>
                  <a:pt x="92" y="60"/>
                </a:cubicBezTo>
                <a:cubicBezTo>
                  <a:pt x="92" y="61"/>
                  <a:pt x="93" y="62"/>
                  <a:pt x="93" y="62"/>
                </a:cubicBezTo>
                <a:close/>
                <a:moveTo>
                  <a:pt x="98" y="63"/>
                </a:moveTo>
                <a:cubicBezTo>
                  <a:pt x="97" y="63"/>
                  <a:pt x="98" y="62"/>
                  <a:pt x="97" y="60"/>
                </a:cubicBezTo>
                <a:cubicBezTo>
                  <a:pt x="98" y="63"/>
                  <a:pt x="98" y="63"/>
                  <a:pt x="98" y="63"/>
                </a:cubicBezTo>
                <a:close/>
                <a:moveTo>
                  <a:pt x="145" y="61"/>
                </a:moveTo>
                <a:cubicBezTo>
                  <a:pt x="145" y="62"/>
                  <a:pt x="144" y="63"/>
                  <a:pt x="143" y="64"/>
                </a:cubicBezTo>
                <a:cubicBezTo>
                  <a:pt x="142" y="64"/>
                  <a:pt x="142" y="64"/>
                  <a:pt x="142" y="64"/>
                </a:cubicBezTo>
                <a:cubicBezTo>
                  <a:pt x="141" y="62"/>
                  <a:pt x="143" y="62"/>
                  <a:pt x="143" y="61"/>
                </a:cubicBezTo>
                <a:cubicBezTo>
                  <a:pt x="144" y="61"/>
                  <a:pt x="145" y="60"/>
                  <a:pt x="145" y="61"/>
                </a:cubicBezTo>
                <a:close/>
                <a:moveTo>
                  <a:pt x="147" y="63"/>
                </a:moveTo>
                <a:cubicBezTo>
                  <a:pt x="146" y="63"/>
                  <a:pt x="146" y="63"/>
                  <a:pt x="146" y="63"/>
                </a:cubicBezTo>
                <a:cubicBezTo>
                  <a:pt x="146" y="62"/>
                  <a:pt x="146" y="62"/>
                  <a:pt x="146" y="62"/>
                </a:cubicBezTo>
                <a:cubicBezTo>
                  <a:pt x="146" y="62"/>
                  <a:pt x="147" y="62"/>
                  <a:pt x="147" y="63"/>
                </a:cubicBezTo>
                <a:close/>
                <a:moveTo>
                  <a:pt x="111" y="63"/>
                </a:moveTo>
                <a:cubicBezTo>
                  <a:pt x="111" y="63"/>
                  <a:pt x="111" y="63"/>
                  <a:pt x="111" y="63"/>
                </a:cubicBezTo>
                <a:cubicBezTo>
                  <a:pt x="113" y="63"/>
                  <a:pt x="113" y="63"/>
                  <a:pt x="113" y="63"/>
                </a:cubicBezTo>
                <a:cubicBezTo>
                  <a:pt x="113" y="63"/>
                  <a:pt x="113" y="63"/>
                  <a:pt x="113" y="63"/>
                </a:cubicBezTo>
                <a:cubicBezTo>
                  <a:pt x="112" y="63"/>
                  <a:pt x="110" y="63"/>
                  <a:pt x="109" y="63"/>
                </a:cubicBezTo>
                <a:cubicBezTo>
                  <a:pt x="110" y="63"/>
                  <a:pt x="111" y="63"/>
                  <a:pt x="111" y="63"/>
                </a:cubicBezTo>
                <a:close/>
                <a:moveTo>
                  <a:pt x="86" y="65"/>
                </a:moveTo>
                <a:cubicBezTo>
                  <a:pt x="86" y="65"/>
                  <a:pt x="86" y="65"/>
                  <a:pt x="86" y="65"/>
                </a:cubicBezTo>
                <a:cubicBezTo>
                  <a:pt x="86" y="64"/>
                  <a:pt x="87" y="63"/>
                  <a:pt x="86" y="63"/>
                </a:cubicBezTo>
                <a:cubicBezTo>
                  <a:pt x="87" y="63"/>
                  <a:pt x="86" y="64"/>
                  <a:pt x="86" y="65"/>
                </a:cubicBezTo>
                <a:close/>
                <a:moveTo>
                  <a:pt x="96" y="64"/>
                </a:moveTo>
                <a:cubicBezTo>
                  <a:pt x="96" y="65"/>
                  <a:pt x="96" y="65"/>
                  <a:pt x="96" y="65"/>
                </a:cubicBezTo>
                <a:cubicBezTo>
                  <a:pt x="95" y="64"/>
                  <a:pt x="95" y="64"/>
                  <a:pt x="95" y="64"/>
                </a:cubicBezTo>
                <a:cubicBezTo>
                  <a:pt x="96" y="64"/>
                  <a:pt x="96" y="64"/>
                  <a:pt x="96" y="64"/>
                </a:cubicBezTo>
                <a:close/>
                <a:moveTo>
                  <a:pt x="85" y="67"/>
                </a:moveTo>
                <a:cubicBezTo>
                  <a:pt x="84" y="67"/>
                  <a:pt x="84" y="66"/>
                  <a:pt x="84" y="66"/>
                </a:cubicBezTo>
                <a:cubicBezTo>
                  <a:pt x="84" y="65"/>
                  <a:pt x="85" y="66"/>
                  <a:pt x="85" y="67"/>
                </a:cubicBezTo>
                <a:close/>
                <a:moveTo>
                  <a:pt x="99" y="67"/>
                </a:moveTo>
                <a:cubicBezTo>
                  <a:pt x="100" y="67"/>
                  <a:pt x="99" y="67"/>
                  <a:pt x="99" y="67"/>
                </a:cubicBezTo>
                <a:cubicBezTo>
                  <a:pt x="99" y="67"/>
                  <a:pt x="98" y="66"/>
                  <a:pt x="97" y="67"/>
                </a:cubicBezTo>
                <a:cubicBezTo>
                  <a:pt x="98" y="66"/>
                  <a:pt x="98" y="66"/>
                  <a:pt x="98" y="66"/>
                </a:cubicBezTo>
                <a:cubicBezTo>
                  <a:pt x="98" y="67"/>
                  <a:pt x="99" y="67"/>
                  <a:pt x="99" y="67"/>
                </a:cubicBezTo>
                <a:close/>
                <a:moveTo>
                  <a:pt x="174" y="67"/>
                </a:moveTo>
                <a:cubicBezTo>
                  <a:pt x="174" y="67"/>
                  <a:pt x="174" y="67"/>
                  <a:pt x="174" y="67"/>
                </a:cubicBezTo>
                <a:cubicBezTo>
                  <a:pt x="174" y="67"/>
                  <a:pt x="174" y="66"/>
                  <a:pt x="174" y="66"/>
                </a:cubicBezTo>
                <a:cubicBezTo>
                  <a:pt x="174" y="67"/>
                  <a:pt x="174" y="67"/>
                  <a:pt x="174" y="67"/>
                </a:cubicBezTo>
                <a:close/>
                <a:moveTo>
                  <a:pt x="130" y="67"/>
                </a:moveTo>
                <a:cubicBezTo>
                  <a:pt x="129" y="67"/>
                  <a:pt x="130" y="68"/>
                  <a:pt x="129" y="68"/>
                </a:cubicBezTo>
                <a:cubicBezTo>
                  <a:pt x="130" y="68"/>
                  <a:pt x="130" y="68"/>
                  <a:pt x="130" y="68"/>
                </a:cubicBezTo>
                <a:cubicBezTo>
                  <a:pt x="130" y="68"/>
                  <a:pt x="130" y="68"/>
                  <a:pt x="130" y="68"/>
                </a:cubicBezTo>
                <a:cubicBezTo>
                  <a:pt x="131" y="69"/>
                  <a:pt x="133" y="71"/>
                  <a:pt x="132" y="72"/>
                </a:cubicBezTo>
                <a:cubicBezTo>
                  <a:pt x="133" y="73"/>
                  <a:pt x="133" y="73"/>
                  <a:pt x="134" y="73"/>
                </a:cubicBezTo>
                <a:cubicBezTo>
                  <a:pt x="134" y="73"/>
                  <a:pt x="133" y="73"/>
                  <a:pt x="133" y="74"/>
                </a:cubicBezTo>
                <a:cubicBezTo>
                  <a:pt x="132" y="74"/>
                  <a:pt x="132" y="73"/>
                  <a:pt x="132" y="73"/>
                </a:cubicBezTo>
                <a:cubicBezTo>
                  <a:pt x="132" y="73"/>
                  <a:pt x="132" y="73"/>
                  <a:pt x="132" y="73"/>
                </a:cubicBezTo>
                <a:cubicBezTo>
                  <a:pt x="131" y="73"/>
                  <a:pt x="131" y="71"/>
                  <a:pt x="130" y="72"/>
                </a:cubicBezTo>
                <a:cubicBezTo>
                  <a:pt x="130" y="73"/>
                  <a:pt x="128" y="74"/>
                  <a:pt x="127" y="74"/>
                </a:cubicBezTo>
                <a:cubicBezTo>
                  <a:pt x="127" y="74"/>
                  <a:pt x="127" y="73"/>
                  <a:pt x="127" y="73"/>
                </a:cubicBezTo>
                <a:cubicBezTo>
                  <a:pt x="127" y="73"/>
                  <a:pt x="126" y="73"/>
                  <a:pt x="126" y="72"/>
                </a:cubicBezTo>
                <a:cubicBezTo>
                  <a:pt x="126" y="71"/>
                  <a:pt x="128" y="72"/>
                  <a:pt x="127" y="70"/>
                </a:cubicBezTo>
                <a:cubicBezTo>
                  <a:pt x="129" y="67"/>
                  <a:pt x="129" y="67"/>
                  <a:pt x="129" y="67"/>
                </a:cubicBezTo>
                <a:cubicBezTo>
                  <a:pt x="130" y="67"/>
                  <a:pt x="130" y="67"/>
                  <a:pt x="130" y="67"/>
                </a:cubicBezTo>
                <a:close/>
                <a:moveTo>
                  <a:pt x="111" y="67"/>
                </a:moveTo>
                <a:cubicBezTo>
                  <a:pt x="111" y="69"/>
                  <a:pt x="110" y="67"/>
                  <a:pt x="109" y="67"/>
                </a:cubicBezTo>
                <a:cubicBezTo>
                  <a:pt x="110" y="67"/>
                  <a:pt x="111" y="68"/>
                  <a:pt x="111" y="67"/>
                </a:cubicBezTo>
                <a:close/>
                <a:moveTo>
                  <a:pt x="114" y="67"/>
                </a:moveTo>
                <a:cubicBezTo>
                  <a:pt x="113" y="68"/>
                  <a:pt x="113" y="67"/>
                  <a:pt x="112" y="67"/>
                </a:cubicBezTo>
                <a:cubicBezTo>
                  <a:pt x="113" y="67"/>
                  <a:pt x="113" y="67"/>
                  <a:pt x="114" y="67"/>
                </a:cubicBezTo>
                <a:close/>
                <a:moveTo>
                  <a:pt x="86" y="69"/>
                </a:moveTo>
                <a:cubicBezTo>
                  <a:pt x="88" y="70"/>
                  <a:pt x="88" y="73"/>
                  <a:pt x="90" y="72"/>
                </a:cubicBezTo>
                <a:cubicBezTo>
                  <a:pt x="92" y="71"/>
                  <a:pt x="93" y="69"/>
                  <a:pt x="95" y="70"/>
                </a:cubicBezTo>
                <a:cubicBezTo>
                  <a:pt x="95" y="70"/>
                  <a:pt x="95" y="70"/>
                  <a:pt x="95" y="70"/>
                </a:cubicBezTo>
                <a:cubicBezTo>
                  <a:pt x="95" y="70"/>
                  <a:pt x="95" y="70"/>
                  <a:pt x="94" y="70"/>
                </a:cubicBezTo>
                <a:cubicBezTo>
                  <a:pt x="94" y="70"/>
                  <a:pt x="94" y="70"/>
                  <a:pt x="94" y="71"/>
                </a:cubicBezTo>
                <a:cubicBezTo>
                  <a:pt x="94" y="71"/>
                  <a:pt x="93" y="71"/>
                  <a:pt x="93" y="71"/>
                </a:cubicBezTo>
                <a:cubicBezTo>
                  <a:pt x="92" y="71"/>
                  <a:pt x="90" y="73"/>
                  <a:pt x="88" y="73"/>
                </a:cubicBezTo>
                <a:cubicBezTo>
                  <a:pt x="87" y="75"/>
                  <a:pt x="86" y="74"/>
                  <a:pt x="85" y="75"/>
                </a:cubicBezTo>
                <a:cubicBezTo>
                  <a:pt x="83" y="74"/>
                  <a:pt x="82" y="73"/>
                  <a:pt x="81" y="72"/>
                </a:cubicBezTo>
                <a:cubicBezTo>
                  <a:pt x="83" y="73"/>
                  <a:pt x="83" y="73"/>
                  <a:pt x="83" y="73"/>
                </a:cubicBezTo>
                <a:cubicBezTo>
                  <a:pt x="83" y="73"/>
                  <a:pt x="84" y="73"/>
                  <a:pt x="84" y="74"/>
                </a:cubicBezTo>
                <a:cubicBezTo>
                  <a:pt x="85" y="73"/>
                  <a:pt x="85" y="71"/>
                  <a:pt x="87" y="72"/>
                </a:cubicBezTo>
                <a:cubicBezTo>
                  <a:pt x="87" y="72"/>
                  <a:pt x="87" y="70"/>
                  <a:pt x="87" y="70"/>
                </a:cubicBezTo>
                <a:cubicBezTo>
                  <a:pt x="87" y="69"/>
                  <a:pt x="85" y="69"/>
                  <a:pt x="86" y="68"/>
                </a:cubicBezTo>
                <a:cubicBezTo>
                  <a:pt x="86" y="68"/>
                  <a:pt x="86" y="68"/>
                  <a:pt x="86" y="68"/>
                </a:cubicBezTo>
                <a:cubicBezTo>
                  <a:pt x="87" y="68"/>
                  <a:pt x="87" y="68"/>
                  <a:pt x="87" y="68"/>
                </a:cubicBezTo>
                <a:cubicBezTo>
                  <a:pt x="87" y="68"/>
                  <a:pt x="86" y="68"/>
                  <a:pt x="86" y="69"/>
                </a:cubicBezTo>
                <a:close/>
                <a:moveTo>
                  <a:pt x="116" y="70"/>
                </a:moveTo>
                <a:cubicBezTo>
                  <a:pt x="116" y="69"/>
                  <a:pt x="114" y="70"/>
                  <a:pt x="114" y="69"/>
                </a:cubicBezTo>
                <a:cubicBezTo>
                  <a:pt x="115" y="69"/>
                  <a:pt x="116" y="69"/>
                  <a:pt x="116" y="70"/>
                </a:cubicBezTo>
                <a:close/>
                <a:moveTo>
                  <a:pt x="111" y="70"/>
                </a:moveTo>
                <a:cubicBezTo>
                  <a:pt x="111" y="70"/>
                  <a:pt x="111" y="69"/>
                  <a:pt x="110" y="69"/>
                </a:cubicBezTo>
                <a:cubicBezTo>
                  <a:pt x="110" y="70"/>
                  <a:pt x="110" y="70"/>
                  <a:pt x="110" y="70"/>
                </a:cubicBezTo>
                <a:cubicBezTo>
                  <a:pt x="109" y="69"/>
                  <a:pt x="111" y="70"/>
                  <a:pt x="111" y="69"/>
                </a:cubicBezTo>
                <a:cubicBezTo>
                  <a:pt x="111" y="70"/>
                  <a:pt x="111" y="70"/>
                  <a:pt x="111" y="70"/>
                </a:cubicBezTo>
                <a:close/>
                <a:moveTo>
                  <a:pt x="107" y="70"/>
                </a:moveTo>
                <a:cubicBezTo>
                  <a:pt x="106" y="71"/>
                  <a:pt x="107" y="72"/>
                  <a:pt x="106" y="73"/>
                </a:cubicBezTo>
                <a:cubicBezTo>
                  <a:pt x="105" y="72"/>
                  <a:pt x="105" y="71"/>
                  <a:pt x="106" y="71"/>
                </a:cubicBezTo>
                <a:cubicBezTo>
                  <a:pt x="106" y="70"/>
                  <a:pt x="107" y="70"/>
                  <a:pt x="107" y="70"/>
                </a:cubicBezTo>
                <a:close/>
                <a:moveTo>
                  <a:pt x="148" y="72"/>
                </a:moveTo>
                <a:cubicBezTo>
                  <a:pt x="147" y="72"/>
                  <a:pt x="147" y="72"/>
                  <a:pt x="146" y="72"/>
                </a:cubicBezTo>
                <a:cubicBezTo>
                  <a:pt x="146" y="72"/>
                  <a:pt x="147" y="71"/>
                  <a:pt x="147" y="71"/>
                </a:cubicBezTo>
                <a:cubicBezTo>
                  <a:pt x="147" y="71"/>
                  <a:pt x="148" y="72"/>
                  <a:pt x="148" y="72"/>
                </a:cubicBezTo>
                <a:close/>
                <a:moveTo>
                  <a:pt x="114" y="72"/>
                </a:moveTo>
                <a:cubicBezTo>
                  <a:pt x="114" y="72"/>
                  <a:pt x="114" y="73"/>
                  <a:pt x="113" y="73"/>
                </a:cubicBezTo>
                <a:cubicBezTo>
                  <a:pt x="112" y="73"/>
                  <a:pt x="112" y="73"/>
                  <a:pt x="112" y="73"/>
                </a:cubicBezTo>
                <a:cubicBezTo>
                  <a:pt x="112" y="73"/>
                  <a:pt x="113" y="73"/>
                  <a:pt x="113" y="73"/>
                </a:cubicBezTo>
                <a:cubicBezTo>
                  <a:pt x="113" y="73"/>
                  <a:pt x="114" y="72"/>
                  <a:pt x="114" y="72"/>
                </a:cubicBezTo>
                <a:close/>
                <a:moveTo>
                  <a:pt x="110" y="73"/>
                </a:moveTo>
                <a:cubicBezTo>
                  <a:pt x="110" y="73"/>
                  <a:pt x="110" y="74"/>
                  <a:pt x="111" y="74"/>
                </a:cubicBezTo>
                <a:cubicBezTo>
                  <a:pt x="110" y="73"/>
                  <a:pt x="110" y="73"/>
                  <a:pt x="110" y="73"/>
                </a:cubicBezTo>
                <a:cubicBezTo>
                  <a:pt x="110" y="73"/>
                  <a:pt x="110" y="73"/>
                  <a:pt x="110" y="73"/>
                </a:cubicBezTo>
                <a:close/>
                <a:moveTo>
                  <a:pt x="105" y="74"/>
                </a:moveTo>
                <a:cubicBezTo>
                  <a:pt x="105" y="74"/>
                  <a:pt x="105" y="73"/>
                  <a:pt x="104" y="74"/>
                </a:cubicBezTo>
                <a:cubicBezTo>
                  <a:pt x="104" y="73"/>
                  <a:pt x="104" y="73"/>
                  <a:pt x="104" y="73"/>
                </a:cubicBezTo>
                <a:cubicBezTo>
                  <a:pt x="105" y="74"/>
                  <a:pt x="105" y="74"/>
                  <a:pt x="105" y="74"/>
                </a:cubicBezTo>
                <a:close/>
                <a:moveTo>
                  <a:pt x="137" y="75"/>
                </a:moveTo>
                <a:cubicBezTo>
                  <a:pt x="137" y="75"/>
                  <a:pt x="137" y="75"/>
                  <a:pt x="137" y="75"/>
                </a:cubicBezTo>
                <a:cubicBezTo>
                  <a:pt x="136" y="75"/>
                  <a:pt x="136" y="75"/>
                  <a:pt x="136" y="75"/>
                </a:cubicBezTo>
                <a:cubicBezTo>
                  <a:pt x="137" y="74"/>
                  <a:pt x="137" y="75"/>
                  <a:pt x="137" y="75"/>
                </a:cubicBezTo>
                <a:close/>
                <a:moveTo>
                  <a:pt x="114" y="75"/>
                </a:moveTo>
                <a:cubicBezTo>
                  <a:pt x="114" y="75"/>
                  <a:pt x="113" y="75"/>
                  <a:pt x="113" y="75"/>
                </a:cubicBezTo>
                <a:cubicBezTo>
                  <a:pt x="113" y="75"/>
                  <a:pt x="113" y="75"/>
                  <a:pt x="114" y="75"/>
                </a:cubicBezTo>
                <a:close/>
                <a:moveTo>
                  <a:pt x="131" y="76"/>
                </a:moveTo>
                <a:cubicBezTo>
                  <a:pt x="130" y="76"/>
                  <a:pt x="130" y="77"/>
                  <a:pt x="128" y="77"/>
                </a:cubicBezTo>
                <a:cubicBezTo>
                  <a:pt x="128" y="76"/>
                  <a:pt x="129" y="76"/>
                  <a:pt x="129" y="75"/>
                </a:cubicBezTo>
                <a:cubicBezTo>
                  <a:pt x="130" y="76"/>
                  <a:pt x="130" y="75"/>
                  <a:pt x="131" y="76"/>
                </a:cubicBezTo>
                <a:close/>
                <a:moveTo>
                  <a:pt x="110" y="77"/>
                </a:moveTo>
                <a:cubicBezTo>
                  <a:pt x="109" y="78"/>
                  <a:pt x="110" y="76"/>
                  <a:pt x="109" y="76"/>
                </a:cubicBezTo>
                <a:cubicBezTo>
                  <a:pt x="110" y="76"/>
                  <a:pt x="110" y="76"/>
                  <a:pt x="110" y="76"/>
                </a:cubicBezTo>
                <a:cubicBezTo>
                  <a:pt x="110" y="77"/>
                  <a:pt x="110" y="77"/>
                  <a:pt x="110" y="77"/>
                </a:cubicBezTo>
                <a:close/>
                <a:moveTo>
                  <a:pt x="100" y="77"/>
                </a:moveTo>
                <a:cubicBezTo>
                  <a:pt x="100" y="77"/>
                  <a:pt x="100" y="78"/>
                  <a:pt x="99" y="78"/>
                </a:cubicBezTo>
                <a:cubicBezTo>
                  <a:pt x="100" y="78"/>
                  <a:pt x="99" y="77"/>
                  <a:pt x="100" y="77"/>
                </a:cubicBezTo>
                <a:close/>
                <a:moveTo>
                  <a:pt x="104" y="77"/>
                </a:moveTo>
                <a:cubicBezTo>
                  <a:pt x="104" y="77"/>
                  <a:pt x="104" y="78"/>
                  <a:pt x="104" y="78"/>
                </a:cubicBezTo>
                <a:cubicBezTo>
                  <a:pt x="103" y="78"/>
                  <a:pt x="103" y="78"/>
                  <a:pt x="103" y="78"/>
                </a:cubicBezTo>
                <a:cubicBezTo>
                  <a:pt x="104" y="78"/>
                  <a:pt x="103" y="77"/>
                  <a:pt x="104" y="77"/>
                </a:cubicBezTo>
                <a:close/>
                <a:moveTo>
                  <a:pt x="134" y="77"/>
                </a:moveTo>
                <a:cubicBezTo>
                  <a:pt x="134" y="78"/>
                  <a:pt x="133" y="78"/>
                  <a:pt x="133" y="79"/>
                </a:cubicBezTo>
                <a:cubicBezTo>
                  <a:pt x="132" y="79"/>
                  <a:pt x="133" y="78"/>
                  <a:pt x="133" y="78"/>
                </a:cubicBezTo>
                <a:cubicBezTo>
                  <a:pt x="133" y="77"/>
                  <a:pt x="133" y="77"/>
                  <a:pt x="133" y="77"/>
                </a:cubicBezTo>
                <a:cubicBezTo>
                  <a:pt x="134" y="77"/>
                  <a:pt x="134" y="77"/>
                  <a:pt x="134" y="77"/>
                </a:cubicBezTo>
                <a:close/>
                <a:moveTo>
                  <a:pt x="54" y="78"/>
                </a:moveTo>
                <a:cubicBezTo>
                  <a:pt x="54" y="79"/>
                  <a:pt x="54" y="79"/>
                  <a:pt x="54" y="79"/>
                </a:cubicBezTo>
                <a:cubicBezTo>
                  <a:pt x="54" y="79"/>
                  <a:pt x="54" y="79"/>
                  <a:pt x="54" y="79"/>
                </a:cubicBezTo>
                <a:cubicBezTo>
                  <a:pt x="53" y="79"/>
                  <a:pt x="53" y="79"/>
                  <a:pt x="53" y="79"/>
                </a:cubicBezTo>
                <a:cubicBezTo>
                  <a:pt x="53" y="79"/>
                  <a:pt x="53" y="79"/>
                  <a:pt x="53" y="79"/>
                </a:cubicBezTo>
                <a:cubicBezTo>
                  <a:pt x="52" y="79"/>
                  <a:pt x="53" y="78"/>
                  <a:pt x="53" y="77"/>
                </a:cubicBezTo>
                <a:cubicBezTo>
                  <a:pt x="54" y="77"/>
                  <a:pt x="54" y="78"/>
                  <a:pt x="54" y="78"/>
                </a:cubicBezTo>
                <a:close/>
                <a:moveTo>
                  <a:pt x="55" y="80"/>
                </a:moveTo>
                <a:cubicBezTo>
                  <a:pt x="55" y="80"/>
                  <a:pt x="55" y="80"/>
                  <a:pt x="54" y="80"/>
                </a:cubicBezTo>
                <a:cubicBezTo>
                  <a:pt x="55" y="79"/>
                  <a:pt x="54" y="79"/>
                  <a:pt x="55" y="78"/>
                </a:cubicBezTo>
                <a:cubicBezTo>
                  <a:pt x="56" y="78"/>
                  <a:pt x="56" y="79"/>
                  <a:pt x="55" y="80"/>
                </a:cubicBezTo>
                <a:close/>
                <a:moveTo>
                  <a:pt x="102" y="79"/>
                </a:moveTo>
                <a:cubicBezTo>
                  <a:pt x="102" y="78"/>
                  <a:pt x="102" y="78"/>
                  <a:pt x="102" y="78"/>
                </a:cubicBezTo>
                <a:cubicBezTo>
                  <a:pt x="102" y="79"/>
                  <a:pt x="102" y="79"/>
                  <a:pt x="102" y="79"/>
                </a:cubicBezTo>
                <a:cubicBezTo>
                  <a:pt x="102" y="79"/>
                  <a:pt x="102" y="79"/>
                  <a:pt x="102" y="79"/>
                </a:cubicBezTo>
                <a:close/>
                <a:moveTo>
                  <a:pt x="104" y="81"/>
                </a:moveTo>
                <a:cubicBezTo>
                  <a:pt x="105" y="80"/>
                  <a:pt x="105" y="79"/>
                  <a:pt x="106" y="79"/>
                </a:cubicBezTo>
                <a:cubicBezTo>
                  <a:pt x="105" y="80"/>
                  <a:pt x="105" y="80"/>
                  <a:pt x="104" y="81"/>
                </a:cubicBezTo>
                <a:close/>
                <a:moveTo>
                  <a:pt x="92" y="80"/>
                </a:moveTo>
                <a:cubicBezTo>
                  <a:pt x="93" y="80"/>
                  <a:pt x="93" y="81"/>
                  <a:pt x="93" y="80"/>
                </a:cubicBezTo>
                <a:cubicBezTo>
                  <a:pt x="92" y="82"/>
                  <a:pt x="90" y="79"/>
                  <a:pt x="89" y="82"/>
                </a:cubicBezTo>
                <a:cubicBezTo>
                  <a:pt x="89" y="82"/>
                  <a:pt x="88" y="82"/>
                  <a:pt x="88" y="82"/>
                </a:cubicBezTo>
                <a:cubicBezTo>
                  <a:pt x="89" y="82"/>
                  <a:pt x="91" y="78"/>
                  <a:pt x="92" y="80"/>
                </a:cubicBezTo>
                <a:cubicBezTo>
                  <a:pt x="92" y="80"/>
                  <a:pt x="92" y="80"/>
                  <a:pt x="92" y="80"/>
                </a:cubicBezTo>
                <a:close/>
                <a:moveTo>
                  <a:pt x="54" y="80"/>
                </a:moveTo>
                <a:cubicBezTo>
                  <a:pt x="54" y="81"/>
                  <a:pt x="53" y="82"/>
                  <a:pt x="53" y="83"/>
                </a:cubicBezTo>
                <a:cubicBezTo>
                  <a:pt x="53" y="82"/>
                  <a:pt x="53" y="81"/>
                  <a:pt x="54" y="80"/>
                </a:cubicBezTo>
                <a:close/>
                <a:moveTo>
                  <a:pt x="56" y="83"/>
                </a:moveTo>
                <a:cubicBezTo>
                  <a:pt x="55" y="82"/>
                  <a:pt x="55" y="82"/>
                  <a:pt x="55" y="82"/>
                </a:cubicBezTo>
                <a:cubicBezTo>
                  <a:pt x="55" y="82"/>
                  <a:pt x="55" y="82"/>
                  <a:pt x="55" y="83"/>
                </a:cubicBezTo>
                <a:cubicBezTo>
                  <a:pt x="55" y="83"/>
                  <a:pt x="55" y="83"/>
                  <a:pt x="54" y="82"/>
                </a:cubicBezTo>
                <a:cubicBezTo>
                  <a:pt x="54" y="83"/>
                  <a:pt x="54" y="83"/>
                  <a:pt x="54" y="83"/>
                </a:cubicBezTo>
                <a:cubicBezTo>
                  <a:pt x="54" y="83"/>
                  <a:pt x="54" y="82"/>
                  <a:pt x="54" y="82"/>
                </a:cubicBezTo>
                <a:cubicBezTo>
                  <a:pt x="54" y="82"/>
                  <a:pt x="54" y="82"/>
                  <a:pt x="54" y="82"/>
                </a:cubicBezTo>
                <a:cubicBezTo>
                  <a:pt x="54" y="82"/>
                  <a:pt x="55" y="82"/>
                  <a:pt x="55" y="82"/>
                </a:cubicBezTo>
                <a:cubicBezTo>
                  <a:pt x="55" y="81"/>
                  <a:pt x="55" y="81"/>
                  <a:pt x="55" y="81"/>
                </a:cubicBezTo>
                <a:cubicBezTo>
                  <a:pt x="56" y="81"/>
                  <a:pt x="56" y="82"/>
                  <a:pt x="56" y="83"/>
                </a:cubicBezTo>
                <a:close/>
                <a:moveTo>
                  <a:pt x="87" y="82"/>
                </a:moveTo>
                <a:cubicBezTo>
                  <a:pt x="87" y="82"/>
                  <a:pt x="87" y="82"/>
                  <a:pt x="87" y="82"/>
                </a:cubicBezTo>
                <a:cubicBezTo>
                  <a:pt x="86" y="81"/>
                  <a:pt x="86" y="81"/>
                  <a:pt x="86" y="81"/>
                </a:cubicBezTo>
                <a:cubicBezTo>
                  <a:pt x="87" y="81"/>
                  <a:pt x="87" y="81"/>
                  <a:pt x="87" y="82"/>
                </a:cubicBezTo>
                <a:close/>
                <a:moveTo>
                  <a:pt x="55" y="83"/>
                </a:moveTo>
                <a:cubicBezTo>
                  <a:pt x="56" y="84"/>
                  <a:pt x="56" y="84"/>
                  <a:pt x="56" y="84"/>
                </a:cubicBezTo>
                <a:cubicBezTo>
                  <a:pt x="55" y="83"/>
                  <a:pt x="55" y="83"/>
                  <a:pt x="55" y="83"/>
                </a:cubicBezTo>
                <a:close/>
                <a:moveTo>
                  <a:pt x="99" y="84"/>
                </a:moveTo>
                <a:cubicBezTo>
                  <a:pt x="99" y="85"/>
                  <a:pt x="98" y="85"/>
                  <a:pt x="98" y="86"/>
                </a:cubicBezTo>
                <a:cubicBezTo>
                  <a:pt x="97" y="85"/>
                  <a:pt x="98" y="84"/>
                  <a:pt x="99" y="84"/>
                </a:cubicBezTo>
                <a:close/>
                <a:moveTo>
                  <a:pt x="55" y="85"/>
                </a:moveTo>
                <a:cubicBezTo>
                  <a:pt x="55" y="85"/>
                  <a:pt x="55" y="85"/>
                  <a:pt x="55" y="86"/>
                </a:cubicBezTo>
                <a:cubicBezTo>
                  <a:pt x="56" y="86"/>
                  <a:pt x="55" y="87"/>
                  <a:pt x="55" y="87"/>
                </a:cubicBezTo>
                <a:cubicBezTo>
                  <a:pt x="54" y="87"/>
                  <a:pt x="55" y="86"/>
                  <a:pt x="54" y="86"/>
                </a:cubicBezTo>
                <a:cubicBezTo>
                  <a:pt x="54" y="86"/>
                  <a:pt x="54" y="84"/>
                  <a:pt x="55" y="85"/>
                </a:cubicBezTo>
                <a:close/>
                <a:moveTo>
                  <a:pt x="68" y="86"/>
                </a:moveTo>
                <a:cubicBezTo>
                  <a:pt x="67" y="86"/>
                  <a:pt x="67" y="86"/>
                  <a:pt x="67" y="85"/>
                </a:cubicBezTo>
                <a:cubicBezTo>
                  <a:pt x="67" y="86"/>
                  <a:pt x="67" y="86"/>
                  <a:pt x="68" y="86"/>
                </a:cubicBezTo>
                <a:close/>
                <a:moveTo>
                  <a:pt x="100" y="85"/>
                </a:moveTo>
                <a:cubicBezTo>
                  <a:pt x="100" y="87"/>
                  <a:pt x="98" y="87"/>
                  <a:pt x="99" y="88"/>
                </a:cubicBezTo>
                <a:cubicBezTo>
                  <a:pt x="98" y="89"/>
                  <a:pt x="97" y="89"/>
                  <a:pt x="97" y="90"/>
                </a:cubicBezTo>
                <a:cubicBezTo>
                  <a:pt x="96" y="89"/>
                  <a:pt x="97" y="89"/>
                  <a:pt x="98" y="89"/>
                </a:cubicBezTo>
                <a:cubicBezTo>
                  <a:pt x="98" y="87"/>
                  <a:pt x="98" y="86"/>
                  <a:pt x="100" y="85"/>
                </a:cubicBezTo>
                <a:close/>
                <a:moveTo>
                  <a:pt x="94" y="86"/>
                </a:moveTo>
                <a:cubicBezTo>
                  <a:pt x="94" y="86"/>
                  <a:pt x="93" y="86"/>
                  <a:pt x="93" y="86"/>
                </a:cubicBezTo>
                <a:cubicBezTo>
                  <a:pt x="92" y="86"/>
                  <a:pt x="92" y="86"/>
                  <a:pt x="92" y="86"/>
                </a:cubicBezTo>
                <a:cubicBezTo>
                  <a:pt x="92" y="86"/>
                  <a:pt x="93" y="86"/>
                  <a:pt x="94" y="86"/>
                </a:cubicBezTo>
                <a:close/>
                <a:moveTo>
                  <a:pt x="104" y="88"/>
                </a:moveTo>
                <a:cubicBezTo>
                  <a:pt x="103" y="88"/>
                  <a:pt x="103" y="90"/>
                  <a:pt x="102" y="89"/>
                </a:cubicBezTo>
                <a:cubicBezTo>
                  <a:pt x="102" y="88"/>
                  <a:pt x="104" y="89"/>
                  <a:pt x="104" y="87"/>
                </a:cubicBezTo>
                <a:cubicBezTo>
                  <a:pt x="104" y="88"/>
                  <a:pt x="104" y="88"/>
                  <a:pt x="104" y="88"/>
                </a:cubicBezTo>
                <a:close/>
                <a:moveTo>
                  <a:pt x="89" y="90"/>
                </a:moveTo>
                <a:cubicBezTo>
                  <a:pt x="89" y="89"/>
                  <a:pt x="89" y="89"/>
                  <a:pt x="89" y="89"/>
                </a:cubicBezTo>
                <a:cubicBezTo>
                  <a:pt x="89" y="90"/>
                  <a:pt x="89" y="90"/>
                  <a:pt x="89" y="90"/>
                </a:cubicBezTo>
                <a:cubicBezTo>
                  <a:pt x="88" y="89"/>
                  <a:pt x="88" y="89"/>
                  <a:pt x="88" y="89"/>
                </a:cubicBezTo>
                <a:cubicBezTo>
                  <a:pt x="89" y="90"/>
                  <a:pt x="89" y="90"/>
                  <a:pt x="89" y="90"/>
                </a:cubicBezTo>
                <a:close/>
                <a:moveTo>
                  <a:pt x="54" y="90"/>
                </a:moveTo>
                <a:cubicBezTo>
                  <a:pt x="54" y="90"/>
                  <a:pt x="53" y="91"/>
                  <a:pt x="54" y="92"/>
                </a:cubicBezTo>
                <a:cubicBezTo>
                  <a:pt x="53" y="92"/>
                  <a:pt x="53" y="94"/>
                  <a:pt x="53" y="94"/>
                </a:cubicBezTo>
                <a:cubicBezTo>
                  <a:pt x="54" y="94"/>
                  <a:pt x="54" y="94"/>
                  <a:pt x="54" y="94"/>
                </a:cubicBezTo>
                <a:cubicBezTo>
                  <a:pt x="53" y="94"/>
                  <a:pt x="53" y="93"/>
                  <a:pt x="53" y="93"/>
                </a:cubicBezTo>
                <a:cubicBezTo>
                  <a:pt x="53" y="92"/>
                  <a:pt x="52" y="90"/>
                  <a:pt x="53" y="89"/>
                </a:cubicBezTo>
                <a:cubicBezTo>
                  <a:pt x="53" y="90"/>
                  <a:pt x="54" y="90"/>
                  <a:pt x="54" y="90"/>
                </a:cubicBezTo>
                <a:close/>
                <a:moveTo>
                  <a:pt x="80" y="89"/>
                </a:moveTo>
                <a:cubicBezTo>
                  <a:pt x="80" y="90"/>
                  <a:pt x="80" y="90"/>
                  <a:pt x="80" y="90"/>
                </a:cubicBezTo>
                <a:cubicBezTo>
                  <a:pt x="78" y="89"/>
                  <a:pt x="78" y="89"/>
                  <a:pt x="78" y="89"/>
                </a:cubicBezTo>
                <a:cubicBezTo>
                  <a:pt x="79" y="89"/>
                  <a:pt x="79" y="89"/>
                  <a:pt x="80" y="89"/>
                </a:cubicBezTo>
                <a:close/>
                <a:moveTo>
                  <a:pt x="101" y="90"/>
                </a:moveTo>
                <a:cubicBezTo>
                  <a:pt x="101" y="90"/>
                  <a:pt x="101" y="90"/>
                  <a:pt x="100" y="90"/>
                </a:cubicBezTo>
                <a:cubicBezTo>
                  <a:pt x="100" y="90"/>
                  <a:pt x="100" y="90"/>
                  <a:pt x="100" y="90"/>
                </a:cubicBezTo>
                <a:cubicBezTo>
                  <a:pt x="100" y="90"/>
                  <a:pt x="101" y="90"/>
                  <a:pt x="101" y="90"/>
                </a:cubicBezTo>
                <a:close/>
                <a:moveTo>
                  <a:pt x="94" y="92"/>
                </a:moveTo>
                <a:cubicBezTo>
                  <a:pt x="94" y="92"/>
                  <a:pt x="93" y="92"/>
                  <a:pt x="93" y="93"/>
                </a:cubicBezTo>
                <a:cubicBezTo>
                  <a:pt x="93" y="93"/>
                  <a:pt x="93" y="93"/>
                  <a:pt x="92" y="92"/>
                </a:cubicBezTo>
                <a:cubicBezTo>
                  <a:pt x="93" y="92"/>
                  <a:pt x="93" y="92"/>
                  <a:pt x="94" y="92"/>
                </a:cubicBezTo>
                <a:close/>
                <a:moveTo>
                  <a:pt x="90" y="93"/>
                </a:moveTo>
                <a:cubicBezTo>
                  <a:pt x="89" y="93"/>
                  <a:pt x="89" y="93"/>
                  <a:pt x="89" y="93"/>
                </a:cubicBezTo>
                <a:cubicBezTo>
                  <a:pt x="90" y="93"/>
                  <a:pt x="90" y="93"/>
                  <a:pt x="90" y="93"/>
                </a:cubicBezTo>
                <a:cubicBezTo>
                  <a:pt x="90" y="93"/>
                  <a:pt x="90" y="93"/>
                  <a:pt x="90" y="93"/>
                </a:cubicBezTo>
                <a:close/>
                <a:moveTo>
                  <a:pt x="130" y="93"/>
                </a:moveTo>
                <a:cubicBezTo>
                  <a:pt x="130" y="93"/>
                  <a:pt x="129" y="94"/>
                  <a:pt x="129" y="94"/>
                </a:cubicBezTo>
                <a:cubicBezTo>
                  <a:pt x="129" y="94"/>
                  <a:pt x="129" y="94"/>
                  <a:pt x="129" y="94"/>
                </a:cubicBezTo>
                <a:cubicBezTo>
                  <a:pt x="129" y="93"/>
                  <a:pt x="129" y="93"/>
                  <a:pt x="130" y="93"/>
                </a:cubicBezTo>
                <a:close/>
                <a:moveTo>
                  <a:pt x="60" y="94"/>
                </a:moveTo>
                <a:cubicBezTo>
                  <a:pt x="60" y="95"/>
                  <a:pt x="59" y="95"/>
                  <a:pt x="59" y="95"/>
                </a:cubicBezTo>
                <a:cubicBezTo>
                  <a:pt x="60" y="95"/>
                  <a:pt x="60" y="95"/>
                  <a:pt x="60" y="95"/>
                </a:cubicBezTo>
                <a:cubicBezTo>
                  <a:pt x="59" y="95"/>
                  <a:pt x="59" y="95"/>
                  <a:pt x="59" y="95"/>
                </a:cubicBezTo>
                <a:cubicBezTo>
                  <a:pt x="59" y="95"/>
                  <a:pt x="59" y="94"/>
                  <a:pt x="60" y="94"/>
                </a:cubicBezTo>
                <a:close/>
                <a:moveTo>
                  <a:pt x="108" y="95"/>
                </a:moveTo>
                <a:cubicBezTo>
                  <a:pt x="108" y="95"/>
                  <a:pt x="108" y="95"/>
                  <a:pt x="107" y="95"/>
                </a:cubicBezTo>
                <a:cubicBezTo>
                  <a:pt x="107" y="95"/>
                  <a:pt x="108" y="94"/>
                  <a:pt x="108" y="95"/>
                </a:cubicBezTo>
                <a:close/>
                <a:moveTo>
                  <a:pt x="99" y="95"/>
                </a:moveTo>
                <a:cubicBezTo>
                  <a:pt x="99" y="95"/>
                  <a:pt x="99" y="96"/>
                  <a:pt x="99" y="96"/>
                </a:cubicBezTo>
                <a:cubicBezTo>
                  <a:pt x="99" y="96"/>
                  <a:pt x="99" y="96"/>
                  <a:pt x="100" y="96"/>
                </a:cubicBezTo>
                <a:cubicBezTo>
                  <a:pt x="99" y="96"/>
                  <a:pt x="99" y="97"/>
                  <a:pt x="99" y="97"/>
                </a:cubicBezTo>
                <a:cubicBezTo>
                  <a:pt x="99" y="98"/>
                  <a:pt x="100" y="98"/>
                  <a:pt x="100" y="98"/>
                </a:cubicBezTo>
                <a:cubicBezTo>
                  <a:pt x="101" y="97"/>
                  <a:pt x="101" y="97"/>
                  <a:pt x="101" y="97"/>
                </a:cubicBezTo>
                <a:cubicBezTo>
                  <a:pt x="101" y="97"/>
                  <a:pt x="102" y="97"/>
                  <a:pt x="102" y="97"/>
                </a:cubicBezTo>
                <a:cubicBezTo>
                  <a:pt x="102" y="96"/>
                  <a:pt x="102" y="95"/>
                  <a:pt x="102" y="95"/>
                </a:cubicBezTo>
                <a:cubicBezTo>
                  <a:pt x="102" y="95"/>
                  <a:pt x="102" y="95"/>
                  <a:pt x="102" y="95"/>
                </a:cubicBezTo>
                <a:cubicBezTo>
                  <a:pt x="102" y="96"/>
                  <a:pt x="102" y="96"/>
                  <a:pt x="102" y="96"/>
                </a:cubicBezTo>
                <a:cubicBezTo>
                  <a:pt x="102" y="96"/>
                  <a:pt x="102" y="96"/>
                  <a:pt x="102" y="96"/>
                </a:cubicBezTo>
                <a:cubicBezTo>
                  <a:pt x="102" y="97"/>
                  <a:pt x="102" y="97"/>
                  <a:pt x="102" y="97"/>
                </a:cubicBezTo>
                <a:cubicBezTo>
                  <a:pt x="103" y="98"/>
                  <a:pt x="102" y="100"/>
                  <a:pt x="102" y="102"/>
                </a:cubicBezTo>
                <a:cubicBezTo>
                  <a:pt x="102" y="102"/>
                  <a:pt x="102" y="102"/>
                  <a:pt x="102" y="102"/>
                </a:cubicBezTo>
                <a:cubicBezTo>
                  <a:pt x="101" y="102"/>
                  <a:pt x="102" y="102"/>
                  <a:pt x="102" y="101"/>
                </a:cubicBezTo>
                <a:cubicBezTo>
                  <a:pt x="100" y="101"/>
                  <a:pt x="101" y="100"/>
                  <a:pt x="100" y="99"/>
                </a:cubicBezTo>
                <a:cubicBezTo>
                  <a:pt x="100" y="99"/>
                  <a:pt x="101" y="99"/>
                  <a:pt x="100" y="98"/>
                </a:cubicBezTo>
                <a:cubicBezTo>
                  <a:pt x="100" y="98"/>
                  <a:pt x="99" y="98"/>
                  <a:pt x="99" y="98"/>
                </a:cubicBezTo>
                <a:cubicBezTo>
                  <a:pt x="99" y="99"/>
                  <a:pt x="99" y="100"/>
                  <a:pt x="98" y="101"/>
                </a:cubicBezTo>
                <a:cubicBezTo>
                  <a:pt x="98" y="101"/>
                  <a:pt x="98" y="101"/>
                  <a:pt x="98" y="101"/>
                </a:cubicBezTo>
                <a:cubicBezTo>
                  <a:pt x="98" y="101"/>
                  <a:pt x="98" y="100"/>
                  <a:pt x="98" y="100"/>
                </a:cubicBezTo>
                <a:cubicBezTo>
                  <a:pt x="98" y="100"/>
                  <a:pt x="98" y="99"/>
                  <a:pt x="98" y="99"/>
                </a:cubicBezTo>
                <a:cubicBezTo>
                  <a:pt x="98" y="98"/>
                  <a:pt x="98" y="98"/>
                  <a:pt x="98" y="98"/>
                </a:cubicBezTo>
                <a:cubicBezTo>
                  <a:pt x="98" y="98"/>
                  <a:pt x="98" y="99"/>
                  <a:pt x="97" y="98"/>
                </a:cubicBezTo>
                <a:cubicBezTo>
                  <a:pt x="97" y="98"/>
                  <a:pt x="97" y="98"/>
                  <a:pt x="97" y="98"/>
                </a:cubicBezTo>
                <a:cubicBezTo>
                  <a:pt x="98" y="98"/>
                  <a:pt x="98" y="98"/>
                  <a:pt x="98" y="98"/>
                </a:cubicBezTo>
                <a:cubicBezTo>
                  <a:pt x="97" y="97"/>
                  <a:pt x="98" y="95"/>
                  <a:pt x="99" y="95"/>
                </a:cubicBezTo>
                <a:close/>
                <a:moveTo>
                  <a:pt x="139" y="97"/>
                </a:moveTo>
                <a:cubicBezTo>
                  <a:pt x="138" y="97"/>
                  <a:pt x="138" y="97"/>
                  <a:pt x="137" y="97"/>
                </a:cubicBezTo>
                <a:cubicBezTo>
                  <a:pt x="138" y="97"/>
                  <a:pt x="138" y="96"/>
                  <a:pt x="139" y="97"/>
                </a:cubicBezTo>
                <a:close/>
                <a:moveTo>
                  <a:pt x="107" y="97"/>
                </a:moveTo>
                <a:cubicBezTo>
                  <a:pt x="106" y="97"/>
                  <a:pt x="106" y="97"/>
                  <a:pt x="106" y="97"/>
                </a:cubicBezTo>
                <a:cubicBezTo>
                  <a:pt x="107" y="97"/>
                  <a:pt x="107" y="97"/>
                  <a:pt x="107" y="97"/>
                </a:cubicBezTo>
                <a:cubicBezTo>
                  <a:pt x="107" y="97"/>
                  <a:pt x="107" y="97"/>
                  <a:pt x="107" y="97"/>
                </a:cubicBezTo>
                <a:close/>
                <a:moveTo>
                  <a:pt x="143" y="98"/>
                </a:moveTo>
                <a:cubicBezTo>
                  <a:pt x="143" y="99"/>
                  <a:pt x="143" y="99"/>
                  <a:pt x="143" y="99"/>
                </a:cubicBezTo>
                <a:cubicBezTo>
                  <a:pt x="143" y="98"/>
                  <a:pt x="142" y="98"/>
                  <a:pt x="142" y="98"/>
                </a:cubicBezTo>
                <a:cubicBezTo>
                  <a:pt x="142" y="98"/>
                  <a:pt x="142" y="98"/>
                  <a:pt x="142" y="98"/>
                </a:cubicBezTo>
                <a:cubicBezTo>
                  <a:pt x="142" y="98"/>
                  <a:pt x="142" y="98"/>
                  <a:pt x="142" y="98"/>
                </a:cubicBezTo>
                <a:cubicBezTo>
                  <a:pt x="141" y="99"/>
                  <a:pt x="142" y="99"/>
                  <a:pt x="142" y="100"/>
                </a:cubicBezTo>
                <a:cubicBezTo>
                  <a:pt x="141" y="99"/>
                  <a:pt x="141" y="99"/>
                  <a:pt x="141" y="99"/>
                </a:cubicBezTo>
                <a:cubicBezTo>
                  <a:pt x="142" y="98"/>
                  <a:pt x="142" y="98"/>
                  <a:pt x="142" y="98"/>
                </a:cubicBezTo>
                <a:cubicBezTo>
                  <a:pt x="142" y="98"/>
                  <a:pt x="143" y="98"/>
                  <a:pt x="143" y="98"/>
                </a:cubicBezTo>
                <a:close/>
                <a:moveTo>
                  <a:pt x="118" y="98"/>
                </a:moveTo>
                <a:cubicBezTo>
                  <a:pt x="118" y="99"/>
                  <a:pt x="117" y="99"/>
                  <a:pt x="117" y="99"/>
                </a:cubicBezTo>
                <a:cubicBezTo>
                  <a:pt x="117" y="99"/>
                  <a:pt x="117" y="99"/>
                  <a:pt x="117" y="99"/>
                </a:cubicBezTo>
                <a:cubicBezTo>
                  <a:pt x="117" y="99"/>
                  <a:pt x="117" y="98"/>
                  <a:pt x="118" y="98"/>
                </a:cubicBezTo>
                <a:close/>
                <a:moveTo>
                  <a:pt x="109" y="99"/>
                </a:moveTo>
                <a:cubicBezTo>
                  <a:pt x="109" y="99"/>
                  <a:pt x="108" y="100"/>
                  <a:pt x="108" y="99"/>
                </a:cubicBezTo>
                <a:cubicBezTo>
                  <a:pt x="108" y="99"/>
                  <a:pt x="109" y="99"/>
                  <a:pt x="109" y="99"/>
                </a:cubicBezTo>
                <a:close/>
                <a:moveTo>
                  <a:pt x="59" y="101"/>
                </a:moveTo>
                <a:cubicBezTo>
                  <a:pt x="60" y="102"/>
                  <a:pt x="62" y="103"/>
                  <a:pt x="61" y="105"/>
                </a:cubicBezTo>
                <a:cubicBezTo>
                  <a:pt x="61" y="105"/>
                  <a:pt x="60" y="105"/>
                  <a:pt x="59" y="104"/>
                </a:cubicBezTo>
                <a:cubicBezTo>
                  <a:pt x="60" y="104"/>
                  <a:pt x="60" y="104"/>
                  <a:pt x="60" y="104"/>
                </a:cubicBezTo>
                <a:cubicBezTo>
                  <a:pt x="58" y="104"/>
                  <a:pt x="59" y="102"/>
                  <a:pt x="58" y="102"/>
                </a:cubicBezTo>
                <a:cubicBezTo>
                  <a:pt x="58" y="102"/>
                  <a:pt x="58" y="102"/>
                  <a:pt x="58" y="102"/>
                </a:cubicBezTo>
                <a:cubicBezTo>
                  <a:pt x="58" y="101"/>
                  <a:pt x="56" y="101"/>
                  <a:pt x="57" y="100"/>
                </a:cubicBezTo>
                <a:cubicBezTo>
                  <a:pt x="56" y="99"/>
                  <a:pt x="56" y="99"/>
                  <a:pt x="56" y="99"/>
                </a:cubicBezTo>
                <a:cubicBezTo>
                  <a:pt x="58" y="99"/>
                  <a:pt x="58" y="101"/>
                  <a:pt x="59" y="101"/>
                </a:cubicBezTo>
                <a:close/>
                <a:moveTo>
                  <a:pt x="150" y="100"/>
                </a:moveTo>
                <a:cubicBezTo>
                  <a:pt x="150" y="100"/>
                  <a:pt x="150" y="100"/>
                  <a:pt x="150" y="100"/>
                </a:cubicBezTo>
                <a:cubicBezTo>
                  <a:pt x="151" y="100"/>
                  <a:pt x="151" y="100"/>
                  <a:pt x="151" y="100"/>
                </a:cubicBezTo>
                <a:cubicBezTo>
                  <a:pt x="150" y="101"/>
                  <a:pt x="149" y="99"/>
                  <a:pt x="148" y="101"/>
                </a:cubicBezTo>
                <a:cubicBezTo>
                  <a:pt x="147" y="101"/>
                  <a:pt x="148" y="100"/>
                  <a:pt x="147" y="100"/>
                </a:cubicBezTo>
                <a:cubicBezTo>
                  <a:pt x="148" y="101"/>
                  <a:pt x="149" y="98"/>
                  <a:pt x="150" y="100"/>
                </a:cubicBezTo>
                <a:close/>
                <a:moveTo>
                  <a:pt x="125" y="101"/>
                </a:moveTo>
                <a:cubicBezTo>
                  <a:pt x="126" y="101"/>
                  <a:pt x="125" y="101"/>
                  <a:pt x="125" y="101"/>
                </a:cubicBezTo>
                <a:cubicBezTo>
                  <a:pt x="125" y="101"/>
                  <a:pt x="124" y="101"/>
                  <a:pt x="124" y="101"/>
                </a:cubicBezTo>
                <a:cubicBezTo>
                  <a:pt x="124" y="100"/>
                  <a:pt x="125" y="100"/>
                  <a:pt x="125" y="101"/>
                </a:cubicBezTo>
                <a:close/>
                <a:moveTo>
                  <a:pt x="88" y="101"/>
                </a:moveTo>
                <a:cubicBezTo>
                  <a:pt x="87" y="102"/>
                  <a:pt x="87" y="103"/>
                  <a:pt x="85" y="102"/>
                </a:cubicBezTo>
                <a:cubicBezTo>
                  <a:pt x="87" y="103"/>
                  <a:pt x="87" y="102"/>
                  <a:pt x="88" y="101"/>
                </a:cubicBezTo>
                <a:close/>
                <a:moveTo>
                  <a:pt x="99" y="102"/>
                </a:moveTo>
                <a:cubicBezTo>
                  <a:pt x="98" y="103"/>
                  <a:pt x="100" y="104"/>
                  <a:pt x="99" y="105"/>
                </a:cubicBezTo>
                <a:cubicBezTo>
                  <a:pt x="99" y="105"/>
                  <a:pt x="99" y="105"/>
                  <a:pt x="99" y="104"/>
                </a:cubicBezTo>
                <a:cubicBezTo>
                  <a:pt x="99" y="104"/>
                  <a:pt x="99" y="102"/>
                  <a:pt x="99" y="101"/>
                </a:cubicBezTo>
                <a:cubicBezTo>
                  <a:pt x="99" y="101"/>
                  <a:pt x="99" y="102"/>
                  <a:pt x="99" y="102"/>
                </a:cubicBezTo>
                <a:close/>
                <a:moveTo>
                  <a:pt x="102" y="104"/>
                </a:moveTo>
                <a:cubicBezTo>
                  <a:pt x="102" y="104"/>
                  <a:pt x="102" y="105"/>
                  <a:pt x="101" y="105"/>
                </a:cubicBezTo>
                <a:cubicBezTo>
                  <a:pt x="102" y="102"/>
                  <a:pt x="102" y="102"/>
                  <a:pt x="102" y="102"/>
                </a:cubicBezTo>
                <a:cubicBezTo>
                  <a:pt x="102" y="102"/>
                  <a:pt x="102" y="104"/>
                  <a:pt x="102" y="104"/>
                </a:cubicBezTo>
                <a:close/>
                <a:moveTo>
                  <a:pt x="109" y="103"/>
                </a:moveTo>
                <a:cubicBezTo>
                  <a:pt x="109" y="102"/>
                  <a:pt x="109" y="102"/>
                  <a:pt x="109" y="102"/>
                </a:cubicBezTo>
                <a:cubicBezTo>
                  <a:pt x="109" y="102"/>
                  <a:pt x="109" y="102"/>
                  <a:pt x="109" y="102"/>
                </a:cubicBezTo>
                <a:cubicBezTo>
                  <a:pt x="109" y="103"/>
                  <a:pt x="109" y="103"/>
                  <a:pt x="109" y="103"/>
                </a:cubicBezTo>
                <a:close/>
                <a:moveTo>
                  <a:pt x="110" y="104"/>
                </a:moveTo>
                <a:cubicBezTo>
                  <a:pt x="110" y="104"/>
                  <a:pt x="111" y="104"/>
                  <a:pt x="111" y="104"/>
                </a:cubicBezTo>
                <a:cubicBezTo>
                  <a:pt x="111" y="104"/>
                  <a:pt x="110" y="104"/>
                  <a:pt x="110" y="104"/>
                </a:cubicBezTo>
                <a:cubicBezTo>
                  <a:pt x="110" y="104"/>
                  <a:pt x="110" y="104"/>
                  <a:pt x="110" y="104"/>
                </a:cubicBezTo>
                <a:close/>
                <a:moveTo>
                  <a:pt x="109" y="105"/>
                </a:moveTo>
                <a:cubicBezTo>
                  <a:pt x="109" y="106"/>
                  <a:pt x="108" y="106"/>
                  <a:pt x="108" y="106"/>
                </a:cubicBezTo>
                <a:cubicBezTo>
                  <a:pt x="108" y="106"/>
                  <a:pt x="108" y="106"/>
                  <a:pt x="108" y="106"/>
                </a:cubicBezTo>
                <a:cubicBezTo>
                  <a:pt x="107" y="105"/>
                  <a:pt x="107" y="105"/>
                  <a:pt x="107" y="105"/>
                </a:cubicBezTo>
                <a:cubicBezTo>
                  <a:pt x="107" y="105"/>
                  <a:pt x="108" y="106"/>
                  <a:pt x="109" y="105"/>
                </a:cubicBezTo>
                <a:close/>
                <a:moveTo>
                  <a:pt x="113" y="105"/>
                </a:moveTo>
                <a:cubicBezTo>
                  <a:pt x="112" y="105"/>
                  <a:pt x="112" y="105"/>
                  <a:pt x="112" y="105"/>
                </a:cubicBezTo>
                <a:cubicBezTo>
                  <a:pt x="112" y="105"/>
                  <a:pt x="112" y="105"/>
                  <a:pt x="112" y="105"/>
                </a:cubicBezTo>
                <a:cubicBezTo>
                  <a:pt x="111" y="105"/>
                  <a:pt x="111" y="105"/>
                  <a:pt x="111" y="105"/>
                </a:cubicBezTo>
                <a:cubicBezTo>
                  <a:pt x="112" y="105"/>
                  <a:pt x="112" y="105"/>
                  <a:pt x="113" y="105"/>
                </a:cubicBezTo>
                <a:close/>
                <a:moveTo>
                  <a:pt x="136" y="105"/>
                </a:moveTo>
                <a:cubicBezTo>
                  <a:pt x="136" y="106"/>
                  <a:pt x="135" y="106"/>
                  <a:pt x="134" y="106"/>
                </a:cubicBezTo>
                <a:cubicBezTo>
                  <a:pt x="135" y="106"/>
                  <a:pt x="135" y="106"/>
                  <a:pt x="136" y="105"/>
                </a:cubicBezTo>
                <a:close/>
                <a:moveTo>
                  <a:pt x="113" y="106"/>
                </a:moveTo>
                <a:cubicBezTo>
                  <a:pt x="113" y="107"/>
                  <a:pt x="113" y="108"/>
                  <a:pt x="113" y="108"/>
                </a:cubicBezTo>
                <a:cubicBezTo>
                  <a:pt x="112" y="107"/>
                  <a:pt x="113" y="107"/>
                  <a:pt x="113" y="106"/>
                </a:cubicBezTo>
                <a:cubicBezTo>
                  <a:pt x="113" y="106"/>
                  <a:pt x="113" y="106"/>
                  <a:pt x="113" y="106"/>
                </a:cubicBezTo>
                <a:close/>
                <a:moveTo>
                  <a:pt x="160" y="106"/>
                </a:moveTo>
                <a:cubicBezTo>
                  <a:pt x="160" y="107"/>
                  <a:pt x="158" y="108"/>
                  <a:pt x="158" y="110"/>
                </a:cubicBezTo>
                <a:cubicBezTo>
                  <a:pt x="158" y="111"/>
                  <a:pt x="158" y="109"/>
                  <a:pt x="159" y="109"/>
                </a:cubicBezTo>
                <a:cubicBezTo>
                  <a:pt x="159" y="110"/>
                  <a:pt x="159" y="110"/>
                  <a:pt x="159" y="110"/>
                </a:cubicBezTo>
                <a:cubicBezTo>
                  <a:pt x="160" y="112"/>
                  <a:pt x="161" y="110"/>
                  <a:pt x="162" y="111"/>
                </a:cubicBezTo>
                <a:cubicBezTo>
                  <a:pt x="162" y="111"/>
                  <a:pt x="161" y="112"/>
                  <a:pt x="161" y="113"/>
                </a:cubicBezTo>
                <a:cubicBezTo>
                  <a:pt x="162" y="113"/>
                  <a:pt x="162" y="112"/>
                  <a:pt x="163" y="112"/>
                </a:cubicBezTo>
                <a:cubicBezTo>
                  <a:pt x="162" y="113"/>
                  <a:pt x="162" y="113"/>
                  <a:pt x="161" y="113"/>
                </a:cubicBezTo>
                <a:cubicBezTo>
                  <a:pt x="161" y="114"/>
                  <a:pt x="161" y="114"/>
                  <a:pt x="162" y="115"/>
                </a:cubicBezTo>
                <a:cubicBezTo>
                  <a:pt x="162" y="114"/>
                  <a:pt x="162" y="114"/>
                  <a:pt x="162" y="114"/>
                </a:cubicBezTo>
                <a:cubicBezTo>
                  <a:pt x="162" y="114"/>
                  <a:pt x="162" y="114"/>
                  <a:pt x="162" y="115"/>
                </a:cubicBezTo>
                <a:cubicBezTo>
                  <a:pt x="162" y="115"/>
                  <a:pt x="162" y="115"/>
                  <a:pt x="162" y="115"/>
                </a:cubicBezTo>
                <a:cubicBezTo>
                  <a:pt x="163" y="115"/>
                  <a:pt x="163" y="114"/>
                  <a:pt x="163" y="115"/>
                </a:cubicBezTo>
                <a:cubicBezTo>
                  <a:pt x="162" y="115"/>
                  <a:pt x="163" y="117"/>
                  <a:pt x="162" y="116"/>
                </a:cubicBezTo>
                <a:cubicBezTo>
                  <a:pt x="162" y="116"/>
                  <a:pt x="162" y="116"/>
                  <a:pt x="161" y="115"/>
                </a:cubicBezTo>
                <a:cubicBezTo>
                  <a:pt x="161" y="116"/>
                  <a:pt x="161" y="116"/>
                  <a:pt x="161" y="116"/>
                </a:cubicBezTo>
                <a:cubicBezTo>
                  <a:pt x="161" y="115"/>
                  <a:pt x="162" y="114"/>
                  <a:pt x="161" y="114"/>
                </a:cubicBezTo>
                <a:cubicBezTo>
                  <a:pt x="160" y="114"/>
                  <a:pt x="159" y="116"/>
                  <a:pt x="158" y="116"/>
                </a:cubicBezTo>
                <a:cubicBezTo>
                  <a:pt x="159" y="115"/>
                  <a:pt x="159" y="115"/>
                  <a:pt x="160" y="115"/>
                </a:cubicBezTo>
                <a:cubicBezTo>
                  <a:pt x="160" y="114"/>
                  <a:pt x="159" y="114"/>
                  <a:pt x="159" y="114"/>
                </a:cubicBezTo>
                <a:cubicBezTo>
                  <a:pt x="159" y="114"/>
                  <a:pt x="158" y="114"/>
                  <a:pt x="158" y="114"/>
                </a:cubicBezTo>
                <a:cubicBezTo>
                  <a:pt x="157" y="115"/>
                  <a:pt x="155" y="113"/>
                  <a:pt x="154" y="114"/>
                </a:cubicBezTo>
                <a:cubicBezTo>
                  <a:pt x="154" y="114"/>
                  <a:pt x="154" y="114"/>
                  <a:pt x="154" y="114"/>
                </a:cubicBezTo>
                <a:cubicBezTo>
                  <a:pt x="156" y="112"/>
                  <a:pt x="157" y="108"/>
                  <a:pt x="160" y="106"/>
                </a:cubicBezTo>
                <a:cubicBezTo>
                  <a:pt x="160" y="106"/>
                  <a:pt x="160" y="106"/>
                  <a:pt x="160" y="106"/>
                </a:cubicBezTo>
                <a:close/>
                <a:moveTo>
                  <a:pt x="104" y="107"/>
                </a:moveTo>
                <a:cubicBezTo>
                  <a:pt x="104" y="107"/>
                  <a:pt x="104" y="108"/>
                  <a:pt x="104" y="108"/>
                </a:cubicBezTo>
                <a:cubicBezTo>
                  <a:pt x="104" y="108"/>
                  <a:pt x="104" y="108"/>
                  <a:pt x="104" y="108"/>
                </a:cubicBezTo>
                <a:cubicBezTo>
                  <a:pt x="104" y="108"/>
                  <a:pt x="103" y="108"/>
                  <a:pt x="103" y="108"/>
                </a:cubicBezTo>
                <a:cubicBezTo>
                  <a:pt x="104" y="108"/>
                  <a:pt x="103" y="107"/>
                  <a:pt x="104" y="107"/>
                </a:cubicBezTo>
                <a:close/>
                <a:moveTo>
                  <a:pt x="117" y="112"/>
                </a:moveTo>
                <a:cubicBezTo>
                  <a:pt x="116" y="112"/>
                  <a:pt x="117" y="114"/>
                  <a:pt x="117" y="114"/>
                </a:cubicBezTo>
                <a:cubicBezTo>
                  <a:pt x="118" y="116"/>
                  <a:pt x="123" y="115"/>
                  <a:pt x="123" y="118"/>
                </a:cubicBezTo>
                <a:cubicBezTo>
                  <a:pt x="123" y="120"/>
                  <a:pt x="121" y="118"/>
                  <a:pt x="121" y="117"/>
                </a:cubicBezTo>
                <a:cubicBezTo>
                  <a:pt x="120" y="119"/>
                  <a:pt x="120" y="121"/>
                  <a:pt x="119" y="122"/>
                </a:cubicBezTo>
                <a:cubicBezTo>
                  <a:pt x="119" y="121"/>
                  <a:pt x="119" y="120"/>
                  <a:pt x="118" y="120"/>
                </a:cubicBezTo>
                <a:cubicBezTo>
                  <a:pt x="118" y="119"/>
                  <a:pt x="117" y="120"/>
                  <a:pt x="117" y="120"/>
                </a:cubicBezTo>
                <a:cubicBezTo>
                  <a:pt x="117" y="120"/>
                  <a:pt x="118" y="119"/>
                  <a:pt x="118" y="117"/>
                </a:cubicBezTo>
                <a:cubicBezTo>
                  <a:pt x="117" y="117"/>
                  <a:pt x="117" y="116"/>
                  <a:pt x="116" y="116"/>
                </a:cubicBezTo>
                <a:cubicBezTo>
                  <a:pt x="116" y="117"/>
                  <a:pt x="115" y="117"/>
                  <a:pt x="115" y="117"/>
                </a:cubicBezTo>
                <a:cubicBezTo>
                  <a:pt x="115" y="118"/>
                  <a:pt x="115" y="117"/>
                  <a:pt x="114" y="117"/>
                </a:cubicBezTo>
                <a:cubicBezTo>
                  <a:pt x="112" y="119"/>
                  <a:pt x="115" y="123"/>
                  <a:pt x="111" y="124"/>
                </a:cubicBezTo>
                <a:cubicBezTo>
                  <a:pt x="110" y="123"/>
                  <a:pt x="111" y="121"/>
                  <a:pt x="111" y="120"/>
                </a:cubicBezTo>
                <a:cubicBezTo>
                  <a:pt x="111" y="119"/>
                  <a:pt x="112" y="119"/>
                  <a:pt x="112" y="118"/>
                </a:cubicBezTo>
                <a:cubicBezTo>
                  <a:pt x="112" y="118"/>
                  <a:pt x="112" y="118"/>
                  <a:pt x="111" y="118"/>
                </a:cubicBezTo>
                <a:cubicBezTo>
                  <a:pt x="111" y="118"/>
                  <a:pt x="112" y="117"/>
                  <a:pt x="112" y="117"/>
                </a:cubicBezTo>
                <a:cubicBezTo>
                  <a:pt x="113" y="115"/>
                  <a:pt x="116" y="116"/>
                  <a:pt x="117" y="116"/>
                </a:cubicBezTo>
                <a:cubicBezTo>
                  <a:pt x="118" y="115"/>
                  <a:pt x="118" y="115"/>
                  <a:pt x="118" y="115"/>
                </a:cubicBezTo>
                <a:cubicBezTo>
                  <a:pt x="117" y="114"/>
                  <a:pt x="115" y="114"/>
                  <a:pt x="113" y="114"/>
                </a:cubicBezTo>
                <a:cubicBezTo>
                  <a:pt x="113" y="114"/>
                  <a:pt x="113" y="113"/>
                  <a:pt x="112" y="113"/>
                </a:cubicBezTo>
                <a:cubicBezTo>
                  <a:pt x="112" y="113"/>
                  <a:pt x="112" y="113"/>
                  <a:pt x="112" y="113"/>
                </a:cubicBezTo>
                <a:cubicBezTo>
                  <a:pt x="113" y="112"/>
                  <a:pt x="113" y="112"/>
                  <a:pt x="113" y="112"/>
                </a:cubicBezTo>
                <a:cubicBezTo>
                  <a:pt x="112" y="112"/>
                  <a:pt x="111" y="113"/>
                  <a:pt x="110" y="113"/>
                </a:cubicBezTo>
                <a:cubicBezTo>
                  <a:pt x="108" y="115"/>
                  <a:pt x="108" y="111"/>
                  <a:pt x="106" y="113"/>
                </a:cubicBezTo>
                <a:cubicBezTo>
                  <a:pt x="107" y="112"/>
                  <a:pt x="110" y="112"/>
                  <a:pt x="111" y="110"/>
                </a:cubicBezTo>
                <a:cubicBezTo>
                  <a:pt x="112" y="110"/>
                  <a:pt x="112" y="110"/>
                  <a:pt x="112" y="110"/>
                </a:cubicBezTo>
                <a:cubicBezTo>
                  <a:pt x="112" y="110"/>
                  <a:pt x="112" y="110"/>
                  <a:pt x="112" y="110"/>
                </a:cubicBezTo>
                <a:cubicBezTo>
                  <a:pt x="112" y="109"/>
                  <a:pt x="112" y="109"/>
                  <a:pt x="112" y="109"/>
                </a:cubicBezTo>
                <a:cubicBezTo>
                  <a:pt x="112" y="109"/>
                  <a:pt x="112" y="109"/>
                  <a:pt x="112" y="109"/>
                </a:cubicBezTo>
                <a:cubicBezTo>
                  <a:pt x="112" y="110"/>
                  <a:pt x="112" y="110"/>
                  <a:pt x="113" y="110"/>
                </a:cubicBezTo>
                <a:cubicBezTo>
                  <a:pt x="113" y="109"/>
                  <a:pt x="113" y="109"/>
                  <a:pt x="113" y="109"/>
                </a:cubicBezTo>
                <a:cubicBezTo>
                  <a:pt x="115" y="109"/>
                  <a:pt x="115" y="111"/>
                  <a:pt x="117" y="112"/>
                </a:cubicBezTo>
                <a:close/>
                <a:moveTo>
                  <a:pt x="151" y="111"/>
                </a:moveTo>
                <a:cubicBezTo>
                  <a:pt x="150" y="111"/>
                  <a:pt x="149" y="110"/>
                  <a:pt x="148" y="110"/>
                </a:cubicBezTo>
                <a:cubicBezTo>
                  <a:pt x="147" y="109"/>
                  <a:pt x="147" y="109"/>
                  <a:pt x="147" y="109"/>
                </a:cubicBezTo>
                <a:cubicBezTo>
                  <a:pt x="149" y="109"/>
                  <a:pt x="150" y="110"/>
                  <a:pt x="151" y="111"/>
                </a:cubicBezTo>
                <a:close/>
                <a:moveTo>
                  <a:pt x="125" y="110"/>
                </a:moveTo>
                <a:cubicBezTo>
                  <a:pt x="125" y="110"/>
                  <a:pt x="125" y="110"/>
                  <a:pt x="125" y="110"/>
                </a:cubicBezTo>
                <a:cubicBezTo>
                  <a:pt x="124" y="110"/>
                  <a:pt x="124" y="110"/>
                  <a:pt x="124" y="110"/>
                </a:cubicBezTo>
                <a:cubicBezTo>
                  <a:pt x="125" y="110"/>
                  <a:pt x="125" y="110"/>
                  <a:pt x="125" y="110"/>
                </a:cubicBezTo>
                <a:cubicBezTo>
                  <a:pt x="125" y="110"/>
                  <a:pt x="125" y="110"/>
                  <a:pt x="125" y="110"/>
                </a:cubicBezTo>
                <a:close/>
                <a:moveTo>
                  <a:pt x="132" y="111"/>
                </a:moveTo>
                <a:cubicBezTo>
                  <a:pt x="132" y="111"/>
                  <a:pt x="132" y="111"/>
                  <a:pt x="132" y="111"/>
                </a:cubicBezTo>
                <a:cubicBezTo>
                  <a:pt x="131" y="111"/>
                  <a:pt x="131" y="111"/>
                  <a:pt x="131" y="111"/>
                </a:cubicBezTo>
                <a:cubicBezTo>
                  <a:pt x="132" y="111"/>
                  <a:pt x="132" y="111"/>
                  <a:pt x="132" y="111"/>
                </a:cubicBezTo>
                <a:close/>
                <a:moveTo>
                  <a:pt x="148" y="116"/>
                </a:moveTo>
                <a:cubicBezTo>
                  <a:pt x="148" y="116"/>
                  <a:pt x="148" y="116"/>
                  <a:pt x="148" y="116"/>
                </a:cubicBezTo>
                <a:cubicBezTo>
                  <a:pt x="148" y="117"/>
                  <a:pt x="149" y="117"/>
                  <a:pt x="148" y="117"/>
                </a:cubicBezTo>
                <a:cubicBezTo>
                  <a:pt x="148" y="116"/>
                  <a:pt x="146" y="116"/>
                  <a:pt x="146" y="115"/>
                </a:cubicBezTo>
                <a:cubicBezTo>
                  <a:pt x="146" y="116"/>
                  <a:pt x="147" y="116"/>
                  <a:pt x="148" y="116"/>
                </a:cubicBezTo>
                <a:close/>
                <a:moveTo>
                  <a:pt x="152" y="116"/>
                </a:moveTo>
                <a:cubicBezTo>
                  <a:pt x="151" y="116"/>
                  <a:pt x="151" y="117"/>
                  <a:pt x="151" y="117"/>
                </a:cubicBezTo>
                <a:cubicBezTo>
                  <a:pt x="152" y="117"/>
                  <a:pt x="152" y="117"/>
                  <a:pt x="152" y="117"/>
                </a:cubicBezTo>
                <a:cubicBezTo>
                  <a:pt x="152" y="118"/>
                  <a:pt x="151" y="118"/>
                  <a:pt x="150" y="118"/>
                </a:cubicBezTo>
                <a:cubicBezTo>
                  <a:pt x="150" y="117"/>
                  <a:pt x="151" y="117"/>
                  <a:pt x="151" y="116"/>
                </a:cubicBezTo>
                <a:cubicBezTo>
                  <a:pt x="151" y="116"/>
                  <a:pt x="151" y="116"/>
                  <a:pt x="151" y="116"/>
                </a:cubicBezTo>
                <a:cubicBezTo>
                  <a:pt x="152" y="116"/>
                  <a:pt x="152" y="116"/>
                  <a:pt x="152" y="116"/>
                </a:cubicBezTo>
                <a:close/>
                <a:moveTo>
                  <a:pt x="128" y="120"/>
                </a:moveTo>
                <a:cubicBezTo>
                  <a:pt x="128" y="121"/>
                  <a:pt x="128" y="121"/>
                  <a:pt x="127" y="122"/>
                </a:cubicBezTo>
                <a:cubicBezTo>
                  <a:pt x="126" y="122"/>
                  <a:pt x="124" y="121"/>
                  <a:pt x="123" y="122"/>
                </a:cubicBezTo>
                <a:cubicBezTo>
                  <a:pt x="123" y="121"/>
                  <a:pt x="124" y="121"/>
                  <a:pt x="125" y="120"/>
                </a:cubicBezTo>
                <a:cubicBezTo>
                  <a:pt x="125" y="121"/>
                  <a:pt x="126" y="120"/>
                  <a:pt x="126" y="121"/>
                </a:cubicBezTo>
                <a:cubicBezTo>
                  <a:pt x="127" y="120"/>
                  <a:pt x="127" y="120"/>
                  <a:pt x="128" y="120"/>
                </a:cubicBezTo>
                <a:close/>
                <a:moveTo>
                  <a:pt x="123" y="123"/>
                </a:moveTo>
                <a:cubicBezTo>
                  <a:pt x="122" y="124"/>
                  <a:pt x="119" y="126"/>
                  <a:pt x="117" y="125"/>
                </a:cubicBezTo>
                <a:cubicBezTo>
                  <a:pt x="117" y="123"/>
                  <a:pt x="119" y="124"/>
                  <a:pt x="120" y="123"/>
                </a:cubicBezTo>
                <a:cubicBezTo>
                  <a:pt x="121" y="124"/>
                  <a:pt x="122" y="122"/>
                  <a:pt x="123" y="123"/>
                </a:cubicBezTo>
                <a:close/>
                <a:moveTo>
                  <a:pt x="17" y="49"/>
                </a:moveTo>
                <a:cubicBezTo>
                  <a:pt x="18" y="50"/>
                  <a:pt x="18" y="50"/>
                  <a:pt x="18" y="50"/>
                </a:cubicBezTo>
                <a:cubicBezTo>
                  <a:pt x="16" y="50"/>
                  <a:pt x="16" y="50"/>
                  <a:pt x="16" y="50"/>
                </a:cubicBezTo>
                <a:cubicBezTo>
                  <a:pt x="16" y="50"/>
                  <a:pt x="17" y="49"/>
                  <a:pt x="16" y="48"/>
                </a:cubicBezTo>
                <a:cubicBezTo>
                  <a:pt x="14" y="49"/>
                  <a:pt x="14" y="49"/>
                  <a:pt x="14" y="49"/>
                </a:cubicBezTo>
                <a:cubicBezTo>
                  <a:pt x="15" y="47"/>
                  <a:pt x="15" y="47"/>
                  <a:pt x="15" y="47"/>
                </a:cubicBezTo>
                <a:cubicBezTo>
                  <a:pt x="15" y="49"/>
                  <a:pt x="18" y="47"/>
                  <a:pt x="17" y="49"/>
                </a:cubicBezTo>
                <a:close/>
                <a:moveTo>
                  <a:pt x="23" y="53"/>
                </a:moveTo>
                <a:cubicBezTo>
                  <a:pt x="23" y="53"/>
                  <a:pt x="23" y="53"/>
                  <a:pt x="23" y="53"/>
                </a:cubicBezTo>
                <a:cubicBezTo>
                  <a:pt x="22" y="53"/>
                  <a:pt x="22" y="53"/>
                  <a:pt x="22" y="53"/>
                </a:cubicBezTo>
                <a:cubicBezTo>
                  <a:pt x="23" y="52"/>
                  <a:pt x="23" y="52"/>
                  <a:pt x="23" y="52"/>
                </a:cubicBezTo>
                <a:cubicBezTo>
                  <a:pt x="23" y="53"/>
                  <a:pt x="23" y="53"/>
                  <a:pt x="23" y="53"/>
                </a:cubicBezTo>
                <a:close/>
                <a:moveTo>
                  <a:pt x="16" y="62"/>
                </a:moveTo>
                <a:cubicBezTo>
                  <a:pt x="15" y="62"/>
                  <a:pt x="15" y="62"/>
                  <a:pt x="14" y="62"/>
                </a:cubicBezTo>
                <a:cubicBezTo>
                  <a:pt x="14" y="61"/>
                  <a:pt x="14" y="61"/>
                  <a:pt x="14" y="61"/>
                </a:cubicBezTo>
                <a:cubicBezTo>
                  <a:pt x="15" y="61"/>
                  <a:pt x="17" y="61"/>
                  <a:pt x="16" y="62"/>
                </a:cubicBezTo>
                <a:close/>
                <a:moveTo>
                  <a:pt x="41" y="68"/>
                </a:moveTo>
                <a:cubicBezTo>
                  <a:pt x="41" y="68"/>
                  <a:pt x="40" y="69"/>
                  <a:pt x="40" y="69"/>
                </a:cubicBezTo>
                <a:cubicBezTo>
                  <a:pt x="40" y="69"/>
                  <a:pt x="41" y="68"/>
                  <a:pt x="41" y="68"/>
                </a:cubicBezTo>
                <a:close/>
                <a:moveTo>
                  <a:pt x="31" y="72"/>
                </a:moveTo>
                <a:cubicBezTo>
                  <a:pt x="31" y="72"/>
                  <a:pt x="31" y="72"/>
                  <a:pt x="31" y="72"/>
                </a:cubicBezTo>
                <a:cubicBezTo>
                  <a:pt x="31" y="72"/>
                  <a:pt x="30" y="72"/>
                  <a:pt x="30" y="72"/>
                </a:cubicBezTo>
                <a:cubicBezTo>
                  <a:pt x="31" y="72"/>
                  <a:pt x="31" y="71"/>
                  <a:pt x="31" y="72"/>
                </a:cubicBezTo>
                <a:close/>
                <a:moveTo>
                  <a:pt x="29" y="73"/>
                </a:moveTo>
                <a:cubicBezTo>
                  <a:pt x="29" y="73"/>
                  <a:pt x="30" y="73"/>
                  <a:pt x="29" y="73"/>
                </a:cubicBezTo>
                <a:cubicBezTo>
                  <a:pt x="30" y="73"/>
                  <a:pt x="30" y="73"/>
                  <a:pt x="31" y="73"/>
                </a:cubicBezTo>
                <a:cubicBezTo>
                  <a:pt x="30" y="73"/>
                  <a:pt x="30" y="73"/>
                  <a:pt x="30" y="74"/>
                </a:cubicBezTo>
                <a:cubicBezTo>
                  <a:pt x="30" y="74"/>
                  <a:pt x="29" y="74"/>
                  <a:pt x="29" y="74"/>
                </a:cubicBezTo>
                <a:cubicBezTo>
                  <a:pt x="29" y="74"/>
                  <a:pt x="29" y="74"/>
                  <a:pt x="29" y="74"/>
                </a:cubicBezTo>
                <a:cubicBezTo>
                  <a:pt x="28" y="74"/>
                  <a:pt x="28" y="75"/>
                  <a:pt x="27" y="76"/>
                </a:cubicBezTo>
                <a:cubicBezTo>
                  <a:pt x="27" y="75"/>
                  <a:pt x="27" y="75"/>
                  <a:pt x="27" y="75"/>
                </a:cubicBezTo>
                <a:cubicBezTo>
                  <a:pt x="27" y="75"/>
                  <a:pt x="27" y="75"/>
                  <a:pt x="27" y="75"/>
                </a:cubicBezTo>
                <a:cubicBezTo>
                  <a:pt x="27" y="75"/>
                  <a:pt x="26" y="75"/>
                  <a:pt x="26" y="75"/>
                </a:cubicBezTo>
                <a:cubicBezTo>
                  <a:pt x="27" y="74"/>
                  <a:pt x="27" y="74"/>
                  <a:pt x="28" y="73"/>
                </a:cubicBezTo>
                <a:cubicBezTo>
                  <a:pt x="28" y="74"/>
                  <a:pt x="28" y="74"/>
                  <a:pt x="28" y="74"/>
                </a:cubicBezTo>
                <a:cubicBezTo>
                  <a:pt x="28" y="74"/>
                  <a:pt x="29" y="73"/>
                  <a:pt x="28" y="73"/>
                </a:cubicBezTo>
                <a:cubicBezTo>
                  <a:pt x="29" y="73"/>
                  <a:pt x="29" y="73"/>
                  <a:pt x="29" y="73"/>
                </a:cubicBezTo>
                <a:close/>
                <a:moveTo>
                  <a:pt x="11" y="79"/>
                </a:moveTo>
                <a:cubicBezTo>
                  <a:pt x="11" y="79"/>
                  <a:pt x="11" y="79"/>
                  <a:pt x="11" y="79"/>
                </a:cubicBezTo>
                <a:cubicBezTo>
                  <a:pt x="10" y="80"/>
                  <a:pt x="9" y="80"/>
                  <a:pt x="9" y="80"/>
                </a:cubicBezTo>
                <a:cubicBezTo>
                  <a:pt x="9" y="79"/>
                  <a:pt x="10" y="79"/>
                  <a:pt x="11" y="79"/>
                </a:cubicBezTo>
                <a:close/>
                <a:moveTo>
                  <a:pt x="6" y="81"/>
                </a:moveTo>
                <a:cubicBezTo>
                  <a:pt x="6" y="83"/>
                  <a:pt x="4" y="82"/>
                  <a:pt x="3" y="83"/>
                </a:cubicBezTo>
                <a:cubicBezTo>
                  <a:pt x="5" y="83"/>
                  <a:pt x="5" y="81"/>
                  <a:pt x="6" y="81"/>
                </a:cubicBezTo>
                <a:close/>
                <a:moveTo>
                  <a:pt x="3" y="82"/>
                </a:moveTo>
                <a:cubicBezTo>
                  <a:pt x="2" y="83"/>
                  <a:pt x="2" y="83"/>
                  <a:pt x="1" y="83"/>
                </a:cubicBezTo>
                <a:cubicBezTo>
                  <a:pt x="1" y="84"/>
                  <a:pt x="2" y="82"/>
                  <a:pt x="3" y="82"/>
                </a:cubicBezTo>
                <a:close/>
                <a:moveTo>
                  <a:pt x="2" y="164"/>
                </a:moveTo>
                <a:cubicBezTo>
                  <a:pt x="2" y="165"/>
                  <a:pt x="1" y="164"/>
                  <a:pt x="1" y="165"/>
                </a:cubicBezTo>
                <a:cubicBezTo>
                  <a:pt x="1" y="164"/>
                  <a:pt x="0" y="164"/>
                  <a:pt x="1" y="163"/>
                </a:cubicBezTo>
                <a:cubicBezTo>
                  <a:pt x="1" y="163"/>
                  <a:pt x="2" y="163"/>
                  <a:pt x="2" y="164"/>
                </a:cubicBezTo>
                <a:close/>
                <a:moveTo>
                  <a:pt x="198" y="8"/>
                </a:moveTo>
                <a:cubicBezTo>
                  <a:pt x="197" y="8"/>
                  <a:pt x="197" y="8"/>
                  <a:pt x="197" y="8"/>
                </a:cubicBezTo>
                <a:cubicBezTo>
                  <a:pt x="197" y="8"/>
                  <a:pt x="197" y="7"/>
                  <a:pt x="198" y="8"/>
                </a:cubicBezTo>
                <a:cubicBezTo>
                  <a:pt x="198" y="8"/>
                  <a:pt x="198" y="8"/>
                  <a:pt x="198" y="8"/>
                </a:cubicBezTo>
                <a:close/>
                <a:moveTo>
                  <a:pt x="200" y="9"/>
                </a:moveTo>
                <a:cubicBezTo>
                  <a:pt x="200" y="10"/>
                  <a:pt x="200" y="10"/>
                  <a:pt x="200" y="10"/>
                </a:cubicBezTo>
                <a:cubicBezTo>
                  <a:pt x="199" y="9"/>
                  <a:pt x="199" y="9"/>
                  <a:pt x="199" y="9"/>
                </a:cubicBezTo>
                <a:cubicBezTo>
                  <a:pt x="199" y="9"/>
                  <a:pt x="200" y="9"/>
                  <a:pt x="200" y="9"/>
                </a:cubicBezTo>
                <a:close/>
                <a:moveTo>
                  <a:pt x="200" y="12"/>
                </a:moveTo>
                <a:cubicBezTo>
                  <a:pt x="200" y="12"/>
                  <a:pt x="200" y="11"/>
                  <a:pt x="200" y="11"/>
                </a:cubicBezTo>
                <a:cubicBezTo>
                  <a:pt x="200" y="11"/>
                  <a:pt x="200" y="12"/>
                  <a:pt x="200" y="12"/>
                </a:cubicBezTo>
                <a:close/>
                <a:moveTo>
                  <a:pt x="218" y="46"/>
                </a:moveTo>
                <a:cubicBezTo>
                  <a:pt x="217" y="46"/>
                  <a:pt x="217" y="46"/>
                  <a:pt x="217" y="46"/>
                </a:cubicBezTo>
                <a:cubicBezTo>
                  <a:pt x="216" y="45"/>
                  <a:pt x="217" y="44"/>
                  <a:pt x="217" y="45"/>
                </a:cubicBezTo>
                <a:cubicBezTo>
                  <a:pt x="218" y="46"/>
                  <a:pt x="218" y="46"/>
                  <a:pt x="218" y="46"/>
                </a:cubicBezTo>
                <a:close/>
                <a:moveTo>
                  <a:pt x="208" y="52"/>
                </a:moveTo>
                <a:cubicBezTo>
                  <a:pt x="207" y="52"/>
                  <a:pt x="207" y="52"/>
                  <a:pt x="207" y="52"/>
                </a:cubicBezTo>
                <a:cubicBezTo>
                  <a:pt x="207" y="51"/>
                  <a:pt x="207" y="51"/>
                  <a:pt x="207" y="51"/>
                </a:cubicBezTo>
                <a:cubicBezTo>
                  <a:pt x="207" y="52"/>
                  <a:pt x="208" y="52"/>
                  <a:pt x="208" y="52"/>
                </a:cubicBezTo>
                <a:close/>
                <a:moveTo>
                  <a:pt x="207" y="58"/>
                </a:moveTo>
                <a:cubicBezTo>
                  <a:pt x="206" y="57"/>
                  <a:pt x="205" y="57"/>
                  <a:pt x="205" y="56"/>
                </a:cubicBezTo>
                <a:cubicBezTo>
                  <a:pt x="205" y="57"/>
                  <a:pt x="207" y="57"/>
                  <a:pt x="207" y="58"/>
                </a:cubicBezTo>
                <a:close/>
                <a:moveTo>
                  <a:pt x="205" y="59"/>
                </a:moveTo>
                <a:cubicBezTo>
                  <a:pt x="205" y="60"/>
                  <a:pt x="204" y="60"/>
                  <a:pt x="204" y="61"/>
                </a:cubicBezTo>
                <a:cubicBezTo>
                  <a:pt x="204" y="60"/>
                  <a:pt x="203" y="61"/>
                  <a:pt x="203" y="61"/>
                </a:cubicBezTo>
                <a:cubicBezTo>
                  <a:pt x="204" y="61"/>
                  <a:pt x="204" y="60"/>
                  <a:pt x="204" y="60"/>
                </a:cubicBezTo>
                <a:cubicBezTo>
                  <a:pt x="204" y="59"/>
                  <a:pt x="204" y="59"/>
                  <a:pt x="204" y="59"/>
                </a:cubicBezTo>
                <a:cubicBezTo>
                  <a:pt x="205" y="59"/>
                  <a:pt x="205" y="59"/>
                  <a:pt x="205" y="59"/>
                </a:cubicBezTo>
                <a:close/>
                <a:moveTo>
                  <a:pt x="210" y="75"/>
                </a:moveTo>
                <a:cubicBezTo>
                  <a:pt x="210" y="75"/>
                  <a:pt x="210" y="76"/>
                  <a:pt x="211" y="76"/>
                </a:cubicBezTo>
                <a:cubicBezTo>
                  <a:pt x="211" y="75"/>
                  <a:pt x="212" y="75"/>
                  <a:pt x="212" y="74"/>
                </a:cubicBezTo>
                <a:cubicBezTo>
                  <a:pt x="213" y="75"/>
                  <a:pt x="213" y="75"/>
                  <a:pt x="213" y="75"/>
                </a:cubicBezTo>
                <a:cubicBezTo>
                  <a:pt x="214" y="74"/>
                  <a:pt x="214" y="74"/>
                  <a:pt x="214" y="74"/>
                </a:cubicBezTo>
                <a:cubicBezTo>
                  <a:pt x="214" y="75"/>
                  <a:pt x="214" y="75"/>
                  <a:pt x="214" y="75"/>
                </a:cubicBezTo>
                <a:cubicBezTo>
                  <a:pt x="215" y="74"/>
                  <a:pt x="215" y="74"/>
                  <a:pt x="215" y="74"/>
                </a:cubicBezTo>
                <a:cubicBezTo>
                  <a:pt x="215" y="74"/>
                  <a:pt x="216" y="74"/>
                  <a:pt x="217" y="74"/>
                </a:cubicBezTo>
                <a:cubicBezTo>
                  <a:pt x="217" y="73"/>
                  <a:pt x="217" y="73"/>
                  <a:pt x="217" y="73"/>
                </a:cubicBezTo>
                <a:cubicBezTo>
                  <a:pt x="218" y="74"/>
                  <a:pt x="218" y="74"/>
                  <a:pt x="218" y="74"/>
                </a:cubicBezTo>
                <a:cubicBezTo>
                  <a:pt x="218" y="74"/>
                  <a:pt x="218" y="73"/>
                  <a:pt x="219" y="73"/>
                </a:cubicBezTo>
                <a:cubicBezTo>
                  <a:pt x="217" y="74"/>
                  <a:pt x="220" y="74"/>
                  <a:pt x="219" y="75"/>
                </a:cubicBezTo>
                <a:cubicBezTo>
                  <a:pt x="219" y="75"/>
                  <a:pt x="219" y="75"/>
                  <a:pt x="220" y="75"/>
                </a:cubicBezTo>
                <a:cubicBezTo>
                  <a:pt x="220" y="76"/>
                  <a:pt x="220" y="76"/>
                  <a:pt x="219" y="76"/>
                </a:cubicBezTo>
                <a:cubicBezTo>
                  <a:pt x="220" y="77"/>
                  <a:pt x="218" y="77"/>
                  <a:pt x="218" y="78"/>
                </a:cubicBezTo>
                <a:cubicBezTo>
                  <a:pt x="217" y="78"/>
                  <a:pt x="217" y="80"/>
                  <a:pt x="216" y="79"/>
                </a:cubicBezTo>
                <a:cubicBezTo>
                  <a:pt x="215" y="80"/>
                  <a:pt x="215" y="80"/>
                  <a:pt x="215" y="80"/>
                </a:cubicBezTo>
                <a:cubicBezTo>
                  <a:pt x="215" y="80"/>
                  <a:pt x="215" y="80"/>
                  <a:pt x="215" y="80"/>
                </a:cubicBezTo>
                <a:cubicBezTo>
                  <a:pt x="214" y="80"/>
                  <a:pt x="214" y="81"/>
                  <a:pt x="213" y="81"/>
                </a:cubicBezTo>
                <a:cubicBezTo>
                  <a:pt x="212" y="80"/>
                  <a:pt x="212" y="80"/>
                  <a:pt x="211" y="80"/>
                </a:cubicBezTo>
                <a:cubicBezTo>
                  <a:pt x="211" y="79"/>
                  <a:pt x="210" y="80"/>
                  <a:pt x="210" y="79"/>
                </a:cubicBezTo>
                <a:cubicBezTo>
                  <a:pt x="210" y="80"/>
                  <a:pt x="209" y="80"/>
                  <a:pt x="208" y="80"/>
                </a:cubicBezTo>
                <a:cubicBezTo>
                  <a:pt x="208" y="79"/>
                  <a:pt x="208" y="79"/>
                  <a:pt x="208" y="79"/>
                </a:cubicBezTo>
                <a:cubicBezTo>
                  <a:pt x="209" y="79"/>
                  <a:pt x="209" y="79"/>
                  <a:pt x="210" y="79"/>
                </a:cubicBezTo>
                <a:cubicBezTo>
                  <a:pt x="209" y="77"/>
                  <a:pt x="208" y="77"/>
                  <a:pt x="207" y="77"/>
                </a:cubicBezTo>
                <a:cubicBezTo>
                  <a:pt x="210" y="76"/>
                  <a:pt x="210" y="76"/>
                  <a:pt x="210" y="76"/>
                </a:cubicBezTo>
                <a:cubicBezTo>
                  <a:pt x="210" y="76"/>
                  <a:pt x="210" y="76"/>
                  <a:pt x="209" y="76"/>
                </a:cubicBezTo>
                <a:cubicBezTo>
                  <a:pt x="210" y="75"/>
                  <a:pt x="210" y="75"/>
                  <a:pt x="210" y="75"/>
                </a:cubicBezTo>
                <a:cubicBezTo>
                  <a:pt x="209" y="74"/>
                  <a:pt x="208" y="75"/>
                  <a:pt x="207" y="75"/>
                </a:cubicBezTo>
                <a:cubicBezTo>
                  <a:pt x="208" y="75"/>
                  <a:pt x="208" y="74"/>
                  <a:pt x="208" y="73"/>
                </a:cubicBezTo>
                <a:cubicBezTo>
                  <a:pt x="209" y="74"/>
                  <a:pt x="209" y="74"/>
                  <a:pt x="209" y="74"/>
                </a:cubicBezTo>
                <a:cubicBezTo>
                  <a:pt x="210" y="73"/>
                  <a:pt x="209" y="73"/>
                  <a:pt x="209" y="73"/>
                </a:cubicBezTo>
                <a:cubicBezTo>
                  <a:pt x="210" y="73"/>
                  <a:pt x="211" y="74"/>
                  <a:pt x="210" y="75"/>
                </a:cubicBezTo>
                <a:close/>
                <a:moveTo>
                  <a:pt x="122" y="154"/>
                </a:moveTo>
                <a:cubicBezTo>
                  <a:pt x="122" y="153"/>
                  <a:pt x="122" y="153"/>
                  <a:pt x="122" y="153"/>
                </a:cubicBezTo>
                <a:cubicBezTo>
                  <a:pt x="122" y="153"/>
                  <a:pt x="122" y="153"/>
                  <a:pt x="122" y="153"/>
                </a:cubicBezTo>
                <a:cubicBezTo>
                  <a:pt x="122" y="154"/>
                  <a:pt x="122" y="154"/>
                  <a:pt x="122" y="154"/>
                </a:cubicBezTo>
                <a:close/>
              </a:path>
            </a:pathLst>
          </a:custGeom>
          <a:solidFill>
            <a:schemeClr val="accent3"/>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5" name="组合 17"/>
          <p:cNvGrpSpPr>
            <a:grpSpLocks noChangeAspect="1"/>
          </p:cNvGrpSpPr>
          <p:nvPr/>
        </p:nvGrpSpPr>
        <p:grpSpPr>
          <a:xfrm>
            <a:off x="1613393" y="2127857"/>
            <a:ext cx="94500" cy="131922"/>
            <a:chOff x="4998068" y="2197313"/>
            <a:chExt cx="769578" cy="1154538"/>
          </a:xfrm>
        </p:grpSpPr>
        <p:sp>
          <p:nvSpPr>
            <p:cNvPr id="59" name="椭圆 58"/>
            <p:cNvSpPr/>
            <p:nvPr/>
          </p:nvSpPr>
          <p:spPr>
            <a:xfrm>
              <a:off x="5207146" y="3216311"/>
              <a:ext cx="368142" cy="135540"/>
            </a:xfrm>
            <a:prstGeom prst="ellipse">
              <a:avLst/>
            </a:prstGeom>
            <a:solidFill>
              <a:srgbClr val="9129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Freeform 6"/>
            <p:cNvSpPr/>
            <p:nvPr/>
          </p:nvSpPr>
          <p:spPr bwMode="auto">
            <a:xfrm>
              <a:off x="4998068" y="2197313"/>
              <a:ext cx="769578" cy="1066199"/>
            </a:xfrm>
            <a:custGeom>
              <a:avLst/>
              <a:gdLst>
                <a:gd name="T0" fmla="*/ 228 w 229"/>
                <a:gd name="T1" fmla="*/ 122 h 317"/>
                <a:gd name="T2" fmla="*/ 229 w 229"/>
                <a:gd name="T3" fmla="*/ 114 h 317"/>
                <a:gd name="T4" fmla="*/ 115 w 229"/>
                <a:gd name="T5" fmla="*/ 0 h 317"/>
                <a:gd name="T6" fmla="*/ 0 w 229"/>
                <a:gd name="T7" fmla="*/ 114 h 317"/>
                <a:gd name="T8" fmla="*/ 1 w 229"/>
                <a:gd name="T9" fmla="*/ 126 h 317"/>
                <a:gd name="T10" fmla="*/ 1 w 229"/>
                <a:gd name="T11" fmla="*/ 127 h 317"/>
                <a:gd name="T12" fmla="*/ 115 w 229"/>
                <a:gd name="T13" fmla="*/ 317 h 317"/>
                <a:gd name="T14" fmla="*/ 223 w 229"/>
                <a:gd name="T15" fmla="*/ 149 h 317"/>
                <a:gd name="T16" fmla="*/ 228 w 229"/>
                <a:gd name="T17" fmla="*/ 12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17">
                  <a:moveTo>
                    <a:pt x="228" y="122"/>
                  </a:moveTo>
                  <a:cubicBezTo>
                    <a:pt x="229" y="117"/>
                    <a:pt x="229" y="114"/>
                    <a:pt x="229" y="114"/>
                  </a:cubicBezTo>
                  <a:cubicBezTo>
                    <a:pt x="229" y="51"/>
                    <a:pt x="178" y="0"/>
                    <a:pt x="115" y="0"/>
                  </a:cubicBezTo>
                  <a:cubicBezTo>
                    <a:pt x="52" y="0"/>
                    <a:pt x="0" y="51"/>
                    <a:pt x="0" y="114"/>
                  </a:cubicBezTo>
                  <a:cubicBezTo>
                    <a:pt x="0" y="118"/>
                    <a:pt x="1" y="122"/>
                    <a:pt x="1" y="126"/>
                  </a:cubicBezTo>
                  <a:cubicBezTo>
                    <a:pt x="1" y="126"/>
                    <a:pt x="1" y="126"/>
                    <a:pt x="1" y="127"/>
                  </a:cubicBezTo>
                  <a:cubicBezTo>
                    <a:pt x="10" y="218"/>
                    <a:pt x="115" y="317"/>
                    <a:pt x="115" y="317"/>
                  </a:cubicBezTo>
                  <a:cubicBezTo>
                    <a:pt x="188" y="247"/>
                    <a:pt x="214" y="185"/>
                    <a:pt x="223" y="149"/>
                  </a:cubicBezTo>
                  <a:cubicBezTo>
                    <a:pt x="226" y="140"/>
                    <a:pt x="228" y="131"/>
                    <a:pt x="228" y="122"/>
                  </a:cubicBezTo>
                  <a:close/>
                </a:path>
              </a:pathLst>
            </a:custGeom>
            <a:solidFill>
              <a:srgbClr val="CF3C2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1" name="Oval 7"/>
            <p:cNvSpPr>
              <a:spLocks noChangeArrowheads="1"/>
            </p:cNvSpPr>
            <p:nvPr/>
          </p:nvSpPr>
          <p:spPr bwMode="auto">
            <a:xfrm>
              <a:off x="5132344" y="2356937"/>
              <a:ext cx="501028" cy="501033"/>
            </a:xfrm>
            <a:prstGeom prst="ellipse">
              <a:avLst/>
            </a:prstGeom>
            <a:solidFill>
              <a:srgbClr val="F5EDE8"/>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6" name="组合 62"/>
          <p:cNvGrpSpPr>
            <a:grpSpLocks noChangeAspect="1"/>
          </p:cNvGrpSpPr>
          <p:nvPr/>
        </p:nvGrpSpPr>
        <p:grpSpPr>
          <a:xfrm>
            <a:off x="2807199" y="2260061"/>
            <a:ext cx="94500" cy="131922"/>
            <a:chOff x="4998068" y="2197313"/>
            <a:chExt cx="769578" cy="1154538"/>
          </a:xfrm>
        </p:grpSpPr>
        <p:sp>
          <p:nvSpPr>
            <p:cNvPr id="64" name="椭圆 63"/>
            <p:cNvSpPr/>
            <p:nvPr/>
          </p:nvSpPr>
          <p:spPr>
            <a:xfrm>
              <a:off x="5207146" y="3216311"/>
              <a:ext cx="368142" cy="135540"/>
            </a:xfrm>
            <a:prstGeom prst="ellipse">
              <a:avLst/>
            </a:prstGeom>
            <a:solidFill>
              <a:srgbClr val="9129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Freeform 6"/>
            <p:cNvSpPr/>
            <p:nvPr/>
          </p:nvSpPr>
          <p:spPr bwMode="auto">
            <a:xfrm>
              <a:off x="4998068" y="2197313"/>
              <a:ext cx="769578" cy="1066199"/>
            </a:xfrm>
            <a:custGeom>
              <a:avLst/>
              <a:gdLst>
                <a:gd name="T0" fmla="*/ 228 w 229"/>
                <a:gd name="T1" fmla="*/ 122 h 317"/>
                <a:gd name="T2" fmla="*/ 229 w 229"/>
                <a:gd name="T3" fmla="*/ 114 h 317"/>
                <a:gd name="T4" fmla="*/ 115 w 229"/>
                <a:gd name="T5" fmla="*/ 0 h 317"/>
                <a:gd name="T6" fmla="*/ 0 w 229"/>
                <a:gd name="T7" fmla="*/ 114 h 317"/>
                <a:gd name="T8" fmla="*/ 1 w 229"/>
                <a:gd name="T9" fmla="*/ 126 h 317"/>
                <a:gd name="T10" fmla="*/ 1 w 229"/>
                <a:gd name="T11" fmla="*/ 127 h 317"/>
                <a:gd name="T12" fmla="*/ 115 w 229"/>
                <a:gd name="T13" fmla="*/ 317 h 317"/>
                <a:gd name="T14" fmla="*/ 223 w 229"/>
                <a:gd name="T15" fmla="*/ 149 h 317"/>
                <a:gd name="T16" fmla="*/ 228 w 229"/>
                <a:gd name="T17" fmla="*/ 12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17">
                  <a:moveTo>
                    <a:pt x="228" y="122"/>
                  </a:moveTo>
                  <a:cubicBezTo>
                    <a:pt x="229" y="117"/>
                    <a:pt x="229" y="114"/>
                    <a:pt x="229" y="114"/>
                  </a:cubicBezTo>
                  <a:cubicBezTo>
                    <a:pt x="229" y="51"/>
                    <a:pt x="178" y="0"/>
                    <a:pt x="115" y="0"/>
                  </a:cubicBezTo>
                  <a:cubicBezTo>
                    <a:pt x="52" y="0"/>
                    <a:pt x="0" y="51"/>
                    <a:pt x="0" y="114"/>
                  </a:cubicBezTo>
                  <a:cubicBezTo>
                    <a:pt x="0" y="118"/>
                    <a:pt x="1" y="122"/>
                    <a:pt x="1" y="126"/>
                  </a:cubicBezTo>
                  <a:cubicBezTo>
                    <a:pt x="1" y="126"/>
                    <a:pt x="1" y="126"/>
                    <a:pt x="1" y="127"/>
                  </a:cubicBezTo>
                  <a:cubicBezTo>
                    <a:pt x="10" y="218"/>
                    <a:pt x="115" y="317"/>
                    <a:pt x="115" y="317"/>
                  </a:cubicBezTo>
                  <a:cubicBezTo>
                    <a:pt x="188" y="247"/>
                    <a:pt x="214" y="185"/>
                    <a:pt x="223" y="149"/>
                  </a:cubicBezTo>
                  <a:cubicBezTo>
                    <a:pt x="226" y="140"/>
                    <a:pt x="228" y="131"/>
                    <a:pt x="228" y="122"/>
                  </a:cubicBezTo>
                  <a:close/>
                </a:path>
              </a:pathLst>
            </a:custGeom>
            <a:solidFill>
              <a:srgbClr val="CF3C2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6" name="Oval 7"/>
            <p:cNvSpPr>
              <a:spLocks noChangeArrowheads="1"/>
            </p:cNvSpPr>
            <p:nvPr/>
          </p:nvSpPr>
          <p:spPr bwMode="auto">
            <a:xfrm>
              <a:off x="5132344" y="2356937"/>
              <a:ext cx="501028" cy="501033"/>
            </a:xfrm>
            <a:prstGeom prst="ellipse">
              <a:avLst/>
            </a:prstGeom>
            <a:solidFill>
              <a:srgbClr val="F5EDE8"/>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7" name="组合 66"/>
          <p:cNvGrpSpPr>
            <a:grpSpLocks noChangeAspect="1"/>
          </p:cNvGrpSpPr>
          <p:nvPr/>
        </p:nvGrpSpPr>
        <p:grpSpPr>
          <a:xfrm>
            <a:off x="3067943" y="2596718"/>
            <a:ext cx="94500" cy="131922"/>
            <a:chOff x="4998068" y="2197313"/>
            <a:chExt cx="769578" cy="1154538"/>
          </a:xfrm>
        </p:grpSpPr>
        <p:sp>
          <p:nvSpPr>
            <p:cNvPr id="68" name="椭圆 67"/>
            <p:cNvSpPr/>
            <p:nvPr/>
          </p:nvSpPr>
          <p:spPr>
            <a:xfrm>
              <a:off x="5207146" y="3216311"/>
              <a:ext cx="368142" cy="135540"/>
            </a:xfrm>
            <a:prstGeom prst="ellipse">
              <a:avLst/>
            </a:prstGeom>
            <a:solidFill>
              <a:srgbClr val="9129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Freeform 6"/>
            <p:cNvSpPr/>
            <p:nvPr/>
          </p:nvSpPr>
          <p:spPr bwMode="auto">
            <a:xfrm>
              <a:off x="4998068" y="2197313"/>
              <a:ext cx="769578" cy="1066199"/>
            </a:xfrm>
            <a:custGeom>
              <a:avLst/>
              <a:gdLst>
                <a:gd name="T0" fmla="*/ 228 w 229"/>
                <a:gd name="T1" fmla="*/ 122 h 317"/>
                <a:gd name="T2" fmla="*/ 229 w 229"/>
                <a:gd name="T3" fmla="*/ 114 h 317"/>
                <a:gd name="T4" fmla="*/ 115 w 229"/>
                <a:gd name="T5" fmla="*/ 0 h 317"/>
                <a:gd name="T6" fmla="*/ 0 w 229"/>
                <a:gd name="T7" fmla="*/ 114 h 317"/>
                <a:gd name="T8" fmla="*/ 1 w 229"/>
                <a:gd name="T9" fmla="*/ 126 h 317"/>
                <a:gd name="T10" fmla="*/ 1 w 229"/>
                <a:gd name="T11" fmla="*/ 127 h 317"/>
                <a:gd name="T12" fmla="*/ 115 w 229"/>
                <a:gd name="T13" fmla="*/ 317 h 317"/>
                <a:gd name="T14" fmla="*/ 223 w 229"/>
                <a:gd name="T15" fmla="*/ 149 h 317"/>
                <a:gd name="T16" fmla="*/ 228 w 229"/>
                <a:gd name="T17" fmla="*/ 12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17">
                  <a:moveTo>
                    <a:pt x="228" y="122"/>
                  </a:moveTo>
                  <a:cubicBezTo>
                    <a:pt x="229" y="117"/>
                    <a:pt x="229" y="114"/>
                    <a:pt x="229" y="114"/>
                  </a:cubicBezTo>
                  <a:cubicBezTo>
                    <a:pt x="229" y="51"/>
                    <a:pt x="178" y="0"/>
                    <a:pt x="115" y="0"/>
                  </a:cubicBezTo>
                  <a:cubicBezTo>
                    <a:pt x="52" y="0"/>
                    <a:pt x="0" y="51"/>
                    <a:pt x="0" y="114"/>
                  </a:cubicBezTo>
                  <a:cubicBezTo>
                    <a:pt x="0" y="118"/>
                    <a:pt x="1" y="122"/>
                    <a:pt x="1" y="126"/>
                  </a:cubicBezTo>
                  <a:cubicBezTo>
                    <a:pt x="1" y="126"/>
                    <a:pt x="1" y="126"/>
                    <a:pt x="1" y="127"/>
                  </a:cubicBezTo>
                  <a:cubicBezTo>
                    <a:pt x="10" y="218"/>
                    <a:pt x="115" y="317"/>
                    <a:pt x="115" y="317"/>
                  </a:cubicBezTo>
                  <a:cubicBezTo>
                    <a:pt x="188" y="247"/>
                    <a:pt x="214" y="185"/>
                    <a:pt x="223" y="149"/>
                  </a:cubicBezTo>
                  <a:cubicBezTo>
                    <a:pt x="226" y="140"/>
                    <a:pt x="228" y="131"/>
                    <a:pt x="228" y="122"/>
                  </a:cubicBezTo>
                  <a:close/>
                </a:path>
              </a:pathLst>
            </a:custGeom>
            <a:solidFill>
              <a:srgbClr val="CF3C2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0" name="Oval 7"/>
            <p:cNvSpPr>
              <a:spLocks noChangeArrowheads="1"/>
            </p:cNvSpPr>
            <p:nvPr/>
          </p:nvSpPr>
          <p:spPr bwMode="auto">
            <a:xfrm>
              <a:off x="5132344" y="2356937"/>
              <a:ext cx="501028" cy="501033"/>
            </a:xfrm>
            <a:prstGeom prst="ellipse">
              <a:avLst/>
            </a:prstGeom>
            <a:solidFill>
              <a:srgbClr val="F5EDE8"/>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8" name="组合 70"/>
          <p:cNvGrpSpPr>
            <a:grpSpLocks noChangeAspect="1"/>
          </p:cNvGrpSpPr>
          <p:nvPr/>
        </p:nvGrpSpPr>
        <p:grpSpPr>
          <a:xfrm>
            <a:off x="2231205" y="2095701"/>
            <a:ext cx="94500" cy="131922"/>
            <a:chOff x="4998068" y="2197313"/>
            <a:chExt cx="769578" cy="1154538"/>
          </a:xfrm>
        </p:grpSpPr>
        <p:sp>
          <p:nvSpPr>
            <p:cNvPr id="72" name="椭圆 71"/>
            <p:cNvSpPr/>
            <p:nvPr/>
          </p:nvSpPr>
          <p:spPr>
            <a:xfrm>
              <a:off x="5207146" y="3216311"/>
              <a:ext cx="368142" cy="135540"/>
            </a:xfrm>
            <a:prstGeom prst="ellipse">
              <a:avLst/>
            </a:prstGeom>
            <a:solidFill>
              <a:srgbClr val="9129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Freeform 6"/>
            <p:cNvSpPr/>
            <p:nvPr/>
          </p:nvSpPr>
          <p:spPr bwMode="auto">
            <a:xfrm>
              <a:off x="4998068" y="2197313"/>
              <a:ext cx="769578" cy="1066199"/>
            </a:xfrm>
            <a:custGeom>
              <a:avLst/>
              <a:gdLst>
                <a:gd name="T0" fmla="*/ 228 w 229"/>
                <a:gd name="T1" fmla="*/ 122 h 317"/>
                <a:gd name="T2" fmla="*/ 229 w 229"/>
                <a:gd name="T3" fmla="*/ 114 h 317"/>
                <a:gd name="T4" fmla="*/ 115 w 229"/>
                <a:gd name="T5" fmla="*/ 0 h 317"/>
                <a:gd name="T6" fmla="*/ 0 w 229"/>
                <a:gd name="T7" fmla="*/ 114 h 317"/>
                <a:gd name="T8" fmla="*/ 1 w 229"/>
                <a:gd name="T9" fmla="*/ 126 h 317"/>
                <a:gd name="T10" fmla="*/ 1 w 229"/>
                <a:gd name="T11" fmla="*/ 127 h 317"/>
                <a:gd name="T12" fmla="*/ 115 w 229"/>
                <a:gd name="T13" fmla="*/ 317 h 317"/>
                <a:gd name="T14" fmla="*/ 223 w 229"/>
                <a:gd name="T15" fmla="*/ 149 h 317"/>
                <a:gd name="T16" fmla="*/ 228 w 229"/>
                <a:gd name="T17" fmla="*/ 122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17">
                  <a:moveTo>
                    <a:pt x="228" y="122"/>
                  </a:moveTo>
                  <a:cubicBezTo>
                    <a:pt x="229" y="117"/>
                    <a:pt x="229" y="114"/>
                    <a:pt x="229" y="114"/>
                  </a:cubicBezTo>
                  <a:cubicBezTo>
                    <a:pt x="229" y="51"/>
                    <a:pt x="178" y="0"/>
                    <a:pt x="115" y="0"/>
                  </a:cubicBezTo>
                  <a:cubicBezTo>
                    <a:pt x="52" y="0"/>
                    <a:pt x="0" y="51"/>
                    <a:pt x="0" y="114"/>
                  </a:cubicBezTo>
                  <a:cubicBezTo>
                    <a:pt x="0" y="118"/>
                    <a:pt x="1" y="122"/>
                    <a:pt x="1" y="126"/>
                  </a:cubicBezTo>
                  <a:cubicBezTo>
                    <a:pt x="1" y="126"/>
                    <a:pt x="1" y="126"/>
                    <a:pt x="1" y="127"/>
                  </a:cubicBezTo>
                  <a:cubicBezTo>
                    <a:pt x="10" y="218"/>
                    <a:pt x="115" y="317"/>
                    <a:pt x="115" y="317"/>
                  </a:cubicBezTo>
                  <a:cubicBezTo>
                    <a:pt x="188" y="247"/>
                    <a:pt x="214" y="185"/>
                    <a:pt x="223" y="149"/>
                  </a:cubicBezTo>
                  <a:cubicBezTo>
                    <a:pt x="226" y="140"/>
                    <a:pt x="228" y="131"/>
                    <a:pt x="228" y="122"/>
                  </a:cubicBezTo>
                  <a:close/>
                </a:path>
              </a:pathLst>
            </a:custGeom>
            <a:solidFill>
              <a:srgbClr val="CF3C27"/>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4" name="Oval 7"/>
            <p:cNvSpPr>
              <a:spLocks noChangeArrowheads="1"/>
            </p:cNvSpPr>
            <p:nvPr/>
          </p:nvSpPr>
          <p:spPr bwMode="auto">
            <a:xfrm>
              <a:off x="5132344" y="2356937"/>
              <a:ext cx="501028" cy="501033"/>
            </a:xfrm>
            <a:prstGeom prst="ellipse">
              <a:avLst/>
            </a:prstGeom>
            <a:solidFill>
              <a:srgbClr val="F5EDE8"/>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51" name="标题 1"/>
          <p:cNvSpPr txBox="1"/>
          <p:nvPr/>
        </p:nvSpPr>
        <p:spPr>
          <a:xfrm>
            <a:off x="503548" y="164035"/>
            <a:ext cx="3954152" cy="3500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CN" altLang="en-US" sz="2200" b="1" dirty="0">
                <a:solidFill>
                  <a:schemeClr val="tx1">
                    <a:lumMod val="75000"/>
                    <a:lumOff val="25000"/>
                  </a:schemeClr>
                </a:solidFill>
                <a:latin typeface="+mn-lt"/>
                <a:ea typeface="+mn-ea"/>
                <a:cs typeface="+mn-ea"/>
                <a:sym typeface="+mn-lt"/>
              </a:rPr>
              <a:t>结语</a:t>
            </a:r>
            <a:endParaRPr lang="zh-CN" altLang="en-US" sz="2200" b="1" dirty="0">
              <a:solidFill>
                <a:schemeClr val="tx1">
                  <a:lumMod val="75000"/>
                  <a:lumOff val="25000"/>
                </a:schemeClr>
              </a:solidFill>
              <a:latin typeface="+mn-lt"/>
              <a:ea typeface="+mn-ea"/>
              <a:cs typeface="+mn-ea"/>
              <a:sym typeface="+mn-lt"/>
            </a:endParaRPr>
          </a:p>
        </p:txBody>
      </p:sp>
      <p:sp>
        <p:nvSpPr>
          <p:cNvPr id="52" name="Rectangle 3"/>
          <p:cNvSpPr txBox="1">
            <a:spLocks noChangeArrowheads="1"/>
          </p:cNvSpPr>
          <p:nvPr/>
        </p:nvSpPr>
        <p:spPr>
          <a:xfrm>
            <a:off x="4565075" y="859598"/>
            <a:ext cx="3571322" cy="351071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304800" fontAlgn="auto">
              <a:lnSpc>
                <a:spcPct val="150000"/>
              </a:lnSpc>
              <a:spcBef>
                <a:spcPts val="0"/>
              </a:spcBef>
              <a:buFont typeface="Wingdings" panose="05000000000000000000" pitchFamily="2" charset="2"/>
              <a:buNone/>
              <a:extLst>
                <a:ext uri="{35155182-B16C-46BC-9424-99874614C6A1}">
                  <wpsdc:indentchars xmlns:wpsdc="http://www.wps.cn/officeDocument/2017/drawingmlCustomData" val="200" checksum="1077528236"/>
                </a:ext>
              </a:extLst>
            </a:pPr>
            <a:r>
              <a:rPr lang="zh-CN" altLang="en-US" sz="1200" dirty="0">
                <a:solidFill>
                  <a:schemeClr val="tx1">
                    <a:lumMod val="75000"/>
                    <a:lumOff val="25000"/>
                  </a:schemeClr>
                </a:solidFill>
                <a:cs typeface="+mn-ea"/>
                <a:sym typeface="+mn-lt"/>
              </a:rPr>
              <a:t>标准建立对于物联网的发展至关重要，统一标准，不同的物联网系统才能互联互通，促成大规模生产，降低成本，从而惠利产业发展。面对物联网产业的发展、相关技术的进步、场景复杂多变，标准策略需要不断调整以适应新发展、新需求。目前物联网标准体系不完善，急需重新规划，安全标准储备不足，行业应用标准存在较大的发展空间。要不断推动物理网标准的制定，充分发挥物联网标准化工作在推动数字经济发展、赋能传统产业转型升级方面的重要作用。</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28" grpId="0" animBg="1"/>
      <p:bldP spid="29" grpId="0" animBg="1"/>
      <p:bldP spid="30" grpId="0" animBg="1"/>
      <p:bldP spid="31" grpId="0" animBg="1"/>
      <p:bldP spid="32" grpId="0" animBg="1"/>
      <p:bldP spid="33" grpId="0" animBg="1"/>
      <p:bldP spid="34" grpId="0" animBg="1"/>
      <p:bldP spid="35" grpId="0" animBg="1"/>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84257" y="2198671"/>
            <a:ext cx="4828822" cy="921988"/>
            <a:chOff x="2922847" y="2636911"/>
            <a:chExt cx="6440416" cy="1229529"/>
          </a:xfrm>
        </p:grpSpPr>
        <p:sp>
          <p:nvSpPr>
            <p:cNvPr id="69" name="直接连接符 5"/>
            <p:cNvSpPr>
              <a:spLocks noChangeShapeType="1"/>
            </p:cNvSpPr>
            <p:nvPr/>
          </p:nvSpPr>
          <p:spPr bwMode="auto">
            <a:xfrm>
              <a:off x="2922847" y="3186087"/>
              <a:ext cx="1839656" cy="680353"/>
            </a:xfrm>
            <a:prstGeom prst="line">
              <a:avLst/>
            </a:prstGeom>
            <a:noFill/>
            <a:ln w="9525" cap="flat" cmpd="sng">
              <a:solidFill>
                <a:schemeClr val="tx1">
                  <a:lumMod val="50000"/>
                  <a:lumOff val="50000"/>
                </a:schemeClr>
              </a:solidFill>
              <a:bevel/>
            </a:ln>
            <a:extLst>
              <a:ext uri="{909E8E84-426E-40DD-AFC4-6F175D3DCCD1}">
                <a14:hiddenFill xmlns:a14="http://schemas.microsoft.com/office/drawing/2010/main">
                  <a:noFill/>
                </a14:hiddenFill>
              </a:ext>
            </a:extLst>
          </p:spPr>
          <p:txBody>
            <a:bodyPr/>
            <a:lstStyle/>
            <a:p>
              <a:pPr defTabSz="457200"/>
              <a:endParaRPr lang="zh-CN" altLang="en-US" sz="1800">
                <a:solidFill>
                  <a:prstClr val="black"/>
                </a:solidFill>
                <a:cs typeface="+mn-ea"/>
                <a:sym typeface="+mn-lt"/>
              </a:endParaRPr>
            </a:p>
          </p:txBody>
        </p:sp>
        <p:sp>
          <p:nvSpPr>
            <p:cNvPr id="70" name="直接连接符 158"/>
            <p:cNvSpPr>
              <a:spLocks noChangeShapeType="1"/>
            </p:cNvSpPr>
            <p:nvPr/>
          </p:nvSpPr>
          <p:spPr bwMode="auto">
            <a:xfrm flipV="1">
              <a:off x="4762503" y="2636911"/>
              <a:ext cx="2628847" cy="1229527"/>
            </a:xfrm>
            <a:prstGeom prst="line">
              <a:avLst/>
            </a:prstGeom>
            <a:noFill/>
            <a:ln w="9525" cap="flat" cmpd="sng">
              <a:solidFill>
                <a:schemeClr val="tx1">
                  <a:lumMod val="50000"/>
                  <a:lumOff val="50000"/>
                </a:schemeClr>
              </a:solidFill>
              <a:bevel/>
            </a:ln>
            <a:extLst>
              <a:ext uri="{909E8E84-426E-40DD-AFC4-6F175D3DCCD1}">
                <a14:hiddenFill xmlns:a14="http://schemas.microsoft.com/office/drawing/2010/main">
                  <a:noFill/>
                </a14:hiddenFill>
              </a:ext>
            </a:extLst>
          </p:spPr>
          <p:txBody>
            <a:bodyPr/>
            <a:lstStyle/>
            <a:p>
              <a:pPr defTabSz="457200"/>
              <a:endParaRPr lang="zh-CN" altLang="en-US" sz="1800">
                <a:solidFill>
                  <a:prstClr val="black"/>
                </a:solidFill>
                <a:cs typeface="+mn-ea"/>
                <a:sym typeface="+mn-lt"/>
              </a:endParaRPr>
            </a:p>
          </p:txBody>
        </p:sp>
        <p:sp>
          <p:nvSpPr>
            <p:cNvPr id="71" name="直接连接符 159"/>
            <p:cNvSpPr>
              <a:spLocks noChangeShapeType="1"/>
            </p:cNvSpPr>
            <p:nvPr/>
          </p:nvSpPr>
          <p:spPr bwMode="auto">
            <a:xfrm>
              <a:off x="7391350" y="2636912"/>
              <a:ext cx="1971913" cy="961472"/>
            </a:xfrm>
            <a:prstGeom prst="line">
              <a:avLst/>
            </a:prstGeom>
            <a:noFill/>
            <a:ln w="9525" cap="flat" cmpd="sng">
              <a:solidFill>
                <a:schemeClr val="tx1">
                  <a:lumMod val="50000"/>
                  <a:lumOff val="50000"/>
                </a:schemeClr>
              </a:solidFill>
              <a:bevel/>
            </a:ln>
            <a:extLst>
              <a:ext uri="{909E8E84-426E-40DD-AFC4-6F175D3DCCD1}">
                <a14:hiddenFill xmlns:a14="http://schemas.microsoft.com/office/drawing/2010/main">
                  <a:noFill/>
                </a14:hiddenFill>
              </a:ext>
            </a:extLst>
          </p:spPr>
          <p:txBody>
            <a:bodyPr/>
            <a:lstStyle/>
            <a:p>
              <a:pPr defTabSz="457200"/>
              <a:endParaRPr lang="zh-CN" altLang="en-US" sz="1800">
                <a:solidFill>
                  <a:prstClr val="black"/>
                </a:solidFill>
                <a:cs typeface="+mn-ea"/>
                <a:sym typeface="+mn-lt"/>
              </a:endParaRPr>
            </a:p>
          </p:txBody>
        </p:sp>
      </p:grpSp>
      <p:grpSp>
        <p:nvGrpSpPr>
          <p:cNvPr id="4" name="组合 3"/>
          <p:cNvGrpSpPr/>
          <p:nvPr/>
        </p:nvGrpSpPr>
        <p:grpSpPr>
          <a:xfrm>
            <a:off x="1568892" y="2312874"/>
            <a:ext cx="647501" cy="606776"/>
            <a:chOff x="2102110" y="2789213"/>
            <a:chExt cx="863600" cy="809174"/>
          </a:xfrm>
        </p:grpSpPr>
        <p:sp>
          <p:nvSpPr>
            <p:cNvPr id="78" name="矩形 2"/>
            <p:cNvSpPr>
              <a:spLocks noChangeArrowheads="1"/>
            </p:cNvSpPr>
            <p:nvPr/>
          </p:nvSpPr>
          <p:spPr bwMode="auto">
            <a:xfrm>
              <a:off x="2102110" y="2789213"/>
              <a:ext cx="863600" cy="809174"/>
            </a:xfrm>
            <a:prstGeom prst="rect">
              <a:avLst/>
            </a:prstGeom>
            <a:solidFill>
              <a:srgbClr val="005780"/>
            </a:solidFill>
            <a:ln>
              <a:noFill/>
            </a:ln>
            <a:effectLst>
              <a:reflection blurRad="6350" stA="52000" endA="300" endPos="35000" dir="5400000" sy="-100000" algn="bl" rotWithShape="0"/>
            </a:effectLst>
          </p:spPr>
          <p:txBody>
            <a:bodyPr anchor="ctr"/>
            <a:lstStyle/>
            <a:p>
              <a:pPr algn="ctr" defTabSz="457200"/>
              <a:endParaRPr lang="zh-CN" altLang="zh-CN" sz="1800">
                <a:solidFill>
                  <a:srgbClr val="005780"/>
                </a:solidFill>
                <a:cs typeface="+mn-ea"/>
                <a:sym typeface="+mn-lt"/>
              </a:endParaRPr>
            </a:p>
          </p:txBody>
        </p:sp>
        <p:sp>
          <p:nvSpPr>
            <p:cNvPr id="107" name="文本框 19"/>
            <p:cNvSpPr>
              <a:spLocks noChangeArrowheads="1"/>
            </p:cNvSpPr>
            <p:nvPr/>
          </p:nvSpPr>
          <p:spPr bwMode="auto">
            <a:xfrm>
              <a:off x="2129161" y="2837035"/>
              <a:ext cx="809497" cy="615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457200"/>
              <a:r>
                <a:rPr lang="en-US" sz="2400" b="1" dirty="0">
                  <a:solidFill>
                    <a:prstClr val="white"/>
                  </a:solidFill>
                  <a:cs typeface="+mn-ea"/>
                  <a:sym typeface="+mn-lt"/>
                </a:rPr>
                <a:t>01</a:t>
              </a:r>
              <a:endParaRPr lang="zh-CN" altLang="en-US" sz="2400" b="1" dirty="0">
                <a:solidFill>
                  <a:prstClr val="white"/>
                </a:solidFill>
                <a:cs typeface="+mn-ea"/>
                <a:sym typeface="+mn-lt"/>
              </a:endParaRPr>
            </a:p>
          </p:txBody>
        </p:sp>
        <p:sp>
          <p:nvSpPr>
            <p:cNvPr id="2" name="矩形 1"/>
            <p:cNvSpPr/>
            <p:nvPr/>
          </p:nvSpPr>
          <p:spPr>
            <a:xfrm>
              <a:off x="2102110" y="3421809"/>
              <a:ext cx="863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prstClr val="white"/>
                </a:solidFill>
                <a:cs typeface="+mn-ea"/>
                <a:sym typeface="+mn-lt"/>
              </a:endParaRPr>
            </a:p>
          </p:txBody>
        </p:sp>
      </p:grpSp>
      <p:grpSp>
        <p:nvGrpSpPr>
          <p:cNvPr id="5" name="组合 4"/>
          <p:cNvGrpSpPr/>
          <p:nvPr/>
        </p:nvGrpSpPr>
        <p:grpSpPr>
          <a:xfrm>
            <a:off x="3059812" y="2559162"/>
            <a:ext cx="892303" cy="748407"/>
            <a:chOff x="4190466" y="3106258"/>
            <a:chExt cx="1190104" cy="998049"/>
          </a:xfrm>
          <a:solidFill>
            <a:srgbClr val="0070C0"/>
          </a:solidFill>
        </p:grpSpPr>
        <p:sp>
          <p:nvSpPr>
            <p:cNvPr id="82" name="矩形 150"/>
            <p:cNvSpPr>
              <a:spLocks noChangeArrowheads="1"/>
            </p:cNvSpPr>
            <p:nvPr/>
          </p:nvSpPr>
          <p:spPr bwMode="auto">
            <a:xfrm>
              <a:off x="4199470" y="3106258"/>
              <a:ext cx="1181100" cy="909639"/>
            </a:xfrm>
            <a:prstGeom prst="rect">
              <a:avLst/>
            </a:prstGeom>
            <a:grpFill/>
            <a:ln>
              <a:noFill/>
            </a:ln>
            <a:effectLst>
              <a:reflection blurRad="6350" stA="52000" endA="300" endPos="35000" dir="5400000" sy="-100000" algn="bl" rotWithShape="0"/>
            </a:effectLst>
          </p:spPr>
          <p:txBody>
            <a:bodyPr anchor="ctr"/>
            <a:lstStyle/>
            <a:p>
              <a:pPr algn="ctr" defTabSz="457200"/>
              <a:endParaRPr lang="zh-CN" altLang="zh-CN" sz="1800">
                <a:solidFill>
                  <a:srgbClr val="FFFFFF"/>
                </a:solidFill>
                <a:cs typeface="+mn-ea"/>
                <a:sym typeface="+mn-lt"/>
              </a:endParaRPr>
            </a:p>
          </p:txBody>
        </p:sp>
        <p:sp>
          <p:nvSpPr>
            <p:cNvPr id="108" name="文本框 19"/>
            <p:cNvSpPr>
              <a:spLocks noChangeArrowheads="1"/>
            </p:cNvSpPr>
            <p:nvPr/>
          </p:nvSpPr>
          <p:spPr bwMode="auto">
            <a:xfrm>
              <a:off x="4216183" y="3272565"/>
              <a:ext cx="1126448" cy="7383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457200"/>
              <a:r>
                <a:rPr lang="en-US" sz="3000" b="1" dirty="0">
                  <a:solidFill>
                    <a:prstClr val="white"/>
                  </a:solidFill>
                  <a:cs typeface="+mn-ea"/>
                  <a:sym typeface="+mn-lt"/>
                </a:rPr>
                <a:t>02</a:t>
              </a:r>
              <a:endParaRPr lang="zh-CN" altLang="en-US" sz="3000" b="1" dirty="0">
                <a:solidFill>
                  <a:prstClr val="white"/>
                </a:solidFill>
                <a:cs typeface="+mn-ea"/>
                <a:sym typeface="+mn-lt"/>
              </a:endParaRPr>
            </a:p>
          </p:txBody>
        </p:sp>
        <p:sp>
          <p:nvSpPr>
            <p:cNvPr id="131" name="矩形 130"/>
            <p:cNvSpPr/>
            <p:nvPr/>
          </p:nvSpPr>
          <p:spPr>
            <a:xfrm>
              <a:off x="4190466" y="4058588"/>
              <a:ext cx="1190104"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prstClr val="white"/>
                </a:solidFill>
                <a:cs typeface="+mn-ea"/>
                <a:sym typeface="+mn-lt"/>
              </a:endParaRPr>
            </a:p>
          </p:txBody>
        </p:sp>
      </p:grpSp>
      <p:grpSp>
        <p:nvGrpSpPr>
          <p:cNvPr id="6" name="组合 5"/>
          <p:cNvGrpSpPr/>
          <p:nvPr/>
        </p:nvGrpSpPr>
        <p:grpSpPr>
          <a:xfrm>
            <a:off x="4932040" y="1744452"/>
            <a:ext cx="1073753" cy="908645"/>
            <a:chOff x="6480176" y="2152171"/>
            <a:chExt cx="1432112" cy="1211737"/>
          </a:xfrm>
          <a:solidFill>
            <a:srgbClr val="005780"/>
          </a:solidFill>
        </p:grpSpPr>
        <p:sp>
          <p:nvSpPr>
            <p:cNvPr id="83" name="矩形 156"/>
            <p:cNvSpPr>
              <a:spLocks noChangeArrowheads="1"/>
            </p:cNvSpPr>
            <p:nvPr/>
          </p:nvSpPr>
          <p:spPr bwMode="auto">
            <a:xfrm>
              <a:off x="6480176" y="2152171"/>
              <a:ext cx="1432112" cy="1130467"/>
            </a:xfrm>
            <a:prstGeom prst="rect">
              <a:avLst/>
            </a:prstGeom>
            <a:grpFill/>
            <a:ln>
              <a:noFill/>
            </a:ln>
            <a:effectLst>
              <a:reflection blurRad="6350" stA="52000" endA="300" endPos="35000" dir="5400000" sy="-100000" algn="bl" rotWithShape="0"/>
            </a:effectLst>
          </p:spPr>
          <p:txBody>
            <a:bodyPr anchor="ctr"/>
            <a:lstStyle/>
            <a:p>
              <a:pPr algn="ctr" defTabSz="457200"/>
              <a:endParaRPr lang="zh-CN" altLang="zh-CN" sz="1800">
                <a:solidFill>
                  <a:srgbClr val="FFFFFF"/>
                </a:solidFill>
                <a:cs typeface="+mn-ea"/>
                <a:sym typeface="+mn-lt"/>
              </a:endParaRPr>
            </a:p>
          </p:txBody>
        </p:sp>
        <p:sp>
          <p:nvSpPr>
            <p:cNvPr id="109" name="文本框 19"/>
            <p:cNvSpPr>
              <a:spLocks noChangeArrowheads="1"/>
            </p:cNvSpPr>
            <p:nvPr/>
          </p:nvSpPr>
          <p:spPr bwMode="auto">
            <a:xfrm>
              <a:off x="6835831" y="2466045"/>
              <a:ext cx="720761" cy="6767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457200"/>
              <a:r>
                <a:rPr lang="en-US" sz="2700" b="1" spc="-113" dirty="0">
                  <a:solidFill>
                    <a:prstClr val="white"/>
                  </a:solidFill>
                  <a:cs typeface="+mn-ea"/>
                  <a:sym typeface="+mn-lt"/>
                </a:rPr>
                <a:t>03</a:t>
              </a:r>
              <a:endParaRPr lang="zh-CN" altLang="en-US" sz="1800" b="1" spc="-113" dirty="0">
                <a:solidFill>
                  <a:prstClr val="white"/>
                </a:solidFill>
                <a:cs typeface="+mn-ea"/>
                <a:sym typeface="+mn-lt"/>
              </a:endParaRPr>
            </a:p>
          </p:txBody>
        </p:sp>
        <p:sp>
          <p:nvSpPr>
            <p:cNvPr id="132" name="矩形 131"/>
            <p:cNvSpPr/>
            <p:nvPr/>
          </p:nvSpPr>
          <p:spPr>
            <a:xfrm>
              <a:off x="6480176" y="3318189"/>
              <a:ext cx="1432112"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prstClr val="white"/>
                </a:solidFill>
                <a:cs typeface="+mn-ea"/>
                <a:sym typeface="+mn-lt"/>
              </a:endParaRPr>
            </a:p>
          </p:txBody>
        </p:sp>
      </p:grpSp>
      <p:grpSp>
        <p:nvGrpSpPr>
          <p:cNvPr id="7" name="组合 6"/>
          <p:cNvGrpSpPr/>
          <p:nvPr/>
        </p:nvGrpSpPr>
        <p:grpSpPr>
          <a:xfrm>
            <a:off x="6797882" y="2288738"/>
            <a:ext cx="885552" cy="714012"/>
            <a:chOff x="9036558" y="2991386"/>
            <a:chExt cx="1181100" cy="952181"/>
          </a:xfrm>
          <a:solidFill>
            <a:srgbClr val="0070C0"/>
          </a:solidFill>
        </p:grpSpPr>
        <p:sp>
          <p:nvSpPr>
            <p:cNvPr id="100" name="矩形 157"/>
            <p:cNvSpPr>
              <a:spLocks noChangeArrowheads="1"/>
            </p:cNvSpPr>
            <p:nvPr/>
          </p:nvSpPr>
          <p:spPr bwMode="auto">
            <a:xfrm>
              <a:off x="9036558" y="2991386"/>
              <a:ext cx="1181100" cy="873111"/>
            </a:xfrm>
            <a:prstGeom prst="rect">
              <a:avLst/>
            </a:prstGeom>
            <a:grpFill/>
            <a:ln>
              <a:noFill/>
            </a:ln>
            <a:effectLst>
              <a:reflection blurRad="6350" stA="52000" endA="300" endPos="35000" dir="5400000" sy="-100000" algn="bl" rotWithShape="0"/>
            </a:effectLst>
          </p:spPr>
          <p:txBody>
            <a:bodyPr anchor="ctr"/>
            <a:lstStyle/>
            <a:p>
              <a:pPr algn="ctr" defTabSz="457200"/>
              <a:endParaRPr lang="zh-CN" altLang="zh-CN" sz="1800">
                <a:solidFill>
                  <a:srgbClr val="FFFFFF"/>
                </a:solidFill>
                <a:cs typeface="+mn-ea"/>
                <a:sym typeface="+mn-lt"/>
              </a:endParaRPr>
            </a:p>
          </p:txBody>
        </p:sp>
        <p:sp>
          <p:nvSpPr>
            <p:cNvPr id="110" name="文本框 19"/>
            <p:cNvSpPr>
              <a:spLocks noChangeArrowheads="1"/>
            </p:cNvSpPr>
            <p:nvPr/>
          </p:nvSpPr>
          <p:spPr bwMode="auto">
            <a:xfrm>
              <a:off x="9247399" y="3141247"/>
              <a:ext cx="759417" cy="6767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457200"/>
              <a:r>
                <a:rPr lang="en-US" sz="2700" b="1" dirty="0">
                  <a:solidFill>
                    <a:prstClr val="white"/>
                  </a:solidFill>
                  <a:cs typeface="+mn-ea"/>
                  <a:sym typeface="+mn-lt"/>
                </a:rPr>
                <a:t>04</a:t>
              </a:r>
              <a:endParaRPr lang="zh-CN" altLang="en-US" sz="1800" b="1" dirty="0">
                <a:solidFill>
                  <a:prstClr val="white"/>
                </a:solidFill>
                <a:cs typeface="+mn-ea"/>
                <a:sym typeface="+mn-lt"/>
              </a:endParaRPr>
            </a:p>
          </p:txBody>
        </p:sp>
        <p:sp>
          <p:nvSpPr>
            <p:cNvPr id="133" name="矩形 132"/>
            <p:cNvSpPr/>
            <p:nvPr/>
          </p:nvSpPr>
          <p:spPr>
            <a:xfrm>
              <a:off x="9036558" y="3897848"/>
              <a:ext cx="11811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zh-CN" altLang="en-US" sz="1800">
                <a:solidFill>
                  <a:prstClr val="white"/>
                </a:solidFill>
                <a:cs typeface="+mn-ea"/>
                <a:sym typeface="+mn-lt"/>
              </a:endParaRPr>
            </a:p>
          </p:txBody>
        </p:sp>
      </p:grpSp>
      <p:sp>
        <p:nvSpPr>
          <p:cNvPr id="124" name="TextBox 123"/>
          <p:cNvSpPr txBox="1"/>
          <p:nvPr/>
        </p:nvSpPr>
        <p:spPr>
          <a:xfrm>
            <a:off x="1183581" y="3246099"/>
            <a:ext cx="1379316" cy="246221"/>
          </a:xfrm>
          <a:prstGeom prst="rect">
            <a:avLst/>
          </a:prstGeom>
          <a:noFill/>
        </p:spPr>
        <p:txBody>
          <a:bodyPr wrap="square" lIns="68554" tIns="0" rIns="68554" bIns="0" rtlCol="0" anchor="t">
            <a:spAutoFit/>
          </a:bodyPr>
          <a:lstStyle/>
          <a:p>
            <a:pPr algn="ctr" defTabSz="457200"/>
            <a:r>
              <a:rPr lang="zh-CN" altLang="en-US" sz="1600" dirty="0">
                <a:solidFill>
                  <a:prstClr val="black">
                    <a:lumMod val="75000"/>
                    <a:lumOff val="25000"/>
                  </a:prstClr>
                </a:solidFill>
                <a:cs typeface="+mn-ea"/>
                <a:sym typeface="+mn-lt"/>
              </a:rPr>
              <a:t>物联网的背景</a:t>
            </a:r>
            <a:endParaRPr lang="zh-CN" altLang="en-US" sz="1600" dirty="0">
              <a:solidFill>
                <a:prstClr val="black">
                  <a:lumMod val="75000"/>
                  <a:lumOff val="25000"/>
                </a:prstClr>
              </a:solidFill>
              <a:cs typeface="+mn-ea"/>
              <a:sym typeface="+mn-lt"/>
            </a:endParaRPr>
          </a:p>
        </p:txBody>
      </p:sp>
      <p:sp>
        <p:nvSpPr>
          <p:cNvPr id="126" name="TextBox 125"/>
          <p:cNvSpPr txBox="1"/>
          <p:nvPr/>
        </p:nvSpPr>
        <p:spPr>
          <a:xfrm>
            <a:off x="2562860" y="3601720"/>
            <a:ext cx="1837055" cy="492125"/>
          </a:xfrm>
          <a:prstGeom prst="rect">
            <a:avLst/>
          </a:prstGeom>
          <a:noFill/>
        </p:spPr>
        <p:txBody>
          <a:bodyPr wrap="square" lIns="68554" tIns="0" rIns="68554" bIns="0" rtlCol="0" anchor="t">
            <a:spAutoFit/>
          </a:bodyPr>
          <a:lstStyle/>
          <a:p>
            <a:pPr algn="ctr" defTabSz="457200"/>
            <a:r>
              <a:rPr lang="zh-CN" altLang="en-US" sz="1600" dirty="0">
                <a:solidFill>
                  <a:prstClr val="black">
                    <a:lumMod val="75000"/>
                    <a:lumOff val="25000"/>
                  </a:prstClr>
                </a:solidFill>
                <a:cs typeface="+mn-ea"/>
                <a:sym typeface="+mn-lt"/>
              </a:rPr>
              <a:t>物联网标准化现状</a:t>
            </a:r>
            <a:endParaRPr lang="zh-CN" altLang="en-US" sz="1600" dirty="0">
              <a:solidFill>
                <a:prstClr val="black">
                  <a:lumMod val="75000"/>
                  <a:lumOff val="25000"/>
                </a:prstClr>
              </a:solidFill>
              <a:cs typeface="+mn-ea"/>
              <a:sym typeface="+mn-lt"/>
            </a:endParaRPr>
          </a:p>
          <a:p>
            <a:pPr algn="ctr" defTabSz="457200"/>
            <a:endParaRPr lang="zh-CN" altLang="en-US" sz="1600" dirty="0">
              <a:solidFill>
                <a:prstClr val="black">
                  <a:lumMod val="75000"/>
                  <a:lumOff val="25000"/>
                </a:prstClr>
              </a:solidFill>
              <a:cs typeface="+mn-ea"/>
              <a:sym typeface="+mn-lt"/>
            </a:endParaRPr>
          </a:p>
        </p:txBody>
      </p:sp>
      <p:sp>
        <p:nvSpPr>
          <p:cNvPr id="128" name="TextBox 127"/>
          <p:cNvSpPr txBox="1"/>
          <p:nvPr/>
        </p:nvSpPr>
        <p:spPr>
          <a:xfrm>
            <a:off x="4514946" y="3083277"/>
            <a:ext cx="1907910" cy="492125"/>
          </a:xfrm>
          <a:prstGeom prst="rect">
            <a:avLst/>
          </a:prstGeom>
          <a:noFill/>
        </p:spPr>
        <p:txBody>
          <a:bodyPr wrap="square" lIns="68554" tIns="0" rIns="68554" bIns="0" rtlCol="0" anchor="t">
            <a:spAutoFit/>
          </a:bodyPr>
          <a:lstStyle/>
          <a:p>
            <a:pPr algn="ctr" defTabSz="457200"/>
            <a:r>
              <a:rPr lang="zh-CN" altLang="en-US" sz="1600" dirty="0">
                <a:solidFill>
                  <a:prstClr val="black">
                    <a:lumMod val="75000"/>
                    <a:lumOff val="25000"/>
                  </a:prstClr>
                </a:solidFill>
                <a:cs typeface="+mn-ea"/>
                <a:sym typeface="+mn-lt"/>
              </a:rPr>
              <a:t>物联网标准化面临问题</a:t>
            </a:r>
            <a:endParaRPr lang="zh-CN" altLang="en-US" sz="1600" dirty="0">
              <a:solidFill>
                <a:prstClr val="black">
                  <a:lumMod val="75000"/>
                  <a:lumOff val="25000"/>
                </a:prstClr>
              </a:solidFill>
              <a:cs typeface="+mn-ea"/>
              <a:sym typeface="+mn-lt"/>
            </a:endParaRPr>
          </a:p>
        </p:txBody>
      </p:sp>
      <p:sp>
        <p:nvSpPr>
          <p:cNvPr id="130" name="TextBox 129"/>
          <p:cNvSpPr txBox="1"/>
          <p:nvPr/>
        </p:nvSpPr>
        <p:spPr>
          <a:xfrm>
            <a:off x="6264275" y="3364865"/>
            <a:ext cx="2000250" cy="245745"/>
          </a:xfrm>
          <a:prstGeom prst="rect">
            <a:avLst/>
          </a:prstGeom>
          <a:noFill/>
        </p:spPr>
        <p:txBody>
          <a:bodyPr wrap="square" lIns="68554" tIns="0" rIns="68554" bIns="0" rtlCol="0" anchor="t">
            <a:spAutoFit/>
          </a:bodyPr>
          <a:lstStyle/>
          <a:p>
            <a:pPr algn="ctr" defTabSz="457200"/>
            <a:r>
              <a:rPr lang="zh-CN" altLang="en-US" sz="1600" dirty="0">
                <a:solidFill>
                  <a:prstClr val="black">
                    <a:lumMod val="75000"/>
                    <a:lumOff val="25000"/>
                  </a:prstClr>
                </a:solidFill>
                <a:cs typeface="+mn-ea"/>
                <a:sym typeface="+mn-lt"/>
              </a:rPr>
              <a:t>物联网标准化思考</a:t>
            </a:r>
            <a:endParaRPr lang="zh-CN" altLang="en-US" sz="1600" dirty="0">
              <a:solidFill>
                <a:prstClr val="black">
                  <a:lumMod val="75000"/>
                  <a:lumOff val="25000"/>
                </a:prstClr>
              </a:solidFill>
              <a:cs typeface="+mn-ea"/>
              <a:sym typeface="+mn-lt"/>
            </a:endParaRPr>
          </a:p>
        </p:txBody>
      </p:sp>
      <p:sp>
        <p:nvSpPr>
          <p:cNvPr id="35" name="TextBox 21"/>
          <p:cNvSpPr txBox="1"/>
          <p:nvPr/>
        </p:nvSpPr>
        <p:spPr>
          <a:xfrm>
            <a:off x="1272269" y="595444"/>
            <a:ext cx="3312270" cy="892534"/>
          </a:xfrm>
          <a:prstGeom prst="rect">
            <a:avLst/>
          </a:prstGeom>
          <a:noFill/>
        </p:spPr>
        <p:txBody>
          <a:bodyPr wrap="square" lIns="91424" tIns="45711" rIns="91424" bIns="45711">
            <a:spAutoFit/>
          </a:bodyPr>
          <a:lstStyle/>
          <a:p>
            <a:pPr>
              <a:defRPr/>
            </a:pPr>
            <a:r>
              <a:rPr lang="zh-CN" altLang="en-US" sz="3200" b="1" spc="150" dirty="0">
                <a:solidFill>
                  <a:srgbClr val="005780"/>
                </a:solidFill>
                <a:cs typeface="+mn-ea"/>
                <a:sym typeface="+mn-lt"/>
              </a:rPr>
              <a:t>目录 </a:t>
            </a:r>
            <a:endParaRPr lang="en-US" altLang="zh-CN" sz="3200" b="1" spc="150" dirty="0">
              <a:solidFill>
                <a:srgbClr val="005780"/>
              </a:solidFill>
              <a:cs typeface="+mn-ea"/>
              <a:sym typeface="+mn-lt"/>
            </a:endParaRPr>
          </a:p>
          <a:p>
            <a:pPr>
              <a:defRPr/>
            </a:pPr>
            <a:r>
              <a:rPr lang="en-US" altLang="zh-CN" sz="2000" b="1" spc="150" dirty="0">
                <a:solidFill>
                  <a:srgbClr val="005780"/>
                </a:solidFill>
                <a:cs typeface="+mn-ea"/>
                <a:sym typeface="+mn-lt"/>
              </a:rPr>
              <a:t>      CONTENTS</a:t>
            </a:r>
            <a:endParaRPr lang="zh-CN" altLang="en-US" sz="2000" b="1" spc="150" dirty="0">
              <a:solidFill>
                <a:srgbClr val="005780"/>
              </a:solidFill>
              <a:cs typeface="+mn-ea"/>
              <a:sym typeface="+mn-lt"/>
            </a:endParaRPr>
          </a:p>
        </p:txBody>
      </p:sp>
      <p:pic>
        <p:nvPicPr>
          <p:cNvPr id="38" name="Picture 2" descr="F:\daa98deaa9651268a034c7c416383904.png"/>
          <p:cNvPicPr>
            <a:picLocks noChangeAspect="1" noChangeArrowheads="1"/>
          </p:cNvPicPr>
          <p:nvPr/>
        </p:nvPicPr>
        <p:blipFill>
          <a:blip r:embed="rId1" cstate="print"/>
          <a:srcRect l="30833" r="43921" b="12665"/>
          <a:stretch>
            <a:fillRect/>
          </a:stretch>
        </p:blipFill>
        <p:spPr bwMode="auto">
          <a:xfrm rot="12857923">
            <a:off x="7955186" y="3220550"/>
            <a:ext cx="1479727" cy="288032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124" grpId="0"/>
      <p:bldP spid="126" grpId="0"/>
      <p:bldP spid="128" grpId="0"/>
      <p:bldP spid="130"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D:\1\190ee5e3e79be592a1373549ad2900fc.png"/>
          <p:cNvPicPr>
            <a:picLocks noChangeAspect="1" noChangeArrowheads="1"/>
          </p:cNvPicPr>
          <p:nvPr/>
        </p:nvPicPr>
        <p:blipFill>
          <a:blip r:embed="rId1" cstate="print"/>
          <a:srcRect t="17446" b="7537"/>
          <a:stretch>
            <a:fillRect/>
          </a:stretch>
        </p:blipFill>
        <p:spPr bwMode="auto">
          <a:xfrm>
            <a:off x="359532" y="484312"/>
            <a:ext cx="5663314" cy="4248472"/>
          </a:xfrm>
          <a:prstGeom prst="rect">
            <a:avLst/>
          </a:prstGeom>
          <a:noFill/>
        </p:spPr>
      </p:pic>
      <p:sp>
        <p:nvSpPr>
          <p:cNvPr id="7" name="TextBox 32"/>
          <p:cNvSpPr txBox="1"/>
          <p:nvPr/>
        </p:nvSpPr>
        <p:spPr>
          <a:xfrm>
            <a:off x="3429223" y="1757858"/>
            <a:ext cx="4735320" cy="745490"/>
          </a:xfrm>
          <a:prstGeom prst="rect">
            <a:avLst/>
          </a:prstGeom>
          <a:noFill/>
        </p:spPr>
        <p:txBody>
          <a:bodyPr wrap="square" lIns="68580" tIns="34290" rIns="68580" bIns="34290" rtlCol="0">
            <a:spAutoFit/>
          </a:bodyPr>
          <a:lstStyle/>
          <a:p>
            <a:pPr algn="r"/>
            <a:r>
              <a:rPr lang="zh-CN" altLang="en-US" sz="4400" b="1" dirty="0">
                <a:solidFill>
                  <a:srgbClr val="005780"/>
                </a:solidFill>
                <a:cs typeface="+mn-ea"/>
                <a:sym typeface="+mn-lt"/>
              </a:rPr>
              <a:t>感谢观看！</a:t>
            </a:r>
            <a:endParaRPr lang="zh-CN" altLang="en-US" sz="4400" b="1" dirty="0">
              <a:solidFill>
                <a:srgbClr val="005780"/>
              </a:solidFill>
              <a:cs typeface="+mn-ea"/>
              <a:sym typeface="+mn-lt"/>
            </a:endParaRPr>
          </a:p>
        </p:txBody>
      </p:sp>
      <p:sp>
        <p:nvSpPr>
          <p:cNvPr id="19" name="TextBox 32"/>
          <p:cNvSpPr txBox="1"/>
          <p:nvPr/>
        </p:nvSpPr>
        <p:spPr>
          <a:xfrm>
            <a:off x="6899677" y="295799"/>
            <a:ext cx="1738499" cy="377026"/>
          </a:xfrm>
          <a:prstGeom prst="rect">
            <a:avLst/>
          </a:prstGeom>
          <a:noFill/>
        </p:spPr>
        <p:txBody>
          <a:bodyPr wrap="square" lIns="68580" tIns="34290" rIns="68580" bIns="34290" rtlCol="0">
            <a:spAutoFit/>
          </a:bodyPr>
          <a:lstStyle/>
          <a:p>
            <a:pPr algn="r"/>
            <a:r>
              <a:rPr lang="en-US" altLang="zh-CN" sz="2000" b="1" dirty="0">
                <a:solidFill>
                  <a:srgbClr val="005780"/>
                </a:solidFill>
                <a:cs typeface="+mn-ea"/>
                <a:sym typeface="+mn-lt"/>
              </a:rPr>
              <a:t>LOGO</a:t>
            </a:r>
            <a:endParaRPr lang="zh-CN" altLang="en-US" sz="2000" b="1" dirty="0">
              <a:solidFill>
                <a:srgbClr val="005780"/>
              </a:solidFill>
              <a:cs typeface="+mn-ea"/>
              <a:sym typeface="+mn-lt"/>
            </a:endParaRPr>
          </a:p>
        </p:txBody>
      </p:sp>
      <p:pic>
        <p:nvPicPr>
          <p:cNvPr id="22" name="Picture 2" descr="F:\daa98deaa9651268a034c7c416383904.png"/>
          <p:cNvPicPr>
            <a:picLocks noChangeAspect="1" noChangeArrowheads="1"/>
          </p:cNvPicPr>
          <p:nvPr/>
        </p:nvPicPr>
        <p:blipFill>
          <a:blip r:embed="rId2" cstate="print"/>
          <a:srcRect l="30833" r="43921" b="12665"/>
          <a:stretch>
            <a:fillRect/>
          </a:stretch>
        </p:blipFill>
        <p:spPr bwMode="auto">
          <a:xfrm rot="12857923">
            <a:off x="7955186" y="3220550"/>
            <a:ext cx="1479727" cy="288032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7"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daa98deaa9651268a034c7c416383904.png"/>
          <p:cNvPicPr>
            <a:picLocks noChangeAspect="1" noChangeArrowheads="1"/>
          </p:cNvPicPr>
          <p:nvPr/>
        </p:nvPicPr>
        <p:blipFill>
          <a:blip r:embed="rId1" cstate="print"/>
          <a:srcRect l="30833" r="43921" b="12665"/>
          <a:stretch>
            <a:fillRect/>
          </a:stretch>
        </p:blipFill>
        <p:spPr bwMode="auto">
          <a:xfrm>
            <a:off x="9284" y="371063"/>
            <a:ext cx="2261965" cy="4402962"/>
          </a:xfrm>
          <a:prstGeom prst="rect">
            <a:avLst/>
          </a:prstGeom>
          <a:noFill/>
        </p:spPr>
      </p:pic>
      <p:sp>
        <p:nvSpPr>
          <p:cNvPr id="5" name="圆角矩形 4"/>
          <p:cNvSpPr/>
          <p:nvPr/>
        </p:nvSpPr>
        <p:spPr>
          <a:xfrm>
            <a:off x="3665001" y="2614445"/>
            <a:ext cx="3115777" cy="494510"/>
          </a:xfrm>
          <a:prstGeom prst="roundRect">
            <a:avLst>
              <a:gd name="adj" fmla="val 50000"/>
            </a:avLst>
          </a:prstGeom>
          <a:solidFill>
            <a:srgbClr val="005780"/>
          </a:solidFill>
          <a:ln>
            <a:noFill/>
          </a:ln>
        </p:spPr>
        <p:style>
          <a:lnRef idx="2">
            <a:schemeClr val="accent1">
              <a:shade val="50000"/>
            </a:schemeClr>
          </a:lnRef>
          <a:fillRef idx="1">
            <a:schemeClr val="accent1"/>
          </a:fillRef>
          <a:effectRef idx="0">
            <a:schemeClr val="accent1"/>
          </a:effectRef>
          <a:fontRef idx="minor">
            <a:schemeClr val="lt1"/>
          </a:fontRef>
        </p:style>
        <p:txBody>
          <a:bodyPr lIns="51724" tIns="25862" rIns="51724" bIns="25862" rtlCol="0" anchor="ctr"/>
          <a:lstStyle/>
          <a:p>
            <a:pPr algn="ctr"/>
            <a:endParaRPr lang="zh-CN" altLang="en-US" sz="1100" dirty="0">
              <a:cs typeface="+mn-ea"/>
              <a:sym typeface="+mn-lt"/>
            </a:endParaRPr>
          </a:p>
        </p:txBody>
      </p:sp>
      <p:sp>
        <p:nvSpPr>
          <p:cNvPr id="6" name="椭圆 5"/>
          <p:cNvSpPr/>
          <p:nvPr/>
        </p:nvSpPr>
        <p:spPr>
          <a:xfrm>
            <a:off x="4860032" y="1708448"/>
            <a:ext cx="725714" cy="7259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000" dirty="0">
                <a:solidFill>
                  <a:schemeClr val="bg1"/>
                </a:solidFill>
                <a:cs typeface="+mn-ea"/>
                <a:sym typeface="+mn-lt"/>
              </a:rPr>
              <a:t>01</a:t>
            </a:r>
            <a:endParaRPr lang="zh-CN" altLang="en-US" sz="3000" dirty="0">
              <a:solidFill>
                <a:schemeClr val="bg1"/>
              </a:solidFill>
              <a:cs typeface="+mn-ea"/>
              <a:sym typeface="+mn-lt"/>
            </a:endParaRPr>
          </a:p>
        </p:txBody>
      </p:sp>
      <p:sp>
        <p:nvSpPr>
          <p:cNvPr id="7" name="MH_Entry_1"/>
          <p:cNvSpPr/>
          <p:nvPr>
            <p:custDataLst>
              <p:tags r:id="rId2"/>
            </p:custDataLst>
          </p:nvPr>
        </p:nvSpPr>
        <p:spPr>
          <a:xfrm>
            <a:off x="4232031" y="2669339"/>
            <a:ext cx="2089852" cy="38472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500" b="1" dirty="0">
                <a:solidFill>
                  <a:schemeClr val="bg1"/>
                </a:solidFill>
                <a:cs typeface="+mn-ea"/>
                <a:sym typeface="+mn-lt"/>
              </a:rPr>
              <a:t>物联网的背景</a:t>
            </a:r>
            <a:endParaRPr lang="en-US" altLang="zh-CN" sz="2500" b="1" dirty="0">
              <a:solidFill>
                <a:schemeClr val="bg1"/>
              </a:solidFill>
              <a:cs typeface="+mn-ea"/>
              <a:sym typeface="+mn-lt"/>
            </a:endParaRPr>
          </a:p>
        </p:txBody>
      </p:sp>
      <p:pic>
        <p:nvPicPr>
          <p:cNvPr id="12" name="Picture 2" descr="F:\daa98deaa9651268a034c7c416383904.png"/>
          <p:cNvPicPr>
            <a:picLocks noChangeAspect="1" noChangeArrowheads="1"/>
          </p:cNvPicPr>
          <p:nvPr/>
        </p:nvPicPr>
        <p:blipFill>
          <a:blip r:embed="rId1" cstate="print"/>
          <a:srcRect l="30833" r="43921" b="12665"/>
          <a:stretch>
            <a:fillRect/>
          </a:stretch>
        </p:blipFill>
        <p:spPr bwMode="auto">
          <a:xfrm rot="12857923">
            <a:off x="7955186" y="3220550"/>
            <a:ext cx="1479727" cy="288032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5" grpId="0" animBg="1"/>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57073" y="963841"/>
            <a:ext cx="8006777" cy="613373"/>
          </a:xfrm>
          <a:prstGeom prst="rect">
            <a:avLst/>
          </a:prstGeom>
        </p:spPr>
        <p:txBody>
          <a:bodyPr wrap="square">
            <a:spAutoFit/>
          </a:bodyPr>
          <a:lstStyle/>
          <a:p>
            <a:pPr marL="285750" indent="-285750" algn="just">
              <a:lnSpc>
                <a:spcPct val="150000"/>
              </a:lnSpc>
              <a:spcAft>
                <a:spcPts val="600"/>
              </a:spcAft>
              <a:buClr>
                <a:srgbClr val="00544A"/>
              </a:buClr>
              <a:buFont typeface="Wingdings" panose="05000000000000000000" pitchFamily="2" charset="2"/>
              <a:buChar char="Ø"/>
            </a:pPr>
            <a:r>
              <a:rPr lang="zh-CN" altLang="zh-CN" sz="1200" b="1" dirty="0">
                <a:solidFill>
                  <a:schemeClr val="tx1">
                    <a:lumMod val="75000"/>
                    <a:lumOff val="25000"/>
                  </a:schemeClr>
                </a:solidFill>
                <a:cs typeface="+mn-ea"/>
                <a:sym typeface="+mn-lt"/>
              </a:rPr>
              <a:t>比尔</a:t>
            </a:r>
            <a:r>
              <a:rPr lang="zh-CN" altLang="zh-CN" sz="1200" dirty="0">
                <a:solidFill>
                  <a:schemeClr val="tx1">
                    <a:lumMod val="75000"/>
                    <a:lumOff val="25000"/>
                  </a:schemeClr>
                </a:solidFill>
                <a:cs typeface="+mn-ea"/>
                <a:sym typeface="+mn-lt"/>
              </a:rPr>
              <a:t>·</a:t>
            </a:r>
            <a:r>
              <a:rPr lang="zh-CN" altLang="zh-CN" sz="1200" b="1" dirty="0">
                <a:solidFill>
                  <a:schemeClr val="tx1">
                    <a:lumMod val="75000"/>
                    <a:lumOff val="25000"/>
                  </a:schemeClr>
                </a:solidFill>
                <a:cs typeface="+mn-ea"/>
                <a:sym typeface="+mn-lt"/>
              </a:rPr>
              <a:t>盖茨与电子别针</a:t>
            </a:r>
            <a:r>
              <a:rPr lang="zh-CN" altLang="en-US" sz="1200" b="1" dirty="0">
                <a:solidFill>
                  <a:schemeClr val="tx1">
                    <a:lumMod val="75000"/>
                    <a:lumOff val="25000"/>
                  </a:schemeClr>
                </a:solidFill>
                <a:cs typeface="+mn-ea"/>
                <a:sym typeface="+mn-lt"/>
              </a:rPr>
              <a:t>：</a:t>
            </a:r>
            <a:r>
              <a:rPr lang="zh-CN" altLang="zh-CN" sz="1200" dirty="0">
                <a:solidFill>
                  <a:schemeClr val="tx1">
                    <a:lumMod val="75000"/>
                    <a:lumOff val="25000"/>
                  </a:schemeClr>
                </a:solidFill>
                <a:cs typeface="+mn-ea"/>
                <a:sym typeface="+mn-lt"/>
              </a:rPr>
              <a:t>通过“电子别针”去感知来访者的位置，控制室内的照明和温度，控制电话和音响、电视等家电设备</a:t>
            </a:r>
            <a:endParaRPr lang="en-US" altLang="zh-CN" sz="1200" dirty="0">
              <a:solidFill>
                <a:schemeClr val="tx1">
                  <a:lumMod val="75000"/>
                  <a:lumOff val="25000"/>
                </a:schemeClr>
              </a:solidFill>
              <a:cs typeface="+mn-ea"/>
              <a:sym typeface="+mn-lt"/>
            </a:endParaRPr>
          </a:p>
        </p:txBody>
      </p:sp>
      <p:sp>
        <p:nvSpPr>
          <p:cNvPr id="29" name="矩形 28"/>
          <p:cNvSpPr/>
          <p:nvPr/>
        </p:nvSpPr>
        <p:spPr>
          <a:xfrm>
            <a:off x="5209035" y="1782043"/>
            <a:ext cx="3354815" cy="13417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4" tIns="45712" rIns="91424" bIns="45712" numCol="1" spcCol="0" rtlCol="0" fromWordArt="0" anchor="ctr" anchorCtr="0" forceAA="0" compatLnSpc="1">
            <a:noAutofit/>
          </a:bodyPr>
          <a:lstStyle/>
          <a:p>
            <a:pPr algn="just">
              <a:lnSpc>
                <a:spcPct val="150000"/>
              </a:lnSpc>
              <a:buClr>
                <a:srgbClr val="13CADD"/>
              </a:buClr>
            </a:pPr>
            <a:r>
              <a:rPr lang="en-US" altLang="zh-CN" sz="1200" dirty="0">
                <a:solidFill>
                  <a:schemeClr val="bg1"/>
                </a:solidFill>
                <a:cs typeface="+mn-ea"/>
                <a:sym typeface="+mn-lt"/>
              </a:rPr>
              <a:t>Auto-ID </a:t>
            </a:r>
            <a:r>
              <a:rPr lang="zh-CN" altLang="zh-CN" sz="1200" dirty="0">
                <a:solidFill>
                  <a:schemeClr val="bg1"/>
                </a:solidFill>
                <a:cs typeface="+mn-ea"/>
                <a:sym typeface="+mn-lt"/>
              </a:rPr>
              <a:t>实验室、</a:t>
            </a:r>
            <a:r>
              <a:rPr lang="en-US" altLang="zh-CN" sz="1200" dirty="0">
                <a:solidFill>
                  <a:schemeClr val="bg1"/>
                </a:solidFill>
                <a:cs typeface="+mn-ea"/>
                <a:sym typeface="+mn-lt"/>
              </a:rPr>
              <a:t>RFID</a:t>
            </a:r>
            <a:r>
              <a:rPr lang="zh-CN" altLang="zh-CN" sz="1200" dirty="0">
                <a:solidFill>
                  <a:schemeClr val="bg1"/>
                </a:solidFill>
                <a:cs typeface="+mn-ea"/>
                <a:sym typeface="+mn-lt"/>
              </a:rPr>
              <a:t>与物联网的概念</a:t>
            </a:r>
            <a:r>
              <a:rPr lang="zh-CN" altLang="en-US" sz="1200" dirty="0">
                <a:solidFill>
                  <a:schemeClr val="bg1"/>
                </a:solidFill>
                <a:cs typeface="+mn-ea"/>
                <a:sym typeface="+mn-lt"/>
              </a:rPr>
              <a:t>，</a:t>
            </a:r>
            <a:r>
              <a:rPr lang="zh-CN" altLang="zh-CN" sz="1200" dirty="0">
                <a:solidFill>
                  <a:schemeClr val="bg1"/>
                </a:solidFill>
                <a:cs typeface="+mn-ea"/>
                <a:sym typeface="+mn-lt"/>
              </a:rPr>
              <a:t>提出了利用</a:t>
            </a:r>
            <a:r>
              <a:rPr lang="en-US" altLang="zh-CN" sz="1200" dirty="0">
                <a:solidFill>
                  <a:schemeClr val="bg1"/>
                </a:solidFill>
                <a:cs typeface="+mn-ea"/>
                <a:sym typeface="+mn-lt"/>
              </a:rPr>
              <a:t>RFID</a:t>
            </a:r>
            <a:r>
              <a:rPr lang="zh-CN" altLang="zh-CN" sz="1200" dirty="0">
                <a:solidFill>
                  <a:schemeClr val="bg1"/>
                </a:solidFill>
                <a:cs typeface="+mn-ea"/>
                <a:sym typeface="+mn-lt"/>
              </a:rPr>
              <a:t>、无线网络与互联网，构建物</a:t>
            </a:r>
            <a:r>
              <a:rPr lang="en-US" altLang="zh-CN" sz="1200" dirty="0">
                <a:solidFill>
                  <a:schemeClr val="bg1"/>
                </a:solidFill>
                <a:cs typeface="+mn-ea"/>
                <a:sym typeface="+mn-lt"/>
              </a:rPr>
              <a:t>—</a:t>
            </a:r>
            <a:r>
              <a:rPr lang="zh-CN" altLang="zh-CN" sz="1200" dirty="0">
                <a:solidFill>
                  <a:schemeClr val="bg1"/>
                </a:solidFill>
                <a:cs typeface="+mn-ea"/>
                <a:sym typeface="+mn-lt"/>
              </a:rPr>
              <a:t>物互联的物联网的概念与解决方案</a:t>
            </a:r>
            <a:endParaRPr lang="en-US" altLang="zh-CN" sz="1200" dirty="0">
              <a:solidFill>
                <a:schemeClr val="bg1"/>
              </a:solidFill>
              <a:cs typeface="+mn-ea"/>
              <a:sym typeface="+mn-lt"/>
            </a:endParaRPr>
          </a:p>
        </p:txBody>
      </p:sp>
      <p:sp>
        <p:nvSpPr>
          <p:cNvPr id="30" name="矩形 29"/>
          <p:cNvSpPr/>
          <p:nvPr/>
        </p:nvSpPr>
        <p:spPr>
          <a:xfrm>
            <a:off x="5209035" y="3330274"/>
            <a:ext cx="3354815" cy="1258768"/>
          </a:xfrm>
          <a:prstGeom prst="rect">
            <a:avLst/>
          </a:prstGeom>
          <a:solidFill>
            <a:srgbClr val="0057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4" tIns="45712" rIns="91424" bIns="45712" numCol="1" spcCol="0" rtlCol="0" fromWordArt="0" anchor="ctr" anchorCtr="0" forceAA="0" compatLnSpc="1">
            <a:noAutofit/>
          </a:bodyPr>
          <a:lstStyle/>
          <a:p>
            <a:pPr marL="179705">
              <a:lnSpc>
                <a:spcPct val="150000"/>
              </a:lnSpc>
              <a:buNone/>
              <a:defRPr/>
            </a:pPr>
            <a:r>
              <a:rPr lang="zh-CN" altLang="zh-CN" sz="1200" dirty="0">
                <a:solidFill>
                  <a:schemeClr val="bg1"/>
                </a:solidFill>
                <a:cs typeface="+mn-ea"/>
                <a:sym typeface="+mn-lt"/>
              </a:rPr>
              <a:t>“物联网”概念产生于</a:t>
            </a:r>
            <a:r>
              <a:rPr lang="en-US" altLang="zh-CN" sz="1200" dirty="0">
                <a:solidFill>
                  <a:schemeClr val="bg1"/>
                </a:solidFill>
                <a:cs typeface="+mn-ea"/>
                <a:sym typeface="+mn-lt"/>
              </a:rPr>
              <a:t>20</a:t>
            </a:r>
            <a:r>
              <a:rPr lang="zh-CN" altLang="zh-CN" sz="1200" dirty="0">
                <a:solidFill>
                  <a:schemeClr val="bg1"/>
                </a:solidFill>
                <a:cs typeface="+mn-ea"/>
                <a:sym typeface="+mn-lt"/>
              </a:rPr>
              <a:t>世纪</a:t>
            </a:r>
            <a:r>
              <a:rPr lang="en-US" altLang="zh-CN" sz="1200" dirty="0">
                <a:solidFill>
                  <a:schemeClr val="bg1"/>
                </a:solidFill>
                <a:cs typeface="+mn-ea"/>
                <a:sym typeface="+mn-lt"/>
              </a:rPr>
              <a:t>90</a:t>
            </a:r>
            <a:r>
              <a:rPr lang="zh-CN" altLang="zh-CN" sz="1200" dirty="0">
                <a:solidFill>
                  <a:schemeClr val="bg1"/>
                </a:solidFill>
                <a:cs typeface="+mn-ea"/>
                <a:sym typeface="+mn-lt"/>
              </a:rPr>
              <a:t>年代，而真正引起各国政府与产业界的重视是在</a:t>
            </a:r>
            <a:r>
              <a:rPr lang="en-US" altLang="zh-CN" sz="1200" dirty="0">
                <a:solidFill>
                  <a:schemeClr val="bg1"/>
                </a:solidFill>
                <a:cs typeface="+mn-ea"/>
                <a:sym typeface="+mn-lt"/>
              </a:rPr>
              <a:t>2005</a:t>
            </a:r>
            <a:r>
              <a:rPr lang="zh-CN" altLang="zh-CN" sz="1200" dirty="0">
                <a:solidFill>
                  <a:schemeClr val="bg1"/>
                </a:solidFill>
                <a:cs typeface="+mn-ea"/>
                <a:sym typeface="+mn-lt"/>
              </a:rPr>
              <a:t>年国际电信联盟（</a:t>
            </a:r>
            <a:r>
              <a:rPr lang="en-US" altLang="zh-CN" sz="1200" dirty="0">
                <a:solidFill>
                  <a:schemeClr val="bg1"/>
                </a:solidFill>
                <a:cs typeface="+mn-ea"/>
                <a:sym typeface="+mn-lt"/>
              </a:rPr>
              <a:t>ITU</a:t>
            </a:r>
            <a:r>
              <a:rPr lang="zh-CN" altLang="zh-CN" sz="1200" dirty="0">
                <a:solidFill>
                  <a:schemeClr val="bg1"/>
                </a:solidFill>
                <a:cs typeface="+mn-ea"/>
                <a:sym typeface="+mn-lt"/>
              </a:rPr>
              <a:t>）发布的互联网研究报告</a:t>
            </a:r>
            <a:r>
              <a:rPr lang="zh-CN" altLang="en-US" sz="1200" dirty="0">
                <a:solidFill>
                  <a:schemeClr val="bg1"/>
                </a:solidFill>
                <a:cs typeface="+mn-ea"/>
                <a:sym typeface="+mn-lt"/>
              </a:rPr>
              <a:t>。</a:t>
            </a:r>
            <a:endParaRPr lang="zh-CN" altLang="en-US" sz="1200" dirty="0">
              <a:solidFill>
                <a:schemeClr val="bg1"/>
              </a:solidFill>
              <a:cs typeface="+mn-ea"/>
              <a:sym typeface="+mn-lt"/>
            </a:endParaRPr>
          </a:p>
          <a:p>
            <a:pPr marL="386080" indent="-386080">
              <a:buNone/>
              <a:defRPr/>
            </a:pPr>
            <a:endParaRPr lang="en-US" altLang="zh-CN" sz="1200" u="sng" dirty="0">
              <a:solidFill>
                <a:schemeClr val="bg1"/>
              </a:solidFill>
              <a:cs typeface="+mn-ea"/>
              <a:sym typeface="+mn-lt"/>
            </a:endParaRPr>
          </a:p>
        </p:txBody>
      </p:sp>
      <p:sp>
        <p:nvSpPr>
          <p:cNvPr id="6" name="标题 1"/>
          <p:cNvSpPr txBox="1"/>
          <p:nvPr/>
        </p:nvSpPr>
        <p:spPr>
          <a:xfrm>
            <a:off x="395536" y="170312"/>
            <a:ext cx="2052228" cy="3500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zh-CN" sz="2200" b="1" dirty="0">
                <a:solidFill>
                  <a:schemeClr val="tx1">
                    <a:lumMod val="75000"/>
                    <a:lumOff val="25000"/>
                  </a:schemeClr>
                </a:solidFill>
                <a:latin typeface="+mn-lt"/>
                <a:ea typeface="+mn-ea"/>
                <a:cs typeface="+mn-ea"/>
                <a:sym typeface="+mn-lt"/>
              </a:rPr>
              <a:t>物联网</a:t>
            </a:r>
            <a:r>
              <a:rPr lang="zh-CN" altLang="en-US" sz="2200" b="1" dirty="0">
                <a:solidFill>
                  <a:schemeClr val="tx1">
                    <a:lumMod val="75000"/>
                    <a:lumOff val="25000"/>
                  </a:schemeClr>
                </a:solidFill>
                <a:latin typeface="+mn-lt"/>
                <a:ea typeface="+mn-ea"/>
                <a:cs typeface="+mn-ea"/>
                <a:sym typeface="+mn-lt"/>
              </a:rPr>
              <a:t>的提出</a:t>
            </a:r>
            <a:endParaRPr lang="zh-CN" altLang="en-US" sz="2200" b="1" dirty="0">
              <a:solidFill>
                <a:schemeClr val="tx1">
                  <a:lumMod val="75000"/>
                  <a:lumOff val="25000"/>
                </a:schemeClr>
              </a:solidFill>
              <a:latin typeface="+mn-lt"/>
              <a:ea typeface="+mn-ea"/>
              <a:cs typeface="+mn-ea"/>
              <a:sym typeface="+mn-lt"/>
            </a:endParaRPr>
          </a:p>
        </p:txBody>
      </p:sp>
      <p:pic>
        <p:nvPicPr>
          <p:cNvPr id="7"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9592" y="1782042"/>
            <a:ext cx="3951175" cy="280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28" grpId="0" build="p"/>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淘宝店chenying0907 6"/>
          <p:cNvSpPr/>
          <p:nvPr/>
        </p:nvSpPr>
        <p:spPr bwMode="auto">
          <a:xfrm>
            <a:off x="1165298" y="2276575"/>
            <a:ext cx="936062" cy="631359"/>
          </a:xfrm>
          <a:custGeom>
            <a:avLst/>
            <a:gdLst>
              <a:gd name="T0" fmla="*/ 445 w 657"/>
              <a:gd name="T1" fmla="*/ 443 h 443"/>
              <a:gd name="T2" fmla="*/ 0 w 657"/>
              <a:gd name="T3" fmla="*/ 443 h 443"/>
              <a:gd name="T4" fmla="*/ 211 w 657"/>
              <a:gd name="T5" fmla="*/ 220 h 443"/>
              <a:gd name="T6" fmla="*/ 0 w 657"/>
              <a:gd name="T7" fmla="*/ 0 h 443"/>
              <a:gd name="T8" fmla="*/ 445 w 657"/>
              <a:gd name="T9" fmla="*/ 0 h 443"/>
              <a:gd name="T10" fmla="*/ 657 w 657"/>
              <a:gd name="T11" fmla="*/ 220 h 443"/>
              <a:gd name="T12" fmla="*/ 445 w 657"/>
              <a:gd name="T13" fmla="*/ 443 h 443"/>
            </a:gdLst>
            <a:ahLst/>
            <a:cxnLst>
              <a:cxn ang="0">
                <a:pos x="T0" y="T1"/>
              </a:cxn>
              <a:cxn ang="0">
                <a:pos x="T2" y="T3"/>
              </a:cxn>
              <a:cxn ang="0">
                <a:pos x="T4" y="T5"/>
              </a:cxn>
              <a:cxn ang="0">
                <a:pos x="T6" y="T7"/>
              </a:cxn>
              <a:cxn ang="0">
                <a:pos x="T8" y="T9"/>
              </a:cxn>
              <a:cxn ang="0">
                <a:pos x="T10" y="T11"/>
              </a:cxn>
              <a:cxn ang="0">
                <a:pos x="T12" y="T13"/>
              </a:cxn>
            </a:cxnLst>
            <a:rect l="0" t="0" r="r" b="b"/>
            <a:pathLst>
              <a:path w="657" h="443">
                <a:moveTo>
                  <a:pt x="445" y="443"/>
                </a:moveTo>
                <a:lnTo>
                  <a:pt x="0" y="443"/>
                </a:lnTo>
                <a:lnTo>
                  <a:pt x="211" y="220"/>
                </a:lnTo>
                <a:lnTo>
                  <a:pt x="0" y="0"/>
                </a:lnTo>
                <a:lnTo>
                  <a:pt x="445" y="0"/>
                </a:lnTo>
                <a:lnTo>
                  <a:pt x="657" y="220"/>
                </a:lnTo>
                <a:lnTo>
                  <a:pt x="445" y="443"/>
                </a:lnTo>
                <a:close/>
              </a:path>
            </a:pathLst>
          </a:custGeom>
          <a:solidFill>
            <a:schemeClr val="accent1"/>
          </a:solidFill>
          <a:ln>
            <a:noFill/>
          </a:ln>
        </p:spPr>
        <p:txBody>
          <a:bodyPr vert="horz" wrap="square" lIns="91440" tIns="45720" rIns="91440" bIns="45720" numCol="1" anchor="ctr" anchorCtr="0" compatLnSpc="1"/>
          <a:lstStyle/>
          <a:p>
            <a:pPr algn="ctr"/>
            <a:endParaRPr lang="zh-CN" altLang="en-US" sz="1000">
              <a:solidFill>
                <a:schemeClr val="bg1"/>
              </a:solidFill>
              <a:cs typeface="+mn-ea"/>
              <a:sym typeface="+mn-lt"/>
            </a:endParaRPr>
          </a:p>
        </p:txBody>
      </p:sp>
      <p:sp>
        <p:nvSpPr>
          <p:cNvPr id="7" name="淘宝店chenying0907 7"/>
          <p:cNvSpPr/>
          <p:nvPr/>
        </p:nvSpPr>
        <p:spPr bwMode="auto">
          <a:xfrm>
            <a:off x="1605548" y="2276575"/>
            <a:ext cx="596971" cy="942051"/>
          </a:xfrm>
          <a:custGeom>
            <a:avLst/>
            <a:gdLst>
              <a:gd name="T0" fmla="*/ 205 w 419"/>
              <a:gd name="T1" fmla="*/ 0 h 661"/>
              <a:gd name="T2" fmla="*/ 419 w 419"/>
              <a:gd name="T3" fmla="*/ 220 h 661"/>
              <a:gd name="T4" fmla="*/ 0 w 419"/>
              <a:gd name="T5" fmla="*/ 661 h 661"/>
            </a:gdLst>
            <a:ahLst/>
            <a:cxnLst>
              <a:cxn ang="0">
                <a:pos x="T0" y="T1"/>
              </a:cxn>
              <a:cxn ang="0">
                <a:pos x="T2" y="T3"/>
              </a:cxn>
              <a:cxn ang="0">
                <a:pos x="T4" y="T5"/>
              </a:cxn>
            </a:cxnLst>
            <a:rect l="0" t="0" r="r" b="b"/>
            <a:pathLst>
              <a:path w="419" h="661">
                <a:moveTo>
                  <a:pt x="205" y="0"/>
                </a:moveTo>
                <a:lnTo>
                  <a:pt x="419" y="220"/>
                </a:lnTo>
                <a:lnTo>
                  <a:pt x="0" y="661"/>
                </a:lnTo>
              </a:path>
            </a:pathLst>
          </a:custGeom>
          <a:noFill/>
          <a:ln w="6350" cap="flat">
            <a:solidFill>
              <a:schemeClr val="bg1">
                <a:lumMod val="50000"/>
              </a:schemeClr>
            </a:solidFill>
            <a:prstDash val="solid"/>
            <a:miter lim="800000"/>
            <a:headEnd type="none"/>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8" name="淘宝店chenying0907 8"/>
          <p:cNvSpPr/>
          <p:nvPr/>
        </p:nvSpPr>
        <p:spPr bwMode="auto">
          <a:xfrm>
            <a:off x="2682659" y="2276575"/>
            <a:ext cx="936062" cy="631359"/>
          </a:xfrm>
          <a:custGeom>
            <a:avLst/>
            <a:gdLst>
              <a:gd name="T0" fmla="*/ 445 w 657"/>
              <a:gd name="T1" fmla="*/ 0 h 443"/>
              <a:gd name="T2" fmla="*/ 0 w 657"/>
              <a:gd name="T3" fmla="*/ 0 h 443"/>
              <a:gd name="T4" fmla="*/ 212 w 657"/>
              <a:gd name="T5" fmla="*/ 220 h 443"/>
              <a:gd name="T6" fmla="*/ 0 w 657"/>
              <a:gd name="T7" fmla="*/ 443 h 443"/>
              <a:gd name="T8" fmla="*/ 445 w 657"/>
              <a:gd name="T9" fmla="*/ 443 h 443"/>
              <a:gd name="T10" fmla="*/ 657 w 657"/>
              <a:gd name="T11" fmla="*/ 220 h 443"/>
              <a:gd name="T12" fmla="*/ 445 w 657"/>
              <a:gd name="T13" fmla="*/ 0 h 443"/>
            </a:gdLst>
            <a:ahLst/>
            <a:cxnLst>
              <a:cxn ang="0">
                <a:pos x="T0" y="T1"/>
              </a:cxn>
              <a:cxn ang="0">
                <a:pos x="T2" y="T3"/>
              </a:cxn>
              <a:cxn ang="0">
                <a:pos x="T4" y="T5"/>
              </a:cxn>
              <a:cxn ang="0">
                <a:pos x="T6" y="T7"/>
              </a:cxn>
              <a:cxn ang="0">
                <a:pos x="T8" y="T9"/>
              </a:cxn>
              <a:cxn ang="0">
                <a:pos x="T10" y="T11"/>
              </a:cxn>
              <a:cxn ang="0">
                <a:pos x="T12" y="T13"/>
              </a:cxn>
            </a:cxnLst>
            <a:rect l="0" t="0" r="r" b="b"/>
            <a:pathLst>
              <a:path w="657" h="443">
                <a:moveTo>
                  <a:pt x="445" y="0"/>
                </a:moveTo>
                <a:lnTo>
                  <a:pt x="0" y="0"/>
                </a:lnTo>
                <a:lnTo>
                  <a:pt x="212" y="220"/>
                </a:lnTo>
                <a:lnTo>
                  <a:pt x="0" y="443"/>
                </a:lnTo>
                <a:lnTo>
                  <a:pt x="445" y="443"/>
                </a:lnTo>
                <a:lnTo>
                  <a:pt x="657" y="220"/>
                </a:lnTo>
                <a:lnTo>
                  <a:pt x="445" y="0"/>
                </a:lnTo>
                <a:close/>
              </a:path>
            </a:pathLst>
          </a:custGeom>
          <a:solidFill>
            <a:schemeClr val="accent2"/>
          </a:solidFill>
          <a:ln>
            <a:noFill/>
          </a:ln>
        </p:spPr>
        <p:txBody>
          <a:bodyPr vert="horz" wrap="square" lIns="91440" tIns="45720" rIns="91440" bIns="45720" numCol="1" anchor="ctr" anchorCtr="0" compatLnSpc="1"/>
          <a:lstStyle/>
          <a:p>
            <a:pPr algn="ctr"/>
            <a:endParaRPr lang="zh-CN" altLang="en-US" sz="1000">
              <a:solidFill>
                <a:schemeClr val="bg1"/>
              </a:solidFill>
              <a:cs typeface="+mn-ea"/>
              <a:sym typeface="+mn-lt"/>
            </a:endParaRPr>
          </a:p>
        </p:txBody>
      </p:sp>
      <p:sp>
        <p:nvSpPr>
          <p:cNvPr id="9" name="淘宝店chenying0907 9"/>
          <p:cNvSpPr/>
          <p:nvPr/>
        </p:nvSpPr>
        <p:spPr bwMode="auto">
          <a:xfrm>
            <a:off x="3122907" y="1965883"/>
            <a:ext cx="596971" cy="942051"/>
          </a:xfrm>
          <a:custGeom>
            <a:avLst/>
            <a:gdLst>
              <a:gd name="T0" fmla="*/ 205 w 419"/>
              <a:gd name="T1" fmla="*/ 661 h 661"/>
              <a:gd name="T2" fmla="*/ 419 w 419"/>
              <a:gd name="T3" fmla="*/ 438 h 661"/>
              <a:gd name="T4" fmla="*/ 0 w 419"/>
              <a:gd name="T5" fmla="*/ 0 h 661"/>
            </a:gdLst>
            <a:ahLst/>
            <a:cxnLst>
              <a:cxn ang="0">
                <a:pos x="T0" y="T1"/>
              </a:cxn>
              <a:cxn ang="0">
                <a:pos x="T2" y="T3"/>
              </a:cxn>
              <a:cxn ang="0">
                <a:pos x="T4" y="T5"/>
              </a:cxn>
            </a:cxnLst>
            <a:rect l="0" t="0" r="r" b="b"/>
            <a:pathLst>
              <a:path w="419" h="661">
                <a:moveTo>
                  <a:pt x="205" y="661"/>
                </a:moveTo>
                <a:lnTo>
                  <a:pt x="419" y="438"/>
                </a:lnTo>
                <a:lnTo>
                  <a:pt x="0" y="0"/>
                </a:lnTo>
              </a:path>
            </a:pathLst>
          </a:custGeom>
          <a:noFill/>
          <a:ln w="6350" cap="flat">
            <a:solidFill>
              <a:schemeClr val="bg1">
                <a:lumMod val="50000"/>
              </a:schemeClr>
            </a:solidFill>
            <a:prstDash val="solid"/>
            <a:miter lim="800000"/>
            <a:headEnd type="none"/>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10" name="淘宝店chenying0907 10"/>
          <p:cNvSpPr/>
          <p:nvPr/>
        </p:nvSpPr>
        <p:spPr bwMode="auto">
          <a:xfrm>
            <a:off x="4205717" y="2276575"/>
            <a:ext cx="936062" cy="631359"/>
          </a:xfrm>
          <a:custGeom>
            <a:avLst/>
            <a:gdLst>
              <a:gd name="T0" fmla="*/ 446 w 657"/>
              <a:gd name="T1" fmla="*/ 443 h 443"/>
              <a:gd name="T2" fmla="*/ 0 w 657"/>
              <a:gd name="T3" fmla="*/ 443 h 443"/>
              <a:gd name="T4" fmla="*/ 212 w 657"/>
              <a:gd name="T5" fmla="*/ 220 h 443"/>
              <a:gd name="T6" fmla="*/ 0 w 657"/>
              <a:gd name="T7" fmla="*/ 0 h 443"/>
              <a:gd name="T8" fmla="*/ 446 w 657"/>
              <a:gd name="T9" fmla="*/ 0 h 443"/>
              <a:gd name="T10" fmla="*/ 657 w 657"/>
              <a:gd name="T11" fmla="*/ 220 h 443"/>
              <a:gd name="T12" fmla="*/ 446 w 657"/>
              <a:gd name="T13" fmla="*/ 443 h 443"/>
            </a:gdLst>
            <a:ahLst/>
            <a:cxnLst>
              <a:cxn ang="0">
                <a:pos x="T0" y="T1"/>
              </a:cxn>
              <a:cxn ang="0">
                <a:pos x="T2" y="T3"/>
              </a:cxn>
              <a:cxn ang="0">
                <a:pos x="T4" y="T5"/>
              </a:cxn>
              <a:cxn ang="0">
                <a:pos x="T6" y="T7"/>
              </a:cxn>
              <a:cxn ang="0">
                <a:pos x="T8" y="T9"/>
              </a:cxn>
              <a:cxn ang="0">
                <a:pos x="T10" y="T11"/>
              </a:cxn>
              <a:cxn ang="0">
                <a:pos x="T12" y="T13"/>
              </a:cxn>
            </a:cxnLst>
            <a:rect l="0" t="0" r="r" b="b"/>
            <a:pathLst>
              <a:path w="657" h="443">
                <a:moveTo>
                  <a:pt x="446" y="443"/>
                </a:moveTo>
                <a:lnTo>
                  <a:pt x="0" y="443"/>
                </a:lnTo>
                <a:lnTo>
                  <a:pt x="212" y="220"/>
                </a:lnTo>
                <a:lnTo>
                  <a:pt x="0" y="0"/>
                </a:lnTo>
                <a:lnTo>
                  <a:pt x="446" y="0"/>
                </a:lnTo>
                <a:lnTo>
                  <a:pt x="657" y="220"/>
                </a:lnTo>
                <a:lnTo>
                  <a:pt x="446" y="443"/>
                </a:lnTo>
                <a:close/>
              </a:path>
            </a:pathLst>
          </a:custGeom>
          <a:solidFill>
            <a:schemeClr val="accent3"/>
          </a:solidFill>
          <a:ln>
            <a:noFill/>
          </a:ln>
        </p:spPr>
        <p:txBody>
          <a:bodyPr vert="horz" wrap="square" lIns="91440" tIns="45720" rIns="91440" bIns="45720" numCol="1" anchor="ctr" anchorCtr="0" compatLnSpc="1"/>
          <a:lstStyle/>
          <a:p>
            <a:pPr algn="ctr"/>
            <a:endParaRPr lang="zh-CN" altLang="en-US" sz="1000">
              <a:solidFill>
                <a:schemeClr val="bg1"/>
              </a:solidFill>
              <a:cs typeface="+mn-ea"/>
              <a:sym typeface="+mn-lt"/>
            </a:endParaRPr>
          </a:p>
        </p:txBody>
      </p:sp>
      <p:sp>
        <p:nvSpPr>
          <p:cNvPr id="11" name="淘宝店chenying0907 11"/>
          <p:cNvSpPr/>
          <p:nvPr/>
        </p:nvSpPr>
        <p:spPr bwMode="auto">
          <a:xfrm>
            <a:off x="4645966" y="2276575"/>
            <a:ext cx="598396" cy="942051"/>
          </a:xfrm>
          <a:custGeom>
            <a:avLst/>
            <a:gdLst>
              <a:gd name="T0" fmla="*/ 206 w 420"/>
              <a:gd name="T1" fmla="*/ 0 h 661"/>
              <a:gd name="T2" fmla="*/ 420 w 420"/>
              <a:gd name="T3" fmla="*/ 220 h 661"/>
              <a:gd name="T4" fmla="*/ 0 w 420"/>
              <a:gd name="T5" fmla="*/ 661 h 661"/>
            </a:gdLst>
            <a:ahLst/>
            <a:cxnLst>
              <a:cxn ang="0">
                <a:pos x="T0" y="T1"/>
              </a:cxn>
              <a:cxn ang="0">
                <a:pos x="T2" y="T3"/>
              </a:cxn>
              <a:cxn ang="0">
                <a:pos x="T4" y="T5"/>
              </a:cxn>
            </a:cxnLst>
            <a:rect l="0" t="0" r="r" b="b"/>
            <a:pathLst>
              <a:path w="420" h="661">
                <a:moveTo>
                  <a:pt x="206" y="0"/>
                </a:moveTo>
                <a:lnTo>
                  <a:pt x="420" y="220"/>
                </a:lnTo>
                <a:lnTo>
                  <a:pt x="0" y="661"/>
                </a:lnTo>
              </a:path>
            </a:pathLst>
          </a:custGeom>
          <a:noFill/>
          <a:ln w="6350" cap="flat">
            <a:solidFill>
              <a:schemeClr val="bg1">
                <a:lumMod val="50000"/>
              </a:schemeClr>
            </a:solidFill>
            <a:prstDash val="solid"/>
            <a:miter lim="800000"/>
            <a:headEnd type="none"/>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12" name="淘宝店chenying0907 12"/>
          <p:cNvSpPr/>
          <p:nvPr/>
        </p:nvSpPr>
        <p:spPr bwMode="auto">
          <a:xfrm>
            <a:off x="7253261" y="2276575"/>
            <a:ext cx="936062" cy="631359"/>
          </a:xfrm>
          <a:custGeom>
            <a:avLst/>
            <a:gdLst>
              <a:gd name="T0" fmla="*/ 446 w 657"/>
              <a:gd name="T1" fmla="*/ 443 h 443"/>
              <a:gd name="T2" fmla="*/ 0 w 657"/>
              <a:gd name="T3" fmla="*/ 443 h 443"/>
              <a:gd name="T4" fmla="*/ 212 w 657"/>
              <a:gd name="T5" fmla="*/ 220 h 443"/>
              <a:gd name="T6" fmla="*/ 0 w 657"/>
              <a:gd name="T7" fmla="*/ 0 h 443"/>
              <a:gd name="T8" fmla="*/ 446 w 657"/>
              <a:gd name="T9" fmla="*/ 0 h 443"/>
              <a:gd name="T10" fmla="*/ 657 w 657"/>
              <a:gd name="T11" fmla="*/ 220 h 443"/>
              <a:gd name="T12" fmla="*/ 446 w 657"/>
              <a:gd name="T13" fmla="*/ 443 h 443"/>
            </a:gdLst>
            <a:ahLst/>
            <a:cxnLst>
              <a:cxn ang="0">
                <a:pos x="T0" y="T1"/>
              </a:cxn>
              <a:cxn ang="0">
                <a:pos x="T2" y="T3"/>
              </a:cxn>
              <a:cxn ang="0">
                <a:pos x="T4" y="T5"/>
              </a:cxn>
              <a:cxn ang="0">
                <a:pos x="T6" y="T7"/>
              </a:cxn>
              <a:cxn ang="0">
                <a:pos x="T8" y="T9"/>
              </a:cxn>
              <a:cxn ang="0">
                <a:pos x="T10" y="T11"/>
              </a:cxn>
              <a:cxn ang="0">
                <a:pos x="T12" y="T13"/>
              </a:cxn>
            </a:cxnLst>
            <a:rect l="0" t="0" r="r" b="b"/>
            <a:pathLst>
              <a:path w="657" h="443">
                <a:moveTo>
                  <a:pt x="446" y="443"/>
                </a:moveTo>
                <a:lnTo>
                  <a:pt x="0" y="443"/>
                </a:lnTo>
                <a:lnTo>
                  <a:pt x="212" y="220"/>
                </a:lnTo>
                <a:lnTo>
                  <a:pt x="0" y="0"/>
                </a:lnTo>
                <a:lnTo>
                  <a:pt x="446" y="0"/>
                </a:lnTo>
                <a:lnTo>
                  <a:pt x="657" y="220"/>
                </a:lnTo>
                <a:lnTo>
                  <a:pt x="446" y="443"/>
                </a:lnTo>
                <a:close/>
              </a:path>
            </a:pathLst>
          </a:custGeom>
          <a:solidFill>
            <a:schemeClr val="accent5"/>
          </a:solidFill>
          <a:ln>
            <a:noFill/>
          </a:ln>
        </p:spPr>
        <p:txBody>
          <a:bodyPr vert="horz" wrap="square" lIns="91440" tIns="45720" rIns="91440" bIns="45720" numCol="1" anchor="ctr" anchorCtr="0" compatLnSpc="1"/>
          <a:lstStyle/>
          <a:p>
            <a:pPr algn="ctr"/>
            <a:endParaRPr lang="zh-CN" altLang="en-US" sz="1000">
              <a:solidFill>
                <a:schemeClr val="bg1"/>
              </a:solidFill>
              <a:cs typeface="+mn-ea"/>
              <a:sym typeface="+mn-lt"/>
            </a:endParaRPr>
          </a:p>
        </p:txBody>
      </p:sp>
      <p:sp>
        <p:nvSpPr>
          <p:cNvPr id="13" name="淘宝店chenying0907 13"/>
          <p:cNvSpPr/>
          <p:nvPr/>
        </p:nvSpPr>
        <p:spPr bwMode="auto">
          <a:xfrm>
            <a:off x="7693508" y="2276575"/>
            <a:ext cx="598396" cy="942051"/>
          </a:xfrm>
          <a:custGeom>
            <a:avLst/>
            <a:gdLst>
              <a:gd name="T0" fmla="*/ 206 w 420"/>
              <a:gd name="T1" fmla="*/ 0 h 661"/>
              <a:gd name="T2" fmla="*/ 420 w 420"/>
              <a:gd name="T3" fmla="*/ 220 h 661"/>
              <a:gd name="T4" fmla="*/ 0 w 420"/>
              <a:gd name="T5" fmla="*/ 661 h 661"/>
            </a:gdLst>
            <a:ahLst/>
            <a:cxnLst>
              <a:cxn ang="0">
                <a:pos x="T0" y="T1"/>
              </a:cxn>
              <a:cxn ang="0">
                <a:pos x="T2" y="T3"/>
              </a:cxn>
              <a:cxn ang="0">
                <a:pos x="T4" y="T5"/>
              </a:cxn>
            </a:cxnLst>
            <a:rect l="0" t="0" r="r" b="b"/>
            <a:pathLst>
              <a:path w="420" h="661">
                <a:moveTo>
                  <a:pt x="206" y="0"/>
                </a:moveTo>
                <a:lnTo>
                  <a:pt x="420" y="220"/>
                </a:lnTo>
                <a:lnTo>
                  <a:pt x="0" y="661"/>
                </a:lnTo>
              </a:path>
            </a:pathLst>
          </a:custGeom>
          <a:noFill/>
          <a:ln w="6350" cap="flat">
            <a:solidFill>
              <a:schemeClr val="bg1">
                <a:lumMod val="50000"/>
              </a:schemeClr>
            </a:solidFill>
            <a:prstDash val="solid"/>
            <a:miter lim="800000"/>
            <a:headEnd type="none"/>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14" name="淘宝店chenying0907 14"/>
          <p:cNvSpPr/>
          <p:nvPr/>
        </p:nvSpPr>
        <p:spPr bwMode="auto">
          <a:xfrm>
            <a:off x="5724503" y="2276575"/>
            <a:ext cx="934637" cy="631359"/>
          </a:xfrm>
          <a:custGeom>
            <a:avLst/>
            <a:gdLst>
              <a:gd name="T0" fmla="*/ 445 w 656"/>
              <a:gd name="T1" fmla="*/ 0 h 443"/>
              <a:gd name="T2" fmla="*/ 0 w 656"/>
              <a:gd name="T3" fmla="*/ 0 h 443"/>
              <a:gd name="T4" fmla="*/ 211 w 656"/>
              <a:gd name="T5" fmla="*/ 220 h 443"/>
              <a:gd name="T6" fmla="*/ 0 w 656"/>
              <a:gd name="T7" fmla="*/ 443 h 443"/>
              <a:gd name="T8" fmla="*/ 445 w 656"/>
              <a:gd name="T9" fmla="*/ 443 h 443"/>
              <a:gd name="T10" fmla="*/ 656 w 656"/>
              <a:gd name="T11" fmla="*/ 220 h 443"/>
              <a:gd name="T12" fmla="*/ 445 w 656"/>
              <a:gd name="T13" fmla="*/ 0 h 443"/>
            </a:gdLst>
            <a:ahLst/>
            <a:cxnLst>
              <a:cxn ang="0">
                <a:pos x="T0" y="T1"/>
              </a:cxn>
              <a:cxn ang="0">
                <a:pos x="T2" y="T3"/>
              </a:cxn>
              <a:cxn ang="0">
                <a:pos x="T4" y="T5"/>
              </a:cxn>
              <a:cxn ang="0">
                <a:pos x="T6" y="T7"/>
              </a:cxn>
              <a:cxn ang="0">
                <a:pos x="T8" y="T9"/>
              </a:cxn>
              <a:cxn ang="0">
                <a:pos x="T10" y="T11"/>
              </a:cxn>
              <a:cxn ang="0">
                <a:pos x="T12" y="T13"/>
              </a:cxn>
            </a:cxnLst>
            <a:rect l="0" t="0" r="r" b="b"/>
            <a:pathLst>
              <a:path w="656" h="443">
                <a:moveTo>
                  <a:pt x="445" y="0"/>
                </a:moveTo>
                <a:lnTo>
                  <a:pt x="0" y="0"/>
                </a:lnTo>
                <a:lnTo>
                  <a:pt x="211" y="220"/>
                </a:lnTo>
                <a:lnTo>
                  <a:pt x="0" y="443"/>
                </a:lnTo>
                <a:lnTo>
                  <a:pt x="445" y="443"/>
                </a:lnTo>
                <a:lnTo>
                  <a:pt x="656" y="220"/>
                </a:lnTo>
                <a:lnTo>
                  <a:pt x="445" y="0"/>
                </a:lnTo>
                <a:close/>
              </a:path>
            </a:pathLst>
          </a:custGeom>
          <a:solidFill>
            <a:schemeClr val="accent4"/>
          </a:solidFill>
          <a:ln>
            <a:noFill/>
          </a:ln>
        </p:spPr>
        <p:txBody>
          <a:bodyPr vert="horz" wrap="square" lIns="91440" tIns="45720" rIns="91440" bIns="45720" numCol="1" anchor="ctr" anchorCtr="0" compatLnSpc="1"/>
          <a:lstStyle/>
          <a:p>
            <a:pPr algn="ctr"/>
            <a:endParaRPr lang="zh-CN" altLang="en-US" sz="1000">
              <a:solidFill>
                <a:schemeClr val="bg1"/>
              </a:solidFill>
              <a:cs typeface="+mn-ea"/>
              <a:sym typeface="+mn-lt"/>
            </a:endParaRPr>
          </a:p>
        </p:txBody>
      </p:sp>
      <p:sp>
        <p:nvSpPr>
          <p:cNvPr id="15" name="淘宝店chenying0907 15"/>
          <p:cNvSpPr/>
          <p:nvPr/>
        </p:nvSpPr>
        <p:spPr bwMode="auto">
          <a:xfrm>
            <a:off x="6164752" y="1965883"/>
            <a:ext cx="596971" cy="942051"/>
          </a:xfrm>
          <a:custGeom>
            <a:avLst/>
            <a:gdLst>
              <a:gd name="T0" fmla="*/ 205 w 419"/>
              <a:gd name="T1" fmla="*/ 661 h 661"/>
              <a:gd name="T2" fmla="*/ 419 w 419"/>
              <a:gd name="T3" fmla="*/ 438 h 661"/>
              <a:gd name="T4" fmla="*/ 0 w 419"/>
              <a:gd name="T5" fmla="*/ 0 h 661"/>
            </a:gdLst>
            <a:ahLst/>
            <a:cxnLst>
              <a:cxn ang="0">
                <a:pos x="T0" y="T1"/>
              </a:cxn>
              <a:cxn ang="0">
                <a:pos x="T2" y="T3"/>
              </a:cxn>
              <a:cxn ang="0">
                <a:pos x="T4" y="T5"/>
              </a:cxn>
            </a:cxnLst>
            <a:rect l="0" t="0" r="r" b="b"/>
            <a:pathLst>
              <a:path w="419" h="661">
                <a:moveTo>
                  <a:pt x="205" y="661"/>
                </a:moveTo>
                <a:lnTo>
                  <a:pt x="419" y="438"/>
                </a:lnTo>
                <a:lnTo>
                  <a:pt x="0" y="0"/>
                </a:lnTo>
              </a:path>
            </a:pathLst>
          </a:custGeom>
          <a:noFill/>
          <a:ln w="6350" cap="flat">
            <a:solidFill>
              <a:schemeClr val="bg1">
                <a:lumMod val="50000"/>
              </a:schemeClr>
            </a:solidFill>
            <a:prstDash val="solid"/>
            <a:miter lim="800000"/>
            <a:headEnd type="none"/>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28" name="Rectangle 24"/>
          <p:cNvSpPr>
            <a:spLocks noChangeArrowheads="1"/>
          </p:cNvSpPr>
          <p:nvPr/>
        </p:nvSpPr>
        <p:spPr bwMode="auto">
          <a:xfrm>
            <a:off x="774516" y="2515287"/>
            <a:ext cx="3907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000" b="1" dirty="0">
                <a:solidFill>
                  <a:srgbClr val="FFFFFF">
                    <a:lumMod val="50000"/>
                  </a:srgbClr>
                </a:solidFill>
                <a:cs typeface="+mn-ea"/>
                <a:sym typeface="+mn-lt"/>
              </a:rPr>
              <a:t>2004</a:t>
            </a:r>
            <a:r>
              <a:rPr lang="zh-CN" altLang="en-US" sz="1000" b="1" dirty="0">
                <a:solidFill>
                  <a:srgbClr val="FFFFFF">
                    <a:lumMod val="50000"/>
                  </a:srgbClr>
                </a:solidFill>
                <a:cs typeface="+mn-ea"/>
                <a:sym typeface="+mn-lt"/>
              </a:rPr>
              <a:t>年</a:t>
            </a:r>
            <a:endParaRPr lang="zh-CN" altLang="en-US" sz="1000" b="1" dirty="0">
              <a:solidFill>
                <a:srgbClr val="FFFFFF">
                  <a:lumMod val="50000"/>
                </a:srgbClr>
              </a:solidFill>
              <a:cs typeface="+mn-ea"/>
              <a:sym typeface="+mn-lt"/>
            </a:endParaRPr>
          </a:p>
        </p:txBody>
      </p:sp>
      <p:sp>
        <p:nvSpPr>
          <p:cNvPr id="29" name="Rectangle 24"/>
          <p:cNvSpPr>
            <a:spLocks noChangeArrowheads="1"/>
          </p:cNvSpPr>
          <p:nvPr/>
        </p:nvSpPr>
        <p:spPr bwMode="auto">
          <a:xfrm>
            <a:off x="2349931" y="2515287"/>
            <a:ext cx="3907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000" b="1" dirty="0">
                <a:solidFill>
                  <a:srgbClr val="FFFFFF">
                    <a:lumMod val="50000"/>
                  </a:srgbClr>
                </a:solidFill>
                <a:cs typeface="+mn-ea"/>
                <a:sym typeface="+mn-lt"/>
              </a:rPr>
              <a:t>2005</a:t>
            </a:r>
            <a:r>
              <a:rPr lang="zh-CN" altLang="en-US" sz="1000" b="1" dirty="0">
                <a:solidFill>
                  <a:srgbClr val="FFFFFF">
                    <a:lumMod val="50000"/>
                  </a:srgbClr>
                </a:solidFill>
                <a:cs typeface="+mn-ea"/>
                <a:sym typeface="+mn-lt"/>
              </a:rPr>
              <a:t>年</a:t>
            </a:r>
            <a:endParaRPr lang="zh-CN" altLang="en-US" sz="1000" b="1" dirty="0">
              <a:solidFill>
                <a:srgbClr val="FFFFFF">
                  <a:lumMod val="50000"/>
                </a:srgbClr>
              </a:solidFill>
              <a:cs typeface="+mn-ea"/>
              <a:sym typeface="+mn-lt"/>
            </a:endParaRPr>
          </a:p>
        </p:txBody>
      </p:sp>
      <p:sp>
        <p:nvSpPr>
          <p:cNvPr id="30" name="Rectangle 24"/>
          <p:cNvSpPr>
            <a:spLocks noChangeArrowheads="1"/>
          </p:cNvSpPr>
          <p:nvPr/>
        </p:nvSpPr>
        <p:spPr bwMode="auto">
          <a:xfrm>
            <a:off x="3873932" y="2515287"/>
            <a:ext cx="390782" cy="153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000" b="1" dirty="0">
                <a:solidFill>
                  <a:srgbClr val="FFFFFF">
                    <a:lumMod val="50000"/>
                  </a:srgbClr>
                </a:solidFill>
                <a:cs typeface="+mn-ea"/>
                <a:sym typeface="+mn-lt"/>
              </a:rPr>
              <a:t>2008</a:t>
            </a:r>
            <a:endParaRPr lang="zh-CN" altLang="en-US" sz="1000" b="1" dirty="0">
              <a:solidFill>
                <a:srgbClr val="FFFFFF">
                  <a:lumMod val="50000"/>
                </a:srgbClr>
              </a:solidFill>
              <a:cs typeface="+mn-ea"/>
              <a:sym typeface="+mn-lt"/>
            </a:endParaRPr>
          </a:p>
        </p:txBody>
      </p:sp>
      <p:sp>
        <p:nvSpPr>
          <p:cNvPr id="31" name="Rectangle 24"/>
          <p:cNvSpPr>
            <a:spLocks noChangeArrowheads="1"/>
          </p:cNvSpPr>
          <p:nvPr/>
        </p:nvSpPr>
        <p:spPr bwMode="auto">
          <a:xfrm>
            <a:off x="5374138" y="2486254"/>
            <a:ext cx="4938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000" b="1" dirty="0">
                <a:solidFill>
                  <a:srgbClr val="FFFFFF">
                    <a:lumMod val="50000"/>
                  </a:srgbClr>
                </a:solidFill>
                <a:cs typeface="+mn-ea"/>
                <a:sym typeface="+mn-lt"/>
              </a:rPr>
              <a:t>2009</a:t>
            </a:r>
            <a:r>
              <a:rPr lang="zh-CN" altLang="en-US" sz="1000" b="1" dirty="0">
                <a:solidFill>
                  <a:srgbClr val="FFFFFF">
                    <a:lumMod val="50000"/>
                  </a:srgbClr>
                </a:solidFill>
                <a:cs typeface="+mn-ea"/>
                <a:sym typeface="+mn-lt"/>
              </a:rPr>
              <a:t>年</a:t>
            </a:r>
            <a:r>
              <a:rPr lang="en-US" altLang="zh-CN" sz="1000" b="1" dirty="0">
                <a:solidFill>
                  <a:srgbClr val="FFFFFF">
                    <a:lumMod val="50000"/>
                  </a:srgbClr>
                </a:solidFill>
                <a:cs typeface="+mn-ea"/>
                <a:sym typeface="+mn-lt"/>
              </a:rPr>
              <a:t>6</a:t>
            </a:r>
            <a:r>
              <a:rPr lang="zh-CN" altLang="en-US" sz="1000" b="1" dirty="0">
                <a:solidFill>
                  <a:srgbClr val="FFFFFF">
                    <a:lumMod val="50000"/>
                  </a:srgbClr>
                </a:solidFill>
                <a:cs typeface="+mn-ea"/>
                <a:sym typeface="+mn-lt"/>
              </a:rPr>
              <a:t>月</a:t>
            </a:r>
            <a:r>
              <a:rPr lang="en-US" altLang="zh-CN" sz="1000" b="1" dirty="0">
                <a:solidFill>
                  <a:srgbClr val="FFFFFF">
                    <a:lumMod val="50000"/>
                  </a:srgbClr>
                </a:solidFill>
                <a:cs typeface="+mn-ea"/>
                <a:sym typeface="+mn-lt"/>
              </a:rPr>
              <a:t>-8</a:t>
            </a:r>
            <a:r>
              <a:rPr lang="zh-CN" altLang="en-US" sz="1000" b="1" dirty="0">
                <a:solidFill>
                  <a:srgbClr val="FFFFFF">
                    <a:lumMod val="50000"/>
                  </a:srgbClr>
                </a:solidFill>
                <a:cs typeface="+mn-ea"/>
                <a:sym typeface="+mn-lt"/>
              </a:rPr>
              <a:t>月</a:t>
            </a:r>
            <a:endParaRPr lang="zh-CN" altLang="en-US" sz="1000" b="1" dirty="0">
              <a:solidFill>
                <a:srgbClr val="FFFFFF">
                  <a:lumMod val="50000"/>
                </a:srgbClr>
              </a:solidFill>
              <a:cs typeface="+mn-ea"/>
              <a:sym typeface="+mn-lt"/>
            </a:endParaRPr>
          </a:p>
        </p:txBody>
      </p:sp>
      <p:sp>
        <p:nvSpPr>
          <p:cNvPr id="32" name="Rectangle 24"/>
          <p:cNvSpPr>
            <a:spLocks noChangeArrowheads="1"/>
          </p:cNvSpPr>
          <p:nvPr/>
        </p:nvSpPr>
        <p:spPr bwMode="auto">
          <a:xfrm>
            <a:off x="6935184" y="2515287"/>
            <a:ext cx="3907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000" b="1" dirty="0">
                <a:solidFill>
                  <a:srgbClr val="FFFFFF">
                    <a:lumMod val="50000"/>
                  </a:srgbClr>
                </a:solidFill>
                <a:cs typeface="+mn-ea"/>
                <a:sym typeface="+mn-lt"/>
              </a:rPr>
              <a:t>2009</a:t>
            </a:r>
            <a:r>
              <a:rPr lang="zh-CN" altLang="en-US" sz="1000" b="1" dirty="0">
                <a:solidFill>
                  <a:srgbClr val="FFFFFF">
                    <a:lumMod val="50000"/>
                  </a:srgbClr>
                </a:solidFill>
                <a:cs typeface="+mn-ea"/>
                <a:sym typeface="+mn-lt"/>
              </a:rPr>
              <a:t>年</a:t>
            </a:r>
            <a:r>
              <a:rPr lang="en-US" altLang="zh-CN" sz="1000" b="1" dirty="0">
                <a:solidFill>
                  <a:srgbClr val="FFFFFF">
                    <a:lumMod val="50000"/>
                  </a:srgbClr>
                </a:solidFill>
                <a:cs typeface="+mn-ea"/>
                <a:sym typeface="+mn-lt"/>
              </a:rPr>
              <a:t>9</a:t>
            </a:r>
            <a:r>
              <a:rPr lang="zh-CN" altLang="en-US" sz="1000" b="1" dirty="0">
                <a:solidFill>
                  <a:srgbClr val="FFFFFF">
                    <a:lumMod val="50000"/>
                  </a:srgbClr>
                </a:solidFill>
                <a:cs typeface="+mn-ea"/>
                <a:sym typeface="+mn-lt"/>
              </a:rPr>
              <a:t>月</a:t>
            </a:r>
            <a:endParaRPr lang="zh-CN" altLang="en-US" sz="1000" b="1" dirty="0">
              <a:solidFill>
                <a:srgbClr val="FFFFFF">
                  <a:lumMod val="50000"/>
                </a:srgbClr>
              </a:solidFill>
              <a:cs typeface="+mn-ea"/>
              <a:sym typeface="+mn-lt"/>
            </a:endParaRPr>
          </a:p>
        </p:txBody>
      </p:sp>
      <p:sp>
        <p:nvSpPr>
          <p:cNvPr id="33" name="淘宝店chenying0907 33"/>
          <p:cNvSpPr>
            <a:spLocks noEditPoints="1"/>
          </p:cNvSpPr>
          <p:nvPr/>
        </p:nvSpPr>
        <p:spPr bwMode="auto">
          <a:xfrm>
            <a:off x="1605547" y="2452833"/>
            <a:ext cx="223090" cy="206422"/>
          </a:xfrm>
          <a:custGeom>
            <a:avLst/>
            <a:gdLst>
              <a:gd name="T0" fmla="*/ 100 w 129"/>
              <a:gd name="T1" fmla="*/ 66 h 119"/>
              <a:gd name="T2" fmla="*/ 105 w 129"/>
              <a:gd name="T3" fmla="*/ 61 h 119"/>
              <a:gd name="T4" fmla="*/ 110 w 129"/>
              <a:gd name="T5" fmla="*/ 66 h 119"/>
              <a:gd name="T6" fmla="*/ 110 w 129"/>
              <a:gd name="T7" fmla="*/ 115 h 119"/>
              <a:gd name="T8" fmla="*/ 105 w 129"/>
              <a:gd name="T9" fmla="*/ 119 h 119"/>
              <a:gd name="T10" fmla="*/ 105 w 129"/>
              <a:gd name="T11" fmla="*/ 119 h 119"/>
              <a:gd name="T12" fmla="*/ 24 w 129"/>
              <a:gd name="T13" fmla="*/ 119 h 119"/>
              <a:gd name="T14" fmla="*/ 19 w 129"/>
              <a:gd name="T15" fmla="*/ 115 h 119"/>
              <a:gd name="T16" fmla="*/ 19 w 129"/>
              <a:gd name="T17" fmla="*/ 114 h 119"/>
              <a:gd name="T18" fmla="*/ 19 w 129"/>
              <a:gd name="T19" fmla="*/ 66 h 119"/>
              <a:gd name="T20" fmla="*/ 24 w 129"/>
              <a:gd name="T21" fmla="*/ 61 h 119"/>
              <a:gd name="T22" fmla="*/ 29 w 129"/>
              <a:gd name="T23" fmla="*/ 66 h 119"/>
              <a:gd name="T24" fmla="*/ 29 w 129"/>
              <a:gd name="T25" fmla="*/ 110 h 119"/>
              <a:gd name="T26" fmla="*/ 45 w 129"/>
              <a:gd name="T27" fmla="*/ 110 h 119"/>
              <a:gd name="T28" fmla="*/ 45 w 129"/>
              <a:gd name="T29" fmla="*/ 61 h 119"/>
              <a:gd name="T30" fmla="*/ 48 w 129"/>
              <a:gd name="T31" fmla="*/ 58 h 119"/>
              <a:gd name="T32" fmla="*/ 48 w 129"/>
              <a:gd name="T33" fmla="*/ 58 h 119"/>
              <a:gd name="T34" fmla="*/ 81 w 129"/>
              <a:gd name="T35" fmla="*/ 58 h 119"/>
              <a:gd name="T36" fmla="*/ 85 w 129"/>
              <a:gd name="T37" fmla="*/ 61 h 119"/>
              <a:gd name="T38" fmla="*/ 85 w 129"/>
              <a:gd name="T39" fmla="*/ 61 h 119"/>
              <a:gd name="T40" fmla="*/ 85 w 129"/>
              <a:gd name="T41" fmla="*/ 110 h 119"/>
              <a:gd name="T42" fmla="*/ 100 w 129"/>
              <a:gd name="T43" fmla="*/ 110 h 119"/>
              <a:gd name="T44" fmla="*/ 100 w 129"/>
              <a:gd name="T45" fmla="*/ 66 h 119"/>
              <a:gd name="T46" fmla="*/ 51 w 129"/>
              <a:gd name="T47" fmla="*/ 110 h 119"/>
              <a:gd name="T48" fmla="*/ 51 w 129"/>
              <a:gd name="T49" fmla="*/ 110 h 119"/>
              <a:gd name="T50" fmla="*/ 79 w 129"/>
              <a:gd name="T51" fmla="*/ 110 h 119"/>
              <a:gd name="T52" fmla="*/ 79 w 129"/>
              <a:gd name="T53" fmla="*/ 64 h 119"/>
              <a:gd name="T54" fmla="*/ 51 w 129"/>
              <a:gd name="T55" fmla="*/ 64 h 119"/>
              <a:gd name="T56" fmla="*/ 51 w 129"/>
              <a:gd name="T57" fmla="*/ 110 h 119"/>
              <a:gd name="T58" fmla="*/ 9 w 129"/>
              <a:gd name="T59" fmla="*/ 68 h 119"/>
              <a:gd name="T60" fmla="*/ 9 w 129"/>
              <a:gd name="T61" fmla="*/ 68 h 119"/>
              <a:gd name="T62" fmla="*/ 65 w 129"/>
              <a:gd name="T63" fmla="*/ 12 h 119"/>
              <a:gd name="T64" fmla="*/ 120 w 129"/>
              <a:gd name="T65" fmla="*/ 68 h 119"/>
              <a:gd name="T66" fmla="*/ 127 w 129"/>
              <a:gd name="T67" fmla="*/ 68 h 119"/>
              <a:gd name="T68" fmla="*/ 127 w 129"/>
              <a:gd name="T69" fmla="*/ 61 h 119"/>
              <a:gd name="T70" fmla="*/ 68 w 129"/>
              <a:gd name="T71" fmla="*/ 2 h 119"/>
              <a:gd name="T72" fmla="*/ 68 w 129"/>
              <a:gd name="T73" fmla="*/ 2 h 119"/>
              <a:gd name="T74" fmla="*/ 61 w 129"/>
              <a:gd name="T75" fmla="*/ 2 h 119"/>
              <a:gd name="T76" fmla="*/ 2 w 129"/>
              <a:gd name="T77" fmla="*/ 61 h 119"/>
              <a:gd name="T78" fmla="*/ 2 w 129"/>
              <a:gd name="T79" fmla="*/ 68 h 119"/>
              <a:gd name="T80" fmla="*/ 9 w 129"/>
              <a:gd name="T81" fmla="*/ 6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119">
                <a:moveTo>
                  <a:pt x="100" y="66"/>
                </a:moveTo>
                <a:cubicBezTo>
                  <a:pt x="100" y="64"/>
                  <a:pt x="103" y="61"/>
                  <a:pt x="105" y="61"/>
                </a:cubicBezTo>
                <a:cubicBezTo>
                  <a:pt x="108" y="61"/>
                  <a:pt x="110" y="64"/>
                  <a:pt x="110" y="66"/>
                </a:cubicBezTo>
                <a:cubicBezTo>
                  <a:pt x="110" y="115"/>
                  <a:pt x="110" y="115"/>
                  <a:pt x="110" y="115"/>
                </a:cubicBezTo>
                <a:cubicBezTo>
                  <a:pt x="110" y="117"/>
                  <a:pt x="108" y="119"/>
                  <a:pt x="105" y="119"/>
                </a:cubicBezTo>
                <a:cubicBezTo>
                  <a:pt x="105" y="119"/>
                  <a:pt x="105" y="119"/>
                  <a:pt x="105" y="119"/>
                </a:cubicBezTo>
                <a:cubicBezTo>
                  <a:pt x="24" y="119"/>
                  <a:pt x="24" y="119"/>
                  <a:pt x="24" y="119"/>
                </a:cubicBezTo>
                <a:cubicBezTo>
                  <a:pt x="21" y="119"/>
                  <a:pt x="19" y="117"/>
                  <a:pt x="19" y="115"/>
                </a:cubicBezTo>
                <a:cubicBezTo>
                  <a:pt x="19" y="114"/>
                  <a:pt x="19" y="114"/>
                  <a:pt x="19" y="114"/>
                </a:cubicBezTo>
                <a:cubicBezTo>
                  <a:pt x="19" y="66"/>
                  <a:pt x="19" y="66"/>
                  <a:pt x="19" y="66"/>
                </a:cubicBezTo>
                <a:cubicBezTo>
                  <a:pt x="19" y="64"/>
                  <a:pt x="21" y="61"/>
                  <a:pt x="24" y="61"/>
                </a:cubicBezTo>
                <a:cubicBezTo>
                  <a:pt x="27" y="61"/>
                  <a:pt x="29" y="64"/>
                  <a:pt x="29" y="66"/>
                </a:cubicBezTo>
                <a:cubicBezTo>
                  <a:pt x="29" y="110"/>
                  <a:pt x="29" y="110"/>
                  <a:pt x="29" y="110"/>
                </a:cubicBezTo>
                <a:cubicBezTo>
                  <a:pt x="45" y="110"/>
                  <a:pt x="45" y="110"/>
                  <a:pt x="45" y="110"/>
                </a:cubicBezTo>
                <a:cubicBezTo>
                  <a:pt x="45" y="61"/>
                  <a:pt x="45" y="61"/>
                  <a:pt x="45" y="61"/>
                </a:cubicBezTo>
                <a:cubicBezTo>
                  <a:pt x="45" y="59"/>
                  <a:pt x="46" y="58"/>
                  <a:pt x="48" y="58"/>
                </a:cubicBezTo>
                <a:cubicBezTo>
                  <a:pt x="48" y="58"/>
                  <a:pt x="48" y="58"/>
                  <a:pt x="48" y="58"/>
                </a:cubicBezTo>
                <a:cubicBezTo>
                  <a:pt x="81" y="58"/>
                  <a:pt x="81" y="58"/>
                  <a:pt x="81" y="58"/>
                </a:cubicBezTo>
                <a:cubicBezTo>
                  <a:pt x="83" y="58"/>
                  <a:pt x="85" y="59"/>
                  <a:pt x="85" y="61"/>
                </a:cubicBezTo>
                <a:cubicBezTo>
                  <a:pt x="85" y="61"/>
                  <a:pt x="85" y="61"/>
                  <a:pt x="85" y="61"/>
                </a:cubicBezTo>
                <a:cubicBezTo>
                  <a:pt x="85" y="110"/>
                  <a:pt x="85" y="110"/>
                  <a:pt x="85" y="110"/>
                </a:cubicBezTo>
                <a:cubicBezTo>
                  <a:pt x="100" y="110"/>
                  <a:pt x="100" y="110"/>
                  <a:pt x="100" y="110"/>
                </a:cubicBezTo>
                <a:cubicBezTo>
                  <a:pt x="100" y="66"/>
                  <a:pt x="100" y="66"/>
                  <a:pt x="100" y="66"/>
                </a:cubicBezTo>
                <a:close/>
                <a:moveTo>
                  <a:pt x="51" y="110"/>
                </a:moveTo>
                <a:cubicBezTo>
                  <a:pt x="51" y="110"/>
                  <a:pt x="51" y="110"/>
                  <a:pt x="51" y="110"/>
                </a:cubicBezTo>
                <a:cubicBezTo>
                  <a:pt x="79" y="110"/>
                  <a:pt x="79" y="110"/>
                  <a:pt x="79" y="110"/>
                </a:cubicBezTo>
                <a:cubicBezTo>
                  <a:pt x="79" y="64"/>
                  <a:pt x="79" y="64"/>
                  <a:pt x="79" y="64"/>
                </a:cubicBezTo>
                <a:cubicBezTo>
                  <a:pt x="51" y="64"/>
                  <a:pt x="51" y="64"/>
                  <a:pt x="51" y="64"/>
                </a:cubicBezTo>
                <a:cubicBezTo>
                  <a:pt x="51" y="110"/>
                  <a:pt x="51" y="110"/>
                  <a:pt x="51" y="110"/>
                </a:cubicBezTo>
                <a:close/>
                <a:moveTo>
                  <a:pt x="9" y="68"/>
                </a:moveTo>
                <a:cubicBezTo>
                  <a:pt x="9" y="68"/>
                  <a:pt x="9" y="68"/>
                  <a:pt x="9" y="68"/>
                </a:cubicBezTo>
                <a:cubicBezTo>
                  <a:pt x="65" y="12"/>
                  <a:pt x="65" y="12"/>
                  <a:pt x="65" y="12"/>
                </a:cubicBezTo>
                <a:cubicBezTo>
                  <a:pt x="120" y="68"/>
                  <a:pt x="120" y="68"/>
                  <a:pt x="120" y="68"/>
                </a:cubicBezTo>
                <a:cubicBezTo>
                  <a:pt x="122" y="70"/>
                  <a:pt x="125" y="70"/>
                  <a:pt x="127" y="68"/>
                </a:cubicBezTo>
                <a:cubicBezTo>
                  <a:pt x="129" y="66"/>
                  <a:pt x="129" y="63"/>
                  <a:pt x="127" y="61"/>
                </a:cubicBezTo>
                <a:cubicBezTo>
                  <a:pt x="68" y="2"/>
                  <a:pt x="68" y="2"/>
                  <a:pt x="68" y="2"/>
                </a:cubicBezTo>
                <a:cubicBezTo>
                  <a:pt x="68" y="2"/>
                  <a:pt x="68" y="2"/>
                  <a:pt x="68" y="2"/>
                </a:cubicBezTo>
                <a:cubicBezTo>
                  <a:pt x="66" y="0"/>
                  <a:pt x="63" y="0"/>
                  <a:pt x="61" y="2"/>
                </a:cubicBezTo>
                <a:cubicBezTo>
                  <a:pt x="2" y="61"/>
                  <a:pt x="2" y="61"/>
                  <a:pt x="2" y="61"/>
                </a:cubicBezTo>
                <a:cubicBezTo>
                  <a:pt x="0" y="63"/>
                  <a:pt x="0" y="66"/>
                  <a:pt x="2" y="68"/>
                </a:cubicBezTo>
                <a:cubicBezTo>
                  <a:pt x="4" y="70"/>
                  <a:pt x="7" y="70"/>
                  <a:pt x="9" y="6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cs typeface="+mn-ea"/>
              <a:sym typeface="+mn-lt"/>
            </a:endParaRPr>
          </a:p>
        </p:txBody>
      </p:sp>
      <p:sp>
        <p:nvSpPr>
          <p:cNvPr id="34" name="淘宝店chenying0907 35"/>
          <p:cNvSpPr>
            <a:spLocks noEditPoints="1"/>
          </p:cNvSpPr>
          <p:nvPr/>
        </p:nvSpPr>
        <p:spPr bwMode="auto">
          <a:xfrm>
            <a:off x="6191820" y="2451245"/>
            <a:ext cx="193810" cy="246868"/>
          </a:xfrm>
          <a:custGeom>
            <a:avLst/>
            <a:gdLst>
              <a:gd name="T0" fmla="*/ 99 w 111"/>
              <a:gd name="T1" fmla="*/ 127 h 142"/>
              <a:gd name="T2" fmla="*/ 90 w 111"/>
              <a:gd name="T3" fmla="*/ 134 h 142"/>
              <a:gd name="T4" fmla="*/ 62 w 111"/>
              <a:gd name="T5" fmla="*/ 141 h 142"/>
              <a:gd name="T6" fmla="*/ 35 w 111"/>
              <a:gd name="T7" fmla="*/ 129 h 142"/>
              <a:gd name="T8" fmla="*/ 35 w 111"/>
              <a:gd name="T9" fmla="*/ 129 h 142"/>
              <a:gd name="T10" fmla="*/ 35 w 111"/>
              <a:gd name="T11" fmla="*/ 129 h 142"/>
              <a:gd name="T12" fmla="*/ 28 w 111"/>
              <a:gd name="T13" fmla="*/ 120 h 142"/>
              <a:gd name="T14" fmla="*/ 13 w 111"/>
              <a:gd name="T15" fmla="*/ 95 h 142"/>
              <a:gd name="T16" fmla="*/ 13 w 111"/>
              <a:gd name="T17" fmla="*/ 95 h 142"/>
              <a:gd name="T18" fmla="*/ 5 w 111"/>
              <a:gd name="T19" fmla="*/ 80 h 142"/>
              <a:gd name="T20" fmla="*/ 15 w 111"/>
              <a:gd name="T21" fmla="*/ 60 h 142"/>
              <a:gd name="T22" fmla="*/ 28 w 111"/>
              <a:gd name="T23" fmla="*/ 66 h 142"/>
              <a:gd name="T24" fmla="*/ 29 w 111"/>
              <a:gd name="T25" fmla="*/ 67 h 142"/>
              <a:gd name="T26" fmla="*/ 30 w 111"/>
              <a:gd name="T27" fmla="*/ 69 h 142"/>
              <a:gd name="T28" fmla="*/ 30 w 111"/>
              <a:gd name="T29" fmla="*/ 22 h 142"/>
              <a:gd name="T30" fmla="*/ 49 w 111"/>
              <a:gd name="T31" fmla="*/ 11 h 142"/>
              <a:gd name="T32" fmla="*/ 73 w 111"/>
              <a:gd name="T33" fmla="*/ 11 h 142"/>
              <a:gd name="T34" fmla="*/ 92 w 111"/>
              <a:gd name="T35" fmla="*/ 22 h 142"/>
              <a:gd name="T36" fmla="*/ 92 w 111"/>
              <a:gd name="T37" fmla="*/ 22 h 142"/>
              <a:gd name="T38" fmla="*/ 93 w 111"/>
              <a:gd name="T39" fmla="*/ 22 h 142"/>
              <a:gd name="T40" fmla="*/ 111 w 111"/>
              <a:gd name="T41" fmla="*/ 34 h 142"/>
              <a:gd name="T42" fmla="*/ 111 w 111"/>
              <a:gd name="T43" fmla="*/ 97 h 142"/>
              <a:gd name="T44" fmla="*/ 108 w 111"/>
              <a:gd name="T45" fmla="*/ 113 h 142"/>
              <a:gd name="T46" fmla="*/ 99 w 111"/>
              <a:gd name="T47" fmla="*/ 127 h 142"/>
              <a:gd name="T48" fmla="*/ 85 w 111"/>
              <a:gd name="T49" fmla="*/ 126 h 142"/>
              <a:gd name="T50" fmla="*/ 85 w 111"/>
              <a:gd name="T51" fmla="*/ 126 h 142"/>
              <a:gd name="T52" fmla="*/ 92 w 111"/>
              <a:gd name="T53" fmla="*/ 120 h 142"/>
              <a:gd name="T54" fmla="*/ 98 w 111"/>
              <a:gd name="T55" fmla="*/ 109 h 142"/>
              <a:gd name="T56" fmla="*/ 101 w 111"/>
              <a:gd name="T57" fmla="*/ 97 h 142"/>
              <a:gd name="T58" fmla="*/ 101 w 111"/>
              <a:gd name="T59" fmla="*/ 34 h 142"/>
              <a:gd name="T60" fmla="*/ 95 w 111"/>
              <a:gd name="T61" fmla="*/ 34 h 142"/>
              <a:gd name="T62" fmla="*/ 95 w 111"/>
              <a:gd name="T63" fmla="*/ 64 h 142"/>
              <a:gd name="T64" fmla="*/ 82 w 111"/>
              <a:gd name="T65" fmla="*/ 64 h 142"/>
              <a:gd name="T66" fmla="*/ 82 w 111"/>
              <a:gd name="T67" fmla="*/ 22 h 142"/>
              <a:gd name="T68" fmla="*/ 77 w 111"/>
              <a:gd name="T69" fmla="*/ 22 h 142"/>
              <a:gd name="T70" fmla="*/ 77 w 111"/>
              <a:gd name="T71" fmla="*/ 64 h 142"/>
              <a:gd name="T72" fmla="*/ 64 w 111"/>
              <a:gd name="T73" fmla="*/ 64 h 142"/>
              <a:gd name="T74" fmla="*/ 64 w 111"/>
              <a:gd name="T75" fmla="*/ 15 h 142"/>
              <a:gd name="T76" fmla="*/ 58 w 111"/>
              <a:gd name="T77" fmla="*/ 15 h 142"/>
              <a:gd name="T78" fmla="*/ 58 w 111"/>
              <a:gd name="T79" fmla="*/ 64 h 142"/>
              <a:gd name="T80" fmla="*/ 45 w 111"/>
              <a:gd name="T81" fmla="*/ 64 h 142"/>
              <a:gd name="T82" fmla="*/ 45 w 111"/>
              <a:gd name="T83" fmla="*/ 22 h 142"/>
              <a:gd name="T84" fmla="*/ 40 w 111"/>
              <a:gd name="T85" fmla="*/ 22 h 142"/>
              <a:gd name="T86" fmla="*/ 40 w 111"/>
              <a:gd name="T87" fmla="*/ 80 h 142"/>
              <a:gd name="T88" fmla="*/ 27 w 111"/>
              <a:gd name="T89" fmla="*/ 84 h 142"/>
              <a:gd name="T90" fmla="*/ 20 w 111"/>
              <a:gd name="T91" fmla="*/ 72 h 142"/>
              <a:gd name="T92" fmla="*/ 13 w 111"/>
              <a:gd name="T93" fmla="*/ 75 h 142"/>
              <a:gd name="T94" fmla="*/ 22 w 111"/>
              <a:gd name="T95" fmla="*/ 90 h 142"/>
              <a:gd name="T96" fmla="*/ 22 w 111"/>
              <a:gd name="T97" fmla="*/ 90 h 142"/>
              <a:gd name="T98" fmla="*/ 36 w 111"/>
              <a:gd name="T99" fmla="*/ 115 h 142"/>
              <a:gd name="T100" fmla="*/ 42 w 111"/>
              <a:gd name="T101" fmla="*/ 122 h 142"/>
              <a:gd name="T102" fmla="*/ 42 w 111"/>
              <a:gd name="T103" fmla="*/ 122 h 142"/>
              <a:gd name="T104" fmla="*/ 63 w 111"/>
              <a:gd name="T105" fmla="*/ 131 h 142"/>
              <a:gd name="T106" fmla="*/ 85 w 111"/>
              <a:gd name="T107" fmla="*/ 12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142">
                <a:moveTo>
                  <a:pt x="99" y="127"/>
                </a:moveTo>
                <a:cubicBezTo>
                  <a:pt x="97" y="130"/>
                  <a:pt x="94" y="132"/>
                  <a:pt x="90" y="134"/>
                </a:cubicBezTo>
                <a:cubicBezTo>
                  <a:pt x="82" y="139"/>
                  <a:pt x="72" y="142"/>
                  <a:pt x="62" y="141"/>
                </a:cubicBezTo>
                <a:cubicBezTo>
                  <a:pt x="52" y="140"/>
                  <a:pt x="43" y="136"/>
                  <a:pt x="35" y="129"/>
                </a:cubicBezTo>
                <a:cubicBezTo>
                  <a:pt x="35" y="129"/>
                  <a:pt x="35" y="129"/>
                  <a:pt x="35" y="129"/>
                </a:cubicBezTo>
                <a:cubicBezTo>
                  <a:pt x="35" y="129"/>
                  <a:pt x="35" y="129"/>
                  <a:pt x="35" y="129"/>
                </a:cubicBezTo>
                <a:cubicBezTo>
                  <a:pt x="33" y="127"/>
                  <a:pt x="30" y="124"/>
                  <a:pt x="28" y="120"/>
                </a:cubicBezTo>
                <a:cubicBezTo>
                  <a:pt x="13" y="95"/>
                  <a:pt x="13" y="95"/>
                  <a:pt x="13" y="95"/>
                </a:cubicBezTo>
                <a:cubicBezTo>
                  <a:pt x="13" y="95"/>
                  <a:pt x="13" y="95"/>
                  <a:pt x="13" y="95"/>
                </a:cubicBezTo>
                <a:cubicBezTo>
                  <a:pt x="5" y="80"/>
                  <a:pt x="5" y="80"/>
                  <a:pt x="5" y="80"/>
                </a:cubicBezTo>
                <a:cubicBezTo>
                  <a:pt x="0" y="72"/>
                  <a:pt x="5" y="61"/>
                  <a:pt x="15" y="60"/>
                </a:cubicBezTo>
                <a:cubicBezTo>
                  <a:pt x="19" y="60"/>
                  <a:pt x="25" y="61"/>
                  <a:pt x="28" y="66"/>
                </a:cubicBezTo>
                <a:cubicBezTo>
                  <a:pt x="29" y="67"/>
                  <a:pt x="29" y="67"/>
                  <a:pt x="29" y="67"/>
                </a:cubicBezTo>
                <a:cubicBezTo>
                  <a:pt x="30" y="69"/>
                  <a:pt x="30" y="69"/>
                  <a:pt x="30" y="69"/>
                </a:cubicBezTo>
                <a:cubicBezTo>
                  <a:pt x="30" y="22"/>
                  <a:pt x="30" y="22"/>
                  <a:pt x="30" y="22"/>
                </a:cubicBezTo>
                <a:cubicBezTo>
                  <a:pt x="30" y="12"/>
                  <a:pt x="41" y="6"/>
                  <a:pt x="49" y="11"/>
                </a:cubicBezTo>
                <a:cubicBezTo>
                  <a:pt x="52" y="0"/>
                  <a:pt x="70" y="0"/>
                  <a:pt x="73" y="11"/>
                </a:cubicBezTo>
                <a:cubicBezTo>
                  <a:pt x="81" y="6"/>
                  <a:pt x="92" y="12"/>
                  <a:pt x="92" y="22"/>
                </a:cubicBezTo>
                <a:cubicBezTo>
                  <a:pt x="92" y="22"/>
                  <a:pt x="92" y="22"/>
                  <a:pt x="92" y="22"/>
                </a:cubicBezTo>
                <a:cubicBezTo>
                  <a:pt x="93" y="22"/>
                  <a:pt x="93" y="22"/>
                  <a:pt x="93" y="22"/>
                </a:cubicBezTo>
                <a:cubicBezTo>
                  <a:pt x="101" y="19"/>
                  <a:pt x="111" y="24"/>
                  <a:pt x="111" y="34"/>
                </a:cubicBezTo>
                <a:cubicBezTo>
                  <a:pt x="111" y="97"/>
                  <a:pt x="111" y="97"/>
                  <a:pt x="111" y="97"/>
                </a:cubicBezTo>
                <a:cubicBezTo>
                  <a:pt x="111" y="102"/>
                  <a:pt x="110" y="108"/>
                  <a:pt x="108" y="113"/>
                </a:cubicBezTo>
                <a:cubicBezTo>
                  <a:pt x="106" y="118"/>
                  <a:pt x="103" y="122"/>
                  <a:pt x="99" y="127"/>
                </a:cubicBezTo>
                <a:close/>
                <a:moveTo>
                  <a:pt x="85" y="126"/>
                </a:moveTo>
                <a:cubicBezTo>
                  <a:pt x="85" y="126"/>
                  <a:pt x="85" y="126"/>
                  <a:pt x="85" y="126"/>
                </a:cubicBezTo>
                <a:cubicBezTo>
                  <a:pt x="88" y="124"/>
                  <a:pt x="90" y="122"/>
                  <a:pt x="92" y="120"/>
                </a:cubicBezTo>
                <a:cubicBezTo>
                  <a:pt x="95" y="117"/>
                  <a:pt x="97" y="113"/>
                  <a:pt x="98" y="109"/>
                </a:cubicBezTo>
                <a:cubicBezTo>
                  <a:pt x="100" y="105"/>
                  <a:pt x="101" y="101"/>
                  <a:pt x="101" y="97"/>
                </a:cubicBezTo>
                <a:cubicBezTo>
                  <a:pt x="101" y="34"/>
                  <a:pt x="101" y="34"/>
                  <a:pt x="101" y="34"/>
                </a:cubicBezTo>
                <a:cubicBezTo>
                  <a:pt x="101" y="30"/>
                  <a:pt x="95" y="30"/>
                  <a:pt x="95" y="34"/>
                </a:cubicBezTo>
                <a:cubicBezTo>
                  <a:pt x="95" y="64"/>
                  <a:pt x="95" y="64"/>
                  <a:pt x="95" y="64"/>
                </a:cubicBezTo>
                <a:cubicBezTo>
                  <a:pt x="95" y="72"/>
                  <a:pt x="82" y="72"/>
                  <a:pt x="82" y="64"/>
                </a:cubicBezTo>
                <a:cubicBezTo>
                  <a:pt x="82" y="22"/>
                  <a:pt x="82" y="22"/>
                  <a:pt x="82" y="22"/>
                </a:cubicBezTo>
                <a:cubicBezTo>
                  <a:pt x="82" y="18"/>
                  <a:pt x="77" y="18"/>
                  <a:pt x="77" y="22"/>
                </a:cubicBezTo>
                <a:cubicBezTo>
                  <a:pt x="77" y="64"/>
                  <a:pt x="77" y="64"/>
                  <a:pt x="77" y="64"/>
                </a:cubicBezTo>
                <a:cubicBezTo>
                  <a:pt x="77" y="72"/>
                  <a:pt x="64" y="72"/>
                  <a:pt x="64" y="64"/>
                </a:cubicBezTo>
                <a:cubicBezTo>
                  <a:pt x="64" y="15"/>
                  <a:pt x="64" y="15"/>
                  <a:pt x="64" y="15"/>
                </a:cubicBezTo>
                <a:cubicBezTo>
                  <a:pt x="64" y="12"/>
                  <a:pt x="58" y="12"/>
                  <a:pt x="58" y="15"/>
                </a:cubicBezTo>
                <a:cubicBezTo>
                  <a:pt x="58" y="64"/>
                  <a:pt x="58" y="64"/>
                  <a:pt x="58" y="64"/>
                </a:cubicBezTo>
                <a:cubicBezTo>
                  <a:pt x="58" y="72"/>
                  <a:pt x="45" y="72"/>
                  <a:pt x="45" y="64"/>
                </a:cubicBezTo>
                <a:cubicBezTo>
                  <a:pt x="45" y="22"/>
                  <a:pt x="45" y="22"/>
                  <a:pt x="45" y="22"/>
                </a:cubicBezTo>
                <a:cubicBezTo>
                  <a:pt x="45" y="18"/>
                  <a:pt x="40" y="18"/>
                  <a:pt x="40" y="22"/>
                </a:cubicBezTo>
                <a:cubicBezTo>
                  <a:pt x="40" y="80"/>
                  <a:pt x="40" y="80"/>
                  <a:pt x="40" y="80"/>
                </a:cubicBezTo>
                <a:cubicBezTo>
                  <a:pt x="40" y="87"/>
                  <a:pt x="30" y="90"/>
                  <a:pt x="27" y="84"/>
                </a:cubicBezTo>
                <a:cubicBezTo>
                  <a:pt x="20" y="72"/>
                  <a:pt x="20" y="72"/>
                  <a:pt x="20" y="72"/>
                </a:cubicBezTo>
                <a:cubicBezTo>
                  <a:pt x="17" y="68"/>
                  <a:pt x="11" y="71"/>
                  <a:pt x="13" y="75"/>
                </a:cubicBezTo>
                <a:cubicBezTo>
                  <a:pt x="22" y="90"/>
                  <a:pt x="22" y="90"/>
                  <a:pt x="22" y="90"/>
                </a:cubicBezTo>
                <a:cubicBezTo>
                  <a:pt x="22" y="90"/>
                  <a:pt x="22" y="90"/>
                  <a:pt x="22" y="90"/>
                </a:cubicBezTo>
                <a:cubicBezTo>
                  <a:pt x="36" y="115"/>
                  <a:pt x="36" y="115"/>
                  <a:pt x="36" y="115"/>
                </a:cubicBezTo>
                <a:cubicBezTo>
                  <a:pt x="38" y="118"/>
                  <a:pt x="40" y="120"/>
                  <a:pt x="42" y="122"/>
                </a:cubicBezTo>
                <a:cubicBezTo>
                  <a:pt x="42" y="122"/>
                  <a:pt x="42" y="122"/>
                  <a:pt x="42" y="122"/>
                </a:cubicBezTo>
                <a:cubicBezTo>
                  <a:pt x="48" y="127"/>
                  <a:pt x="55" y="130"/>
                  <a:pt x="63" y="131"/>
                </a:cubicBezTo>
                <a:cubicBezTo>
                  <a:pt x="71" y="132"/>
                  <a:pt x="78" y="130"/>
                  <a:pt x="85" y="1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cs typeface="+mn-ea"/>
              <a:sym typeface="+mn-lt"/>
            </a:endParaRPr>
          </a:p>
        </p:txBody>
      </p:sp>
      <p:sp>
        <p:nvSpPr>
          <p:cNvPr id="35" name="淘宝店chenying0907 36"/>
          <p:cNvSpPr>
            <a:spLocks noEditPoints="1"/>
          </p:cNvSpPr>
          <p:nvPr/>
        </p:nvSpPr>
        <p:spPr bwMode="auto">
          <a:xfrm>
            <a:off x="7722253" y="2467225"/>
            <a:ext cx="164528" cy="221762"/>
          </a:xfrm>
          <a:custGeom>
            <a:avLst/>
            <a:gdLst>
              <a:gd name="T0" fmla="*/ 70 w 95"/>
              <a:gd name="T1" fmla="*/ 9 h 128"/>
              <a:gd name="T2" fmla="*/ 79 w 95"/>
              <a:gd name="T3" fmla="*/ 59 h 128"/>
              <a:gd name="T4" fmla="*/ 70 w 95"/>
              <a:gd name="T5" fmla="*/ 81 h 128"/>
              <a:gd name="T6" fmla="*/ 26 w 95"/>
              <a:gd name="T7" fmla="*/ 81 h 128"/>
              <a:gd name="T8" fmla="*/ 17 w 95"/>
              <a:gd name="T9" fmla="*/ 59 h 128"/>
              <a:gd name="T10" fmla="*/ 26 w 95"/>
              <a:gd name="T11" fmla="*/ 9 h 128"/>
              <a:gd name="T12" fmla="*/ 27 w 95"/>
              <a:gd name="T13" fmla="*/ 42 h 128"/>
              <a:gd name="T14" fmla="*/ 69 w 95"/>
              <a:gd name="T15" fmla="*/ 42 h 128"/>
              <a:gd name="T16" fmla="*/ 63 w 95"/>
              <a:gd name="T17" fmla="*/ 16 h 128"/>
              <a:gd name="T18" fmla="*/ 33 w 95"/>
              <a:gd name="T19" fmla="*/ 16 h 128"/>
              <a:gd name="T20" fmla="*/ 27 w 95"/>
              <a:gd name="T21" fmla="*/ 42 h 128"/>
              <a:gd name="T22" fmla="*/ 69 w 95"/>
              <a:gd name="T23" fmla="*/ 48 h 128"/>
              <a:gd name="T24" fmla="*/ 27 w 95"/>
              <a:gd name="T25" fmla="*/ 59 h 128"/>
              <a:gd name="T26" fmla="*/ 33 w 95"/>
              <a:gd name="T27" fmla="*/ 74 h 128"/>
              <a:gd name="T28" fmla="*/ 63 w 95"/>
              <a:gd name="T29" fmla="*/ 74 h 128"/>
              <a:gd name="T30" fmla="*/ 69 w 95"/>
              <a:gd name="T31" fmla="*/ 48 h 128"/>
              <a:gd name="T32" fmla="*/ 18 w 95"/>
              <a:gd name="T33" fmla="*/ 128 h 128"/>
              <a:gd name="T34" fmla="*/ 48 w 95"/>
              <a:gd name="T35" fmla="*/ 128 h 128"/>
              <a:gd name="T36" fmla="*/ 77 w 95"/>
              <a:gd name="T37" fmla="*/ 128 h 128"/>
              <a:gd name="T38" fmla="*/ 77 w 95"/>
              <a:gd name="T39" fmla="*/ 118 h 128"/>
              <a:gd name="T40" fmla="*/ 53 w 95"/>
              <a:gd name="T41" fmla="*/ 106 h 128"/>
              <a:gd name="T42" fmla="*/ 91 w 95"/>
              <a:gd name="T43" fmla="*/ 77 h 128"/>
              <a:gd name="T44" fmla="*/ 95 w 95"/>
              <a:gd name="T45" fmla="*/ 45 h 128"/>
              <a:gd name="T46" fmla="*/ 85 w 95"/>
              <a:gd name="T47" fmla="*/ 45 h 128"/>
              <a:gd name="T48" fmla="*/ 82 w 95"/>
              <a:gd name="T49" fmla="*/ 73 h 128"/>
              <a:gd name="T50" fmla="*/ 48 w 95"/>
              <a:gd name="T51" fmla="*/ 97 h 128"/>
              <a:gd name="T52" fmla="*/ 21 w 95"/>
              <a:gd name="T53" fmla="*/ 86 h 128"/>
              <a:gd name="T54" fmla="*/ 10 w 95"/>
              <a:gd name="T55" fmla="*/ 59 h 128"/>
              <a:gd name="T56" fmla="*/ 5 w 95"/>
              <a:gd name="T57" fmla="*/ 40 h 128"/>
              <a:gd name="T58" fmla="*/ 0 w 95"/>
              <a:gd name="T59" fmla="*/ 59 h 128"/>
              <a:gd name="T60" fmla="*/ 14 w 95"/>
              <a:gd name="T61" fmla="*/ 92 h 128"/>
              <a:gd name="T62" fmla="*/ 43 w 95"/>
              <a:gd name="T63" fmla="*/ 106 h 128"/>
              <a:gd name="T64" fmla="*/ 18 w 95"/>
              <a:gd name="T65" fmla="*/ 118 h 128"/>
              <a:gd name="T66" fmla="*/ 18 w 95"/>
              <a:gd name="T6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28">
                <a:moveTo>
                  <a:pt x="48" y="0"/>
                </a:moveTo>
                <a:cubicBezTo>
                  <a:pt x="56" y="0"/>
                  <a:pt x="64" y="3"/>
                  <a:pt x="70" y="9"/>
                </a:cubicBezTo>
                <a:cubicBezTo>
                  <a:pt x="75" y="14"/>
                  <a:pt x="79" y="22"/>
                  <a:pt x="79" y="31"/>
                </a:cubicBezTo>
                <a:cubicBezTo>
                  <a:pt x="79" y="59"/>
                  <a:pt x="79" y="59"/>
                  <a:pt x="79" y="59"/>
                </a:cubicBezTo>
                <a:cubicBezTo>
                  <a:pt x="79" y="67"/>
                  <a:pt x="75" y="75"/>
                  <a:pt x="70" y="81"/>
                </a:cubicBezTo>
                <a:cubicBezTo>
                  <a:pt x="70" y="81"/>
                  <a:pt x="70" y="81"/>
                  <a:pt x="70" y="81"/>
                </a:cubicBezTo>
                <a:cubicBezTo>
                  <a:pt x="64" y="86"/>
                  <a:pt x="56" y="90"/>
                  <a:pt x="48" y="90"/>
                </a:cubicBezTo>
                <a:cubicBezTo>
                  <a:pt x="39" y="90"/>
                  <a:pt x="31" y="86"/>
                  <a:pt x="26" y="81"/>
                </a:cubicBezTo>
                <a:cubicBezTo>
                  <a:pt x="26" y="81"/>
                  <a:pt x="26" y="81"/>
                  <a:pt x="26" y="81"/>
                </a:cubicBezTo>
                <a:cubicBezTo>
                  <a:pt x="20" y="75"/>
                  <a:pt x="17" y="67"/>
                  <a:pt x="17" y="59"/>
                </a:cubicBezTo>
                <a:cubicBezTo>
                  <a:pt x="17" y="31"/>
                  <a:pt x="17" y="31"/>
                  <a:pt x="17" y="31"/>
                </a:cubicBezTo>
                <a:cubicBezTo>
                  <a:pt x="17" y="22"/>
                  <a:pt x="20" y="14"/>
                  <a:pt x="26" y="9"/>
                </a:cubicBezTo>
                <a:cubicBezTo>
                  <a:pt x="31" y="3"/>
                  <a:pt x="39" y="0"/>
                  <a:pt x="48" y="0"/>
                </a:cubicBezTo>
                <a:close/>
                <a:moveTo>
                  <a:pt x="27" y="42"/>
                </a:moveTo>
                <a:cubicBezTo>
                  <a:pt x="27" y="42"/>
                  <a:pt x="27" y="42"/>
                  <a:pt x="27" y="42"/>
                </a:cubicBezTo>
                <a:cubicBezTo>
                  <a:pt x="69" y="42"/>
                  <a:pt x="69" y="42"/>
                  <a:pt x="69" y="42"/>
                </a:cubicBezTo>
                <a:cubicBezTo>
                  <a:pt x="69" y="31"/>
                  <a:pt x="69" y="31"/>
                  <a:pt x="69" y="31"/>
                </a:cubicBezTo>
                <a:cubicBezTo>
                  <a:pt x="69" y="25"/>
                  <a:pt x="66" y="20"/>
                  <a:pt x="63" y="16"/>
                </a:cubicBezTo>
                <a:cubicBezTo>
                  <a:pt x="59" y="12"/>
                  <a:pt x="53" y="10"/>
                  <a:pt x="48" y="10"/>
                </a:cubicBezTo>
                <a:cubicBezTo>
                  <a:pt x="42" y="10"/>
                  <a:pt x="37" y="12"/>
                  <a:pt x="33" y="16"/>
                </a:cubicBezTo>
                <a:cubicBezTo>
                  <a:pt x="29" y="20"/>
                  <a:pt x="27" y="25"/>
                  <a:pt x="27" y="31"/>
                </a:cubicBezTo>
                <a:cubicBezTo>
                  <a:pt x="27" y="42"/>
                  <a:pt x="27" y="42"/>
                  <a:pt x="27" y="42"/>
                </a:cubicBezTo>
                <a:close/>
                <a:moveTo>
                  <a:pt x="69" y="48"/>
                </a:moveTo>
                <a:cubicBezTo>
                  <a:pt x="69" y="48"/>
                  <a:pt x="69" y="48"/>
                  <a:pt x="69" y="48"/>
                </a:cubicBezTo>
                <a:cubicBezTo>
                  <a:pt x="27" y="48"/>
                  <a:pt x="27" y="48"/>
                  <a:pt x="27" y="48"/>
                </a:cubicBezTo>
                <a:cubicBezTo>
                  <a:pt x="27" y="59"/>
                  <a:pt x="27" y="59"/>
                  <a:pt x="27" y="59"/>
                </a:cubicBezTo>
                <a:cubicBezTo>
                  <a:pt x="27" y="65"/>
                  <a:pt x="29" y="70"/>
                  <a:pt x="33" y="74"/>
                </a:cubicBezTo>
                <a:cubicBezTo>
                  <a:pt x="33" y="74"/>
                  <a:pt x="33" y="74"/>
                  <a:pt x="33" y="74"/>
                </a:cubicBezTo>
                <a:cubicBezTo>
                  <a:pt x="37" y="78"/>
                  <a:pt x="42" y="80"/>
                  <a:pt x="48" y="80"/>
                </a:cubicBezTo>
                <a:cubicBezTo>
                  <a:pt x="53" y="80"/>
                  <a:pt x="59" y="78"/>
                  <a:pt x="63" y="74"/>
                </a:cubicBezTo>
                <a:cubicBezTo>
                  <a:pt x="66" y="70"/>
                  <a:pt x="69" y="65"/>
                  <a:pt x="69" y="59"/>
                </a:cubicBezTo>
                <a:cubicBezTo>
                  <a:pt x="69" y="48"/>
                  <a:pt x="69" y="48"/>
                  <a:pt x="69" y="48"/>
                </a:cubicBezTo>
                <a:close/>
                <a:moveTo>
                  <a:pt x="18" y="128"/>
                </a:moveTo>
                <a:cubicBezTo>
                  <a:pt x="18" y="128"/>
                  <a:pt x="18" y="128"/>
                  <a:pt x="18" y="128"/>
                </a:cubicBezTo>
                <a:cubicBezTo>
                  <a:pt x="47" y="128"/>
                  <a:pt x="47" y="128"/>
                  <a:pt x="47" y="128"/>
                </a:cubicBezTo>
                <a:cubicBezTo>
                  <a:pt x="48" y="128"/>
                  <a:pt x="48" y="128"/>
                  <a:pt x="48" y="128"/>
                </a:cubicBezTo>
                <a:cubicBezTo>
                  <a:pt x="48" y="128"/>
                  <a:pt x="48" y="128"/>
                  <a:pt x="48" y="128"/>
                </a:cubicBezTo>
                <a:cubicBezTo>
                  <a:pt x="77" y="128"/>
                  <a:pt x="77" y="128"/>
                  <a:pt x="77" y="128"/>
                </a:cubicBezTo>
                <a:cubicBezTo>
                  <a:pt x="80" y="128"/>
                  <a:pt x="82" y="126"/>
                  <a:pt x="82" y="123"/>
                </a:cubicBezTo>
                <a:cubicBezTo>
                  <a:pt x="82" y="120"/>
                  <a:pt x="80" y="118"/>
                  <a:pt x="77" y="118"/>
                </a:cubicBezTo>
                <a:cubicBezTo>
                  <a:pt x="53" y="118"/>
                  <a:pt x="53" y="118"/>
                  <a:pt x="53" y="118"/>
                </a:cubicBezTo>
                <a:cubicBezTo>
                  <a:pt x="53" y="106"/>
                  <a:pt x="53" y="106"/>
                  <a:pt x="53" y="106"/>
                </a:cubicBezTo>
                <a:cubicBezTo>
                  <a:pt x="64" y="105"/>
                  <a:pt x="74" y="100"/>
                  <a:pt x="81" y="92"/>
                </a:cubicBezTo>
                <a:cubicBezTo>
                  <a:pt x="86" y="88"/>
                  <a:pt x="89" y="83"/>
                  <a:pt x="91" y="77"/>
                </a:cubicBezTo>
                <a:cubicBezTo>
                  <a:pt x="94" y="71"/>
                  <a:pt x="95" y="65"/>
                  <a:pt x="95" y="59"/>
                </a:cubicBezTo>
                <a:cubicBezTo>
                  <a:pt x="95" y="45"/>
                  <a:pt x="95" y="45"/>
                  <a:pt x="95" y="45"/>
                </a:cubicBezTo>
                <a:cubicBezTo>
                  <a:pt x="95" y="42"/>
                  <a:pt x="93" y="40"/>
                  <a:pt x="90" y="40"/>
                </a:cubicBezTo>
                <a:cubicBezTo>
                  <a:pt x="87" y="40"/>
                  <a:pt x="85" y="42"/>
                  <a:pt x="85" y="45"/>
                </a:cubicBezTo>
                <a:cubicBezTo>
                  <a:pt x="85" y="59"/>
                  <a:pt x="85" y="59"/>
                  <a:pt x="85" y="59"/>
                </a:cubicBezTo>
                <a:cubicBezTo>
                  <a:pt x="85" y="64"/>
                  <a:pt x="84" y="69"/>
                  <a:pt x="82" y="73"/>
                </a:cubicBezTo>
                <a:cubicBezTo>
                  <a:pt x="80" y="78"/>
                  <a:pt x="78" y="82"/>
                  <a:pt x="74" y="86"/>
                </a:cubicBezTo>
                <a:cubicBezTo>
                  <a:pt x="67" y="92"/>
                  <a:pt x="58" y="97"/>
                  <a:pt x="48" y="97"/>
                </a:cubicBezTo>
                <a:cubicBezTo>
                  <a:pt x="43" y="97"/>
                  <a:pt x="38" y="96"/>
                  <a:pt x="33" y="94"/>
                </a:cubicBezTo>
                <a:cubicBezTo>
                  <a:pt x="29" y="92"/>
                  <a:pt x="25" y="89"/>
                  <a:pt x="21" y="86"/>
                </a:cubicBezTo>
                <a:cubicBezTo>
                  <a:pt x="18" y="82"/>
                  <a:pt x="15" y="78"/>
                  <a:pt x="13" y="73"/>
                </a:cubicBezTo>
                <a:cubicBezTo>
                  <a:pt x="11" y="69"/>
                  <a:pt x="10" y="64"/>
                  <a:pt x="10" y="59"/>
                </a:cubicBezTo>
                <a:cubicBezTo>
                  <a:pt x="10" y="45"/>
                  <a:pt x="10" y="45"/>
                  <a:pt x="10" y="45"/>
                </a:cubicBezTo>
                <a:cubicBezTo>
                  <a:pt x="10" y="42"/>
                  <a:pt x="8" y="40"/>
                  <a:pt x="5" y="40"/>
                </a:cubicBezTo>
                <a:cubicBezTo>
                  <a:pt x="2" y="40"/>
                  <a:pt x="0" y="42"/>
                  <a:pt x="0" y="45"/>
                </a:cubicBezTo>
                <a:cubicBezTo>
                  <a:pt x="0" y="59"/>
                  <a:pt x="0" y="59"/>
                  <a:pt x="0" y="59"/>
                </a:cubicBezTo>
                <a:cubicBezTo>
                  <a:pt x="0" y="65"/>
                  <a:pt x="2" y="71"/>
                  <a:pt x="4" y="77"/>
                </a:cubicBezTo>
                <a:cubicBezTo>
                  <a:pt x="6" y="83"/>
                  <a:pt x="10" y="88"/>
                  <a:pt x="14" y="92"/>
                </a:cubicBezTo>
                <a:cubicBezTo>
                  <a:pt x="19" y="97"/>
                  <a:pt x="24" y="100"/>
                  <a:pt x="30" y="103"/>
                </a:cubicBezTo>
                <a:cubicBezTo>
                  <a:pt x="34" y="104"/>
                  <a:pt x="38" y="106"/>
                  <a:pt x="43" y="106"/>
                </a:cubicBezTo>
                <a:cubicBezTo>
                  <a:pt x="43" y="118"/>
                  <a:pt x="43" y="118"/>
                  <a:pt x="43" y="118"/>
                </a:cubicBezTo>
                <a:cubicBezTo>
                  <a:pt x="18" y="118"/>
                  <a:pt x="18" y="118"/>
                  <a:pt x="18" y="118"/>
                </a:cubicBezTo>
                <a:cubicBezTo>
                  <a:pt x="16" y="118"/>
                  <a:pt x="14" y="120"/>
                  <a:pt x="14" y="123"/>
                </a:cubicBezTo>
                <a:cubicBezTo>
                  <a:pt x="14" y="126"/>
                  <a:pt x="16" y="128"/>
                  <a:pt x="18" y="1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cs typeface="+mn-ea"/>
              <a:sym typeface="+mn-lt"/>
            </a:endParaRPr>
          </a:p>
        </p:txBody>
      </p:sp>
      <p:sp>
        <p:nvSpPr>
          <p:cNvPr id="36" name="淘宝店chenying0907 37"/>
          <p:cNvSpPr>
            <a:spLocks noEditPoints="1"/>
          </p:cNvSpPr>
          <p:nvPr/>
        </p:nvSpPr>
        <p:spPr bwMode="auto">
          <a:xfrm>
            <a:off x="3150690" y="2480676"/>
            <a:ext cx="193810" cy="223157"/>
          </a:xfrm>
          <a:custGeom>
            <a:avLst/>
            <a:gdLst>
              <a:gd name="T0" fmla="*/ 27 w 112"/>
              <a:gd name="T1" fmla="*/ 92 h 128"/>
              <a:gd name="T2" fmla="*/ 27 w 112"/>
              <a:gd name="T3" fmla="*/ 98 h 128"/>
              <a:gd name="T4" fmla="*/ 87 w 112"/>
              <a:gd name="T5" fmla="*/ 95 h 128"/>
              <a:gd name="T6" fmla="*/ 24 w 112"/>
              <a:gd name="T7" fmla="*/ 53 h 128"/>
              <a:gd name="T8" fmla="*/ 27 w 112"/>
              <a:gd name="T9" fmla="*/ 56 h 128"/>
              <a:gd name="T10" fmla="*/ 87 w 112"/>
              <a:gd name="T11" fmla="*/ 53 h 128"/>
              <a:gd name="T12" fmla="*/ 27 w 112"/>
              <a:gd name="T13" fmla="*/ 50 h 128"/>
              <a:gd name="T14" fmla="*/ 110 w 112"/>
              <a:gd name="T15" fmla="*/ 37 h 128"/>
              <a:gd name="T16" fmla="*/ 75 w 112"/>
              <a:gd name="T17" fmla="*/ 1 h 128"/>
              <a:gd name="T18" fmla="*/ 13 w 112"/>
              <a:gd name="T19" fmla="*/ 0 h 128"/>
              <a:gd name="T20" fmla="*/ 0 w 112"/>
              <a:gd name="T21" fmla="*/ 13 h 128"/>
              <a:gd name="T22" fmla="*/ 3 w 112"/>
              <a:gd name="T23" fmla="*/ 124 h 128"/>
              <a:gd name="T24" fmla="*/ 13 w 112"/>
              <a:gd name="T25" fmla="*/ 128 h 128"/>
              <a:gd name="T26" fmla="*/ 108 w 112"/>
              <a:gd name="T27" fmla="*/ 124 h 128"/>
              <a:gd name="T28" fmla="*/ 112 w 112"/>
              <a:gd name="T29" fmla="*/ 115 h 128"/>
              <a:gd name="T30" fmla="*/ 110 w 112"/>
              <a:gd name="T31" fmla="*/ 37 h 128"/>
              <a:gd name="T32" fmla="*/ 74 w 112"/>
              <a:gd name="T33" fmla="*/ 15 h 128"/>
              <a:gd name="T34" fmla="*/ 79 w 112"/>
              <a:gd name="T35" fmla="*/ 37 h 128"/>
              <a:gd name="T36" fmla="*/ 76 w 112"/>
              <a:gd name="T37" fmla="*/ 36 h 128"/>
              <a:gd name="T38" fmla="*/ 74 w 112"/>
              <a:gd name="T39" fmla="*/ 15 h 128"/>
              <a:gd name="T40" fmla="*/ 102 w 112"/>
              <a:gd name="T41" fmla="*/ 115 h 128"/>
              <a:gd name="T42" fmla="*/ 101 w 112"/>
              <a:gd name="T43" fmla="*/ 117 h 128"/>
              <a:gd name="T44" fmla="*/ 13 w 112"/>
              <a:gd name="T45" fmla="*/ 118 h 128"/>
              <a:gd name="T46" fmla="*/ 9 w 112"/>
              <a:gd name="T47" fmla="*/ 115 h 128"/>
              <a:gd name="T48" fmla="*/ 10 w 112"/>
              <a:gd name="T49" fmla="*/ 11 h 128"/>
              <a:gd name="T50" fmla="*/ 68 w 112"/>
              <a:gd name="T51" fmla="*/ 10 h 128"/>
              <a:gd name="T52" fmla="*/ 71 w 112"/>
              <a:gd name="T53" fmla="*/ 40 h 128"/>
              <a:gd name="T54" fmla="*/ 79 w 112"/>
              <a:gd name="T55" fmla="*/ 43 h 128"/>
              <a:gd name="T56" fmla="*/ 102 w 112"/>
              <a:gd name="T57" fmla="*/ 115 h 128"/>
              <a:gd name="T58" fmla="*/ 84 w 112"/>
              <a:gd name="T59" fmla="*/ 71 h 128"/>
              <a:gd name="T60" fmla="*/ 24 w 112"/>
              <a:gd name="T61" fmla="*/ 74 h 128"/>
              <a:gd name="T62" fmla="*/ 84 w 112"/>
              <a:gd name="T63" fmla="*/ 77 h 128"/>
              <a:gd name="T64" fmla="*/ 84 w 112"/>
              <a:gd name="T65"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28">
                <a:moveTo>
                  <a:pt x="84" y="92"/>
                </a:moveTo>
                <a:cubicBezTo>
                  <a:pt x="27" y="92"/>
                  <a:pt x="27" y="92"/>
                  <a:pt x="27" y="92"/>
                </a:cubicBezTo>
                <a:cubicBezTo>
                  <a:pt x="25" y="92"/>
                  <a:pt x="24" y="93"/>
                  <a:pt x="24" y="95"/>
                </a:cubicBezTo>
                <a:cubicBezTo>
                  <a:pt x="24" y="96"/>
                  <a:pt x="25" y="98"/>
                  <a:pt x="27" y="98"/>
                </a:cubicBezTo>
                <a:cubicBezTo>
                  <a:pt x="84" y="98"/>
                  <a:pt x="84" y="98"/>
                  <a:pt x="84" y="98"/>
                </a:cubicBezTo>
                <a:cubicBezTo>
                  <a:pt x="86" y="98"/>
                  <a:pt x="87" y="96"/>
                  <a:pt x="87" y="95"/>
                </a:cubicBezTo>
                <a:cubicBezTo>
                  <a:pt x="87" y="93"/>
                  <a:pt x="86" y="92"/>
                  <a:pt x="84" y="92"/>
                </a:cubicBezTo>
                <a:close/>
                <a:moveTo>
                  <a:pt x="24" y="53"/>
                </a:moveTo>
                <a:cubicBezTo>
                  <a:pt x="24" y="53"/>
                  <a:pt x="24" y="53"/>
                  <a:pt x="24" y="53"/>
                </a:cubicBezTo>
                <a:cubicBezTo>
                  <a:pt x="24" y="55"/>
                  <a:pt x="25" y="56"/>
                  <a:pt x="27" y="56"/>
                </a:cubicBezTo>
                <a:cubicBezTo>
                  <a:pt x="84" y="56"/>
                  <a:pt x="84" y="56"/>
                  <a:pt x="84" y="56"/>
                </a:cubicBezTo>
                <a:cubicBezTo>
                  <a:pt x="86" y="56"/>
                  <a:pt x="87" y="55"/>
                  <a:pt x="87" y="53"/>
                </a:cubicBezTo>
                <a:cubicBezTo>
                  <a:pt x="87" y="52"/>
                  <a:pt x="86" y="50"/>
                  <a:pt x="84" y="50"/>
                </a:cubicBezTo>
                <a:cubicBezTo>
                  <a:pt x="27" y="50"/>
                  <a:pt x="27" y="50"/>
                  <a:pt x="27" y="50"/>
                </a:cubicBezTo>
                <a:cubicBezTo>
                  <a:pt x="25" y="50"/>
                  <a:pt x="24" y="52"/>
                  <a:pt x="24" y="53"/>
                </a:cubicBezTo>
                <a:close/>
                <a:moveTo>
                  <a:pt x="110" y="37"/>
                </a:moveTo>
                <a:cubicBezTo>
                  <a:pt x="110" y="37"/>
                  <a:pt x="110" y="37"/>
                  <a:pt x="110" y="37"/>
                </a:cubicBezTo>
                <a:cubicBezTo>
                  <a:pt x="75" y="1"/>
                  <a:pt x="75" y="1"/>
                  <a:pt x="75" y="1"/>
                </a:cubicBezTo>
                <a:cubicBezTo>
                  <a:pt x="74" y="0"/>
                  <a:pt x="73" y="0"/>
                  <a:pt x="71" y="0"/>
                </a:cubicBezTo>
                <a:cubicBezTo>
                  <a:pt x="13" y="0"/>
                  <a:pt x="13" y="0"/>
                  <a:pt x="13" y="0"/>
                </a:cubicBezTo>
                <a:cubicBezTo>
                  <a:pt x="9" y="0"/>
                  <a:pt x="6" y="1"/>
                  <a:pt x="3" y="4"/>
                </a:cubicBezTo>
                <a:cubicBezTo>
                  <a:pt x="1" y="6"/>
                  <a:pt x="0" y="9"/>
                  <a:pt x="0" y="13"/>
                </a:cubicBezTo>
                <a:cubicBezTo>
                  <a:pt x="0" y="115"/>
                  <a:pt x="0" y="115"/>
                  <a:pt x="0" y="115"/>
                </a:cubicBezTo>
                <a:cubicBezTo>
                  <a:pt x="0" y="118"/>
                  <a:pt x="1" y="122"/>
                  <a:pt x="3" y="124"/>
                </a:cubicBezTo>
                <a:cubicBezTo>
                  <a:pt x="4" y="124"/>
                  <a:pt x="4" y="124"/>
                  <a:pt x="4" y="124"/>
                </a:cubicBezTo>
                <a:cubicBezTo>
                  <a:pt x="6" y="126"/>
                  <a:pt x="9" y="128"/>
                  <a:pt x="13" y="128"/>
                </a:cubicBezTo>
                <a:cubicBezTo>
                  <a:pt x="99" y="128"/>
                  <a:pt x="99" y="128"/>
                  <a:pt x="99" y="128"/>
                </a:cubicBezTo>
                <a:cubicBezTo>
                  <a:pt x="102" y="128"/>
                  <a:pt x="105" y="126"/>
                  <a:pt x="108" y="124"/>
                </a:cubicBezTo>
                <a:cubicBezTo>
                  <a:pt x="108" y="124"/>
                  <a:pt x="108" y="124"/>
                  <a:pt x="108" y="124"/>
                </a:cubicBezTo>
                <a:cubicBezTo>
                  <a:pt x="110" y="122"/>
                  <a:pt x="112" y="118"/>
                  <a:pt x="112" y="115"/>
                </a:cubicBezTo>
                <a:cubicBezTo>
                  <a:pt x="112" y="40"/>
                  <a:pt x="112" y="40"/>
                  <a:pt x="112" y="40"/>
                </a:cubicBezTo>
                <a:cubicBezTo>
                  <a:pt x="112" y="39"/>
                  <a:pt x="111" y="38"/>
                  <a:pt x="110" y="37"/>
                </a:cubicBezTo>
                <a:close/>
                <a:moveTo>
                  <a:pt x="74" y="15"/>
                </a:moveTo>
                <a:cubicBezTo>
                  <a:pt x="74" y="15"/>
                  <a:pt x="74" y="15"/>
                  <a:pt x="74" y="15"/>
                </a:cubicBezTo>
                <a:cubicBezTo>
                  <a:pt x="97" y="37"/>
                  <a:pt x="97" y="37"/>
                  <a:pt x="97" y="37"/>
                </a:cubicBezTo>
                <a:cubicBezTo>
                  <a:pt x="79" y="37"/>
                  <a:pt x="79" y="37"/>
                  <a:pt x="79" y="37"/>
                </a:cubicBezTo>
                <a:cubicBezTo>
                  <a:pt x="78" y="37"/>
                  <a:pt x="77" y="37"/>
                  <a:pt x="76" y="36"/>
                </a:cubicBezTo>
                <a:cubicBezTo>
                  <a:pt x="76" y="36"/>
                  <a:pt x="76" y="36"/>
                  <a:pt x="76" y="36"/>
                </a:cubicBezTo>
                <a:cubicBezTo>
                  <a:pt x="75" y="35"/>
                  <a:pt x="74" y="33"/>
                  <a:pt x="74" y="32"/>
                </a:cubicBezTo>
                <a:cubicBezTo>
                  <a:pt x="74" y="15"/>
                  <a:pt x="74" y="15"/>
                  <a:pt x="74" y="15"/>
                </a:cubicBezTo>
                <a:close/>
                <a:moveTo>
                  <a:pt x="102" y="115"/>
                </a:moveTo>
                <a:cubicBezTo>
                  <a:pt x="102" y="115"/>
                  <a:pt x="102" y="115"/>
                  <a:pt x="102" y="115"/>
                </a:cubicBezTo>
                <a:cubicBezTo>
                  <a:pt x="102" y="116"/>
                  <a:pt x="101" y="116"/>
                  <a:pt x="101" y="117"/>
                </a:cubicBezTo>
                <a:cubicBezTo>
                  <a:pt x="101" y="117"/>
                  <a:pt x="101" y="117"/>
                  <a:pt x="101" y="117"/>
                </a:cubicBezTo>
                <a:cubicBezTo>
                  <a:pt x="100" y="118"/>
                  <a:pt x="99" y="118"/>
                  <a:pt x="99" y="118"/>
                </a:cubicBezTo>
                <a:cubicBezTo>
                  <a:pt x="13" y="118"/>
                  <a:pt x="13" y="118"/>
                  <a:pt x="13" y="118"/>
                </a:cubicBezTo>
                <a:cubicBezTo>
                  <a:pt x="12" y="118"/>
                  <a:pt x="11" y="118"/>
                  <a:pt x="10" y="117"/>
                </a:cubicBezTo>
                <a:cubicBezTo>
                  <a:pt x="10" y="116"/>
                  <a:pt x="9" y="116"/>
                  <a:pt x="9" y="115"/>
                </a:cubicBezTo>
                <a:cubicBezTo>
                  <a:pt x="9" y="13"/>
                  <a:pt x="9" y="13"/>
                  <a:pt x="9" y="13"/>
                </a:cubicBezTo>
                <a:cubicBezTo>
                  <a:pt x="9" y="12"/>
                  <a:pt x="10" y="11"/>
                  <a:pt x="10" y="11"/>
                </a:cubicBezTo>
                <a:cubicBezTo>
                  <a:pt x="11" y="10"/>
                  <a:pt x="12" y="10"/>
                  <a:pt x="13" y="10"/>
                </a:cubicBezTo>
                <a:cubicBezTo>
                  <a:pt x="68" y="10"/>
                  <a:pt x="68" y="10"/>
                  <a:pt x="68" y="10"/>
                </a:cubicBezTo>
                <a:cubicBezTo>
                  <a:pt x="68" y="32"/>
                  <a:pt x="68" y="32"/>
                  <a:pt x="68" y="32"/>
                </a:cubicBezTo>
                <a:cubicBezTo>
                  <a:pt x="68" y="35"/>
                  <a:pt x="69" y="38"/>
                  <a:pt x="71" y="40"/>
                </a:cubicBezTo>
                <a:cubicBezTo>
                  <a:pt x="72" y="40"/>
                  <a:pt x="72" y="40"/>
                  <a:pt x="72" y="40"/>
                </a:cubicBezTo>
                <a:cubicBezTo>
                  <a:pt x="73" y="42"/>
                  <a:pt x="76" y="43"/>
                  <a:pt x="79" y="43"/>
                </a:cubicBezTo>
                <a:cubicBezTo>
                  <a:pt x="102" y="43"/>
                  <a:pt x="102" y="43"/>
                  <a:pt x="102" y="43"/>
                </a:cubicBezTo>
                <a:cubicBezTo>
                  <a:pt x="102" y="115"/>
                  <a:pt x="102" y="115"/>
                  <a:pt x="102" y="115"/>
                </a:cubicBezTo>
                <a:close/>
                <a:moveTo>
                  <a:pt x="84" y="71"/>
                </a:moveTo>
                <a:cubicBezTo>
                  <a:pt x="84" y="71"/>
                  <a:pt x="84" y="71"/>
                  <a:pt x="84" y="71"/>
                </a:cubicBezTo>
                <a:cubicBezTo>
                  <a:pt x="27" y="71"/>
                  <a:pt x="27" y="71"/>
                  <a:pt x="27" y="71"/>
                </a:cubicBezTo>
                <a:cubicBezTo>
                  <a:pt x="25" y="71"/>
                  <a:pt x="24" y="72"/>
                  <a:pt x="24" y="74"/>
                </a:cubicBezTo>
                <a:cubicBezTo>
                  <a:pt x="24" y="76"/>
                  <a:pt x="25" y="77"/>
                  <a:pt x="27" y="77"/>
                </a:cubicBezTo>
                <a:cubicBezTo>
                  <a:pt x="84" y="77"/>
                  <a:pt x="84" y="77"/>
                  <a:pt x="84" y="77"/>
                </a:cubicBezTo>
                <a:cubicBezTo>
                  <a:pt x="86" y="77"/>
                  <a:pt x="87" y="76"/>
                  <a:pt x="87" y="74"/>
                </a:cubicBezTo>
                <a:cubicBezTo>
                  <a:pt x="87" y="72"/>
                  <a:pt x="86" y="71"/>
                  <a:pt x="84"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cs typeface="+mn-ea"/>
              <a:sym typeface="+mn-lt"/>
            </a:endParaRPr>
          </a:p>
        </p:txBody>
      </p:sp>
      <p:sp>
        <p:nvSpPr>
          <p:cNvPr id="37" name="淘宝店chenying0907 38"/>
          <p:cNvSpPr>
            <a:spLocks noEditPoints="1"/>
          </p:cNvSpPr>
          <p:nvPr/>
        </p:nvSpPr>
        <p:spPr bwMode="auto">
          <a:xfrm>
            <a:off x="4673748" y="2486254"/>
            <a:ext cx="182656" cy="217579"/>
          </a:xfrm>
          <a:custGeom>
            <a:avLst/>
            <a:gdLst>
              <a:gd name="T0" fmla="*/ 93 w 105"/>
              <a:gd name="T1" fmla="*/ 2 h 125"/>
              <a:gd name="T2" fmla="*/ 90 w 105"/>
              <a:gd name="T3" fmla="*/ 9 h 125"/>
              <a:gd name="T4" fmla="*/ 105 w 105"/>
              <a:gd name="T5" fmla="*/ 47 h 125"/>
              <a:gd name="T6" fmla="*/ 88 w 105"/>
              <a:gd name="T7" fmla="*/ 89 h 125"/>
              <a:gd name="T8" fmla="*/ 69 w 105"/>
              <a:gd name="T9" fmla="*/ 101 h 125"/>
              <a:gd name="T10" fmla="*/ 52 w 105"/>
              <a:gd name="T11" fmla="*/ 105 h 125"/>
              <a:gd name="T12" fmla="*/ 52 w 105"/>
              <a:gd name="T13" fmla="*/ 115 h 125"/>
              <a:gd name="T14" fmla="*/ 76 w 105"/>
              <a:gd name="T15" fmla="*/ 120 h 125"/>
              <a:gd name="T16" fmla="*/ 47 w 105"/>
              <a:gd name="T17" fmla="*/ 125 h 125"/>
              <a:gd name="T18" fmla="*/ 47 w 105"/>
              <a:gd name="T19" fmla="*/ 125 h 125"/>
              <a:gd name="T20" fmla="*/ 19 w 105"/>
              <a:gd name="T21" fmla="*/ 120 h 125"/>
              <a:gd name="T22" fmla="*/ 42 w 105"/>
              <a:gd name="T23" fmla="*/ 115 h 125"/>
              <a:gd name="T24" fmla="*/ 42 w 105"/>
              <a:gd name="T25" fmla="*/ 105 h 125"/>
              <a:gd name="T26" fmla="*/ 8 w 105"/>
              <a:gd name="T27" fmla="*/ 91 h 125"/>
              <a:gd name="T28" fmla="*/ 1 w 105"/>
              <a:gd name="T29" fmla="*/ 94 h 125"/>
              <a:gd name="T30" fmla="*/ 12 w 105"/>
              <a:gd name="T31" fmla="*/ 79 h 125"/>
              <a:gd name="T32" fmla="*/ 14 w 105"/>
              <a:gd name="T33" fmla="*/ 14 h 125"/>
              <a:gd name="T34" fmla="*/ 78 w 105"/>
              <a:gd name="T35" fmla="*/ 12 h 125"/>
              <a:gd name="T36" fmla="*/ 84 w 105"/>
              <a:gd name="T37" fmla="*/ 7 h 125"/>
              <a:gd name="T38" fmla="*/ 84 w 105"/>
              <a:gd name="T39" fmla="*/ 7 h 125"/>
              <a:gd name="T40" fmla="*/ 86 w 105"/>
              <a:gd name="T41" fmla="*/ 13 h 125"/>
              <a:gd name="T42" fmla="*/ 82 w 105"/>
              <a:gd name="T43" fmla="*/ 16 h 125"/>
              <a:gd name="T44" fmla="*/ 80 w 105"/>
              <a:gd name="T45" fmla="*/ 81 h 125"/>
              <a:gd name="T46" fmla="*/ 47 w 105"/>
              <a:gd name="T47" fmla="*/ 95 h 125"/>
              <a:gd name="T48" fmla="*/ 13 w 105"/>
              <a:gd name="T49" fmla="*/ 86 h 125"/>
              <a:gd name="T50" fmla="*/ 47 w 105"/>
              <a:gd name="T51" fmla="*/ 100 h 125"/>
              <a:gd name="T52" fmla="*/ 67 w 105"/>
              <a:gd name="T53" fmla="*/ 96 h 125"/>
              <a:gd name="T54" fmla="*/ 84 w 105"/>
              <a:gd name="T55" fmla="*/ 84 h 125"/>
              <a:gd name="T56" fmla="*/ 95 w 105"/>
              <a:gd name="T57" fmla="*/ 67 h 125"/>
              <a:gd name="T58" fmla="*/ 95 w 105"/>
              <a:gd name="T59" fmla="*/ 28 h 125"/>
              <a:gd name="T60" fmla="*/ 74 w 105"/>
              <a:gd name="T61" fmla="*/ 21 h 125"/>
              <a:gd name="T62" fmla="*/ 47 w 105"/>
              <a:gd name="T63" fmla="*/ 10 h 125"/>
              <a:gd name="T64" fmla="*/ 10 w 105"/>
              <a:gd name="T65" fmla="*/ 47 h 125"/>
              <a:gd name="T66" fmla="*/ 47 w 105"/>
              <a:gd name="T67" fmla="*/ 85 h 125"/>
              <a:gd name="T68" fmla="*/ 74 w 105"/>
              <a:gd name="T69" fmla="*/ 74 h 125"/>
              <a:gd name="T70" fmla="*/ 74 w 105"/>
              <a:gd name="T71" fmla="*/ 21 h 125"/>
              <a:gd name="T72" fmla="*/ 80 w 105"/>
              <a:gd name="T73" fmla="*/ 81 h 125"/>
              <a:gd name="T74" fmla="*/ 74 w 105"/>
              <a:gd name="T75"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25">
                <a:moveTo>
                  <a:pt x="89" y="2"/>
                </a:moveTo>
                <a:cubicBezTo>
                  <a:pt x="90" y="0"/>
                  <a:pt x="92" y="0"/>
                  <a:pt x="93" y="2"/>
                </a:cubicBezTo>
                <a:cubicBezTo>
                  <a:pt x="94" y="3"/>
                  <a:pt x="94" y="5"/>
                  <a:pt x="93" y="6"/>
                </a:cubicBezTo>
                <a:cubicBezTo>
                  <a:pt x="90" y="9"/>
                  <a:pt x="90" y="9"/>
                  <a:pt x="90" y="9"/>
                </a:cubicBezTo>
                <a:cubicBezTo>
                  <a:pt x="95" y="14"/>
                  <a:pt x="98" y="19"/>
                  <a:pt x="101" y="25"/>
                </a:cubicBezTo>
                <a:cubicBezTo>
                  <a:pt x="104" y="32"/>
                  <a:pt x="105" y="40"/>
                  <a:pt x="105" y="47"/>
                </a:cubicBezTo>
                <a:cubicBezTo>
                  <a:pt x="105" y="55"/>
                  <a:pt x="104" y="63"/>
                  <a:pt x="101" y="70"/>
                </a:cubicBezTo>
                <a:cubicBezTo>
                  <a:pt x="98" y="77"/>
                  <a:pt x="94" y="83"/>
                  <a:pt x="88" y="89"/>
                </a:cubicBezTo>
                <a:cubicBezTo>
                  <a:pt x="88" y="89"/>
                  <a:pt x="88" y="89"/>
                  <a:pt x="88" y="89"/>
                </a:cubicBezTo>
                <a:cubicBezTo>
                  <a:pt x="83" y="94"/>
                  <a:pt x="76" y="98"/>
                  <a:pt x="69" y="101"/>
                </a:cubicBezTo>
                <a:cubicBezTo>
                  <a:pt x="69" y="101"/>
                  <a:pt x="69" y="101"/>
                  <a:pt x="69" y="101"/>
                </a:cubicBezTo>
                <a:cubicBezTo>
                  <a:pt x="64" y="103"/>
                  <a:pt x="58" y="105"/>
                  <a:pt x="52" y="105"/>
                </a:cubicBezTo>
                <a:cubicBezTo>
                  <a:pt x="52" y="106"/>
                  <a:pt x="52" y="106"/>
                  <a:pt x="52" y="106"/>
                </a:cubicBezTo>
                <a:cubicBezTo>
                  <a:pt x="52" y="115"/>
                  <a:pt x="52" y="115"/>
                  <a:pt x="52" y="115"/>
                </a:cubicBezTo>
                <a:cubicBezTo>
                  <a:pt x="71" y="115"/>
                  <a:pt x="71" y="115"/>
                  <a:pt x="71" y="115"/>
                </a:cubicBezTo>
                <a:cubicBezTo>
                  <a:pt x="74" y="115"/>
                  <a:pt x="76" y="117"/>
                  <a:pt x="76" y="120"/>
                </a:cubicBezTo>
                <a:cubicBezTo>
                  <a:pt x="76" y="123"/>
                  <a:pt x="74" y="125"/>
                  <a:pt x="71" y="125"/>
                </a:cubicBezTo>
                <a:cubicBezTo>
                  <a:pt x="47" y="125"/>
                  <a:pt x="47" y="125"/>
                  <a:pt x="47" y="125"/>
                </a:cubicBezTo>
                <a:cubicBezTo>
                  <a:pt x="47" y="125"/>
                  <a:pt x="47" y="125"/>
                  <a:pt x="47" y="125"/>
                </a:cubicBezTo>
                <a:cubicBezTo>
                  <a:pt x="47" y="125"/>
                  <a:pt x="47" y="125"/>
                  <a:pt x="47" y="125"/>
                </a:cubicBezTo>
                <a:cubicBezTo>
                  <a:pt x="23" y="125"/>
                  <a:pt x="23" y="125"/>
                  <a:pt x="23" y="125"/>
                </a:cubicBezTo>
                <a:cubicBezTo>
                  <a:pt x="21" y="125"/>
                  <a:pt x="19" y="123"/>
                  <a:pt x="19" y="120"/>
                </a:cubicBezTo>
                <a:cubicBezTo>
                  <a:pt x="19" y="117"/>
                  <a:pt x="21" y="115"/>
                  <a:pt x="23" y="115"/>
                </a:cubicBezTo>
                <a:cubicBezTo>
                  <a:pt x="42" y="115"/>
                  <a:pt x="42" y="115"/>
                  <a:pt x="42" y="115"/>
                </a:cubicBezTo>
                <a:cubicBezTo>
                  <a:pt x="42" y="106"/>
                  <a:pt x="42" y="106"/>
                  <a:pt x="42" y="106"/>
                </a:cubicBezTo>
                <a:cubicBezTo>
                  <a:pt x="42" y="106"/>
                  <a:pt x="42" y="106"/>
                  <a:pt x="42" y="105"/>
                </a:cubicBezTo>
                <a:cubicBezTo>
                  <a:pt x="36" y="105"/>
                  <a:pt x="30" y="103"/>
                  <a:pt x="25" y="101"/>
                </a:cubicBezTo>
                <a:cubicBezTo>
                  <a:pt x="19" y="99"/>
                  <a:pt x="13" y="95"/>
                  <a:pt x="8" y="91"/>
                </a:cubicBezTo>
                <a:cubicBezTo>
                  <a:pt x="5" y="94"/>
                  <a:pt x="5" y="94"/>
                  <a:pt x="5" y="94"/>
                </a:cubicBezTo>
                <a:cubicBezTo>
                  <a:pt x="4" y="95"/>
                  <a:pt x="2" y="95"/>
                  <a:pt x="1" y="94"/>
                </a:cubicBezTo>
                <a:cubicBezTo>
                  <a:pt x="0" y="92"/>
                  <a:pt x="0" y="91"/>
                  <a:pt x="1" y="89"/>
                </a:cubicBezTo>
                <a:cubicBezTo>
                  <a:pt x="12" y="79"/>
                  <a:pt x="12" y="79"/>
                  <a:pt x="12" y="79"/>
                </a:cubicBezTo>
                <a:cubicBezTo>
                  <a:pt x="5" y="70"/>
                  <a:pt x="0" y="60"/>
                  <a:pt x="0" y="47"/>
                </a:cubicBezTo>
                <a:cubicBezTo>
                  <a:pt x="0" y="35"/>
                  <a:pt x="5" y="23"/>
                  <a:pt x="14" y="14"/>
                </a:cubicBezTo>
                <a:cubicBezTo>
                  <a:pt x="23" y="6"/>
                  <a:pt x="34" y="0"/>
                  <a:pt x="47" y="0"/>
                </a:cubicBezTo>
                <a:cubicBezTo>
                  <a:pt x="59" y="0"/>
                  <a:pt x="70" y="5"/>
                  <a:pt x="78" y="12"/>
                </a:cubicBezTo>
                <a:cubicBezTo>
                  <a:pt x="84" y="7"/>
                  <a:pt x="84" y="7"/>
                  <a:pt x="84" y="7"/>
                </a:cubicBezTo>
                <a:cubicBezTo>
                  <a:pt x="84" y="7"/>
                  <a:pt x="84" y="7"/>
                  <a:pt x="84" y="7"/>
                </a:cubicBezTo>
                <a:cubicBezTo>
                  <a:pt x="84" y="7"/>
                  <a:pt x="84" y="7"/>
                  <a:pt x="84" y="7"/>
                </a:cubicBezTo>
                <a:cubicBezTo>
                  <a:pt x="84" y="7"/>
                  <a:pt x="84" y="7"/>
                  <a:pt x="84" y="7"/>
                </a:cubicBezTo>
                <a:cubicBezTo>
                  <a:pt x="89" y="2"/>
                  <a:pt x="89" y="2"/>
                  <a:pt x="89" y="2"/>
                </a:cubicBezTo>
                <a:close/>
                <a:moveTo>
                  <a:pt x="86" y="13"/>
                </a:moveTo>
                <a:cubicBezTo>
                  <a:pt x="86" y="13"/>
                  <a:pt x="86" y="13"/>
                  <a:pt x="86" y="13"/>
                </a:cubicBezTo>
                <a:cubicBezTo>
                  <a:pt x="82" y="16"/>
                  <a:pt x="82" y="16"/>
                  <a:pt x="82" y="16"/>
                </a:cubicBezTo>
                <a:cubicBezTo>
                  <a:pt x="90" y="25"/>
                  <a:pt x="94" y="36"/>
                  <a:pt x="94" y="47"/>
                </a:cubicBezTo>
                <a:cubicBezTo>
                  <a:pt x="94" y="61"/>
                  <a:pt x="89" y="72"/>
                  <a:pt x="80" y="81"/>
                </a:cubicBezTo>
                <a:cubicBezTo>
                  <a:pt x="80" y="81"/>
                  <a:pt x="80" y="81"/>
                  <a:pt x="80" y="81"/>
                </a:cubicBezTo>
                <a:cubicBezTo>
                  <a:pt x="72" y="89"/>
                  <a:pt x="60" y="95"/>
                  <a:pt x="47" y="95"/>
                </a:cubicBezTo>
                <a:cubicBezTo>
                  <a:pt x="35" y="95"/>
                  <a:pt x="24" y="90"/>
                  <a:pt x="16" y="83"/>
                </a:cubicBezTo>
                <a:cubicBezTo>
                  <a:pt x="13" y="86"/>
                  <a:pt x="13" y="86"/>
                  <a:pt x="13" y="86"/>
                </a:cubicBezTo>
                <a:cubicBezTo>
                  <a:pt x="17" y="90"/>
                  <a:pt x="22" y="93"/>
                  <a:pt x="27" y="96"/>
                </a:cubicBezTo>
                <a:cubicBezTo>
                  <a:pt x="33" y="98"/>
                  <a:pt x="40" y="100"/>
                  <a:pt x="47" y="100"/>
                </a:cubicBezTo>
                <a:cubicBezTo>
                  <a:pt x="54" y="100"/>
                  <a:pt x="61" y="98"/>
                  <a:pt x="67" y="96"/>
                </a:cubicBezTo>
                <a:cubicBezTo>
                  <a:pt x="67" y="96"/>
                  <a:pt x="67" y="96"/>
                  <a:pt x="67" y="96"/>
                </a:cubicBezTo>
                <a:cubicBezTo>
                  <a:pt x="73" y="93"/>
                  <a:pt x="79" y="89"/>
                  <a:pt x="84" y="84"/>
                </a:cubicBezTo>
                <a:cubicBezTo>
                  <a:pt x="84" y="84"/>
                  <a:pt x="84" y="84"/>
                  <a:pt x="84" y="84"/>
                </a:cubicBezTo>
                <a:cubicBezTo>
                  <a:pt x="84" y="84"/>
                  <a:pt x="84" y="84"/>
                  <a:pt x="84" y="84"/>
                </a:cubicBezTo>
                <a:cubicBezTo>
                  <a:pt x="89" y="80"/>
                  <a:pt x="93" y="74"/>
                  <a:pt x="95" y="67"/>
                </a:cubicBezTo>
                <a:cubicBezTo>
                  <a:pt x="98" y="61"/>
                  <a:pt x="99" y="55"/>
                  <a:pt x="99" y="47"/>
                </a:cubicBezTo>
                <a:cubicBezTo>
                  <a:pt x="99" y="40"/>
                  <a:pt x="98" y="34"/>
                  <a:pt x="95" y="28"/>
                </a:cubicBezTo>
                <a:cubicBezTo>
                  <a:pt x="93" y="22"/>
                  <a:pt x="90" y="17"/>
                  <a:pt x="86" y="13"/>
                </a:cubicBezTo>
                <a:close/>
                <a:moveTo>
                  <a:pt x="74" y="21"/>
                </a:moveTo>
                <a:cubicBezTo>
                  <a:pt x="74" y="21"/>
                  <a:pt x="74" y="21"/>
                  <a:pt x="74" y="21"/>
                </a:cubicBezTo>
                <a:cubicBezTo>
                  <a:pt x="67" y="15"/>
                  <a:pt x="58" y="10"/>
                  <a:pt x="47" y="10"/>
                </a:cubicBezTo>
                <a:cubicBezTo>
                  <a:pt x="37" y="10"/>
                  <a:pt x="28" y="15"/>
                  <a:pt x="21" y="21"/>
                </a:cubicBezTo>
                <a:cubicBezTo>
                  <a:pt x="14" y="28"/>
                  <a:pt x="10" y="37"/>
                  <a:pt x="10" y="47"/>
                </a:cubicBezTo>
                <a:cubicBezTo>
                  <a:pt x="10" y="58"/>
                  <a:pt x="14" y="67"/>
                  <a:pt x="21" y="74"/>
                </a:cubicBezTo>
                <a:cubicBezTo>
                  <a:pt x="28" y="81"/>
                  <a:pt x="37" y="85"/>
                  <a:pt x="47" y="85"/>
                </a:cubicBezTo>
                <a:cubicBezTo>
                  <a:pt x="57" y="85"/>
                  <a:pt x="67" y="81"/>
                  <a:pt x="73" y="74"/>
                </a:cubicBezTo>
                <a:cubicBezTo>
                  <a:pt x="74" y="74"/>
                  <a:pt x="74" y="74"/>
                  <a:pt x="74" y="74"/>
                </a:cubicBezTo>
                <a:cubicBezTo>
                  <a:pt x="80" y="67"/>
                  <a:pt x="84" y="58"/>
                  <a:pt x="84" y="47"/>
                </a:cubicBezTo>
                <a:cubicBezTo>
                  <a:pt x="84" y="37"/>
                  <a:pt x="80" y="28"/>
                  <a:pt x="74" y="21"/>
                </a:cubicBezTo>
                <a:cubicBezTo>
                  <a:pt x="74" y="21"/>
                  <a:pt x="74" y="21"/>
                  <a:pt x="74" y="21"/>
                </a:cubicBezTo>
                <a:close/>
                <a:moveTo>
                  <a:pt x="80" y="81"/>
                </a:moveTo>
                <a:cubicBezTo>
                  <a:pt x="80" y="81"/>
                  <a:pt x="80" y="81"/>
                  <a:pt x="80" y="81"/>
                </a:cubicBezTo>
                <a:cubicBezTo>
                  <a:pt x="78" y="83"/>
                  <a:pt x="75" y="83"/>
                  <a:pt x="74" y="81"/>
                </a:cubicBezTo>
                <a:cubicBezTo>
                  <a:pt x="80" y="81"/>
                  <a:pt x="80" y="81"/>
                  <a:pt x="80"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50000"/>
                  <a:lumOff val="50000"/>
                </a:schemeClr>
              </a:solidFill>
              <a:cs typeface="+mn-ea"/>
              <a:sym typeface="+mn-lt"/>
            </a:endParaRPr>
          </a:p>
        </p:txBody>
      </p:sp>
      <p:sp>
        <p:nvSpPr>
          <p:cNvPr id="38" name="标题 1"/>
          <p:cNvSpPr txBox="1"/>
          <p:nvPr/>
        </p:nvSpPr>
        <p:spPr>
          <a:xfrm>
            <a:off x="395536" y="170312"/>
            <a:ext cx="2052228" cy="3500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zh-CN" sz="2200" b="1" dirty="0">
                <a:solidFill>
                  <a:schemeClr val="tx1">
                    <a:lumMod val="75000"/>
                    <a:lumOff val="25000"/>
                  </a:schemeClr>
                </a:solidFill>
                <a:latin typeface="+mn-lt"/>
                <a:ea typeface="+mn-ea"/>
                <a:cs typeface="+mn-ea"/>
                <a:sym typeface="+mn-lt"/>
              </a:rPr>
              <a:t>物联网</a:t>
            </a:r>
            <a:r>
              <a:rPr lang="zh-CN" altLang="en-US" sz="2200" b="1" dirty="0">
                <a:solidFill>
                  <a:schemeClr val="tx1">
                    <a:lumMod val="75000"/>
                    <a:lumOff val="25000"/>
                  </a:schemeClr>
                </a:solidFill>
                <a:latin typeface="+mn-lt"/>
                <a:ea typeface="+mn-ea"/>
                <a:cs typeface="+mn-ea"/>
                <a:sym typeface="+mn-lt"/>
              </a:rPr>
              <a:t>的发展</a:t>
            </a:r>
            <a:endParaRPr lang="zh-CN" altLang="en-US" sz="2200" b="1" dirty="0">
              <a:solidFill>
                <a:schemeClr val="tx1">
                  <a:lumMod val="75000"/>
                  <a:lumOff val="25000"/>
                </a:schemeClr>
              </a:solidFill>
              <a:latin typeface="+mn-lt"/>
              <a:ea typeface="+mn-ea"/>
              <a:cs typeface="+mn-ea"/>
              <a:sym typeface="+mn-lt"/>
            </a:endParaRPr>
          </a:p>
        </p:txBody>
      </p:sp>
      <p:sp>
        <p:nvSpPr>
          <p:cNvPr id="39" name="TextBox 29"/>
          <p:cNvSpPr txBox="1">
            <a:spLocks noChangeArrowheads="1"/>
          </p:cNvSpPr>
          <p:nvPr/>
        </p:nvSpPr>
        <p:spPr bwMode="auto">
          <a:xfrm>
            <a:off x="774516" y="3560394"/>
            <a:ext cx="14315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Arial Black" panose="020B0A04020102020204" pitchFamily="34" charset="0"/>
                <a:ea typeface="宋体" panose="02010600030101010101" pitchFamily="2" charset="-122"/>
              </a:defRPr>
            </a:lvl1pPr>
            <a:lvl2pPr marL="742950" indent="-285750">
              <a:defRPr sz="1600" b="1">
                <a:solidFill>
                  <a:schemeClr val="tx1"/>
                </a:solidFill>
                <a:latin typeface="Arial Black" panose="020B0A04020102020204" pitchFamily="34" charset="0"/>
                <a:ea typeface="宋体" panose="02010600030101010101" pitchFamily="2" charset="-122"/>
              </a:defRPr>
            </a:lvl2pPr>
            <a:lvl3pPr marL="1143000" indent="-228600">
              <a:defRPr sz="1600" b="1">
                <a:solidFill>
                  <a:schemeClr val="tx1"/>
                </a:solidFill>
                <a:latin typeface="Arial Black" panose="020B0A04020102020204" pitchFamily="34" charset="0"/>
                <a:ea typeface="宋体" panose="02010600030101010101" pitchFamily="2" charset="-122"/>
              </a:defRPr>
            </a:lvl3pPr>
            <a:lvl4pPr marL="1600200" indent="-228600">
              <a:defRPr sz="1600" b="1">
                <a:solidFill>
                  <a:schemeClr val="tx1"/>
                </a:solidFill>
                <a:latin typeface="Arial Black" panose="020B0A04020102020204" pitchFamily="34" charset="0"/>
                <a:ea typeface="宋体" panose="02010600030101010101" pitchFamily="2" charset="-122"/>
              </a:defRPr>
            </a:lvl4pPr>
            <a:lvl5pPr marL="2057400" indent="-228600">
              <a:defRPr sz="1600" b="1">
                <a:solidFill>
                  <a:schemeClr val="tx1"/>
                </a:solidFill>
                <a:latin typeface="Arial Black" panose="020B0A040201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9pPr>
          </a:lstStyle>
          <a:p>
            <a:pPr marL="171450" indent="-171450" algn="l" eaLnBrk="1" hangingPunct="1">
              <a:buFont typeface="Wingdings" panose="05000000000000000000" pitchFamily="2" charset="2"/>
              <a:buChar char="Ø"/>
            </a:pPr>
            <a:r>
              <a:rPr lang="en-US" altLang="zh-CN" sz="1200" b="0" dirty="0">
                <a:solidFill>
                  <a:schemeClr val="tx1">
                    <a:lumMod val="75000"/>
                    <a:lumOff val="25000"/>
                  </a:schemeClr>
                </a:solidFill>
                <a:latin typeface="+mn-lt"/>
                <a:ea typeface="+mn-ea"/>
                <a:cs typeface="+mn-ea"/>
                <a:sym typeface="+mn-lt"/>
              </a:rPr>
              <a:t>U-Korea</a:t>
            </a:r>
            <a:r>
              <a:rPr lang="zh-CN" altLang="en-US" sz="1200" b="0" dirty="0">
                <a:solidFill>
                  <a:schemeClr val="tx1">
                    <a:lumMod val="75000"/>
                    <a:lumOff val="25000"/>
                  </a:schemeClr>
                </a:solidFill>
                <a:latin typeface="+mn-lt"/>
                <a:ea typeface="+mn-ea"/>
                <a:cs typeface="+mn-ea"/>
                <a:sym typeface="+mn-lt"/>
              </a:rPr>
              <a:t>战略</a:t>
            </a:r>
            <a:endParaRPr lang="zh-CN" altLang="en-US" sz="1200" b="0" dirty="0">
              <a:solidFill>
                <a:schemeClr val="tx1">
                  <a:lumMod val="75000"/>
                  <a:lumOff val="25000"/>
                </a:schemeClr>
              </a:solidFill>
              <a:latin typeface="+mn-lt"/>
              <a:ea typeface="+mn-ea"/>
              <a:cs typeface="+mn-ea"/>
              <a:sym typeface="+mn-lt"/>
            </a:endParaRPr>
          </a:p>
        </p:txBody>
      </p:sp>
      <p:sp>
        <p:nvSpPr>
          <p:cNvPr id="40" name="TextBox 30"/>
          <p:cNvSpPr txBox="1">
            <a:spLocks noChangeArrowheads="1"/>
          </p:cNvSpPr>
          <p:nvPr/>
        </p:nvSpPr>
        <p:spPr bwMode="auto">
          <a:xfrm>
            <a:off x="753253" y="3260312"/>
            <a:ext cx="14222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Arial Black" panose="020B0A04020102020204" pitchFamily="34" charset="0"/>
                <a:ea typeface="宋体" panose="02010600030101010101" pitchFamily="2" charset="-122"/>
              </a:defRPr>
            </a:lvl1pPr>
            <a:lvl2pPr marL="742950" indent="-285750">
              <a:defRPr sz="1600" b="1">
                <a:solidFill>
                  <a:schemeClr val="tx1"/>
                </a:solidFill>
                <a:latin typeface="Arial Black" panose="020B0A04020102020204" pitchFamily="34" charset="0"/>
                <a:ea typeface="宋体" panose="02010600030101010101" pitchFamily="2" charset="-122"/>
              </a:defRPr>
            </a:lvl2pPr>
            <a:lvl3pPr marL="1143000" indent="-228600">
              <a:defRPr sz="1600" b="1">
                <a:solidFill>
                  <a:schemeClr val="tx1"/>
                </a:solidFill>
                <a:latin typeface="Arial Black" panose="020B0A04020102020204" pitchFamily="34" charset="0"/>
                <a:ea typeface="宋体" panose="02010600030101010101" pitchFamily="2" charset="-122"/>
              </a:defRPr>
            </a:lvl3pPr>
            <a:lvl4pPr marL="1600200" indent="-228600">
              <a:defRPr sz="1600" b="1">
                <a:solidFill>
                  <a:schemeClr val="tx1"/>
                </a:solidFill>
                <a:latin typeface="Arial Black" panose="020B0A04020102020204" pitchFamily="34" charset="0"/>
                <a:ea typeface="宋体" panose="02010600030101010101" pitchFamily="2" charset="-122"/>
              </a:defRPr>
            </a:lvl4pPr>
            <a:lvl5pPr marL="2057400" indent="-228600">
              <a:defRPr sz="1600" b="1">
                <a:solidFill>
                  <a:schemeClr val="tx1"/>
                </a:solidFill>
                <a:latin typeface="Arial Black" panose="020B0A040201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9pPr>
          </a:lstStyle>
          <a:p>
            <a:pPr marL="171450" indent="-171450" algn="l" eaLnBrk="1" hangingPunct="1">
              <a:buFont typeface="Wingdings" panose="05000000000000000000" pitchFamily="2" charset="2"/>
              <a:buChar char="Ø"/>
            </a:pPr>
            <a:r>
              <a:rPr lang="en-US" altLang="zh-CN" sz="1200" b="0" dirty="0">
                <a:solidFill>
                  <a:schemeClr val="tx1">
                    <a:lumMod val="75000"/>
                    <a:lumOff val="25000"/>
                  </a:schemeClr>
                </a:solidFill>
                <a:latin typeface="+mn-lt"/>
                <a:ea typeface="+mn-ea"/>
                <a:cs typeface="+mn-ea"/>
                <a:sym typeface="+mn-lt"/>
              </a:rPr>
              <a:t>U-Japan</a:t>
            </a:r>
            <a:r>
              <a:rPr lang="zh-CN" altLang="en-US" sz="1200" b="0" dirty="0">
                <a:solidFill>
                  <a:schemeClr val="tx1">
                    <a:lumMod val="75000"/>
                    <a:lumOff val="25000"/>
                  </a:schemeClr>
                </a:solidFill>
                <a:latin typeface="+mn-lt"/>
                <a:ea typeface="+mn-ea"/>
                <a:cs typeface="+mn-ea"/>
                <a:sym typeface="+mn-lt"/>
              </a:rPr>
              <a:t>战略</a:t>
            </a:r>
            <a:endParaRPr lang="zh-CN" altLang="en-US" sz="1200" b="0" dirty="0">
              <a:solidFill>
                <a:schemeClr val="tx1">
                  <a:lumMod val="75000"/>
                  <a:lumOff val="25000"/>
                </a:schemeClr>
              </a:solidFill>
              <a:latin typeface="+mn-lt"/>
              <a:ea typeface="+mn-ea"/>
              <a:cs typeface="+mn-ea"/>
              <a:sym typeface="+mn-lt"/>
            </a:endParaRPr>
          </a:p>
        </p:txBody>
      </p:sp>
      <p:sp>
        <p:nvSpPr>
          <p:cNvPr id="41" name="TextBox 31"/>
          <p:cNvSpPr txBox="1">
            <a:spLocks noChangeArrowheads="1"/>
          </p:cNvSpPr>
          <p:nvPr/>
        </p:nvSpPr>
        <p:spPr bwMode="auto">
          <a:xfrm>
            <a:off x="3719878" y="3410353"/>
            <a:ext cx="193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Arial Black" panose="020B0A04020102020204" pitchFamily="34" charset="0"/>
                <a:ea typeface="宋体" panose="02010600030101010101" pitchFamily="2" charset="-122"/>
              </a:defRPr>
            </a:lvl1pPr>
            <a:lvl2pPr marL="742950" indent="-285750">
              <a:defRPr sz="1600" b="1">
                <a:solidFill>
                  <a:schemeClr val="tx1"/>
                </a:solidFill>
                <a:latin typeface="Arial Black" panose="020B0A04020102020204" pitchFamily="34" charset="0"/>
                <a:ea typeface="宋体" panose="02010600030101010101" pitchFamily="2" charset="-122"/>
              </a:defRPr>
            </a:lvl2pPr>
            <a:lvl3pPr marL="1143000" indent="-228600">
              <a:defRPr sz="1600" b="1">
                <a:solidFill>
                  <a:schemeClr val="tx1"/>
                </a:solidFill>
                <a:latin typeface="Arial Black" panose="020B0A04020102020204" pitchFamily="34" charset="0"/>
                <a:ea typeface="宋体" panose="02010600030101010101" pitchFamily="2" charset="-122"/>
              </a:defRPr>
            </a:lvl3pPr>
            <a:lvl4pPr marL="1600200" indent="-228600">
              <a:defRPr sz="1600" b="1">
                <a:solidFill>
                  <a:schemeClr val="tx1"/>
                </a:solidFill>
                <a:latin typeface="Arial Black" panose="020B0A04020102020204" pitchFamily="34" charset="0"/>
                <a:ea typeface="宋体" panose="02010600030101010101" pitchFamily="2" charset="-122"/>
              </a:defRPr>
            </a:lvl4pPr>
            <a:lvl5pPr marL="2057400" indent="-228600">
              <a:defRPr sz="1600" b="1">
                <a:solidFill>
                  <a:schemeClr val="tx1"/>
                </a:solidFill>
                <a:latin typeface="Arial Black" panose="020B0A040201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9pPr>
          </a:lstStyle>
          <a:p>
            <a:pPr marL="171450" indent="-171450" algn="l" eaLnBrk="1" hangingPunct="1">
              <a:buFont typeface="Wingdings" panose="05000000000000000000" pitchFamily="2" charset="2"/>
              <a:buChar char="Ø"/>
            </a:pPr>
            <a:r>
              <a:rPr lang="en-US" altLang="zh-CN" sz="1200" b="0" dirty="0">
                <a:solidFill>
                  <a:schemeClr val="tx1">
                    <a:lumMod val="75000"/>
                    <a:lumOff val="25000"/>
                  </a:schemeClr>
                </a:solidFill>
                <a:latin typeface="+mn-lt"/>
                <a:ea typeface="+mn-ea"/>
                <a:cs typeface="+mn-ea"/>
                <a:sym typeface="+mn-lt"/>
              </a:rPr>
              <a:t>IBM </a:t>
            </a:r>
            <a:r>
              <a:rPr lang="zh-CN" altLang="en-US" sz="1200" b="0" dirty="0">
                <a:solidFill>
                  <a:schemeClr val="tx1">
                    <a:lumMod val="75000"/>
                    <a:lumOff val="25000"/>
                  </a:schemeClr>
                </a:solidFill>
                <a:latin typeface="+mn-lt"/>
                <a:ea typeface="+mn-ea"/>
                <a:cs typeface="+mn-ea"/>
                <a:sym typeface="+mn-lt"/>
              </a:rPr>
              <a:t>提出“智慧地球”</a:t>
            </a:r>
            <a:endParaRPr lang="zh-CN" altLang="en-US" sz="1200" b="0" dirty="0">
              <a:solidFill>
                <a:schemeClr val="tx1">
                  <a:lumMod val="75000"/>
                  <a:lumOff val="25000"/>
                </a:schemeClr>
              </a:solidFill>
              <a:latin typeface="+mn-lt"/>
              <a:ea typeface="+mn-ea"/>
              <a:cs typeface="+mn-ea"/>
              <a:sym typeface="+mn-lt"/>
            </a:endParaRPr>
          </a:p>
          <a:p>
            <a:pPr marL="171450" indent="-171450" algn="l" eaLnBrk="1" hangingPunct="1">
              <a:buFont typeface="Wingdings" panose="05000000000000000000" pitchFamily="2" charset="2"/>
              <a:buChar char="Ø"/>
            </a:pPr>
            <a:endParaRPr lang="zh-CN" altLang="en-US" sz="1200" b="0" dirty="0">
              <a:solidFill>
                <a:schemeClr val="tx1">
                  <a:lumMod val="75000"/>
                  <a:lumOff val="25000"/>
                </a:schemeClr>
              </a:solidFill>
              <a:latin typeface="+mn-lt"/>
              <a:ea typeface="+mn-ea"/>
              <a:cs typeface="+mn-ea"/>
              <a:sym typeface="+mn-lt"/>
            </a:endParaRPr>
          </a:p>
        </p:txBody>
      </p:sp>
      <p:sp>
        <p:nvSpPr>
          <p:cNvPr id="42" name="TextBox 54"/>
          <p:cNvSpPr txBox="1">
            <a:spLocks noChangeArrowheads="1"/>
          </p:cNvSpPr>
          <p:nvPr/>
        </p:nvSpPr>
        <p:spPr bwMode="auto">
          <a:xfrm>
            <a:off x="2263841" y="1319552"/>
            <a:ext cx="1536188"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Arial Black" panose="020B0A04020102020204" pitchFamily="34" charset="0"/>
                <a:ea typeface="宋体" panose="02010600030101010101" pitchFamily="2" charset="-122"/>
              </a:defRPr>
            </a:lvl1pPr>
            <a:lvl2pPr marL="742950" indent="-285750">
              <a:defRPr sz="1600" b="1">
                <a:solidFill>
                  <a:schemeClr val="tx1"/>
                </a:solidFill>
                <a:latin typeface="Arial Black" panose="020B0A04020102020204" pitchFamily="34" charset="0"/>
                <a:ea typeface="宋体" panose="02010600030101010101" pitchFamily="2" charset="-122"/>
              </a:defRPr>
            </a:lvl2pPr>
            <a:lvl3pPr marL="1143000" indent="-228600">
              <a:defRPr sz="1600" b="1">
                <a:solidFill>
                  <a:schemeClr val="tx1"/>
                </a:solidFill>
                <a:latin typeface="Arial Black" panose="020B0A04020102020204" pitchFamily="34" charset="0"/>
                <a:ea typeface="宋体" panose="02010600030101010101" pitchFamily="2" charset="-122"/>
              </a:defRPr>
            </a:lvl3pPr>
            <a:lvl4pPr marL="1600200" indent="-228600">
              <a:defRPr sz="1600" b="1">
                <a:solidFill>
                  <a:schemeClr val="tx1"/>
                </a:solidFill>
                <a:latin typeface="Arial Black" panose="020B0A04020102020204" pitchFamily="34" charset="0"/>
                <a:ea typeface="宋体" panose="02010600030101010101" pitchFamily="2" charset="-122"/>
              </a:defRPr>
            </a:lvl4pPr>
            <a:lvl5pPr marL="2057400" indent="-228600">
              <a:defRPr sz="1600" b="1">
                <a:solidFill>
                  <a:schemeClr val="tx1"/>
                </a:solidFill>
                <a:latin typeface="Arial Black" panose="020B0A040201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9pPr>
          </a:lstStyle>
          <a:p>
            <a:pPr marL="171450" indent="-171450" algn="l" eaLnBrk="1" hangingPunct="1">
              <a:lnSpc>
                <a:spcPct val="150000"/>
              </a:lnSpc>
              <a:buFont typeface="Wingdings" panose="05000000000000000000" pitchFamily="2" charset="2"/>
              <a:buChar char="Ø"/>
            </a:pPr>
            <a:r>
              <a:rPr lang="en-US" altLang="zh-CN" sz="1200" b="0" dirty="0">
                <a:solidFill>
                  <a:schemeClr val="tx1">
                    <a:lumMod val="75000"/>
                    <a:lumOff val="25000"/>
                  </a:schemeClr>
                </a:solidFill>
                <a:latin typeface="+mn-lt"/>
                <a:ea typeface="+mn-ea"/>
                <a:cs typeface="+mn-ea"/>
                <a:sym typeface="+mn-lt"/>
              </a:rPr>
              <a:t>《ITU </a:t>
            </a:r>
            <a:r>
              <a:rPr lang="zh-CN" altLang="en-US" sz="1200" b="0" dirty="0">
                <a:solidFill>
                  <a:schemeClr val="tx1">
                    <a:lumMod val="75000"/>
                    <a:lumOff val="25000"/>
                  </a:schemeClr>
                </a:solidFill>
                <a:latin typeface="+mn-lt"/>
                <a:ea typeface="+mn-ea"/>
                <a:cs typeface="+mn-ea"/>
                <a:sym typeface="+mn-lt"/>
              </a:rPr>
              <a:t>互联网报告</a:t>
            </a:r>
            <a:r>
              <a:rPr lang="en-US" altLang="zh-CN" sz="1200" b="0" dirty="0">
                <a:solidFill>
                  <a:schemeClr val="tx1">
                    <a:lumMod val="75000"/>
                    <a:lumOff val="25000"/>
                  </a:schemeClr>
                </a:solidFill>
                <a:latin typeface="+mn-lt"/>
                <a:ea typeface="+mn-ea"/>
                <a:cs typeface="+mn-ea"/>
                <a:sym typeface="+mn-lt"/>
              </a:rPr>
              <a:t>2005</a:t>
            </a:r>
            <a:r>
              <a:rPr lang="zh-CN" altLang="en-US" sz="1200" b="0" dirty="0">
                <a:solidFill>
                  <a:schemeClr val="tx1">
                    <a:lumMod val="75000"/>
                    <a:lumOff val="25000"/>
                  </a:schemeClr>
                </a:solidFill>
                <a:latin typeface="+mn-lt"/>
                <a:ea typeface="+mn-ea"/>
                <a:cs typeface="+mn-ea"/>
                <a:sym typeface="+mn-lt"/>
              </a:rPr>
              <a:t>：物联网</a:t>
            </a:r>
            <a:r>
              <a:rPr lang="en-US" altLang="zh-CN" sz="1200" b="0" dirty="0">
                <a:solidFill>
                  <a:schemeClr val="tx1">
                    <a:lumMod val="75000"/>
                    <a:lumOff val="25000"/>
                  </a:schemeClr>
                </a:solidFill>
                <a:latin typeface="+mn-lt"/>
                <a:ea typeface="+mn-ea"/>
                <a:cs typeface="+mn-ea"/>
                <a:sym typeface="+mn-lt"/>
              </a:rPr>
              <a:t>》</a:t>
            </a:r>
            <a:endParaRPr lang="zh-CN" altLang="en-US" sz="1200" b="0" dirty="0">
              <a:solidFill>
                <a:schemeClr val="tx1">
                  <a:lumMod val="75000"/>
                  <a:lumOff val="25000"/>
                </a:schemeClr>
              </a:solidFill>
              <a:latin typeface="+mn-lt"/>
              <a:ea typeface="+mn-ea"/>
              <a:cs typeface="+mn-ea"/>
              <a:sym typeface="+mn-lt"/>
            </a:endParaRPr>
          </a:p>
        </p:txBody>
      </p:sp>
      <p:sp>
        <p:nvSpPr>
          <p:cNvPr id="43" name="TextBox 32"/>
          <p:cNvSpPr txBox="1">
            <a:spLocks noChangeArrowheads="1"/>
          </p:cNvSpPr>
          <p:nvPr/>
        </p:nvSpPr>
        <p:spPr bwMode="auto">
          <a:xfrm>
            <a:off x="5595132" y="1575374"/>
            <a:ext cx="9733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Black" panose="020B0A04020102020204" pitchFamily="34" charset="0"/>
                <a:ea typeface="宋体" panose="02010600030101010101" pitchFamily="2" charset="-122"/>
              </a:defRPr>
            </a:lvl1pPr>
            <a:lvl2pPr marL="742950" indent="-285750">
              <a:defRPr sz="1600" b="1">
                <a:solidFill>
                  <a:schemeClr val="tx1"/>
                </a:solidFill>
                <a:latin typeface="Arial Black" panose="020B0A04020102020204" pitchFamily="34" charset="0"/>
                <a:ea typeface="宋体" panose="02010600030101010101" pitchFamily="2" charset="-122"/>
              </a:defRPr>
            </a:lvl2pPr>
            <a:lvl3pPr marL="1143000" indent="-228600">
              <a:defRPr sz="1600" b="1">
                <a:solidFill>
                  <a:schemeClr val="tx1"/>
                </a:solidFill>
                <a:latin typeface="Arial Black" panose="020B0A04020102020204" pitchFamily="34" charset="0"/>
                <a:ea typeface="宋体" panose="02010600030101010101" pitchFamily="2" charset="-122"/>
              </a:defRPr>
            </a:lvl3pPr>
            <a:lvl4pPr marL="1600200" indent="-228600">
              <a:defRPr sz="1600" b="1">
                <a:solidFill>
                  <a:schemeClr val="tx1"/>
                </a:solidFill>
                <a:latin typeface="Arial Black" panose="020B0A04020102020204" pitchFamily="34" charset="0"/>
                <a:ea typeface="宋体" panose="02010600030101010101" pitchFamily="2" charset="-122"/>
              </a:defRPr>
            </a:lvl4pPr>
            <a:lvl5pPr marL="2057400" indent="-228600">
              <a:defRPr sz="1600" b="1">
                <a:solidFill>
                  <a:schemeClr val="tx1"/>
                </a:solidFill>
                <a:latin typeface="Arial Black" panose="020B0A040201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9pPr>
          </a:lstStyle>
          <a:p>
            <a:pPr marL="171450" indent="-171450" algn="l" eaLnBrk="1" hangingPunct="1">
              <a:buFont typeface="Wingdings" panose="05000000000000000000" pitchFamily="2" charset="2"/>
              <a:buChar char="Ø"/>
            </a:pPr>
            <a:r>
              <a:rPr lang="zh-CN" altLang="en-US" sz="1200" b="0" dirty="0">
                <a:solidFill>
                  <a:schemeClr val="tx1">
                    <a:lumMod val="75000"/>
                    <a:lumOff val="25000"/>
                  </a:schemeClr>
                </a:solidFill>
                <a:latin typeface="+mn-lt"/>
                <a:ea typeface="+mn-ea"/>
                <a:cs typeface="+mn-ea"/>
                <a:sym typeface="+mn-lt"/>
              </a:rPr>
              <a:t>感知中国</a:t>
            </a:r>
            <a:endParaRPr lang="zh-CN" altLang="en-US" sz="1200" b="0" dirty="0">
              <a:solidFill>
                <a:schemeClr val="tx1">
                  <a:lumMod val="75000"/>
                  <a:lumOff val="25000"/>
                </a:schemeClr>
              </a:solidFill>
              <a:latin typeface="+mn-lt"/>
              <a:ea typeface="+mn-ea"/>
              <a:cs typeface="+mn-ea"/>
              <a:sym typeface="+mn-lt"/>
            </a:endParaRPr>
          </a:p>
        </p:txBody>
      </p:sp>
      <p:sp>
        <p:nvSpPr>
          <p:cNvPr id="44" name="TextBox 35"/>
          <p:cNvSpPr txBox="1">
            <a:spLocks noChangeArrowheads="1"/>
          </p:cNvSpPr>
          <p:nvPr/>
        </p:nvSpPr>
        <p:spPr bwMode="auto">
          <a:xfrm>
            <a:off x="5595132" y="1299975"/>
            <a:ext cx="15361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Arial Black" panose="020B0A04020102020204" pitchFamily="34" charset="0"/>
                <a:ea typeface="宋体" panose="02010600030101010101" pitchFamily="2" charset="-122"/>
              </a:defRPr>
            </a:lvl1pPr>
            <a:lvl2pPr marL="742950" indent="-285750">
              <a:defRPr sz="1600" b="1">
                <a:solidFill>
                  <a:schemeClr val="tx1"/>
                </a:solidFill>
                <a:latin typeface="Arial Black" panose="020B0A04020102020204" pitchFamily="34" charset="0"/>
                <a:ea typeface="宋体" panose="02010600030101010101" pitchFamily="2" charset="-122"/>
              </a:defRPr>
            </a:lvl2pPr>
            <a:lvl3pPr marL="1143000" indent="-228600">
              <a:defRPr sz="1600" b="1">
                <a:solidFill>
                  <a:schemeClr val="tx1"/>
                </a:solidFill>
                <a:latin typeface="Arial Black" panose="020B0A04020102020204" pitchFamily="34" charset="0"/>
                <a:ea typeface="宋体" panose="02010600030101010101" pitchFamily="2" charset="-122"/>
              </a:defRPr>
            </a:lvl3pPr>
            <a:lvl4pPr marL="1600200" indent="-228600">
              <a:defRPr sz="1600" b="1">
                <a:solidFill>
                  <a:schemeClr val="tx1"/>
                </a:solidFill>
                <a:latin typeface="Arial Black" panose="020B0A04020102020204" pitchFamily="34" charset="0"/>
                <a:ea typeface="宋体" panose="02010600030101010101" pitchFamily="2" charset="-122"/>
              </a:defRPr>
            </a:lvl4pPr>
            <a:lvl5pPr marL="2057400" indent="-228600">
              <a:defRPr sz="1600" b="1">
                <a:solidFill>
                  <a:schemeClr val="tx1"/>
                </a:solidFill>
                <a:latin typeface="Arial Black" panose="020B0A040201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9pPr>
          </a:lstStyle>
          <a:p>
            <a:pPr marL="171450" indent="-171450" algn="l" eaLnBrk="1" hangingPunct="1">
              <a:buFont typeface="Wingdings" panose="05000000000000000000" pitchFamily="2" charset="2"/>
              <a:buChar char="Ø"/>
            </a:pPr>
            <a:r>
              <a:rPr lang="zh-CN" altLang="en-US" sz="1200" b="0" dirty="0">
                <a:solidFill>
                  <a:schemeClr val="tx1">
                    <a:lumMod val="75000"/>
                    <a:lumOff val="25000"/>
                  </a:schemeClr>
                </a:solidFill>
                <a:latin typeface="+mn-lt"/>
                <a:ea typeface="+mn-ea"/>
                <a:cs typeface="+mn-ea"/>
                <a:sym typeface="+mn-lt"/>
              </a:rPr>
              <a:t>物联网行动计划</a:t>
            </a:r>
            <a:endParaRPr lang="zh-CN" altLang="en-US" sz="1200" b="0" dirty="0">
              <a:solidFill>
                <a:schemeClr val="tx1">
                  <a:lumMod val="75000"/>
                  <a:lumOff val="25000"/>
                </a:schemeClr>
              </a:solidFill>
              <a:latin typeface="+mn-lt"/>
              <a:ea typeface="+mn-ea"/>
              <a:cs typeface="+mn-ea"/>
              <a:sym typeface="+mn-lt"/>
            </a:endParaRPr>
          </a:p>
        </p:txBody>
      </p:sp>
      <p:sp>
        <p:nvSpPr>
          <p:cNvPr id="45" name="TextBox 52"/>
          <p:cNvSpPr txBox="1">
            <a:spLocks noChangeArrowheads="1"/>
          </p:cNvSpPr>
          <p:nvPr/>
        </p:nvSpPr>
        <p:spPr bwMode="auto">
          <a:xfrm>
            <a:off x="7003286" y="3761377"/>
            <a:ext cx="1658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Arial Black" panose="020B0A04020102020204" pitchFamily="34" charset="0"/>
                <a:ea typeface="宋体" panose="02010600030101010101" pitchFamily="2" charset="-122"/>
              </a:defRPr>
            </a:lvl1pPr>
            <a:lvl2pPr marL="742950" indent="-285750">
              <a:defRPr sz="1600" b="1">
                <a:solidFill>
                  <a:schemeClr val="tx1"/>
                </a:solidFill>
                <a:latin typeface="Arial Black" panose="020B0A04020102020204" pitchFamily="34" charset="0"/>
                <a:ea typeface="宋体" panose="02010600030101010101" pitchFamily="2" charset="-122"/>
              </a:defRPr>
            </a:lvl2pPr>
            <a:lvl3pPr marL="1143000" indent="-228600">
              <a:defRPr sz="1600" b="1">
                <a:solidFill>
                  <a:schemeClr val="tx1"/>
                </a:solidFill>
                <a:latin typeface="Arial Black" panose="020B0A04020102020204" pitchFamily="34" charset="0"/>
                <a:ea typeface="宋体" panose="02010600030101010101" pitchFamily="2" charset="-122"/>
              </a:defRPr>
            </a:lvl3pPr>
            <a:lvl4pPr marL="1600200" indent="-228600">
              <a:defRPr sz="1600" b="1">
                <a:solidFill>
                  <a:schemeClr val="tx1"/>
                </a:solidFill>
                <a:latin typeface="Arial Black" panose="020B0A04020102020204" pitchFamily="34" charset="0"/>
                <a:ea typeface="宋体" panose="02010600030101010101" pitchFamily="2" charset="-122"/>
              </a:defRPr>
            </a:lvl4pPr>
            <a:lvl5pPr marL="2057400" indent="-228600">
              <a:defRPr sz="1600" b="1">
                <a:solidFill>
                  <a:schemeClr val="tx1"/>
                </a:solidFill>
                <a:latin typeface="Arial Black" panose="020B0A040201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9pPr>
          </a:lstStyle>
          <a:p>
            <a:pPr marL="171450" indent="-171450" algn="l" eaLnBrk="1" hangingPunct="1">
              <a:buFont typeface="Wingdings" panose="05000000000000000000" pitchFamily="2" charset="2"/>
              <a:buChar char="Ø"/>
            </a:pPr>
            <a:r>
              <a:rPr lang="zh-CN" altLang="en-US" sz="1200" b="0" dirty="0">
                <a:solidFill>
                  <a:schemeClr val="tx1">
                    <a:lumMod val="75000"/>
                    <a:lumOff val="25000"/>
                  </a:schemeClr>
                </a:solidFill>
                <a:latin typeface="+mn-lt"/>
                <a:ea typeface="+mn-ea"/>
                <a:cs typeface="+mn-ea"/>
                <a:sym typeface="+mn-lt"/>
              </a:rPr>
              <a:t>近三分之一应用与物联网概念有关</a:t>
            </a:r>
            <a:endParaRPr lang="zh-CN" altLang="en-US" sz="1200" b="0" dirty="0">
              <a:solidFill>
                <a:schemeClr val="tx1">
                  <a:lumMod val="75000"/>
                  <a:lumOff val="25000"/>
                </a:schemeClr>
              </a:solidFill>
              <a:latin typeface="+mn-lt"/>
              <a:ea typeface="+mn-ea"/>
              <a:cs typeface="+mn-ea"/>
              <a:sym typeface="+mn-lt"/>
            </a:endParaRPr>
          </a:p>
        </p:txBody>
      </p:sp>
      <p:sp>
        <p:nvSpPr>
          <p:cNvPr id="46" name="TextBox 53"/>
          <p:cNvSpPr txBox="1">
            <a:spLocks noChangeArrowheads="1"/>
          </p:cNvSpPr>
          <p:nvPr/>
        </p:nvSpPr>
        <p:spPr bwMode="auto">
          <a:xfrm>
            <a:off x="7003286" y="3306478"/>
            <a:ext cx="15777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Arial Black" panose="020B0A04020102020204" pitchFamily="34" charset="0"/>
                <a:ea typeface="宋体" panose="02010600030101010101" pitchFamily="2" charset="-122"/>
              </a:defRPr>
            </a:lvl1pPr>
            <a:lvl2pPr marL="742950" indent="-285750">
              <a:defRPr sz="1600" b="1">
                <a:solidFill>
                  <a:schemeClr val="tx1"/>
                </a:solidFill>
                <a:latin typeface="Arial Black" panose="020B0A04020102020204" pitchFamily="34" charset="0"/>
                <a:ea typeface="宋体" panose="02010600030101010101" pitchFamily="2" charset="-122"/>
              </a:defRPr>
            </a:lvl2pPr>
            <a:lvl3pPr marL="1143000" indent="-228600">
              <a:defRPr sz="1600" b="1">
                <a:solidFill>
                  <a:schemeClr val="tx1"/>
                </a:solidFill>
                <a:latin typeface="Arial Black" panose="020B0A04020102020204" pitchFamily="34" charset="0"/>
                <a:ea typeface="宋体" panose="02010600030101010101" pitchFamily="2" charset="-122"/>
              </a:defRPr>
            </a:lvl3pPr>
            <a:lvl4pPr marL="1600200" indent="-228600">
              <a:defRPr sz="1600" b="1">
                <a:solidFill>
                  <a:schemeClr val="tx1"/>
                </a:solidFill>
                <a:latin typeface="Arial Black" panose="020B0A04020102020204" pitchFamily="34" charset="0"/>
                <a:ea typeface="宋体" panose="02010600030101010101" pitchFamily="2" charset="-122"/>
              </a:defRPr>
            </a:lvl4pPr>
            <a:lvl5pPr marL="2057400" indent="-228600">
              <a:defRPr sz="1600" b="1">
                <a:solidFill>
                  <a:schemeClr val="tx1"/>
                </a:solidFill>
                <a:latin typeface="Arial Black" panose="020B0A040201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Black" panose="020B0A04020102020204" pitchFamily="34" charset="0"/>
                <a:ea typeface="宋体" panose="02010600030101010101" pitchFamily="2" charset="-122"/>
              </a:defRPr>
            </a:lvl9pPr>
          </a:lstStyle>
          <a:p>
            <a:pPr marL="171450" indent="-171450" algn="l" eaLnBrk="1" hangingPunct="1">
              <a:buFont typeface="Wingdings" panose="05000000000000000000" pitchFamily="2" charset="2"/>
              <a:buChar char="Ø"/>
            </a:pPr>
            <a:r>
              <a:rPr lang="zh-CN" altLang="en-US" sz="1200" b="0" dirty="0">
                <a:solidFill>
                  <a:schemeClr val="tx1">
                    <a:lumMod val="75000"/>
                    <a:lumOff val="25000"/>
                  </a:schemeClr>
                </a:solidFill>
                <a:latin typeface="+mn-lt"/>
                <a:ea typeface="+mn-ea"/>
                <a:cs typeface="+mn-ea"/>
                <a:sym typeface="+mn-lt"/>
              </a:rPr>
              <a:t>首家以物联网为宣传语的通信企业</a:t>
            </a:r>
            <a:endParaRPr lang="zh-CN" altLang="en-US" sz="1200" b="0"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8" grpId="0"/>
      <p:bldP spid="29" grpId="0"/>
      <p:bldP spid="30" grpId="0"/>
      <p:bldP spid="31" grpId="0"/>
      <p:bldP spid="32" grpId="0"/>
      <p:bldP spid="33" grpId="0" animBg="1"/>
      <p:bldP spid="34" grpId="0" animBg="1"/>
      <p:bldP spid="35" grpId="0" animBg="1"/>
      <p:bldP spid="36" grpId="0" animBg="1"/>
      <p:bldP spid="37" grpId="0" animBg="1"/>
      <p:bldP spid="39" grpId="0"/>
      <p:bldP spid="40" grpId="0"/>
      <p:bldP spid="41" grpId="0"/>
      <p:bldP spid="42" grpId="0"/>
      <p:bldP spid="43" grpId="0"/>
      <p:bldP spid="44" grpId="0"/>
      <p:bldP spid="45"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淘宝店chenying0907 6"/>
          <p:cNvSpPr/>
          <p:nvPr/>
        </p:nvSpPr>
        <p:spPr bwMode="auto">
          <a:xfrm>
            <a:off x="1284858" y="1132384"/>
            <a:ext cx="1457325" cy="3199801"/>
          </a:xfrm>
          <a:custGeom>
            <a:avLst/>
            <a:gdLst>
              <a:gd name="T0" fmla="*/ 697 w 918"/>
              <a:gd name="T1" fmla="*/ 2015 h 2015"/>
              <a:gd name="T2" fmla="*/ 697 w 918"/>
              <a:gd name="T3" fmla="*/ 623 h 2015"/>
              <a:gd name="T4" fmla="*/ 918 w 918"/>
              <a:gd name="T5" fmla="*/ 623 h 2015"/>
              <a:gd name="T6" fmla="*/ 460 w 918"/>
              <a:gd name="T7" fmla="*/ 0 h 2015"/>
              <a:gd name="T8" fmla="*/ 0 w 918"/>
              <a:gd name="T9" fmla="*/ 623 h 2015"/>
              <a:gd name="T10" fmla="*/ 223 w 918"/>
              <a:gd name="T11" fmla="*/ 623 h 2015"/>
              <a:gd name="T12" fmla="*/ 223 w 918"/>
              <a:gd name="T13" fmla="*/ 800 h 2015"/>
            </a:gdLst>
            <a:ahLst/>
            <a:cxnLst>
              <a:cxn ang="0">
                <a:pos x="T0" y="T1"/>
              </a:cxn>
              <a:cxn ang="0">
                <a:pos x="T2" y="T3"/>
              </a:cxn>
              <a:cxn ang="0">
                <a:pos x="T4" y="T5"/>
              </a:cxn>
              <a:cxn ang="0">
                <a:pos x="T6" y="T7"/>
              </a:cxn>
              <a:cxn ang="0">
                <a:pos x="T8" y="T9"/>
              </a:cxn>
              <a:cxn ang="0">
                <a:pos x="T10" y="T11"/>
              </a:cxn>
              <a:cxn ang="0">
                <a:pos x="T12" y="T13"/>
              </a:cxn>
            </a:cxnLst>
            <a:rect l="0" t="0"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tx1">
                <a:lumMod val="25000"/>
                <a:lumOff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7" name="Oval 7"/>
          <p:cNvSpPr>
            <a:spLocks noChangeArrowheads="1"/>
          </p:cNvSpPr>
          <p:nvPr/>
        </p:nvSpPr>
        <p:spPr bwMode="auto">
          <a:xfrm>
            <a:off x="1419794" y="2402776"/>
            <a:ext cx="439738" cy="444637"/>
          </a:xfrm>
          <a:prstGeom prst="ellipse">
            <a:avLst/>
          </a:prstGeom>
          <a:solidFill>
            <a:schemeClr val="accent1"/>
          </a:solidFill>
          <a:ln>
            <a:noFill/>
          </a:ln>
        </p:spPr>
        <p:txBody>
          <a:bodyPr vert="horz" wrap="square" lIns="91440" tIns="45720" rIns="91440" bIns="45720" numCol="1" anchor="ctr" anchorCtr="0" compatLnSpc="1"/>
          <a:lstStyle/>
          <a:p>
            <a:pPr algn="ctr"/>
            <a:endParaRPr lang="zh-CN" altLang="en-US" sz="1000">
              <a:solidFill>
                <a:schemeClr val="bg1"/>
              </a:solidFill>
              <a:cs typeface="+mn-ea"/>
              <a:sym typeface="+mn-lt"/>
            </a:endParaRPr>
          </a:p>
        </p:txBody>
      </p:sp>
      <p:sp>
        <p:nvSpPr>
          <p:cNvPr id="8" name="淘宝店chenying0907 8"/>
          <p:cNvSpPr/>
          <p:nvPr/>
        </p:nvSpPr>
        <p:spPr bwMode="auto">
          <a:xfrm>
            <a:off x="2966019" y="1132384"/>
            <a:ext cx="1454150" cy="3199801"/>
          </a:xfrm>
          <a:custGeom>
            <a:avLst/>
            <a:gdLst>
              <a:gd name="T0" fmla="*/ 695 w 916"/>
              <a:gd name="T1" fmla="*/ 2015 h 2015"/>
              <a:gd name="T2" fmla="*/ 695 w 916"/>
              <a:gd name="T3" fmla="*/ 623 h 2015"/>
              <a:gd name="T4" fmla="*/ 916 w 916"/>
              <a:gd name="T5" fmla="*/ 623 h 2015"/>
              <a:gd name="T6" fmla="*/ 458 w 916"/>
              <a:gd name="T7" fmla="*/ 0 h 2015"/>
              <a:gd name="T8" fmla="*/ 0 w 916"/>
              <a:gd name="T9" fmla="*/ 623 h 2015"/>
              <a:gd name="T10" fmla="*/ 221 w 916"/>
              <a:gd name="T11" fmla="*/ 623 h 2015"/>
              <a:gd name="T12" fmla="*/ 221 w 916"/>
              <a:gd name="T13" fmla="*/ 800 h 2015"/>
            </a:gdLst>
            <a:ahLst/>
            <a:cxnLst>
              <a:cxn ang="0">
                <a:pos x="T0" y="T1"/>
              </a:cxn>
              <a:cxn ang="0">
                <a:pos x="T2" y="T3"/>
              </a:cxn>
              <a:cxn ang="0">
                <a:pos x="T4" y="T5"/>
              </a:cxn>
              <a:cxn ang="0">
                <a:pos x="T6" y="T7"/>
              </a:cxn>
              <a:cxn ang="0">
                <a:pos x="T8" y="T9"/>
              </a:cxn>
              <a:cxn ang="0">
                <a:pos x="T10" y="T11"/>
              </a:cxn>
              <a:cxn ang="0">
                <a:pos x="T12" y="T13"/>
              </a:cxn>
            </a:cxnLst>
            <a:rect l="0" t="0" r="r" b="b"/>
            <a:pathLst>
              <a:path w="916" h="2015">
                <a:moveTo>
                  <a:pt x="695" y="2015"/>
                </a:moveTo>
                <a:lnTo>
                  <a:pt x="695" y="623"/>
                </a:lnTo>
                <a:lnTo>
                  <a:pt x="916" y="623"/>
                </a:lnTo>
                <a:lnTo>
                  <a:pt x="458" y="0"/>
                </a:lnTo>
                <a:lnTo>
                  <a:pt x="0" y="623"/>
                </a:lnTo>
                <a:lnTo>
                  <a:pt x="221" y="623"/>
                </a:lnTo>
                <a:lnTo>
                  <a:pt x="221" y="800"/>
                </a:lnTo>
              </a:path>
            </a:pathLst>
          </a:custGeom>
          <a:noFill/>
          <a:ln w="20638" cap="rnd">
            <a:solidFill>
              <a:schemeClr val="tx1">
                <a:lumMod val="25000"/>
                <a:lumOff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9" name="Oval 9"/>
          <p:cNvSpPr>
            <a:spLocks noChangeArrowheads="1"/>
          </p:cNvSpPr>
          <p:nvPr/>
        </p:nvSpPr>
        <p:spPr bwMode="auto">
          <a:xfrm>
            <a:off x="3097782" y="2402776"/>
            <a:ext cx="438150" cy="444637"/>
          </a:xfrm>
          <a:prstGeom prst="ellipse">
            <a:avLst/>
          </a:prstGeom>
          <a:solidFill>
            <a:schemeClr val="accent2"/>
          </a:solidFill>
          <a:ln>
            <a:noFill/>
          </a:ln>
        </p:spPr>
        <p:txBody>
          <a:bodyPr vert="horz" wrap="square" lIns="91440" tIns="45720" rIns="91440" bIns="45720" numCol="1" anchor="ctr" anchorCtr="0" compatLnSpc="1"/>
          <a:lstStyle/>
          <a:p>
            <a:pPr algn="ctr"/>
            <a:endParaRPr lang="zh-CN" altLang="en-US" sz="1000">
              <a:solidFill>
                <a:schemeClr val="bg1"/>
              </a:solidFill>
              <a:cs typeface="+mn-ea"/>
              <a:sym typeface="+mn-lt"/>
            </a:endParaRPr>
          </a:p>
        </p:txBody>
      </p:sp>
      <p:sp>
        <p:nvSpPr>
          <p:cNvPr id="10" name="淘宝店chenying0907 10"/>
          <p:cNvSpPr/>
          <p:nvPr/>
        </p:nvSpPr>
        <p:spPr bwMode="auto">
          <a:xfrm>
            <a:off x="4644008" y="1132384"/>
            <a:ext cx="1452563" cy="3199801"/>
          </a:xfrm>
          <a:custGeom>
            <a:avLst/>
            <a:gdLst>
              <a:gd name="T0" fmla="*/ 695 w 915"/>
              <a:gd name="T1" fmla="*/ 2015 h 2015"/>
              <a:gd name="T2" fmla="*/ 695 w 915"/>
              <a:gd name="T3" fmla="*/ 623 h 2015"/>
              <a:gd name="T4" fmla="*/ 915 w 915"/>
              <a:gd name="T5" fmla="*/ 623 h 2015"/>
              <a:gd name="T6" fmla="*/ 458 w 915"/>
              <a:gd name="T7" fmla="*/ 0 h 2015"/>
              <a:gd name="T8" fmla="*/ 0 w 915"/>
              <a:gd name="T9" fmla="*/ 623 h 2015"/>
              <a:gd name="T10" fmla="*/ 221 w 915"/>
              <a:gd name="T11" fmla="*/ 623 h 2015"/>
              <a:gd name="T12" fmla="*/ 221 w 915"/>
              <a:gd name="T13" fmla="*/ 800 h 2015"/>
            </a:gdLst>
            <a:ahLst/>
            <a:cxnLst>
              <a:cxn ang="0">
                <a:pos x="T0" y="T1"/>
              </a:cxn>
              <a:cxn ang="0">
                <a:pos x="T2" y="T3"/>
              </a:cxn>
              <a:cxn ang="0">
                <a:pos x="T4" y="T5"/>
              </a:cxn>
              <a:cxn ang="0">
                <a:pos x="T6" y="T7"/>
              </a:cxn>
              <a:cxn ang="0">
                <a:pos x="T8" y="T9"/>
              </a:cxn>
              <a:cxn ang="0">
                <a:pos x="T10" y="T11"/>
              </a:cxn>
              <a:cxn ang="0">
                <a:pos x="T12" y="T13"/>
              </a:cxn>
            </a:cxnLst>
            <a:rect l="0" t="0" r="r" b="b"/>
            <a:pathLst>
              <a:path w="915" h="2015">
                <a:moveTo>
                  <a:pt x="695" y="2015"/>
                </a:moveTo>
                <a:lnTo>
                  <a:pt x="695" y="623"/>
                </a:lnTo>
                <a:lnTo>
                  <a:pt x="915" y="623"/>
                </a:lnTo>
                <a:lnTo>
                  <a:pt x="458" y="0"/>
                </a:lnTo>
                <a:lnTo>
                  <a:pt x="0" y="623"/>
                </a:lnTo>
                <a:lnTo>
                  <a:pt x="221" y="623"/>
                </a:lnTo>
                <a:lnTo>
                  <a:pt x="221" y="800"/>
                </a:lnTo>
              </a:path>
            </a:pathLst>
          </a:custGeom>
          <a:noFill/>
          <a:ln w="20638" cap="rnd">
            <a:solidFill>
              <a:schemeClr val="tx1">
                <a:lumMod val="25000"/>
                <a:lumOff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11" name="Oval 11"/>
          <p:cNvSpPr>
            <a:spLocks noChangeArrowheads="1"/>
          </p:cNvSpPr>
          <p:nvPr/>
        </p:nvSpPr>
        <p:spPr bwMode="auto">
          <a:xfrm>
            <a:off x="4774182" y="2402776"/>
            <a:ext cx="444500" cy="444637"/>
          </a:xfrm>
          <a:prstGeom prst="ellipse">
            <a:avLst/>
          </a:prstGeom>
          <a:solidFill>
            <a:schemeClr val="accent3"/>
          </a:solidFill>
          <a:ln>
            <a:noFill/>
          </a:ln>
        </p:spPr>
        <p:txBody>
          <a:bodyPr vert="horz" wrap="square" lIns="91440" tIns="45720" rIns="91440" bIns="45720" numCol="1" anchor="ctr" anchorCtr="0" compatLnSpc="1"/>
          <a:lstStyle/>
          <a:p>
            <a:pPr algn="ctr"/>
            <a:endParaRPr lang="zh-CN" altLang="en-US" sz="1000">
              <a:solidFill>
                <a:schemeClr val="bg1"/>
              </a:solidFill>
              <a:cs typeface="+mn-ea"/>
              <a:sym typeface="+mn-lt"/>
            </a:endParaRPr>
          </a:p>
        </p:txBody>
      </p:sp>
      <p:sp>
        <p:nvSpPr>
          <p:cNvPr id="12" name="淘宝店chenying0907 12"/>
          <p:cNvSpPr/>
          <p:nvPr/>
        </p:nvSpPr>
        <p:spPr bwMode="auto">
          <a:xfrm>
            <a:off x="6321995" y="1132384"/>
            <a:ext cx="1457325" cy="3199801"/>
          </a:xfrm>
          <a:custGeom>
            <a:avLst/>
            <a:gdLst>
              <a:gd name="T0" fmla="*/ 694 w 918"/>
              <a:gd name="T1" fmla="*/ 2015 h 2015"/>
              <a:gd name="T2" fmla="*/ 694 w 918"/>
              <a:gd name="T3" fmla="*/ 623 h 2015"/>
              <a:gd name="T4" fmla="*/ 918 w 918"/>
              <a:gd name="T5" fmla="*/ 623 h 2015"/>
              <a:gd name="T6" fmla="*/ 457 w 918"/>
              <a:gd name="T7" fmla="*/ 0 h 2015"/>
              <a:gd name="T8" fmla="*/ 0 w 918"/>
              <a:gd name="T9" fmla="*/ 623 h 2015"/>
              <a:gd name="T10" fmla="*/ 220 w 918"/>
              <a:gd name="T11" fmla="*/ 623 h 2015"/>
              <a:gd name="T12" fmla="*/ 220 w 918"/>
              <a:gd name="T13" fmla="*/ 800 h 2015"/>
            </a:gdLst>
            <a:ahLst/>
            <a:cxnLst>
              <a:cxn ang="0">
                <a:pos x="T0" y="T1"/>
              </a:cxn>
              <a:cxn ang="0">
                <a:pos x="T2" y="T3"/>
              </a:cxn>
              <a:cxn ang="0">
                <a:pos x="T4" y="T5"/>
              </a:cxn>
              <a:cxn ang="0">
                <a:pos x="T6" y="T7"/>
              </a:cxn>
              <a:cxn ang="0">
                <a:pos x="T8" y="T9"/>
              </a:cxn>
              <a:cxn ang="0">
                <a:pos x="T10" y="T11"/>
              </a:cxn>
              <a:cxn ang="0">
                <a:pos x="T12" y="T13"/>
              </a:cxn>
            </a:cxnLst>
            <a:rect l="0" t="0" r="r" b="b"/>
            <a:pathLst>
              <a:path w="918" h="2015">
                <a:moveTo>
                  <a:pt x="694" y="2015"/>
                </a:moveTo>
                <a:lnTo>
                  <a:pt x="694" y="623"/>
                </a:lnTo>
                <a:lnTo>
                  <a:pt x="918" y="623"/>
                </a:lnTo>
                <a:lnTo>
                  <a:pt x="457" y="0"/>
                </a:lnTo>
                <a:lnTo>
                  <a:pt x="0" y="623"/>
                </a:lnTo>
                <a:lnTo>
                  <a:pt x="220" y="623"/>
                </a:lnTo>
                <a:lnTo>
                  <a:pt x="220" y="800"/>
                </a:lnTo>
              </a:path>
            </a:pathLst>
          </a:custGeom>
          <a:noFill/>
          <a:ln w="20638" cap="rnd">
            <a:solidFill>
              <a:schemeClr val="tx1">
                <a:lumMod val="25000"/>
                <a:lumOff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13" name="Oval 13"/>
          <p:cNvSpPr>
            <a:spLocks noChangeArrowheads="1"/>
          </p:cNvSpPr>
          <p:nvPr/>
        </p:nvSpPr>
        <p:spPr bwMode="auto">
          <a:xfrm>
            <a:off x="6452169" y="2402776"/>
            <a:ext cx="444500" cy="444637"/>
          </a:xfrm>
          <a:prstGeom prst="ellipse">
            <a:avLst/>
          </a:prstGeom>
          <a:solidFill>
            <a:schemeClr val="accent4"/>
          </a:solidFill>
          <a:ln>
            <a:noFill/>
          </a:ln>
        </p:spPr>
        <p:txBody>
          <a:bodyPr vert="horz" wrap="square" lIns="91440" tIns="45720" rIns="91440" bIns="45720" numCol="1" anchor="ctr" anchorCtr="0" compatLnSpc="1"/>
          <a:lstStyle/>
          <a:p>
            <a:pPr algn="ctr"/>
            <a:endParaRPr lang="zh-CN" altLang="en-US" sz="1000">
              <a:solidFill>
                <a:schemeClr val="bg1"/>
              </a:solidFill>
              <a:cs typeface="+mn-ea"/>
              <a:sym typeface="+mn-lt"/>
            </a:endParaRPr>
          </a:p>
        </p:txBody>
      </p:sp>
      <p:sp>
        <p:nvSpPr>
          <p:cNvPr id="15" name="Rectangle 25"/>
          <p:cNvSpPr>
            <a:spLocks noChangeArrowheads="1"/>
          </p:cNvSpPr>
          <p:nvPr/>
        </p:nvSpPr>
        <p:spPr bwMode="auto">
          <a:xfrm>
            <a:off x="1064988" y="2984923"/>
            <a:ext cx="1149350" cy="130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zh-CN" altLang="zh-CN" sz="1050" b="1" dirty="0">
                <a:solidFill>
                  <a:schemeClr val="tx1">
                    <a:lumMod val="75000"/>
                    <a:lumOff val="25000"/>
                  </a:schemeClr>
                </a:solidFill>
                <a:cs typeface="+mn-ea"/>
                <a:sym typeface="+mn-lt"/>
              </a:rPr>
              <a:t>OPTION</a:t>
            </a:r>
            <a:r>
              <a:rPr lang="en-US" altLang="zh-CN" sz="1050" b="1" dirty="0">
                <a:solidFill>
                  <a:schemeClr val="tx1">
                    <a:lumMod val="75000"/>
                    <a:lumOff val="25000"/>
                  </a:schemeClr>
                </a:solidFill>
                <a:cs typeface="+mn-ea"/>
                <a:sym typeface="+mn-lt"/>
              </a:rPr>
              <a:t> 01</a:t>
            </a:r>
            <a:endParaRPr lang="zh-CN" altLang="zh-CN" sz="1050" b="1" dirty="0">
              <a:solidFill>
                <a:schemeClr val="tx1">
                  <a:lumMod val="75000"/>
                  <a:lumOff val="25000"/>
                </a:schemeClr>
              </a:solidFill>
              <a:cs typeface="+mn-ea"/>
              <a:sym typeface="+mn-lt"/>
            </a:endParaRPr>
          </a:p>
          <a:p>
            <a:r>
              <a:rPr lang="en-US" altLang="zh-CN" sz="900" dirty="0">
                <a:solidFill>
                  <a:schemeClr val="tx1">
                    <a:lumMod val="75000"/>
                    <a:lumOff val="25000"/>
                  </a:schemeClr>
                </a:solidFill>
                <a:cs typeface="+mn-ea"/>
                <a:sym typeface="+mn-lt"/>
              </a:rPr>
              <a:t>2004</a:t>
            </a:r>
            <a:r>
              <a:rPr lang="zh-CN" altLang="en-US" sz="900" dirty="0">
                <a:solidFill>
                  <a:schemeClr val="tx1">
                    <a:lumMod val="75000"/>
                    <a:lumOff val="25000"/>
                  </a:schemeClr>
                </a:solidFill>
                <a:cs typeface="+mn-ea"/>
                <a:sym typeface="+mn-lt"/>
              </a:rPr>
              <a:t>年初，全球产品电子代码管理中心授权中国物品编码中心为国内代表机构，负责在中国推广</a:t>
            </a:r>
            <a:r>
              <a:rPr lang="en-US" altLang="zh-CN" sz="900" dirty="0">
                <a:solidFill>
                  <a:schemeClr val="tx1">
                    <a:lumMod val="75000"/>
                    <a:lumOff val="25000"/>
                  </a:schemeClr>
                </a:solidFill>
                <a:cs typeface="+mn-ea"/>
                <a:sym typeface="+mn-lt"/>
              </a:rPr>
              <a:t>EPC</a:t>
            </a:r>
            <a:r>
              <a:rPr lang="zh-CN" altLang="en-US" sz="900" dirty="0">
                <a:solidFill>
                  <a:schemeClr val="tx1">
                    <a:lumMod val="75000"/>
                    <a:lumOff val="25000"/>
                  </a:schemeClr>
                </a:solidFill>
                <a:cs typeface="+mn-ea"/>
                <a:sym typeface="+mn-lt"/>
              </a:rPr>
              <a:t>与物联网技术。</a:t>
            </a:r>
            <a:r>
              <a:rPr lang="en-US" altLang="zh-CN" sz="900" dirty="0">
                <a:solidFill>
                  <a:schemeClr val="tx1">
                    <a:lumMod val="75000"/>
                    <a:lumOff val="25000"/>
                  </a:schemeClr>
                </a:solidFill>
                <a:cs typeface="+mn-ea"/>
                <a:sym typeface="+mn-lt"/>
              </a:rPr>
              <a:t>4</a:t>
            </a:r>
            <a:r>
              <a:rPr lang="zh-CN" altLang="en-US" sz="900" dirty="0">
                <a:solidFill>
                  <a:schemeClr val="tx1">
                    <a:lumMod val="75000"/>
                    <a:lumOff val="25000"/>
                  </a:schemeClr>
                </a:solidFill>
                <a:cs typeface="+mn-ea"/>
                <a:sym typeface="+mn-lt"/>
              </a:rPr>
              <a:t>月，北京建立了第一个</a:t>
            </a:r>
            <a:r>
              <a:rPr lang="en-US" altLang="zh-CN" sz="900" dirty="0">
                <a:solidFill>
                  <a:schemeClr val="tx1">
                    <a:lumMod val="75000"/>
                    <a:lumOff val="25000"/>
                  </a:schemeClr>
                </a:solidFill>
                <a:cs typeface="+mn-ea"/>
                <a:sym typeface="+mn-lt"/>
              </a:rPr>
              <a:t>EPC</a:t>
            </a:r>
            <a:r>
              <a:rPr lang="zh-CN" altLang="en-US" sz="900" dirty="0">
                <a:solidFill>
                  <a:schemeClr val="tx1">
                    <a:lumMod val="75000"/>
                    <a:lumOff val="25000"/>
                  </a:schemeClr>
                </a:solidFill>
                <a:cs typeface="+mn-ea"/>
                <a:sym typeface="+mn-lt"/>
              </a:rPr>
              <a:t>与物联网概念演示中心。</a:t>
            </a:r>
            <a:endParaRPr lang="zh-CN" altLang="en-US" sz="900" dirty="0">
              <a:solidFill>
                <a:schemeClr val="tx1">
                  <a:lumMod val="75000"/>
                  <a:lumOff val="25000"/>
                </a:schemeClr>
              </a:solidFill>
              <a:cs typeface="+mn-ea"/>
              <a:sym typeface="+mn-lt"/>
            </a:endParaRPr>
          </a:p>
        </p:txBody>
      </p:sp>
      <p:sp>
        <p:nvSpPr>
          <p:cNvPr id="16" name="Rectangle 25"/>
          <p:cNvSpPr>
            <a:spLocks noChangeArrowheads="1"/>
          </p:cNvSpPr>
          <p:nvPr/>
        </p:nvSpPr>
        <p:spPr bwMode="auto">
          <a:xfrm>
            <a:off x="2742182" y="2984923"/>
            <a:ext cx="1149350" cy="130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zh-CN" altLang="zh-CN" sz="1050" b="1" dirty="0">
                <a:solidFill>
                  <a:schemeClr val="tx1">
                    <a:lumMod val="75000"/>
                    <a:lumOff val="25000"/>
                  </a:schemeClr>
                </a:solidFill>
                <a:cs typeface="+mn-ea"/>
                <a:sym typeface="+mn-lt"/>
              </a:rPr>
              <a:t>OPTION</a:t>
            </a:r>
            <a:r>
              <a:rPr lang="en-US" altLang="zh-CN" sz="1050" b="1" dirty="0">
                <a:solidFill>
                  <a:schemeClr val="tx1">
                    <a:lumMod val="75000"/>
                    <a:lumOff val="25000"/>
                  </a:schemeClr>
                </a:solidFill>
                <a:cs typeface="+mn-ea"/>
                <a:sym typeface="+mn-lt"/>
              </a:rPr>
              <a:t> 02</a:t>
            </a:r>
            <a:endParaRPr lang="zh-CN" altLang="zh-CN" sz="1050" b="1" dirty="0">
              <a:solidFill>
                <a:schemeClr val="tx1">
                  <a:lumMod val="75000"/>
                  <a:lumOff val="25000"/>
                </a:schemeClr>
              </a:solidFill>
              <a:cs typeface="+mn-ea"/>
              <a:sym typeface="+mn-lt"/>
            </a:endParaRPr>
          </a:p>
          <a:p>
            <a:r>
              <a:rPr lang="en-US" altLang="zh-CN" sz="900" dirty="0">
                <a:solidFill>
                  <a:schemeClr val="tx1">
                    <a:lumMod val="75000"/>
                    <a:lumOff val="25000"/>
                  </a:schemeClr>
                </a:solidFill>
                <a:cs typeface="+mn-ea"/>
                <a:sym typeface="+mn-lt"/>
              </a:rPr>
              <a:t>2005</a:t>
            </a:r>
            <a:r>
              <a:rPr lang="zh-CN" altLang="en-US" sz="900" dirty="0">
                <a:solidFill>
                  <a:schemeClr val="tx1">
                    <a:lumMod val="75000"/>
                    <a:lumOff val="25000"/>
                  </a:schemeClr>
                </a:solidFill>
                <a:cs typeface="+mn-ea"/>
                <a:sym typeface="+mn-lt"/>
              </a:rPr>
              <a:t>年，国家烟草专卖局的卷烟生产经营决策管理系统实现用</a:t>
            </a:r>
            <a:r>
              <a:rPr lang="en-US" altLang="zh-CN" sz="900" dirty="0">
                <a:solidFill>
                  <a:schemeClr val="tx1">
                    <a:lumMod val="75000"/>
                    <a:lumOff val="25000"/>
                  </a:schemeClr>
                </a:solidFill>
                <a:cs typeface="+mn-ea"/>
                <a:sym typeface="+mn-lt"/>
              </a:rPr>
              <a:t>RFID</a:t>
            </a:r>
            <a:r>
              <a:rPr lang="zh-CN" altLang="en-US" sz="900" dirty="0">
                <a:solidFill>
                  <a:schemeClr val="tx1">
                    <a:lumMod val="75000"/>
                    <a:lumOff val="25000"/>
                  </a:schemeClr>
                </a:solidFill>
                <a:cs typeface="+mn-ea"/>
                <a:sym typeface="+mn-lt"/>
              </a:rPr>
              <a:t>出库扫描，商业企业到货扫描。许多制造业也开始在自动化物流系统中尝试应用</a:t>
            </a:r>
            <a:r>
              <a:rPr lang="en-US" altLang="zh-CN" sz="900" dirty="0">
                <a:solidFill>
                  <a:schemeClr val="tx1">
                    <a:lumMod val="75000"/>
                    <a:lumOff val="25000"/>
                  </a:schemeClr>
                </a:solidFill>
                <a:cs typeface="+mn-ea"/>
                <a:sym typeface="+mn-lt"/>
              </a:rPr>
              <a:t>RFID</a:t>
            </a:r>
            <a:r>
              <a:rPr lang="zh-CN" altLang="en-US" sz="900" dirty="0">
                <a:solidFill>
                  <a:schemeClr val="tx1">
                    <a:lumMod val="75000"/>
                    <a:lumOff val="25000"/>
                  </a:schemeClr>
                </a:solidFill>
                <a:cs typeface="+mn-ea"/>
                <a:sym typeface="+mn-lt"/>
              </a:rPr>
              <a:t>技术。</a:t>
            </a:r>
            <a:endParaRPr lang="zh-CN" altLang="en-US" sz="900" dirty="0">
              <a:solidFill>
                <a:schemeClr val="tx1">
                  <a:lumMod val="75000"/>
                  <a:lumOff val="25000"/>
                </a:schemeClr>
              </a:solidFill>
              <a:cs typeface="+mn-ea"/>
              <a:sym typeface="+mn-lt"/>
            </a:endParaRPr>
          </a:p>
        </p:txBody>
      </p:sp>
      <p:sp>
        <p:nvSpPr>
          <p:cNvPr id="17" name="Rectangle 25"/>
          <p:cNvSpPr>
            <a:spLocks noChangeArrowheads="1"/>
          </p:cNvSpPr>
          <p:nvPr/>
        </p:nvSpPr>
        <p:spPr bwMode="auto">
          <a:xfrm>
            <a:off x="4421757" y="2984923"/>
            <a:ext cx="1149350" cy="155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zh-CN" altLang="zh-CN" sz="1050" b="1" dirty="0">
                <a:solidFill>
                  <a:schemeClr val="tx1">
                    <a:lumMod val="75000"/>
                    <a:lumOff val="25000"/>
                  </a:schemeClr>
                </a:solidFill>
                <a:cs typeface="+mn-ea"/>
                <a:sym typeface="+mn-lt"/>
              </a:rPr>
              <a:t>OPTION</a:t>
            </a:r>
            <a:r>
              <a:rPr lang="en-US" altLang="zh-CN" sz="1050" b="1" dirty="0">
                <a:solidFill>
                  <a:schemeClr val="tx1">
                    <a:lumMod val="75000"/>
                    <a:lumOff val="25000"/>
                  </a:schemeClr>
                </a:solidFill>
                <a:cs typeface="+mn-ea"/>
                <a:sym typeface="+mn-lt"/>
              </a:rPr>
              <a:t> 03</a:t>
            </a:r>
            <a:endParaRPr lang="zh-CN" altLang="zh-CN" sz="1050" b="1" dirty="0">
              <a:solidFill>
                <a:schemeClr val="tx1">
                  <a:lumMod val="75000"/>
                  <a:lumOff val="25000"/>
                </a:schemeClr>
              </a:solidFill>
              <a:cs typeface="+mn-ea"/>
              <a:sym typeface="+mn-lt"/>
            </a:endParaRPr>
          </a:p>
          <a:p>
            <a:pPr>
              <a:lnSpc>
                <a:spcPct val="140000"/>
              </a:lnSpc>
              <a:defRPr/>
            </a:pPr>
            <a:r>
              <a:rPr lang="en-US" altLang="zh-CN" sz="900" dirty="0">
                <a:solidFill>
                  <a:schemeClr val="tx1">
                    <a:lumMod val="75000"/>
                    <a:lumOff val="25000"/>
                  </a:schemeClr>
                </a:solidFill>
                <a:cs typeface="+mn-ea"/>
                <a:sym typeface="+mn-lt"/>
              </a:rPr>
              <a:t>2009</a:t>
            </a:r>
            <a:r>
              <a:rPr lang="zh-CN" altLang="zh-CN" sz="900" dirty="0">
                <a:solidFill>
                  <a:schemeClr val="tx1">
                    <a:lumMod val="75000"/>
                    <a:lumOff val="25000"/>
                  </a:schemeClr>
                </a:solidFill>
                <a:cs typeface="+mn-ea"/>
                <a:sym typeface="+mn-lt"/>
              </a:rPr>
              <a:t>年</a:t>
            </a:r>
            <a:r>
              <a:rPr lang="en-US" altLang="zh-CN" sz="900" dirty="0">
                <a:solidFill>
                  <a:schemeClr val="tx1">
                    <a:lumMod val="75000"/>
                    <a:lumOff val="25000"/>
                  </a:schemeClr>
                </a:solidFill>
                <a:cs typeface="+mn-ea"/>
                <a:sym typeface="+mn-lt"/>
              </a:rPr>
              <a:t>8</a:t>
            </a:r>
            <a:r>
              <a:rPr lang="zh-CN" altLang="zh-CN" sz="900" dirty="0">
                <a:solidFill>
                  <a:schemeClr val="tx1">
                    <a:lumMod val="75000"/>
                    <a:lumOff val="25000"/>
                  </a:schemeClr>
                </a:solidFill>
                <a:cs typeface="+mn-ea"/>
                <a:sym typeface="+mn-lt"/>
              </a:rPr>
              <a:t>月</a:t>
            </a:r>
            <a:r>
              <a:rPr lang="en-US" altLang="zh-CN" sz="900" dirty="0">
                <a:solidFill>
                  <a:schemeClr val="tx1">
                    <a:lumMod val="75000"/>
                    <a:lumOff val="25000"/>
                  </a:schemeClr>
                </a:solidFill>
                <a:cs typeface="+mn-ea"/>
                <a:sym typeface="+mn-lt"/>
              </a:rPr>
              <a:t>7</a:t>
            </a:r>
            <a:r>
              <a:rPr lang="zh-CN" altLang="zh-CN" sz="900" dirty="0">
                <a:solidFill>
                  <a:schemeClr val="tx1">
                    <a:lumMod val="75000"/>
                    <a:lumOff val="25000"/>
                  </a:schemeClr>
                </a:solidFill>
                <a:cs typeface="+mn-ea"/>
                <a:sym typeface="+mn-lt"/>
              </a:rPr>
              <a:t>日，国务院总理温家宝在无锡视察时发表了重要的讲话，提出</a:t>
            </a:r>
            <a:r>
              <a:rPr lang="en-US" altLang="zh-CN" sz="900" dirty="0">
                <a:solidFill>
                  <a:schemeClr val="tx1">
                    <a:lumMod val="75000"/>
                    <a:lumOff val="25000"/>
                  </a:schemeClr>
                </a:solidFill>
                <a:cs typeface="+mn-ea"/>
                <a:sym typeface="+mn-lt"/>
              </a:rPr>
              <a:t>“</a:t>
            </a:r>
            <a:r>
              <a:rPr lang="zh-CN" altLang="zh-CN" sz="900" dirty="0">
                <a:solidFill>
                  <a:schemeClr val="tx1">
                    <a:lumMod val="75000"/>
                    <a:lumOff val="25000"/>
                  </a:schemeClr>
                </a:solidFill>
                <a:cs typeface="+mn-ea"/>
                <a:sym typeface="+mn-lt"/>
              </a:rPr>
              <a:t>感知中国</a:t>
            </a:r>
            <a:r>
              <a:rPr lang="en-US" altLang="zh-CN" sz="900" dirty="0">
                <a:solidFill>
                  <a:schemeClr val="tx1">
                    <a:lumMod val="75000"/>
                    <a:lumOff val="25000"/>
                  </a:schemeClr>
                </a:solidFill>
                <a:cs typeface="+mn-ea"/>
                <a:sym typeface="+mn-lt"/>
              </a:rPr>
              <a:t>”</a:t>
            </a:r>
            <a:r>
              <a:rPr lang="zh-CN" altLang="zh-CN" sz="900" dirty="0">
                <a:solidFill>
                  <a:schemeClr val="tx1">
                    <a:lumMod val="75000"/>
                    <a:lumOff val="25000"/>
                  </a:schemeClr>
                </a:solidFill>
                <a:cs typeface="+mn-ea"/>
                <a:sym typeface="+mn-lt"/>
              </a:rPr>
              <a:t>的战略构想，指示要抓住机会，大力发展物联网技术与产业。</a:t>
            </a:r>
            <a:endParaRPr lang="en-US" altLang="zh-CN" sz="900" dirty="0">
              <a:solidFill>
                <a:schemeClr val="tx1">
                  <a:lumMod val="75000"/>
                  <a:lumOff val="25000"/>
                </a:schemeClr>
              </a:solidFill>
              <a:cs typeface="+mn-ea"/>
              <a:sym typeface="+mn-lt"/>
            </a:endParaRPr>
          </a:p>
        </p:txBody>
      </p:sp>
      <p:sp>
        <p:nvSpPr>
          <p:cNvPr id="18" name="Rectangle 25"/>
          <p:cNvSpPr>
            <a:spLocks noChangeArrowheads="1"/>
          </p:cNvSpPr>
          <p:nvPr/>
        </p:nvSpPr>
        <p:spPr bwMode="auto">
          <a:xfrm>
            <a:off x="6099744" y="2984923"/>
            <a:ext cx="1149350" cy="1440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panose="020B0604020202020204" pitchFamily="34" charset="0"/>
              <a:buNone/>
            </a:pPr>
            <a:r>
              <a:rPr lang="zh-CN" altLang="zh-CN" sz="1050" b="1" dirty="0">
                <a:solidFill>
                  <a:schemeClr val="tx1">
                    <a:lumMod val="75000"/>
                    <a:lumOff val="25000"/>
                  </a:schemeClr>
                </a:solidFill>
                <a:cs typeface="+mn-ea"/>
                <a:sym typeface="+mn-lt"/>
              </a:rPr>
              <a:t>OPTION</a:t>
            </a:r>
            <a:r>
              <a:rPr lang="en-US" altLang="zh-CN" sz="1050" b="1" dirty="0">
                <a:solidFill>
                  <a:schemeClr val="tx1">
                    <a:lumMod val="75000"/>
                    <a:lumOff val="25000"/>
                  </a:schemeClr>
                </a:solidFill>
                <a:cs typeface="+mn-ea"/>
                <a:sym typeface="+mn-lt"/>
              </a:rPr>
              <a:t> 04</a:t>
            </a:r>
            <a:endParaRPr lang="zh-CN" altLang="zh-CN" sz="1050" b="1" dirty="0">
              <a:solidFill>
                <a:schemeClr val="tx1">
                  <a:lumMod val="75000"/>
                  <a:lumOff val="25000"/>
                </a:schemeClr>
              </a:solidFill>
              <a:cs typeface="+mn-ea"/>
              <a:sym typeface="+mn-lt"/>
            </a:endParaRPr>
          </a:p>
          <a:p>
            <a:r>
              <a:rPr lang="en-US" altLang="zh-CN" sz="900" dirty="0">
                <a:solidFill>
                  <a:schemeClr val="tx1">
                    <a:lumMod val="75000"/>
                    <a:lumOff val="25000"/>
                  </a:schemeClr>
                </a:solidFill>
                <a:cs typeface="+mn-ea"/>
                <a:sym typeface="+mn-lt"/>
              </a:rPr>
              <a:t>2010</a:t>
            </a:r>
            <a:r>
              <a:rPr lang="zh-CN" altLang="zh-CN" sz="900" dirty="0">
                <a:solidFill>
                  <a:schemeClr val="tx1">
                    <a:lumMod val="75000"/>
                    <a:lumOff val="25000"/>
                  </a:schemeClr>
                </a:solidFill>
                <a:cs typeface="+mn-ea"/>
                <a:sym typeface="+mn-lt"/>
              </a:rPr>
              <a:t>年</a:t>
            </a:r>
            <a:r>
              <a:rPr lang="en-US" altLang="zh-CN" sz="900" dirty="0">
                <a:solidFill>
                  <a:schemeClr val="tx1">
                    <a:lumMod val="75000"/>
                    <a:lumOff val="25000"/>
                  </a:schemeClr>
                </a:solidFill>
                <a:cs typeface="+mn-ea"/>
                <a:sym typeface="+mn-lt"/>
              </a:rPr>
              <a:t>3</a:t>
            </a:r>
            <a:r>
              <a:rPr lang="zh-CN" altLang="zh-CN" sz="900" dirty="0">
                <a:solidFill>
                  <a:schemeClr val="tx1">
                    <a:lumMod val="75000"/>
                    <a:lumOff val="25000"/>
                  </a:schemeClr>
                </a:solidFill>
                <a:cs typeface="+mn-ea"/>
                <a:sym typeface="+mn-lt"/>
              </a:rPr>
              <a:t>月</a:t>
            </a:r>
            <a:r>
              <a:rPr lang="en-US" altLang="zh-CN" sz="900" dirty="0">
                <a:solidFill>
                  <a:schemeClr val="tx1">
                    <a:lumMod val="75000"/>
                    <a:lumOff val="25000"/>
                  </a:schemeClr>
                </a:solidFill>
                <a:cs typeface="+mn-ea"/>
                <a:sym typeface="+mn-lt"/>
              </a:rPr>
              <a:t>5</a:t>
            </a:r>
            <a:r>
              <a:rPr lang="zh-CN" altLang="zh-CN" sz="900" dirty="0">
                <a:solidFill>
                  <a:schemeClr val="tx1">
                    <a:lumMod val="75000"/>
                    <a:lumOff val="25000"/>
                  </a:schemeClr>
                </a:solidFill>
                <a:cs typeface="+mn-ea"/>
                <a:sym typeface="+mn-lt"/>
              </a:rPr>
              <a:t>日，国务院总理温家宝在十一届全国人大三次会议上作政府工作报告中指出：“国际金融危机正在催生新的科技革命和产业革命。转变经济发展方式刻不容缓，大力培育战略性新兴产业”</a:t>
            </a:r>
            <a:endParaRPr lang="en-US" altLang="zh-CN" sz="900" dirty="0">
              <a:solidFill>
                <a:schemeClr val="tx1">
                  <a:lumMod val="75000"/>
                  <a:lumOff val="25000"/>
                </a:schemeClr>
              </a:solidFill>
              <a:cs typeface="+mn-ea"/>
              <a:sym typeface="+mn-lt"/>
            </a:endParaRPr>
          </a:p>
        </p:txBody>
      </p:sp>
      <p:sp>
        <p:nvSpPr>
          <p:cNvPr id="19" name="淘宝店chenying0907 16"/>
          <p:cNvSpPr>
            <a:spLocks noEditPoints="1"/>
          </p:cNvSpPr>
          <p:nvPr/>
        </p:nvSpPr>
        <p:spPr bwMode="auto">
          <a:xfrm>
            <a:off x="1517550" y="2503523"/>
            <a:ext cx="244226" cy="243143"/>
          </a:xfrm>
          <a:custGeom>
            <a:avLst/>
            <a:gdLst>
              <a:gd name="T0" fmla="*/ 85 w 103"/>
              <a:gd name="T1" fmla="*/ 1 h 103"/>
              <a:gd name="T2" fmla="*/ 89 w 103"/>
              <a:gd name="T3" fmla="*/ 2 h 103"/>
              <a:gd name="T4" fmla="*/ 89 w 103"/>
              <a:gd name="T5" fmla="*/ 2 h 103"/>
              <a:gd name="T6" fmla="*/ 101 w 103"/>
              <a:gd name="T7" fmla="*/ 14 h 103"/>
              <a:gd name="T8" fmla="*/ 101 w 103"/>
              <a:gd name="T9" fmla="*/ 14 h 103"/>
              <a:gd name="T10" fmla="*/ 102 w 103"/>
              <a:gd name="T11" fmla="*/ 18 h 103"/>
              <a:gd name="T12" fmla="*/ 87 w 103"/>
              <a:gd name="T13" fmla="*/ 32 h 103"/>
              <a:gd name="T14" fmla="*/ 76 w 103"/>
              <a:gd name="T15" fmla="*/ 33 h 103"/>
              <a:gd name="T16" fmla="*/ 73 w 103"/>
              <a:gd name="T17" fmla="*/ 75 h 103"/>
              <a:gd name="T18" fmla="*/ 51 w 103"/>
              <a:gd name="T19" fmla="*/ 84 h 103"/>
              <a:gd name="T20" fmla="*/ 19 w 103"/>
              <a:gd name="T21" fmla="*/ 53 h 103"/>
              <a:gd name="T22" fmla="*/ 51 w 103"/>
              <a:gd name="T23" fmla="*/ 21 h 103"/>
              <a:gd name="T24" fmla="*/ 74 w 103"/>
              <a:gd name="T25" fmla="*/ 24 h 103"/>
              <a:gd name="T26" fmla="*/ 72 w 103"/>
              <a:gd name="T27" fmla="*/ 14 h 103"/>
              <a:gd name="T28" fmla="*/ 91 w 103"/>
              <a:gd name="T29" fmla="*/ 40 h 103"/>
              <a:gd name="T30" fmla="*/ 99 w 103"/>
              <a:gd name="T31" fmla="*/ 38 h 103"/>
              <a:gd name="T32" fmla="*/ 101 w 103"/>
              <a:gd name="T33" fmla="*/ 53 h 103"/>
              <a:gd name="T34" fmla="*/ 51 w 103"/>
              <a:gd name="T35" fmla="*/ 103 h 103"/>
              <a:gd name="T36" fmla="*/ 0 w 103"/>
              <a:gd name="T37" fmla="*/ 53 h 103"/>
              <a:gd name="T38" fmla="*/ 51 w 103"/>
              <a:gd name="T39" fmla="*/ 2 h 103"/>
              <a:gd name="T40" fmla="*/ 65 w 103"/>
              <a:gd name="T41" fmla="*/ 4 h 103"/>
              <a:gd name="T42" fmla="*/ 63 w 103"/>
              <a:gd name="T43" fmla="*/ 12 h 103"/>
              <a:gd name="T44" fmla="*/ 51 w 103"/>
              <a:gd name="T45" fmla="*/ 10 h 103"/>
              <a:gd name="T46" fmla="*/ 8 w 103"/>
              <a:gd name="T47" fmla="*/ 53 h 103"/>
              <a:gd name="T48" fmla="*/ 51 w 103"/>
              <a:gd name="T49" fmla="*/ 95 h 103"/>
              <a:gd name="T50" fmla="*/ 93 w 103"/>
              <a:gd name="T51" fmla="*/ 53 h 103"/>
              <a:gd name="T52" fmla="*/ 91 w 103"/>
              <a:gd name="T53" fmla="*/ 40 h 103"/>
              <a:gd name="T54" fmla="*/ 51 w 103"/>
              <a:gd name="T55" fmla="*/ 38 h 103"/>
              <a:gd name="T56" fmla="*/ 66 w 103"/>
              <a:gd name="T57" fmla="*/ 31 h 103"/>
              <a:gd name="T58" fmla="*/ 32 w 103"/>
              <a:gd name="T59" fmla="*/ 34 h 103"/>
              <a:gd name="T60" fmla="*/ 32 w 103"/>
              <a:gd name="T61" fmla="*/ 34 h 103"/>
              <a:gd name="T62" fmla="*/ 32 w 103"/>
              <a:gd name="T63" fmla="*/ 71 h 103"/>
              <a:gd name="T64" fmla="*/ 69 w 103"/>
              <a:gd name="T65" fmla="*/ 71 h 103"/>
              <a:gd name="T66" fmla="*/ 77 w 103"/>
              <a:gd name="T67" fmla="*/ 53 h 103"/>
              <a:gd name="T68" fmla="*/ 63 w 103"/>
              <a:gd name="T69" fmla="*/ 45 h 103"/>
              <a:gd name="T70" fmla="*/ 61 w 103"/>
              <a:gd name="T71" fmla="*/ 63 h 103"/>
              <a:gd name="T72" fmla="*/ 51 w 103"/>
              <a:gd name="T73" fmla="*/ 67 h 103"/>
              <a:gd name="T74" fmla="*/ 40 w 103"/>
              <a:gd name="T75" fmla="*/ 63 h 103"/>
              <a:gd name="T76" fmla="*/ 40 w 103"/>
              <a:gd name="T77" fmla="*/ 42 h 103"/>
              <a:gd name="T78" fmla="*/ 51 w 103"/>
              <a:gd name="T79" fmla="*/ 38 h 103"/>
              <a:gd name="T80" fmla="*/ 54 w 103"/>
              <a:gd name="T81" fmla="*/ 43 h 103"/>
              <a:gd name="T82" fmla="*/ 44 w 103"/>
              <a:gd name="T83" fmla="*/ 46 h 103"/>
              <a:gd name="T84" fmla="*/ 41 w 103"/>
              <a:gd name="T85" fmla="*/ 53 h 103"/>
              <a:gd name="T86" fmla="*/ 51 w 103"/>
              <a:gd name="T87" fmla="*/ 62 h 103"/>
              <a:gd name="T88" fmla="*/ 57 w 103"/>
              <a:gd name="T89" fmla="*/ 59 h 103"/>
              <a:gd name="T90" fmla="*/ 60 w 103"/>
              <a:gd name="T91" fmla="*/ 49 h 103"/>
              <a:gd name="T92" fmla="*/ 48 w 103"/>
              <a:gd name="T93" fmla="*/ 55 h 103"/>
              <a:gd name="T94" fmla="*/ 54 w 103"/>
              <a:gd name="T95" fmla="*/ 43 h 103"/>
              <a:gd name="T96" fmla="*/ 86 w 103"/>
              <a:gd name="T97" fmla="*/ 7 h 103"/>
              <a:gd name="T98" fmla="*/ 78 w 103"/>
              <a:gd name="T99" fmla="*/ 22 h 103"/>
              <a:gd name="T100" fmla="*/ 86 w 103"/>
              <a:gd name="T101" fmla="*/ 7 h 103"/>
              <a:gd name="T102" fmla="*/ 91 w 103"/>
              <a:gd name="T103" fmla="*/ 16 h 103"/>
              <a:gd name="T104" fmla="*/ 87 w 103"/>
              <a:gd name="T105" fmla="*/ 27 h 103"/>
              <a:gd name="T106" fmla="*/ 91 w 103"/>
              <a:gd name="T107" fmla="*/ 1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3" h="103">
                <a:moveTo>
                  <a:pt x="72" y="14"/>
                </a:moveTo>
                <a:cubicBezTo>
                  <a:pt x="85" y="1"/>
                  <a:pt x="85" y="1"/>
                  <a:pt x="85" y="1"/>
                </a:cubicBezTo>
                <a:cubicBezTo>
                  <a:pt x="86" y="0"/>
                  <a:pt x="88" y="0"/>
                  <a:pt x="89" y="1"/>
                </a:cubicBezTo>
                <a:cubicBezTo>
                  <a:pt x="89" y="1"/>
                  <a:pt x="89" y="2"/>
                  <a:pt x="89" y="2"/>
                </a:cubicBezTo>
                <a:cubicBezTo>
                  <a:pt x="89" y="2"/>
                  <a:pt x="89" y="2"/>
                  <a:pt x="89" y="2"/>
                </a:cubicBezTo>
                <a:cubicBezTo>
                  <a:pt x="89" y="2"/>
                  <a:pt x="89" y="2"/>
                  <a:pt x="89" y="2"/>
                </a:cubicBezTo>
                <a:cubicBezTo>
                  <a:pt x="92" y="11"/>
                  <a:pt x="92" y="11"/>
                  <a:pt x="92" y="11"/>
                </a:cubicBezTo>
                <a:cubicBezTo>
                  <a:pt x="101" y="14"/>
                  <a:pt x="101" y="14"/>
                  <a:pt x="101" y="14"/>
                </a:cubicBezTo>
                <a:cubicBezTo>
                  <a:pt x="101" y="14"/>
                  <a:pt x="101" y="14"/>
                  <a:pt x="101" y="14"/>
                </a:cubicBezTo>
                <a:cubicBezTo>
                  <a:pt x="101" y="14"/>
                  <a:pt x="101" y="14"/>
                  <a:pt x="101" y="14"/>
                </a:cubicBezTo>
                <a:cubicBezTo>
                  <a:pt x="101" y="14"/>
                  <a:pt x="102" y="14"/>
                  <a:pt x="102" y="14"/>
                </a:cubicBezTo>
                <a:cubicBezTo>
                  <a:pt x="103" y="15"/>
                  <a:pt x="103" y="17"/>
                  <a:pt x="102" y="18"/>
                </a:cubicBezTo>
                <a:cubicBezTo>
                  <a:pt x="89" y="31"/>
                  <a:pt x="89" y="31"/>
                  <a:pt x="89" y="31"/>
                </a:cubicBezTo>
                <a:cubicBezTo>
                  <a:pt x="88" y="31"/>
                  <a:pt x="88" y="32"/>
                  <a:pt x="87" y="32"/>
                </a:cubicBezTo>
                <a:cubicBezTo>
                  <a:pt x="79" y="30"/>
                  <a:pt x="79" y="30"/>
                  <a:pt x="79" y="30"/>
                </a:cubicBezTo>
                <a:cubicBezTo>
                  <a:pt x="76" y="33"/>
                  <a:pt x="76" y="33"/>
                  <a:pt x="76" y="33"/>
                </a:cubicBezTo>
                <a:cubicBezTo>
                  <a:pt x="80" y="39"/>
                  <a:pt x="82" y="45"/>
                  <a:pt x="82" y="53"/>
                </a:cubicBezTo>
                <a:cubicBezTo>
                  <a:pt x="82" y="61"/>
                  <a:pt x="79" y="69"/>
                  <a:pt x="73" y="75"/>
                </a:cubicBezTo>
                <a:cubicBezTo>
                  <a:pt x="73" y="75"/>
                  <a:pt x="73" y="75"/>
                  <a:pt x="73" y="75"/>
                </a:cubicBezTo>
                <a:cubicBezTo>
                  <a:pt x="67" y="80"/>
                  <a:pt x="59" y="84"/>
                  <a:pt x="51" y="84"/>
                </a:cubicBezTo>
                <a:cubicBezTo>
                  <a:pt x="42" y="84"/>
                  <a:pt x="34" y="80"/>
                  <a:pt x="28" y="75"/>
                </a:cubicBezTo>
                <a:cubicBezTo>
                  <a:pt x="23" y="69"/>
                  <a:pt x="19" y="61"/>
                  <a:pt x="19" y="53"/>
                </a:cubicBezTo>
                <a:cubicBezTo>
                  <a:pt x="19" y="44"/>
                  <a:pt x="23" y="36"/>
                  <a:pt x="28" y="30"/>
                </a:cubicBezTo>
                <a:cubicBezTo>
                  <a:pt x="34" y="25"/>
                  <a:pt x="42" y="21"/>
                  <a:pt x="51" y="21"/>
                </a:cubicBezTo>
                <a:cubicBezTo>
                  <a:pt x="58" y="21"/>
                  <a:pt x="65" y="24"/>
                  <a:pt x="70" y="28"/>
                </a:cubicBezTo>
                <a:cubicBezTo>
                  <a:pt x="74" y="24"/>
                  <a:pt x="74" y="24"/>
                  <a:pt x="74" y="24"/>
                </a:cubicBezTo>
                <a:cubicBezTo>
                  <a:pt x="72" y="17"/>
                  <a:pt x="72" y="17"/>
                  <a:pt x="72" y="17"/>
                </a:cubicBezTo>
                <a:cubicBezTo>
                  <a:pt x="71" y="16"/>
                  <a:pt x="72" y="15"/>
                  <a:pt x="72" y="14"/>
                </a:cubicBezTo>
                <a:close/>
                <a:moveTo>
                  <a:pt x="91" y="40"/>
                </a:moveTo>
                <a:cubicBezTo>
                  <a:pt x="91" y="40"/>
                  <a:pt x="91" y="40"/>
                  <a:pt x="91" y="40"/>
                </a:cubicBezTo>
                <a:cubicBezTo>
                  <a:pt x="91" y="38"/>
                  <a:pt x="92" y="36"/>
                  <a:pt x="94" y="35"/>
                </a:cubicBezTo>
                <a:cubicBezTo>
                  <a:pt x="96" y="35"/>
                  <a:pt x="98" y="36"/>
                  <a:pt x="99" y="38"/>
                </a:cubicBezTo>
                <a:cubicBezTo>
                  <a:pt x="100" y="40"/>
                  <a:pt x="100" y="43"/>
                  <a:pt x="101" y="45"/>
                </a:cubicBezTo>
                <a:cubicBezTo>
                  <a:pt x="101" y="47"/>
                  <a:pt x="101" y="50"/>
                  <a:pt x="101" y="53"/>
                </a:cubicBezTo>
                <a:cubicBezTo>
                  <a:pt x="101" y="66"/>
                  <a:pt x="96" y="79"/>
                  <a:pt x="86" y="88"/>
                </a:cubicBezTo>
                <a:cubicBezTo>
                  <a:pt x="77" y="97"/>
                  <a:pt x="65" y="103"/>
                  <a:pt x="51" y="103"/>
                </a:cubicBezTo>
                <a:cubicBezTo>
                  <a:pt x="37" y="103"/>
                  <a:pt x="24" y="97"/>
                  <a:pt x="15" y="88"/>
                </a:cubicBezTo>
                <a:cubicBezTo>
                  <a:pt x="6" y="79"/>
                  <a:pt x="0" y="66"/>
                  <a:pt x="0" y="53"/>
                </a:cubicBezTo>
                <a:cubicBezTo>
                  <a:pt x="0" y="39"/>
                  <a:pt x="6" y="26"/>
                  <a:pt x="15" y="17"/>
                </a:cubicBezTo>
                <a:cubicBezTo>
                  <a:pt x="24" y="8"/>
                  <a:pt x="37" y="2"/>
                  <a:pt x="51" y="2"/>
                </a:cubicBezTo>
                <a:cubicBezTo>
                  <a:pt x="53" y="2"/>
                  <a:pt x="56" y="2"/>
                  <a:pt x="58" y="3"/>
                </a:cubicBezTo>
                <a:cubicBezTo>
                  <a:pt x="61" y="3"/>
                  <a:pt x="63" y="3"/>
                  <a:pt x="65" y="4"/>
                </a:cubicBezTo>
                <a:cubicBezTo>
                  <a:pt x="67" y="5"/>
                  <a:pt x="69" y="7"/>
                  <a:pt x="68" y="9"/>
                </a:cubicBezTo>
                <a:cubicBezTo>
                  <a:pt x="67" y="11"/>
                  <a:pt x="65" y="12"/>
                  <a:pt x="63" y="12"/>
                </a:cubicBezTo>
                <a:cubicBezTo>
                  <a:pt x="61" y="11"/>
                  <a:pt x="59" y="11"/>
                  <a:pt x="57" y="10"/>
                </a:cubicBezTo>
                <a:cubicBezTo>
                  <a:pt x="55" y="10"/>
                  <a:pt x="53" y="10"/>
                  <a:pt x="51" y="10"/>
                </a:cubicBezTo>
                <a:cubicBezTo>
                  <a:pt x="39" y="10"/>
                  <a:pt x="28" y="15"/>
                  <a:pt x="21" y="23"/>
                </a:cubicBezTo>
                <a:cubicBezTo>
                  <a:pt x="13" y="30"/>
                  <a:pt x="8" y="41"/>
                  <a:pt x="8" y="53"/>
                </a:cubicBezTo>
                <a:cubicBezTo>
                  <a:pt x="8" y="64"/>
                  <a:pt x="13" y="75"/>
                  <a:pt x="21" y="83"/>
                </a:cubicBezTo>
                <a:cubicBezTo>
                  <a:pt x="28" y="90"/>
                  <a:pt x="39" y="95"/>
                  <a:pt x="51" y="95"/>
                </a:cubicBezTo>
                <a:cubicBezTo>
                  <a:pt x="62" y="95"/>
                  <a:pt x="73" y="90"/>
                  <a:pt x="81" y="83"/>
                </a:cubicBezTo>
                <a:cubicBezTo>
                  <a:pt x="88" y="75"/>
                  <a:pt x="93" y="64"/>
                  <a:pt x="93" y="53"/>
                </a:cubicBezTo>
                <a:cubicBezTo>
                  <a:pt x="93" y="50"/>
                  <a:pt x="93" y="48"/>
                  <a:pt x="93" y="46"/>
                </a:cubicBezTo>
                <a:cubicBezTo>
                  <a:pt x="92" y="44"/>
                  <a:pt x="92" y="42"/>
                  <a:pt x="91" y="40"/>
                </a:cubicBezTo>
                <a:close/>
                <a:moveTo>
                  <a:pt x="51" y="38"/>
                </a:moveTo>
                <a:cubicBezTo>
                  <a:pt x="51" y="38"/>
                  <a:pt x="51" y="38"/>
                  <a:pt x="51" y="38"/>
                </a:cubicBezTo>
                <a:cubicBezTo>
                  <a:pt x="53" y="38"/>
                  <a:pt x="56" y="39"/>
                  <a:pt x="58" y="40"/>
                </a:cubicBezTo>
                <a:cubicBezTo>
                  <a:pt x="66" y="31"/>
                  <a:pt x="66" y="31"/>
                  <a:pt x="66" y="31"/>
                </a:cubicBezTo>
                <a:cubicBezTo>
                  <a:pt x="62" y="28"/>
                  <a:pt x="57" y="26"/>
                  <a:pt x="51" y="26"/>
                </a:cubicBezTo>
                <a:cubicBezTo>
                  <a:pt x="43" y="26"/>
                  <a:pt x="37" y="29"/>
                  <a:pt x="32" y="34"/>
                </a:cubicBezTo>
                <a:cubicBezTo>
                  <a:pt x="32" y="34"/>
                  <a:pt x="32" y="34"/>
                  <a:pt x="32" y="34"/>
                </a:cubicBezTo>
                <a:cubicBezTo>
                  <a:pt x="32" y="34"/>
                  <a:pt x="32" y="34"/>
                  <a:pt x="32" y="34"/>
                </a:cubicBezTo>
                <a:cubicBezTo>
                  <a:pt x="27" y="39"/>
                  <a:pt x="24" y="45"/>
                  <a:pt x="24" y="53"/>
                </a:cubicBezTo>
                <a:cubicBezTo>
                  <a:pt x="24" y="60"/>
                  <a:pt x="27" y="66"/>
                  <a:pt x="32" y="71"/>
                </a:cubicBezTo>
                <a:cubicBezTo>
                  <a:pt x="37" y="76"/>
                  <a:pt x="43" y="79"/>
                  <a:pt x="51" y="79"/>
                </a:cubicBezTo>
                <a:cubicBezTo>
                  <a:pt x="58" y="79"/>
                  <a:pt x="65" y="76"/>
                  <a:pt x="69" y="71"/>
                </a:cubicBezTo>
                <a:cubicBezTo>
                  <a:pt x="69" y="71"/>
                  <a:pt x="69" y="71"/>
                  <a:pt x="69" y="71"/>
                </a:cubicBezTo>
                <a:cubicBezTo>
                  <a:pt x="74" y="66"/>
                  <a:pt x="77" y="60"/>
                  <a:pt x="77" y="53"/>
                </a:cubicBezTo>
                <a:cubicBezTo>
                  <a:pt x="77" y="47"/>
                  <a:pt x="75" y="41"/>
                  <a:pt x="72" y="37"/>
                </a:cubicBezTo>
                <a:cubicBezTo>
                  <a:pt x="63" y="45"/>
                  <a:pt x="63" y="45"/>
                  <a:pt x="63" y="45"/>
                </a:cubicBezTo>
                <a:cubicBezTo>
                  <a:pt x="64" y="48"/>
                  <a:pt x="65" y="50"/>
                  <a:pt x="65" y="53"/>
                </a:cubicBezTo>
                <a:cubicBezTo>
                  <a:pt x="65" y="56"/>
                  <a:pt x="63" y="60"/>
                  <a:pt x="61" y="63"/>
                </a:cubicBezTo>
                <a:cubicBezTo>
                  <a:pt x="61" y="63"/>
                  <a:pt x="61" y="63"/>
                  <a:pt x="61" y="63"/>
                </a:cubicBezTo>
                <a:cubicBezTo>
                  <a:pt x="58" y="65"/>
                  <a:pt x="55" y="67"/>
                  <a:pt x="51" y="67"/>
                </a:cubicBezTo>
                <a:cubicBezTo>
                  <a:pt x="47" y="67"/>
                  <a:pt x="43" y="65"/>
                  <a:pt x="40" y="63"/>
                </a:cubicBezTo>
                <a:cubicBezTo>
                  <a:pt x="40" y="63"/>
                  <a:pt x="40" y="63"/>
                  <a:pt x="40" y="63"/>
                </a:cubicBezTo>
                <a:cubicBezTo>
                  <a:pt x="38" y="60"/>
                  <a:pt x="36" y="57"/>
                  <a:pt x="36" y="53"/>
                </a:cubicBezTo>
                <a:cubicBezTo>
                  <a:pt x="36" y="49"/>
                  <a:pt x="38" y="45"/>
                  <a:pt x="40" y="42"/>
                </a:cubicBezTo>
                <a:cubicBezTo>
                  <a:pt x="40" y="42"/>
                  <a:pt x="40" y="42"/>
                  <a:pt x="40" y="42"/>
                </a:cubicBezTo>
                <a:cubicBezTo>
                  <a:pt x="43" y="40"/>
                  <a:pt x="47" y="38"/>
                  <a:pt x="51" y="38"/>
                </a:cubicBezTo>
                <a:close/>
                <a:moveTo>
                  <a:pt x="54" y="43"/>
                </a:moveTo>
                <a:cubicBezTo>
                  <a:pt x="54" y="43"/>
                  <a:pt x="54" y="43"/>
                  <a:pt x="54" y="43"/>
                </a:cubicBezTo>
                <a:cubicBezTo>
                  <a:pt x="53" y="43"/>
                  <a:pt x="52" y="43"/>
                  <a:pt x="51" y="43"/>
                </a:cubicBezTo>
                <a:cubicBezTo>
                  <a:pt x="48" y="43"/>
                  <a:pt x="46" y="44"/>
                  <a:pt x="44" y="46"/>
                </a:cubicBezTo>
                <a:cubicBezTo>
                  <a:pt x="44" y="46"/>
                  <a:pt x="44" y="46"/>
                  <a:pt x="44" y="46"/>
                </a:cubicBezTo>
                <a:cubicBezTo>
                  <a:pt x="42" y="47"/>
                  <a:pt x="41" y="50"/>
                  <a:pt x="41" y="53"/>
                </a:cubicBezTo>
                <a:cubicBezTo>
                  <a:pt x="41" y="55"/>
                  <a:pt x="42" y="58"/>
                  <a:pt x="44" y="59"/>
                </a:cubicBezTo>
                <a:cubicBezTo>
                  <a:pt x="46" y="61"/>
                  <a:pt x="48" y="62"/>
                  <a:pt x="51" y="62"/>
                </a:cubicBezTo>
                <a:cubicBezTo>
                  <a:pt x="53" y="62"/>
                  <a:pt x="56" y="61"/>
                  <a:pt x="57" y="59"/>
                </a:cubicBezTo>
                <a:cubicBezTo>
                  <a:pt x="57" y="59"/>
                  <a:pt x="57" y="59"/>
                  <a:pt x="57" y="59"/>
                </a:cubicBezTo>
                <a:cubicBezTo>
                  <a:pt x="59" y="58"/>
                  <a:pt x="60" y="55"/>
                  <a:pt x="60" y="53"/>
                </a:cubicBezTo>
                <a:cubicBezTo>
                  <a:pt x="60" y="51"/>
                  <a:pt x="60" y="50"/>
                  <a:pt x="60" y="49"/>
                </a:cubicBezTo>
                <a:cubicBezTo>
                  <a:pt x="54" y="55"/>
                  <a:pt x="54" y="55"/>
                  <a:pt x="54" y="55"/>
                </a:cubicBezTo>
                <a:cubicBezTo>
                  <a:pt x="52" y="57"/>
                  <a:pt x="49" y="57"/>
                  <a:pt x="48" y="55"/>
                </a:cubicBezTo>
                <a:cubicBezTo>
                  <a:pt x="46" y="54"/>
                  <a:pt x="46" y="51"/>
                  <a:pt x="48" y="50"/>
                </a:cubicBezTo>
                <a:cubicBezTo>
                  <a:pt x="54" y="43"/>
                  <a:pt x="54" y="43"/>
                  <a:pt x="54" y="43"/>
                </a:cubicBezTo>
                <a:close/>
                <a:moveTo>
                  <a:pt x="86" y="7"/>
                </a:moveTo>
                <a:cubicBezTo>
                  <a:pt x="86" y="7"/>
                  <a:pt x="86" y="7"/>
                  <a:pt x="86" y="7"/>
                </a:cubicBezTo>
                <a:cubicBezTo>
                  <a:pt x="77" y="17"/>
                  <a:pt x="77" y="17"/>
                  <a:pt x="77" y="17"/>
                </a:cubicBezTo>
                <a:cubicBezTo>
                  <a:pt x="78" y="22"/>
                  <a:pt x="78" y="22"/>
                  <a:pt x="78" y="22"/>
                </a:cubicBezTo>
                <a:cubicBezTo>
                  <a:pt x="87" y="13"/>
                  <a:pt x="87" y="13"/>
                  <a:pt x="87" y="13"/>
                </a:cubicBezTo>
                <a:cubicBezTo>
                  <a:pt x="86" y="7"/>
                  <a:pt x="86" y="7"/>
                  <a:pt x="86" y="7"/>
                </a:cubicBezTo>
                <a:close/>
                <a:moveTo>
                  <a:pt x="91" y="16"/>
                </a:moveTo>
                <a:cubicBezTo>
                  <a:pt x="91" y="16"/>
                  <a:pt x="91" y="16"/>
                  <a:pt x="91" y="16"/>
                </a:cubicBezTo>
                <a:cubicBezTo>
                  <a:pt x="81" y="25"/>
                  <a:pt x="81" y="25"/>
                  <a:pt x="81" y="25"/>
                </a:cubicBezTo>
                <a:cubicBezTo>
                  <a:pt x="87" y="27"/>
                  <a:pt x="87" y="27"/>
                  <a:pt x="87" y="27"/>
                </a:cubicBezTo>
                <a:cubicBezTo>
                  <a:pt x="96" y="17"/>
                  <a:pt x="96" y="17"/>
                  <a:pt x="96" y="17"/>
                </a:cubicBezTo>
                <a:cubicBezTo>
                  <a:pt x="91" y="16"/>
                  <a:pt x="91" y="16"/>
                  <a:pt x="91"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cs typeface="+mn-ea"/>
              <a:sym typeface="+mn-lt"/>
            </a:endParaRPr>
          </a:p>
        </p:txBody>
      </p:sp>
      <p:sp>
        <p:nvSpPr>
          <p:cNvPr id="23" name="淘宝店chenying0907 14"/>
          <p:cNvSpPr>
            <a:spLocks noEditPoints="1"/>
          </p:cNvSpPr>
          <p:nvPr/>
        </p:nvSpPr>
        <p:spPr bwMode="auto">
          <a:xfrm>
            <a:off x="4901174" y="2512346"/>
            <a:ext cx="190516" cy="226448"/>
          </a:xfrm>
          <a:custGeom>
            <a:avLst/>
            <a:gdLst>
              <a:gd name="T0" fmla="*/ 27 w 79"/>
              <a:gd name="T1" fmla="*/ 40 h 94"/>
              <a:gd name="T2" fmla="*/ 60 w 79"/>
              <a:gd name="T3" fmla="*/ 38 h 94"/>
              <a:gd name="T4" fmla="*/ 60 w 79"/>
              <a:gd name="T5" fmla="*/ 43 h 94"/>
              <a:gd name="T6" fmla="*/ 19 w 79"/>
              <a:gd name="T7" fmla="*/ 67 h 94"/>
              <a:gd name="T8" fmla="*/ 22 w 79"/>
              <a:gd name="T9" fmla="*/ 70 h 94"/>
              <a:gd name="T10" fmla="*/ 15 w 79"/>
              <a:gd name="T11" fmla="*/ 70 h 94"/>
              <a:gd name="T12" fmla="*/ 19 w 79"/>
              <a:gd name="T13" fmla="*/ 52 h 94"/>
              <a:gd name="T14" fmla="*/ 22 w 79"/>
              <a:gd name="T15" fmla="*/ 55 h 94"/>
              <a:gd name="T16" fmla="*/ 15 w 79"/>
              <a:gd name="T17" fmla="*/ 55 h 94"/>
              <a:gd name="T18" fmla="*/ 19 w 79"/>
              <a:gd name="T19" fmla="*/ 37 h 94"/>
              <a:gd name="T20" fmla="*/ 22 w 79"/>
              <a:gd name="T21" fmla="*/ 40 h 94"/>
              <a:gd name="T22" fmla="*/ 15 w 79"/>
              <a:gd name="T23" fmla="*/ 40 h 94"/>
              <a:gd name="T24" fmla="*/ 40 w 79"/>
              <a:gd name="T25" fmla="*/ 0 h 94"/>
              <a:gd name="T26" fmla="*/ 49 w 79"/>
              <a:gd name="T27" fmla="*/ 4 h 94"/>
              <a:gd name="T28" fmla="*/ 64 w 79"/>
              <a:gd name="T29" fmla="*/ 11 h 94"/>
              <a:gd name="T30" fmla="*/ 66 w 79"/>
              <a:gd name="T31" fmla="*/ 13 h 94"/>
              <a:gd name="T32" fmla="*/ 76 w 79"/>
              <a:gd name="T33" fmla="*/ 15 h 94"/>
              <a:gd name="T34" fmla="*/ 79 w 79"/>
              <a:gd name="T35" fmla="*/ 18 h 94"/>
              <a:gd name="T36" fmla="*/ 76 w 79"/>
              <a:gd name="T37" fmla="*/ 94 h 94"/>
              <a:gd name="T38" fmla="*/ 3 w 79"/>
              <a:gd name="T39" fmla="*/ 94 h 94"/>
              <a:gd name="T40" fmla="*/ 0 w 79"/>
              <a:gd name="T41" fmla="*/ 90 h 94"/>
              <a:gd name="T42" fmla="*/ 3 w 79"/>
              <a:gd name="T43" fmla="*/ 15 h 94"/>
              <a:gd name="T44" fmla="*/ 13 w 79"/>
              <a:gd name="T45" fmla="*/ 15 h 94"/>
              <a:gd name="T46" fmla="*/ 15 w 79"/>
              <a:gd name="T47" fmla="*/ 11 h 94"/>
              <a:gd name="T48" fmla="*/ 26 w 79"/>
              <a:gd name="T49" fmla="*/ 11 h 94"/>
              <a:gd name="T50" fmla="*/ 40 w 79"/>
              <a:gd name="T51" fmla="*/ 0 h 94"/>
              <a:gd name="T52" fmla="*/ 49 w 79"/>
              <a:gd name="T53" fmla="*/ 11 h 94"/>
              <a:gd name="T54" fmla="*/ 40 w 79"/>
              <a:gd name="T55" fmla="*/ 4 h 94"/>
              <a:gd name="T56" fmla="*/ 30 w 79"/>
              <a:gd name="T57" fmla="*/ 11 h 94"/>
              <a:gd name="T58" fmla="*/ 49 w 79"/>
              <a:gd name="T59" fmla="*/ 11 h 94"/>
              <a:gd name="T60" fmla="*/ 66 w 79"/>
              <a:gd name="T61" fmla="*/ 22 h 94"/>
              <a:gd name="T62" fmla="*/ 64 w 79"/>
              <a:gd name="T63" fmla="*/ 26 h 94"/>
              <a:gd name="T64" fmla="*/ 40 w 79"/>
              <a:gd name="T65" fmla="*/ 26 h 94"/>
              <a:gd name="T66" fmla="*/ 13 w 79"/>
              <a:gd name="T67" fmla="*/ 24 h 94"/>
              <a:gd name="T68" fmla="*/ 13 w 79"/>
              <a:gd name="T69" fmla="*/ 22 h 94"/>
              <a:gd name="T70" fmla="*/ 7 w 79"/>
              <a:gd name="T71" fmla="*/ 87 h 94"/>
              <a:gd name="T72" fmla="*/ 72 w 79"/>
              <a:gd name="T73" fmla="*/ 22 h 94"/>
              <a:gd name="T74" fmla="*/ 40 w 79"/>
              <a:gd name="T75" fmla="*/ 15 h 94"/>
              <a:gd name="T76" fmla="*/ 17 w 79"/>
              <a:gd name="T77" fmla="*/ 15 h 94"/>
              <a:gd name="T78" fmla="*/ 17 w 79"/>
              <a:gd name="T79" fmla="*/ 22 h 94"/>
              <a:gd name="T80" fmla="*/ 62 w 79"/>
              <a:gd name="T81" fmla="*/ 22 h 94"/>
              <a:gd name="T82" fmla="*/ 62 w 79"/>
              <a:gd name="T83" fmla="*/ 15 h 94"/>
              <a:gd name="T84" fmla="*/ 29 w 79"/>
              <a:gd name="T85" fmla="*/ 72 h 94"/>
              <a:gd name="T86" fmla="*/ 27 w 79"/>
              <a:gd name="T87" fmla="*/ 70 h 94"/>
              <a:gd name="T88" fmla="*/ 60 w 79"/>
              <a:gd name="T89" fmla="*/ 68 h 94"/>
              <a:gd name="T90" fmla="*/ 60 w 79"/>
              <a:gd name="T91" fmla="*/ 72 h 94"/>
              <a:gd name="T92" fmla="*/ 29 w 79"/>
              <a:gd name="T93" fmla="*/ 57 h 94"/>
              <a:gd name="T94" fmla="*/ 27 w 79"/>
              <a:gd name="T95" fmla="*/ 55 h 94"/>
              <a:gd name="T96" fmla="*/ 60 w 79"/>
              <a:gd name="T97" fmla="*/ 53 h 94"/>
              <a:gd name="T98" fmla="*/ 60 w 79"/>
              <a:gd name="T99" fmla="*/ 5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 h="94">
                <a:moveTo>
                  <a:pt x="29" y="43"/>
                </a:moveTo>
                <a:cubicBezTo>
                  <a:pt x="28" y="43"/>
                  <a:pt x="27" y="42"/>
                  <a:pt x="27" y="40"/>
                </a:cubicBezTo>
                <a:cubicBezTo>
                  <a:pt x="27" y="39"/>
                  <a:pt x="28" y="38"/>
                  <a:pt x="29" y="38"/>
                </a:cubicBezTo>
                <a:cubicBezTo>
                  <a:pt x="60" y="38"/>
                  <a:pt x="60" y="38"/>
                  <a:pt x="60" y="38"/>
                </a:cubicBezTo>
                <a:cubicBezTo>
                  <a:pt x="61" y="38"/>
                  <a:pt x="62" y="39"/>
                  <a:pt x="62" y="40"/>
                </a:cubicBezTo>
                <a:cubicBezTo>
                  <a:pt x="62" y="42"/>
                  <a:pt x="61" y="43"/>
                  <a:pt x="60" y="43"/>
                </a:cubicBezTo>
                <a:cubicBezTo>
                  <a:pt x="29" y="43"/>
                  <a:pt x="29" y="43"/>
                  <a:pt x="29" y="43"/>
                </a:cubicBezTo>
                <a:close/>
                <a:moveTo>
                  <a:pt x="19" y="67"/>
                </a:moveTo>
                <a:cubicBezTo>
                  <a:pt x="19" y="67"/>
                  <a:pt x="19" y="67"/>
                  <a:pt x="19" y="67"/>
                </a:cubicBezTo>
                <a:cubicBezTo>
                  <a:pt x="21" y="67"/>
                  <a:pt x="22" y="68"/>
                  <a:pt x="22" y="70"/>
                </a:cubicBezTo>
                <a:cubicBezTo>
                  <a:pt x="22" y="72"/>
                  <a:pt x="21" y="74"/>
                  <a:pt x="19" y="74"/>
                </a:cubicBezTo>
                <a:cubicBezTo>
                  <a:pt x="17" y="74"/>
                  <a:pt x="15" y="72"/>
                  <a:pt x="15" y="70"/>
                </a:cubicBezTo>
                <a:cubicBezTo>
                  <a:pt x="15" y="68"/>
                  <a:pt x="17" y="67"/>
                  <a:pt x="19" y="67"/>
                </a:cubicBezTo>
                <a:close/>
                <a:moveTo>
                  <a:pt x="19" y="52"/>
                </a:moveTo>
                <a:cubicBezTo>
                  <a:pt x="19" y="52"/>
                  <a:pt x="19" y="52"/>
                  <a:pt x="19" y="52"/>
                </a:cubicBezTo>
                <a:cubicBezTo>
                  <a:pt x="21" y="52"/>
                  <a:pt x="22" y="53"/>
                  <a:pt x="22" y="55"/>
                </a:cubicBezTo>
                <a:cubicBezTo>
                  <a:pt x="22" y="57"/>
                  <a:pt x="21" y="59"/>
                  <a:pt x="19" y="59"/>
                </a:cubicBezTo>
                <a:cubicBezTo>
                  <a:pt x="17" y="59"/>
                  <a:pt x="15" y="57"/>
                  <a:pt x="15" y="55"/>
                </a:cubicBezTo>
                <a:cubicBezTo>
                  <a:pt x="15" y="53"/>
                  <a:pt x="17" y="52"/>
                  <a:pt x="19" y="52"/>
                </a:cubicBezTo>
                <a:close/>
                <a:moveTo>
                  <a:pt x="19" y="37"/>
                </a:moveTo>
                <a:cubicBezTo>
                  <a:pt x="19" y="37"/>
                  <a:pt x="19" y="37"/>
                  <a:pt x="19" y="37"/>
                </a:cubicBezTo>
                <a:cubicBezTo>
                  <a:pt x="21" y="37"/>
                  <a:pt x="22" y="39"/>
                  <a:pt x="22" y="40"/>
                </a:cubicBezTo>
                <a:cubicBezTo>
                  <a:pt x="22" y="42"/>
                  <a:pt x="21" y="44"/>
                  <a:pt x="19" y="44"/>
                </a:cubicBezTo>
                <a:cubicBezTo>
                  <a:pt x="17" y="44"/>
                  <a:pt x="15" y="42"/>
                  <a:pt x="15" y="40"/>
                </a:cubicBezTo>
                <a:cubicBezTo>
                  <a:pt x="15" y="39"/>
                  <a:pt x="17" y="37"/>
                  <a:pt x="19" y="37"/>
                </a:cubicBezTo>
                <a:close/>
                <a:moveTo>
                  <a:pt x="40" y="0"/>
                </a:moveTo>
                <a:cubicBezTo>
                  <a:pt x="40" y="0"/>
                  <a:pt x="40" y="0"/>
                  <a:pt x="40" y="0"/>
                </a:cubicBezTo>
                <a:cubicBezTo>
                  <a:pt x="43" y="0"/>
                  <a:pt x="47" y="2"/>
                  <a:pt x="49" y="4"/>
                </a:cubicBezTo>
                <a:cubicBezTo>
                  <a:pt x="51" y="6"/>
                  <a:pt x="52" y="8"/>
                  <a:pt x="53" y="11"/>
                </a:cubicBezTo>
                <a:cubicBezTo>
                  <a:pt x="64" y="11"/>
                  <a:pt x="64" y="11"/>
                  <a:pt x="64" y="11"/>
                </a:cubicBezTo>
                <a:cubicBezTo>
                  <a:pt x="65" y="11"/>
                  <a:pt x="66" y="12"/>
                  <a:pt x="66" y="13"/>
                </a:cubicBezTo>
                <a:cubicBezTo>
                  <a:pt x="66" y="13"/>
                  <a:pt x="66" y="13"/>
                  <a:pt x="66" y="13"/>
                </a:cubicBezTo>
                <a:cubicBezTo>
                  <a:pt x="66" y="15"/>
                  <a:pt x="66" y="15"/>
                  <a:pt x="66" y="15"/>
                </a:cubicBezTo>
                <a:cubicBezTo>
                  <a:pt x="76" y="15"/>
                  <a:pt x="76" y="15"/>
                  <a:pt x="76" y="15"/>
                </a:cubicBezTo>
                <a:cubicBezTo>
                  <a:pt x="78" y="15"/>
                  <a:pt x="79" y="16"/>
                  <a:pt x="79" y="18"/>
                </a:cubicBezTo>
                <a:cubicBezTo>
                  <a:pt x="79" y="18"/>
                  <a:pt x="79" y="18"/>
                  <a:pt x="79" y="18"/>
                </a:cubicBezTo>
                <a:cubicBezTo>
                  <a:pt x="79" y="90"/>
                  <a:pt x="79" y="90"/>
                  <a:pt x="79" y="90"/>
                </a:cubicBezTo>
                <a:cubicBezTo>
                  <a:pt x="79" y="92"/>
                  <a:pt x="78" y="94"/>
                  <a:pt x="76" y="94"/>
                </a:cubicBezTo>
                <a:cubicBezTo>
                  <a:pt x="76" y="94"/>
                  <a:pt x="76" y="94"/>
                  <a:pt x="76" y="94"/>
                </a:cubicBezTo>
                <a:cubicBezTo>
                  <a:pt x="3" y="94"/>
                  <a:pt x="3" y="94"/>
                  <a:pt x="3" y="94"/>
                </a:cubicBezTo>
                <a:cubicBezTo>
                  <a:pt x="1" y="94"/>
                  <a:pt x="0" y="92"/>
                  <a:pt x="0" y="90"/>
                </a:cubicBezTo>
                <a:cubicBezTo>
                  <a:pt x="0" y="90"/>
                  <a:pt x="0" y="90"/>
                  <a:pt x="0" y="90"/>
                </a:cubicBezTo>
                <a:cubicBezTo>
                  <a:pt x="0" y="18"/>
                  <a:pt x="0" y="18"/>
                  <a:pt x="0" y="18"/>
                </a:cubicBezTo>
                <a:cubicBezTo>
                  <a:pt x="0" y="16"/>
                  <a:pt x="1" y="15"/>
                  <a:pt x="3" y="15"/>
                </a:cubicBezTo>
                <a:cubicBezTo>
                  <a:pt x="3" y="15"/>
                  <a:pt x="3" y="15"/>
                  <a:pt x="3" y="15"/>
                </a:cubicBezTo>
                <a:cubicBezTo>
                  <a:pt x="13" y="15"/>
                  <a:pt x="13" y="15"/>
                  <a:pt x="13" y="15"/>
                </a:cubicBezTo>
                <a:cubicBezTo>
                  <a:pt x="13" y="13"/>
                  <a:pt x="13" y="13"/>
                  <a:pt x="13" y="13"/>
                </a:cubicBezTo>
                <a:cubicBezTo>
                  <a:pt x="13" y="12"/>
                  <a:pt x="14" y="11"/>
                  <a:pt x="15" y="11"/>
                </a:cubicBezTo>
                <a:cubicBezTo>
                  <a:pt x="15" y="11"/>
                  <a:pt x="15" y="11"/>
                  <a:pt x="15" y="11"/>
                </a:cubicBezTo>
                <a:cubicBezTo>
                  <a:pt x="26" y="11"/>
                  <a:pt x="26" y="11"/>
                  <a:pt x="26" y="11"/>
                </a:cubicBezTo>
                <a:cubicBezTo>
                  <a:pt x="27" y="8"/>
                  <a:pt x="28" y="6"/>
                  <a:pt x="30" y="4"/>
                </a:cubicBezTo>
                <a:cubicBezTo>
                  <a:pt x="32" y="2"/>
                  <a:pt x="36" y="0"/>
                  <a:pt x="40" y="0"/>
                </a:cubicBezTo>
                <a:close/>
                <a:moveTo>
                  <a:pt x="49" y="11"/>
                </a:moveTo>
                <a:cubicBezTo>
                  <a:pt x="49" y="11"/>
                  <a:pt x="49" y="11"/>
                  <a:pt x="49" y="11"/>
                </a:cubicBezTo>
                <a:cubicBezTo>
                  <a:pt x="48" y="9"/>
                  <a:pt x="47" y="8"/>
                  <a:pt x="46" y="7"/>
                </a:cubicBezTo>
                <a:cubicBezTo>
                  <a:pt x="45" y="6"/>
                  <a:pt x="42" y="4"/>
                  <a:pt x="40" y="4"/>
                </a:cubicBezTo>
                <a:cubicBezTo>
                  <a:pt x="37" y="4"/>
                  <a:pt x="34" y="6"/>
                  <a:pt x="33" y="7"/>
                </a:cubicBezTo>
                <a:cubicBezTo>
                  <a:pt x="32" y="8"/>
                  <a:pt x="31" y="9"/>
                  <a:pt x="30" y="11"/>
                </a:cubicBezTo>
                <a:cubicBezTo>
                  <a:pt x="40" y="11"/>
                  <a:pt x="40" y="11"/>
                  <a:pt x="40" y="11"/>
                </a:cubicBezTo>
                <a:cubicBezTo>
                  <a:pt x="49" y="11"/>
                  <a:pt x="49" y="11"/>
                  <a:pt x="49" y="11"/>
                </a:cubicBezTo>
                <a:close/>
                <a:moveTo>
                  <a:pt x="66" y="22"/>
                </a:moveTo>
                <a:cubicBezTo>
                  <a:pt x="66" y="22"/>
                  <a:pt x="66" y="22"/>
                  <a:pt x="66" y="22"/>
                </a:cubicBezTo>
                <a:cubicBezTo>
                  <a:pt x="66" y="24"/>
                  <a:pt x="66" y="24"/>
                  <a:pt x="66" y="24"/>
                </a:cubicBezTo>
                <a:cubicBezTo>
                  <a:pt x="66" y="25"/>
                  <a:pt x="65" y="26"/>
                  <a:pt x="64" y="26"/>
                </a:cubicBezTo>
                <a:cubicBezTo>
                  <a:pt x="64" y="26"/>
                  <a:pt x="64" y="26"/>
                  <a:pt x="64" y="26"/>
                </a:cubicBezTo>
                <a:cubicBezTo>
                  <a:pt x="40" y="26"/>
                  <a:pt x="40" y="26"/>
                  <a:pt x="40" y="26"/>
                </a:cubicBezTo>
                <a:cubicBezTo>
                  <a:pt x="15" y="26"/>
                  <a:pt x="15" y="26"/>
                  <a:pt x="15" y="26"/>
                </a:cubicBezTo>
                <a:cubicBezTo>
                  <a:pt x="14" y="26"/>
                  <a:pt x="13" y="25"/>
                  <a:pt x="13" y="24"/>
                </a:cubicBezTo>
                <a:cubicBezTo>
                  <a:pt x="13" y="24"/>
                  <a:pt x="13" y="24"/>
                  <a:pt x="13" y="24"/>
                </a:cubicBezTo>
                <a:cubicBezTo>
                  <a:pt x="13" y="22"/>
                  <a:pt x="13" y="22"/>
                  <a:pt x="13" y="22"/>
                </a:cubicBezTo>
                <a:cubicBezTo>
                  <a:pt x="7" y="22"/>
                  <a:pt x="7" y="22"/>
                  <a:pt x="7" y="22"/>
                </a:cubicBezTo>
                <a:cubicBezTo>
                  <a:pt x="7" y="87"/>
                  <a:pt x="7" y="87"/>
                  <a:pt x="7" y="87"/>
                </a:cubicBezTo>
                <a:cubicBezTo>
                  <a:pt x="72" y="87"/>
                  <a:pt x="72" y="87"/>
                  <a:pt x="72" y="87"/>
                </a:cubicBezTo>
                <a:cubicBezTo>
                  <a:pt x="72" y="22"/>
                  <a:pt x="72" y="22"/>
                  <a:pt x="72" y="22"/>
                </a:cubicBezTo>
                <a:cubicBezTo>
                  <a:pt x="66" y="22"/>
                  <a:pt x="66" y="22"/>
                  <a:pt x="66" y="22"/>
                </a:cubicBezTo>
                <a:close/>
                <a:moveTo>
                  <a:pt x="40" y="15"/>
                </a:moveTo>
                <a:cubicBezTo>
                  <a:pt x="40" y="15"/>
                  <a:pt x="40" y="15"/>
                  <a:pt x="40" y="15"/>
                </a:cubicBezTo>
                <a:cubicBezTo>
                  <a:pt x="17" y="15"/>
                  <a:pt x="17" y="15"/>
                  <a:pt x="17" y="15"/>
                </a:cubicBezTo>
                <a:cubicBezTo>
                  <a:pt x="17" y="18"/>
                  <a:pt x="17" y="18"/>
                  <a:pt x="17" y="18"/>
                </a:cubicBezTo>
                <a:cubicBezTo>
                  <a:pt x="17" y="22"/>
                  <a:pt x="17" y="22"/>
                  <a:pt x="17" y="22"/>
                </a:cubicBezTo>
                <a:cubicBezTo>
                  <a:pt x="40" y="22"/>
                  <a:pt x="40" y="22"/>
                  <a:pt x="40" y="22"/>
                </a:cubicBezTo>
                <a:cubicBezTo>
                  <a:pt x="62" y="22"/>
                  <a:pt x="62" y="22"/>
                  <a:pt x="62" y="22"/>
                </a:cubicBezTo>
                <a:cubicBezTo>
                  <a:pt x="62" y="18"/>
                  <a:pt x="62" y="18"/>
                  <a:pt x="62" y="18"/>
                </a:cubicBezTo>
                <a:cubicBezTo>
                  <a:pt x="62" y="15"/>
                  <a:pt x="62" y="15"/>
                  <a:pt x="62" y="15"/>
                </a:cubicBezTo>
                <a:cubicBezTo>
                  <a:pt x="40" y="15"/>
                  <a:pt x="40" y="15"/>
                  <a:pt x="40" y="15"/>
                </a:cubicBezTo>
                <a:close/>
                <a:moveTo>
                  <a:pt x="29" y="72"/>
                </a:moveTo>
                <a:cubicBezTo>
                  <a:pt x="29" y="72"/>
                  <a:pt x="29" y="72"/>
                  <a:pt x="29" y="72"/>
                </a:cubicBezTo>
                <a:cubicBezTo>
                  <a:pt x="28" y="72"/>
                  <a:pt x="27" y="71"/>
                  <a:pt x="27" y="70"/>
                </a:cubicBezTo>
                <a:cubicBezTo>
                  <a:pt x="27" y="69"/>
                  <a:pt x="28" y="68"/>
                  <a:pt x="29" y="68"/>
                </a:cubicBezTo>
                <a:cubicBezTo>
                  <a:pt x="60" y="68"/>
                  <a:pt x="60" y="68"/>
                  <a:pt x="60" y="68"/>
                </a:cubicBezTo>
                <a:cubicBezTo>
                  <a:pt x="61" y="68"/>
                  <a:pt x="62" y="69"/>
                  <a:pt x="62" y="70"/>
                </a:cubicBezTo>
                <a:cubicBezTo>
                  <a:pt x="62" y="71"/>
                  <a:pt x="61" y="72"/>
                  <a:pt x="60" y="72"/>
                </a:cubicBezTo>
                <a:cubicBezTo>
                  <a:pt x="29" y="72"/>
                  <a:pt x="29" y="72"/>
                  <a:pt x="29" y="72"/>
                </a:cubicBezTo>
                <a:close/>
                <a:moveTo>
                  <a:pt x="29" y="57"/>
                </a:moveTo>
                <a:cubicBezTo>
                  <a:pt x="29" y="57"/>
                  <a:pt x="29" y="57"/>
                  <a:pt x="29" y="57"/>
                </a:cubicBezTo>
                <a:cubicBezTo>
                  <a:pt x="28" y="57"/>
                  <a:pt x="27" y="56"/>
                  <a:pt x="27" y="55"/>
                </a:cubicBezTo>
                <a:cubicBezTo>
                  <a:pt x="27" y="54"/>
                  <a:pt x="28" y="53"/>
                  <a:pt x="29" y="53"/>
                </a:cubicBezTo>
                <a:cubicBezTo>
                  <a:pt x="60" y="53"/>
                  <a:pt x="60" y="53"/>
                  <a:pt x="60" y="53"/>
                </a:cubicBezTo>
                <a:cubicBezTo>
                  <a:pt x="61" y="53"/>
                  <a:pt x="62" y="54"/>
                  <a:pt x="62" y="55"/>
                </a:cubicBezTo>
                <a:cubicBezTo>
                  <a:pt x="62" y="56"/>
                  <a:pt x="61" y="57"/>
                  <a:pt x="60" y="57"/>
                </a:cubicBezTo>
                <a:cubicBezTo>
                  <a:pt x="29" y="57"/>
                  <a:pt x="29" y="57"/>
                  <a:pt x="29" y="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cs typeface="+mn-ea"/>
              <a:sym typeface="+mn-lt"/>
            </a:endParaRPr>
          </a:p>
        </p:txBody>
      </p:sp>
      <p:sp>
        <p:nvSpPr>
          <p:cNvPr id="24" name="淘宝店chenying0907 108"/>
          <p:cNvSpPr>
            <a:spLocks noEditPoints="1"/>
          </p:cNvSpPr>
          <p:nvPr/>
        </p:nvSpPr>
        <p:spPr bwMode="auto">
          <a:xfrm rot="20105526">
            <a:off x="6595631" y="2520069"/>
            <a:ext cx="157576" cy="235315"/>
          </a:xfrm>
          <a:custGeom>
            <a:avLst/>
            <a:gdLst>
              <a:gd name="T0" fmla="*/ 196 w 201"/>
              <a:gd name="T1" fmla="*/ 271 h 299"/>
              <a:gd name="T2" fmla="*/ 164 w 201"/>
              <a:gd name="T3" fmla="*/ 199 h 299"/>
              <a:gd name="T4" fmla="*/ 152 w 201"/>
              <a:gd name="T5" fmla="*/ 189 h 299"/>
              <a:gd name="T6" fmla="*/ 143 w 201"/>
              <a:gd name="T7" fmla="*/ 169 h 299"/>
              <a:gd name="T8" fmla="*/ 175 w 201"/>
              <a:gd name="T9" fmla="*/ 62 h 299"/>
              <a:gd name="T10" fmla="*/ 62 w 201"/>
              <a:gd name="T11" fmla="*/ 20 h 299"/>
              <a:gd name="T12" fmla="*/ 20 w 201"/>
              <a:gd name="T13" fmla="*/ 133 h 299"/>
              <a:gd name="T14" fmla="*/ 122 w 201"/>
              <a:gd name="T15" fmla="*/ 179 h 299"/>
              <a:gd name="T16" fmla="*/ 131 w 201"/>
              <a:gd name="T17" fmla="*/ 199 h 299"/>
              <a:gd name="T18" fmla="*/ 131 w 201"/>
              <a:gd name="T19" fmla="*/ 215 h 299"/>
              <a:gd name="T20" fmla="*/ 163 w 201"/>
              <a:gd name="T21" fmla="*/ 286 h 299"/>
              <a:gd name="T22" fmla="*/ 187 w 201"/>
              <a:gd name="T23" fmla="*/ 295 h 299"/>
              <a:gd name="T24" fmla="*/ 196 w 201"/>
              <a:gd name="T25" fmla="*/ 271 h 299"/>
              <a:gd name="T26" fmla="*/ 126 w 201"/>
              <a:gd name="T27" fmla="*/ 160 h 299"/>
              <a:gd name="T28" fmla="*/ 34 w 201"/>
              <a:gd name="T29" fmla="*/ 126 h 299"/>
              <a:gd name="T30" fmla="*/ 69 w 201"/>
              <a:gd name="T31" fmla="*/ 34 h 299"/>
              <a:gd name="T32" fmla="*/ 160 w 201"/>
              <a:gd name="T33" fmla="*/ 69 h 299"/>
              <a:gd name="T34" fmla="*/ 126 w 201"/>
              <a:gd name="T35" fmla="*/ 1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 h="299">
                <a:moveTo>
                  <a:pt x="196" y="271"/>
                </a:moveTo>
                <a:cubicBezTo>
                  <a:pt x="164" y="199"/>
                  <a:pt x="164" y="199"/>
                  <a:pt x="164" y="199"/>
                </a:cubicBezTo>
                <a:cubicBezTo>
                  <a:pt x="162" y="194"/>
                  <a:pt x="157" y="191"/>
                  <a:pt x="152" y="189"/>
                </a:cubicBezTo>
                <a:cubicBezTo>
                  <a:pt x="143" y="169"/>
                  <a:pt x="143" y="169"/>
                  <a:pt x="143" y="169"/>
                </a:cubicBezTo>
                <a:cubicBezTo>
                  <a:pt x="178" y="147"/>
                  <a:pt x="193" y="101"/>
                  <a:pt x="175" y="62"/>
                </a:cubicBezTo>
                <a:cubicBezTo>
                  <a:pt x="155" y="19"/>
                  <a:pt x="105" y="0"/>
                  <a:pt x="62" y="20"/>
                </a:cubicBezTo>
                <a:cubicBezTo>
                  <a:pt x="19" y="39"/>
                  <a:pt x="0" y="90"/>
                  <a:pt x="20" y="133"/>
                </a:cubicBezTo>
                <a:cubicBezTo>
                  <a:pt x="38" y="172"/>
                  <a:pt x="82" y="191"/>
                  <a:pt x="122" y="179"/>
                </a:cubicBezTo>
                <a:cubicBezTo>
                  <a:pt x="131" y="199"/>
                  <a:pt x="131" y="199"/>
                  <a:pt x="131" y="199"/>
                </a:cubicBezTo>
                <a:cubicBezTo>
                  <a:pt x="128" y="204"/>
                  <a:pt x="128" y="209"/>
                  <a:pt x="131" y="215"/>
                </a:cubicBezTo>
                <a:cubicBezTo>
                  <a:pt x="163" y="286"/>
                  <a:pt x="163" y="286"/>
                  <a:pt x="163" y="286"/>
                </a:cubicBezTo>
                <a:cubicBezTo>
                  <a:pt x="167" y="295"/>
                  <a:pt x="178" y="299"/>
                  <a:pt x="187" y="295"/>
                </a:cubicBezTo>
                <a:cubicBezTo>
                  <a:pt x="197" y="291"/>
                  <a:pt x="201" y="280"/>
                  <a:pt x="196" y="271"/>
                </a:cubicBezTo>
                <a:close/>
                <a:moveTo>
                  <a:pt x="126" y="160"/>
                </a:moveTo>
                <a:cubicBezTo>
                  <a:pt x="91" y="176"/>
                  <a:pt x="50" y="161"/>
                  <a:pt x="34" y="126"/>
                </a:cubicBezTo>
                <a:cubicBezTo>
                  <a:pt x="19" y="91"/>
                  <a:pt x="34" y="50"/>
                  <a:pt x="69" y="34"/>
                </a:cubicBezTo>
                <a:cubicBezTo>
                  <a:pt x="104" y="18"/>
                  <a:pt x="145" y="34"/>
                  <a:pt x="160" y="69"/>
                </a:cubicBezTo>
                <a:cubicBezTo>
                  <a:pt x="176" y="103"/>
                  <a:pt x="161" y="145"/>
                  <a:pt x="126" y="16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cs typeface="+mn-ea"/>
              <a:sym typeface="+mn-lt"/>
            </a:endParaRPr>
          </a:p>
        </p:txBody>
      </p:sp>
      <p:grpSp>
        <p:nvGrpSpPr>
          <p:cNvPr id="4" name="组合 24"/>
          <p:cNvGrpSpPr/>
          <p:nvPr/>
        </p:nvGrpSpPr>
        <p:grpSpPr>
          <a:xfrm>
            <a:off x="3196621" y="2503523"/>
            <a:ext cx="240472" cy="241292"/>
            <a:chOff x="3020219" y="1344612"/>
            <a:chExt cx="511175" cy="512763"/>
          </a:xfrm>
          <a:solidFill>
            <a:schemeClr val="bg1"/>
          </a:solidFill>
        </p:grpSpPr>
        <p:sp>
          <p:nvSpPr>
            <p:cNvPr id="26" name="淘宝店chenying0907 109"/>
            <p:cNvSpPr>
              <a:spLocks noEditPoints="1"/>
            </p:cNvSpPr>
            <p:nvPr/>
          </p:nvSpPr>
          <p:spPr bwMode="auto">
            <a:xfrm>
              <a:off x="3182144" y="1344612"/>
              <a:ext cx="187325" cy="512763"/>
            </a:xfrm>
            <a:custGeom>
              <a:avLst/>
              <a:gdLst>
                <a:gd name="T0" fmla="*/ 57 w 113"/>
                <a:gd name="T1" fmla="*/ 0 h 307"/>
                <a:gd name="T2" fmla="*/ 0 w 113"/>
                <a:gd name="T3" fmla="*/ 153 h 307"/>
                <a:gd name="T4" fmla="*/ 57 w 113"/>
                <a:gd name="T5" fmla="*/ 307 h 307"/>
                <a:gd name="T6" fmla="*/ 113 w 113"/>
                <a:gd name="T7" fmla="*/ 153 h 307"/>
                <a:gd name="T8" fmla="*/ 57 w 113"/>
                <a:gd name="T9" fmla="*/ 0 h 307"/>
                <a:gd name="T10" fmla="*/ 57 w 113"/>
                <a:gd name="T11" fmla="*/ 282 h 307"/>
                <a:gd name="T12" fmla="*/ 9 w 113"/>
                <a:gd name="T13" fmla="*/ 153 h 307"/>
                <a:gd name="T14" fmla="*/ 57 w 113"/>
                <a:gd name="T15" fmla="*/ 25 h 307"/>
                <a:gd name="T16" fmla="*/ 104 w 113"/>
                <a:gd name="T17" fmla="*/ 153 h 307"/>
                <a:gd name="T18" fmla="*/ 57 w 113"/>
                <a:gd name="T19" fmla="*/ 2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07">
                  <a:moveTo>
                    <a:pt x="57" y="0"/>
                  </a:moveTo>
                  <a:cubicBezTo>
                    <a:pt x="25" y="0"/>
                    <a:pt x="0" y="69"/>
                    <a:pt x="0" y="153"/>
                  </a:cubicBezTo>
                  <a:cubicBezTo>
                    <a:pt x="0" y="238"/>
                    <a:pt x="25" y="307"/>
                    <a:pt x="57" y="307"/>
                  </a:cubicBezTo>
                  <a:cubicBezTo>
                    <a:pt x="88" y="307"/>
                    <a:pt x="113" y="238"/>
                    <a:pt x="113" y="153"/>
                  </a:cubicBezTo>
                  <a:cubicBezTo>
                    <a:pt x="113" y="69"/>
                    <a:pt x="88" y="0"/>
                    <a:pt x="57" y="0"/>
                  </a:cubicBezTo>
                  <a:close/>
                  <a:moveTo>
                    <a:pt x="57" y="282"/>
                  </a:moveTo>
                  <a:cubicBezTo>
                    <a:pt x="30" y="282"/>
                    <a:pt x="9" y="224"/>
                    <a:pt x="9" y="153"/>
                  </a:cubicBezTo>
                  <a:cubicBezTo>
                    <a:pt x="9" y="82"/>
                    <a:pt x="30" y="25"/>
                    <a:pt x="57" y="25"/>
                  </a:cubicBezTo>
                  <a:cubicBezTo>
                    <a:pt x="83" y="25"/>
                    <a:pt x="104" y="82"/>
                    <a:pt x="104" y="153"/>
                  </a:cubicBezTo>
                  <a:cubicBezTo>
                    <a:pt x="104" y="224"/>
                    <a:pt x="83" y="282"/>
                    <a:pt x="57" y="282"/>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cs typeface="+mn-ea"/>
                <a:sym typeface="+mn-lt"/>
              </a:endParaRPr>
            </a:p>
          </p:txBody>
        </p:sp>
        <p:sp>
          <p:nvSpPr>
            <p:cNvPr id="27" name="淘宝店chenying0907 110"/>
            <p:cNvSpPr>
              <a:spLocks noEditPoints="1"/>
            </p:cNvSpPr>
            <p:nvPr/>
          </p:nvSpPr>
          <p:spPr bwMode="auto">
            <a:xfrm>
              <a:off x="3020219" y="1506538"/>
              <a:ext cx="511175" cy="188913"/>
            </a:xfrm>
            <a:custGeom>
              <a:avLst/>
              <a:gdLst>
                <a:gd name="T0" fmla="*/ 307 w 307"/>
                <a:gd name="T1" fmla="*/ 56 h 113"/>
                <a:gd name="T2" fmla="*/ 154 w 307"/>
                <a:gd name="T3" fmla="*/ 0 h 113"/>
                <a:gd name="T4" fmla="*/ 0 w 307"/>
                <a:gd name="T5" fmla="*/ 56 h 113"/>
                <a:gd name="T6" fmla="*/ 154 w 307"/>
                <a:gd name="T7" fmla="*/ 113 h 113"/>
                <a:gd name="T8" fmla="*/ 307 w 307"/>
                <a:gd name="T9" fmla="*/ 56 h 113"/>
                <a:gd name="T10" fmla="*/ 25 w 307"/>
                <a:gd name="T11" fmla="*/ 56 h 113"/>
                <a:gd name="T12" fmla="*/ 154 w 307"/>
                <a:gd name="T13" fmla="*/ 9 h 113"/>
                <a:gd name="T14" fmla="*/ 282 w 307"/>
                <a:gd name="T15" fmla="*/ 56 h 113"/>
                <a:gd name="T16" fmla="*/ 154 w 307"/>
                <a:gd name="T17" fmla="*/ 104 h 113"/>
                <a:gd name="T18" fmla="*/ 25 w 307"/>
                <a:gd name="T1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13">
                  <a:moveTo>
                    <a:pt x="307" y="56"/>
                  </a:moveTo>
                  <a:cubicBezTo>
                    <a:pt x="307" y="25"/>
                    <a:pt x="238" y="0"/>
                    <a:pt x="154" y="0"/>
                  </a:cubicBezTo>
                  <a:cubicBezTo>
                    <a:pt x="69" y="0"/>
                    <a:pt x="0" y="25"/>
                    <a:pt x="0" y="56"/>
                  </a:cubicBezTo>
                  <a:cubicBezTo>
                    <a:pt x="0" y="88"/>
                    <a:pt x="69" y="113"/>
                    <a:pt x="154" y="113"/>
                  </a:cubicBezTo>
                  <a:cubicBezTo>
                    <a:pt x="238" y="113"/>
                    <a:pt x="307" y="88"/>
                    <a:pt x="307" y="56"/>
                  </a:cubicBezTo>
                  <a:close/>
                  <a:moveTo>
                    <a:pt x="25" y="56"/>
                  </a:moveTo>
                  <a:cubicBezTo>
                    <a:pt x="25" y="30"/>
                    <a:pt x="83" y="9"/>
                    <a:pt x="154" y="9"/>
                  </a:cubicBezTo>
                  <a:cubicBezTo>
                    <a:pt x="225" y="9"/>
                    <a:pt x="282" y="30"/>
                    <a:pt x="282" y="56"/>
                  </a:cubicBezTo>
                  <a:cubicBezTo>
                    <a:pt x="282" y="82"/>
                    <a:pt x="225" y="104"/>
                    <a:pt x="154" y="104"/>
                  </a:cubicBezTo>
                  <a:cubicBezTo>
                    <a:pt x="83" y="104"/>
                    <a:pt x="25" y="82"/>
                    <a:pt x="25" y="56"/>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cs typeface="+mn-ea"/>
                <a:sym typeface="+mn-lt"/>
              </a:endParaRPr>
            </a:p>
          </p:txBody>
        </p:sp>
        <p:sp>
          <p:nvSpPr>
            <p:cNvPr id="28" name="淘宝店chenying0907 111"/>
            <p:cNvSpPr>
              <a:spLocks noEditPoints="1"/>
            </p:cNvSpPr>
            <p:nvPr/>
          </p:nvSpPr>
          <p:spPr bwMode="auto">
            <a:xfrm>
              <a:off x="3058319" y="1382713"/>
              <a:ext cx="434975" cy="436563"/>
            </a:xfrm>
            <a:custGeom>
              <a:avLst/>
              <a:gdLst>
                <a:gd name="T0" fmla="*/ 239 w 261"/>
                <a:gd name="T1" fmla="*/ 22 h 261"/>
                <a:gd name="T2" fmla="*/ 91 w 261"/>
                <a:gd name="T3" fmla="*/ 90 h 261"/>
                <a:gd name="T4" fmla="*/ 22 w 261"/>
                <a:gd name="T5" fmla="*/ 239 h 261"/>
                <a:gd name="T6" fmla="*/ 171 w 261"/>
                <a:gd name="T7" fmla="*/ 170 h 261"/>
                <a:gd name="T8" fmla="*/ 239 w 261"/>
                <a:gd name="T9" fmla="*/ 22 h 261"/>
                <a:gd name="T10" fmla="*/ 40 w 261"/>
                <a:gd name="T11" fmla="*/ 221 h 261"/>
                <a:gd name="T12" fmla="*/ 97 w 261"/>
                <a:gd name="T13" fmla="*/ 97 h 261"/>
                <a:gd name="T14" fmla="*/ 221 w 261"/>
                <a:gd name="T15" fmla="*/ 39 h 261"/>
                <a:gd name="T16" fmla="*/ 164 w 261"/>
                <a:gd name="T17" fmla="*/ 164 h 261"/>
                <a:gd name="T18" fmla="*/ 40 w 261"/>
                <a:gd name="T19"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2"/>
                  </a:moveTo>
                  <a:cubicBezTo>
                    <a:pt x="217" y="0"/>
                    <a:pt x="150" y="30"/>
                    <a:pt x="91" y="90"/>
                  </a:cubicBezTo>
                  <a:cubicBezTo>
                    <a:pt x="31" y="150"/>
                    <a:pt x="0" y="217"/>
                    <a:pt x="22" y="239"/>
                  </a:cubicBezTo>
                  <a:cubicBezTo>
                    <a:pt x="44" y="261"/>
                    <a:pt x="111" y="230"/>
                    <a:pt x="171" y="170"/>
                  </a:cubicBezTo>
                  <a:cubicBezTo>
                    <a:pt x="230" y="110"/>
                    <a:pt x="261" y="44"/>
                    <a:pt x="239" y="22"/>
                  </a:cubicBezTo>
                  <a:close/>
                  <a:moveTo>
                    <a:pt x="40" y="221"/>
                  </a:moveTo>
                  <a:cubicBezTo>
                    <a:pt x="21" y="203"/>
                    <a:pt x="47" y="147"/>
                    <a:pt x="97" y="97"/>
                  </a:cubicBezTo>
                  <a:cubicBezTo>
                    <a:pt x="147" y="47"/>
                    <a:pt x="203" y="21"/>
                    <a:pt x="221" y="39"/>
                  </a:cubicBezTo>
                  <a:cubicBezTo>
                    <a:pt x="240" y="58"/>
                    <a:pt x="214" y="114"/>
                    <a:pt x="164" y="164"/>
                  </a:cubicBezTo>
                  <a:cubicBezTo>
                    <a:pt x="114" y="214"/>
                    <a:pt x="58" y="240"/>
                    <a:pt x="40" y="22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cs typeface="+mn-ea"/>
                <a:sym typeface="+mn-lt"/>
              </a:endParaRPr>
            </a:p>
          </p:txBody>
        </p:sp>
        <p:sp>
          <p:nvSpPr>
            <p:cNvPr id="29" name="淘宝店chenying0907 112"/>
            <p:cNvSpPr>
              <a:spLocks noEditPoints="1"/>
            </p:cNvSpPr>
            <p:nvPr/>
          </p:nvSpPr>
          <p:spPr bwMode="auto">
            <a:xfrm>
              <a:off x="3058319" y="1382713"/>
              <a:ext cx="434975" cy="436563"/>
            </a:xfrm>
            <a:custGeom>
              <a:avLst/>
              <a:gdLst>
                <a:gd name="T0" fmla="*/ 239 w 261"/>
                <a:gd name="T1" fmla="*/ 239 h 261"/>
                <a:gd name="T2" fmla="*/ 171 w 261"/>
                <a:gd name="T3" fmla="*/ 90 h 261"/>
                <a:gd name="T4" fmla="*/ 22 w 261"/>
                <a:gd name="T5" fmla="*/ 22 h 261"/>
                <a:gd name="T6" fmla="*/ 91 w 261"/>
                <a:gd name="T7" fmla="*/ 170 h 261"/>
                <a:gd name="T8" fmla="*/ 239 w 261"/>
                <a:gd name="T9" fmla="*/ 239 h 261"/>
                <a:gd name="T10" fmla="*/ 40 w 261"/>
                <a:gd name="T11" fmla="*/ 39 h 261"/>
                <a:gd name="T12" fmla="*/ 164 w 261"/>
                <a:gd name="T13" fmla="*/ 97 h 261"/>
                <a:gd name="T14" fmla="*/ 221 w 261"/>
                <a:gd name="T15" fmla="*/ 221 h 261"/>
                <a:gd name="T16" fmla="*/ 97 w 261"/>
                <a:gd name="T17" fmla="*/ 164 h 261"/>
                <a:gd name="T18" fmla="*/ 40 w 261"/>
                <a:gd name="T19" fmla="*/ 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39"/>
                  </a:moveTo>
                  <a:cubicBezTo>
                    <a:pt x="261" y="217"/>
                    <a:pt x="230" y="150"/>
                    <a:pt x="171" y="90"/>
                  </a:cubicBezTo>
                  <a:cubicBezTo>
                    <a:pt x="111" y="30"/>
                    <a:pt x="44" y="0"/>
                    <a:pt x="22" y="22"/>
                  </a:cubicBezTo>
                  <a:cubicBezTo>
                    <a:pt x="0" y="44"/>
                    <a:pt x="31" y="110"/>
                    <a:pt x="91" y="170"/>
                  </a:cubicBezTo>
                  <a:cubicBezTo>
                    <a:pt x="150" y="230"/>
                    <a:pt x="217" y="261"/>
                    <a:pt x="239" y="239"/>
                  </a:cubicBezTo>
                  <a:close/>
                  <a:moveTo>
                    <a:pt x="40" y="39"/>
                  </a:moveTo>
                  <a:cubicBezTo>
                    <a:pt x="58" y="21"/>
                    <a:pt x="114" y="47"/>
                    <a:pt x="164" y="97"/>
                  </a:cubicBezTo>
                  <a:cubicBezTo>
                    <a:pt x="214" y="147"/>
                    <a:pt x="240" y="203"/>
                    <a:pt x="221" y="221"/>
                  </a:cubicBezTo>
                  <a:cubicBezTo>
                    <a:pt x="203" y="240"/>
                    <a:pt x="147" y="214"/>
                    <a:pt x="97" y="164"/>
                  </a:cubicBezTo>
                  <a:cubicBezTo>
                    <a:pt x="47" y="114"/>
                    <a:pt x="21" y="58"/>
                    <a:pt x="40" y="39"/>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cs typeface="+mn-ea"/>
                <a:sym typeface="+mn-lt"/>
              </a:endParaRPr>
            </a:p>
          </p:txBody>
        </p:sp>
        <p:sp>
          <p:nvSpPr>
            <p:cNvPr id="30" name="Oval 113"/>
            <p:cNvSpPr>
              <a:spLocks noChangeArrowheads="1"/>
            </p:cNvSpPr>
            <p:nvPr/>
          </p:nvSpPr>
          <p:spPr bwMode="auto">
            <a:xfrm>
              <a:off x="3236119" y="1562100"/>
              <a:ext cx="79375" cy="77788"/>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cs typeface="+mn-ea"/>
                <a:sym typeface="+mn-lt"/>
              </a:endParaRPr>
            </a:p>
          </p:txBody>
        </p:sp>
      </p:grpSp>
      <p:sp>
        <p:nvSpPr>
          <p:cNvPr id="25" name="标题 1"/>
          <p:cNvSpPr txBox="1"/>
          <p:nvPr/>
        </p:nvSpPr>
        <p:spPr>
          <a:xfrm>
            <a:off x="503548" y="164035"/>
            <a:ext cx="3954152" cy="3500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CN" altLang="zh-CN" sz="2200" b="1" dirty="0">
                <a:solidFill>
                  <a:schemeClr val="tx1">
                    <a:lumMod val="75000"/>
                    <a:lumOff val="25000"/>
                  </a:schemeClr>
                </a:solidFill>
                <a:latin typeface="+mn-lt"/>
                <a:ea typeface="+mn-ea"/>
                <a:cs typeface="+mn-ea"/>
                <a:sym typeface="+mn-lt"/>
              </a:rPr>
              <a:t>物联网</a:t>
            </a:r>
            <a:r>
              <a:rPr lang="zh-CN" altLang="en-US" sz="2200" b="1" dirty="0">
                <a:solidFill>
                  <a:schemeClr val="tx1">
                    <a:lumMod val="75000"/>
                    <a:lumOff val="25000"/>
                  </a:schemeClr>
                </a:solidFill>
                <a:latin typeface="+mn-lt"/>
                <a:ea typeface="+mn-ea"/>
                <a:cs typeface="+mn-ea"/>
                <a:sym typeface="+mn-lt"/>
              </a:rPr>
              <a:t>与我国战略性新兴产业</a:t>
            </a:r>
            <a:endParaRPr lang="zh-CN" altLang="en-US" sz="2200" b="1"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6" grpId="0" animBg="1"/>
      <p:bldP spid="7" grpId="0" animBg="1"/>
      <p:bldP spid="8" grpId="0" animBg="1"/>
      <p:bldP spid="9" grpId="0" animBg="1"/>
      <p:bldP spid="10" grpId="0" animBg="1"/>
      <p:bldP spid="11" grpId="0" animBg="1"/>
      <p:bldP spid="12" grpId="0" animBg="1"/>
      <p:bldP spid="13" grpId="0" animBg="1"/>
      <p:bldP spid="15" grpId="0"/>
      <p:bldP spid="16" grpId="0"/>
      <p:bldP spid="17" grpId="0"/>
      <p:bldP spid="18" grpId="0"/>
      <p:bldP spid="19"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daa98deaa9651268a034c7c416383904.png"/>
          <p:cNvPicPr>
            <a:picLocks noChangeAspect="1" noChangeArrowheads="1"/>
          </p:cNvPicPr>
          <p:nvPr/>
        </p:nvPicPr>
        <p:blipFill>
          <a:blip r:embed="rId1" cstate="print"/>
          <a:srcRect l="30833" r="43921" b="12665"/>
          <a:stretch>
            <a:fillRect/>
          </a:stretch>
        </p:blipFill>
        <p:spPr bwMode="auto">
          <a:xfrm>
            <a:off x="9284" y="371063"/>
            <a:ext cx="2261965" cy="4402962"/>
          </a:xfrm>
          <a:prstGeom prst="rect">
            <a:avLst/>
          </a:prstGeom>
          <a:noFill/>
        </p:spPr>
      </p:pic>
      <p:sp>
        <p:nvSpPr>
          <p:cNvPr id="5" name="圆角矩形 4"/>
          <p:cNvSpPr/>
          <p:nvPr/>
        </p:nvSpPr>
        <p:spPr>
          <a:xfrm>
            <a:off x="3665001" y="2614445"/>
            <a:ext cx="3115777" cy="494510"/>
          </a:xfrm>
          <a:prstGeom prst="roundRect">
            <a:avLst>
              <a:gd name="adj" fmla="val 50000"/>
            </a:avLst>
          </a:prstGeom>
          <a:solidFill>
            <a:srgbClr val="005780"/>
          </a:solidFill>
          <a:ln>
            <a:noFill/>
          </a:ln>
        </p:spPr>
        <p:style>
          <a:lnRef idx="2">
            <a:schemeClr val="accent1">
              <a:shade val="50000"/>
            </a:schemeClr>
          </a:lnRef>
          <a:fillRef idx="1">
            <a:schemeClr val="accent1"/>
          </a:fillRef>
          <a:effectRef idx="0">
            <a:schemeClr val="accent1"/>
          </a:effectRef>
          <a:fontRef idx="minor">
            <a:schemeClr val="lt1"/>
          </a:fontRef>
        </p:style>
        <p:txBody>
          <a:bodyPr lIns="51724" tIns="25862" rIns="51724" bIns="25862" rtlCol="0" anchor="ctr"/>
          <a:lstStyle/>
          <a:p>
            <a:pPr algn="ctr"/>
            <a:endParaRPr lang="zh-CN" altLang="en-US" sz="1100" dirty="0">
              <a:cs typeface="+mn-ea"/>
              <a:sym typeface="+mn-lt"/>
            </a:endParaRPr>
          </a:p>
        </p:txBody>
      </p:sp>
      <p:sp>
        <p:nvSpPr>
          <p:cNvPr id="6" name="椭圆 5"/>
          <p:cNvSpPr/>
          <p:nvPr/>
        </p:nvSpPr>
        <p:spPr>
          <a:xfrm>
            <a:off x="4860032" y="1708448"/>
            <a:ext cx="725714" cy="7259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000" dirty="0">
                <a:solidFill>
                  <a:schemeClr val="bg1"/>
                </a:solidFill>
                <a:cs typeface="+mn-ea"/>
                <a:sym typeface="+mn-lt"/>
              </a:rPr>
              <a:t>02</a:t>
            </a:r>
            <a:endParaRPr lang="zh-CN" altLang="en-US" sz="3000" dirty="0">
              <a:solidFill>
                <a:schemeClr val="bg1"/>
              </a:solidFill>
              <a:cs typeface="+mn-ea"/>
              <a:sym typeface="+mn-lt"/>
            </a:endParaRPr>
          </a:p>
        </p:txBody>
      </p:sp>
      <p:sp>
        <p:nvSpPr>
          <p:cNvPr id="7" name="MH_Entry_1"/>
          <p:cNvSpPr/>
          <p:nvPr>
            <p:custDataLst>
              <p:tags r:id="rId2"/>
            </p:custDataLst>
          </p:nvPr>
        </p:nvSpPr>
        <p:spPr>
          <a:xfrm>
            <a:off x="4284101" y="2734064"/>
            <a:ext cx="2089852"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b="1" dirty="0">
                <a:solidFill>
                  <a:schemeClr val="bg1"/>
                </a:solidFill>
                <a:cs typeface="+mn-ea"/>
                <a:sym typeface="+mn-lt"/>
              </a:rPr>
              <a:t>物联网标准化现状</a:t>
            </a:r>
            <a:endParaRPr lang="en-US" altLang="zh-CN" b="1" dirty="0">
              <a:solidFill>
                <a:schemeClr val="bg1"/>
              </a:solidFill>
              <a:cs typeface="+mn-ea"/>
              <a:sym typeface="+mn-lt"/>
            </a:endParaRPr>
          </a:p>
        </p:txBody>
      </p:sp>
      <p:pic>
        <p:nvPicPr>
          <p:cNvPr id="12" name="Picture 2" descr="F:\daa98deaa9651268a034c7c416383904.png"/>
          <p:cNvPicPr>
            <a:picLocks noChangeAspect="1" noChangeArrowheads="1"/>
          </p:cNvPicPr>
          <p:nvPr/>
        </p:nvPicPr>
        <p:blipFill>
          <a:blip r:embed="rId1" cstate="print"/>
          <a:srcRect l="30833" r="43921" b="12665"/>
          <a:stretch>
            <a:fillRect/>
          </a:stretch>
        </p:blipFill>
        <p:spPr bwMode="auto">
          <a:xfrm rot="12857923">
            <a:off x="7955186" y="3220550"/>
            <a:ext cx="1479727" cy="288032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5" grpId="0" animBg="1"/>
      <p:bldP spid="6"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3027874" y="3738527"/>
            <a:ext cx="1018802" cy="1018096"/>
          </a:xfrm>
          <a:prstGeom prst="ellipse">
            <a:avLst/>
          </a:prstGeom>
          <a:noFill/>
          <a:ln w="127000" cap="flat" cmpd="thinThick" algn="ctr">
            <a:solidFill>
              <a:schemeClr val="accent3"/>
            </a:solidFill>
            <a:prstDash val="solid"/>
            <a:miter lim="800000"/>
          </a:ln>
          <a:effectLst/>
        </p:spPr>
        <p:txBody>
          <a:bodyPr lIns="0" tIns="0" rIns="0" bIns="0" anchor="ctr"/>
          <a:lstStyle/>
          <a:p>
            <a:pPr algn="ctr">
              <a:defRPr/>
            </a:pPr>
            <a:r>
              <a:rPr lang="zh-CN" altLang="en-US" sz="1200" b="1" kern="0" dirty="0">
                <a:solidFill>
                  <a:schemeClr val="tx1">
                    <a:lumMod val="75000"/>
                    <a:lumOff val="25000"/>
                  </a:schemeClr>
                </a:solidFill>
                <a:cs typeface="+mn-ea"/>
                <a:sym typeface="+mn-lt"/>
              </a:rPr>
              <a:t>现状</a:t>
            </a:r>
            <a:endParaRPr lang="zh-CN" altLang="en-US" sz="1200" b="1" kern="0" dirty="0">
              <a:solidFill>
                <a:schemeClr val="tx1">
                  <a:lumMod val="75000"/>
                  <a:lumOff val="25000"/>
                </a:schemeClr>
              </a:solidFill>
              <a:cs typeface="+mn-ea"/>
              <a:sym typeface="+mn-lt"/>
            </a:endParaRPr>
          </a:p>
        </p:txBody>
      </p:sp>
      <p:sp>
        <p:nvSpPr>
          <p:cNvPr id="15" name="KSO_GT2.1.1"/>
          <p:cNvSpPr txBox="1"/>
          <p:nvPr/>
        </p:nvSpPr>
        <p:spPr>
          <a:xfrm>
            <a:off x="5397062" y="3273810"/>
            <a:ext cx="3315398" cy="1174650"/>
          </a:xfrm>
          <a:prstGeom prst="rect">
            <a:avLst/>
          </a:prstGeom>
          <a:noFill/>
        </p:spPr>
        <p:txBody>
          <a:bodyPr lIns="100790" tIns="50396" rIns="100790" bIns="50396" anchor="ctr"/>
          <a:lstStyle/>
          <a:p>
            <a:pPr lvl="1">
              <a:lnSpc>
                <a:spcPct val="150000"/>
              </a:lnSpc>
            </a:pPr>
            <a:r>
              <a:rPr lang="zh-CN" altLang="en-US" sz="1200" dirty="0">
                <a:solidFill>
                  <a:schemeClr val="tx1">
                    <a:lumMod val="75000"/>
                    <a:lumOff val="25000"/>
                  </a:schemeClr>
                </a:solidFill>
                <a:cs typeface="+mn-ea"/>
                <a:sym typeface="+mn-lt"/>
              </a:rPr>
              <a:t>国内除了TC28/SC 41以外，还有很多技术委员会在同时开展物联网相关标准的研制工作</a:t>
            </a:r>
            <a:endParaRPr lang="zh-CN" altLang="en-US" sz="1200" dirty="0">
              <a:solidFill>
                <a:schemeClr val="tx1">
                  <a:lumMod val="75000"/>
                  <a:lumOff val="25000"/>
                </a:schemeClr>
              </a:solidFill>
              <a:cs typeface="+mn-ea"/>
              <a:sym typeface="+mn-lt"/>
            </a:endParaRPr>
          </a:p>
        </p:txBody>
      </p:sp>
      <p:sp>
        <p:nvSpPr>
          <p:cNvPr id="16" name="椭圆 15"/>
          <p:cNvSpPr/>
          <p:nvPr/>
        </p:nvSpPr>
        <p:spPr>
          <a:xfrm>
            <a:off x="2131893" y="2469272"/>
            <a:ext cx="1183206" cy="1183696"/>
          </a:xfrm>
          <a:prstGeom prst="ellipse">
            <a:avLst/>
          </a:prstGeom>
          <a:noFill/>
          <a:ln w="127000" cap="flat" cmpd="thinThick" algn="ctr">
            <a:solidFill>
              <a:schemeClr val="accent2"/>
            </a:solidFill>
            <a:prstDash val="solid"/>
            <a:miter lim="800000"/>
          </a:ln>
          <a:effectLst/>
        </p:spPr>
        <p:txBody>
          <a:bodyPr lIns="0" tIns="0" rIns="0" bIns="0" anchor="ctr"/>
          <a:lstStyle/>
          <a:p>
            <a:pPr algn="ctr">
              <a:defRPr/>
            </a:pPr>
            <a:r>
              <a:rPr lang="zh-CN" altLang="en-US" sz="1200" b="1" kern="0" dirty="0">
                <a:solidFill>
                  <a:schemeClr val="tx1">
                    <a:lumMod val="75000"/>
                    <a:lumOff val="25000"/>
                  </a:schemeClr>
                </a:solidFill>
                <a:cs typeface="+mn-ea"/>
                <a:sym typeface="+mn-lt"/>
              </a:rPr>
              <a:t>发展</a:t>
            </a:r>
            <a:endParaRPr lang="zh-CN" altLang="en-US" sz="1200" b="1" kern="0" dirty="0">
              <a:solidFill>
                <a:schemeClr val="tx1">
                  <a:lumMod val="75000"/>
                  <a:lumOff val="25000"/>
                </a:schemeClr>
              </a:solidFill>
              <a:cs typeface="+mn-ea"/>
              <a:sym typeface="+mn-lt"/>
            </a:endParaRPr>
          </a:p>
        </p:txBody>
      </p:sp>
      <p:cxnSp>
        <p:nvCxnSpPr>
          <p:cNvPr id="17" name="肘形连接符 27"/>
          <p:cNvCxnSpPr>
            <a:cxnSpLocks noChangeShapeType="1"/>
          </p:cNvCxnSpPr>
          <p:nvPr/>
        </p:nvCxnSpPr>
        <p:spPr bwMode="auto">
          <a:xfrm flipV="1">
            <a:off x="3335258" y="2526092"/>
            <a:ext cx="1725967" cy="549187"/>
          </a:xfrm>
          <a:prstGeom prst="bentConnector3">
            <a:avLst>
              <a:gd name="adj1" fmla="val 29667"/>
            </a:avLst>
          </a:prstGeom>
          <a:noFill/>
          <a:ln w="38100" algn="ctr">
            <a:solidFill>
              <a:schemeClr val="accent2"/>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8" name="KSO_GT1.1.1"/>
          <p:cNvSpPr txBox="1"/>
          <p:nvPr/>
        </p:nvSpPr>
        <p:spPr>
          <a:xfrm>
            <a:off x="4857466" y="1938401"/>
            <a:ext cx="2802985" cy="1335409"/>
          </a:xfrm>
          <a:prstGeom prst="rect">
            <a:avLst/>
          </a:prstGeom>
          <a:noFill/>
        </p:spPr>
        <p:txBody>
          <a:bodyPr lIns="100790" tIns="50396" rIns="100790" bIns="50396" anchor="ctr"/>
          <a:lstStyle/>
          <a:p>
            <a:pPr lvl="1">
              <a:lnSpc>
                <a:spcPct val="150000"/>
              </a:lnSpc>
            </a:pPr>
            <a:r>
              <a:rPr lang="en-US" altLang="zh-CN" sz="1200" dirty="0">
                <a:solidFill>
                  <a:schemeClr val="tx1">
                    <a:lumMod val="75000"/>
                    <a:lumOff val="25000"/>
                  </a:schemeClr>
                </a:solidFill>
                <a:cs typeface="+mn-ea"/>
                <a:sym typeface="+mn-lt"/>
              </a:rPr>
              <a:t>2019</a:t>
            </a:r>
            <a:r>
              <a:rPr lang="zh-CN" altLang="en-US" sz="1200" dirty="0">
                <a:solidFill>
                  <a:schemeClr val="tx1">
                    <a:lumMod val="75000"/>
                    <a:lumOff val="25000"/>
                  </a:schemeClr>
                </a:solidFill>
                <a:cs typeface="+mn-ea"/>
                <a:sym typeface="+mn-lt"/>
              </a:rPr>
              <a:t>年，国家标准化管理委员会批准成立全国信息技术标准化技术委员会物联网分技术委员会（SAC/TC 28/SC 41）</a:t>
            </a:r>
            <a:endParaRPr lang="zh-CN" altLang="en-US" sz="1200" dirty="0">
              <a:solidFill>
                <a:schemeClr val="tx1">
                  <a:lumMod val="75000"/>
                  <a:lumOff val="25000"/>
                </a:schemeClr>
              </a:solidFill>
              <a:cs typeface="+mn-ea"/>
              <a:sym typeface="+mn-lt"/>
            </a:endParaRPr>
          </a:p>
        </p:txBody>
      </p:sp>
      <p:cxnSp>
        <p:nvCxnSpPr>
          <p:cNvPr id="19" name="肘形连接符 8"/>
          <p:cNvCxnSpPr>
            <a:cxnSpLocks noChangeShapeType="1"/>
          </p:cNvCxnSpPr>
          <p:nvPr/>
        </p:nvCxnSpPr>
        <p:spPr bwMode="auto">
          <a:xfrm flipV="1">
            <a:off x="4078060" y="3698388"/>
            <a:ext cx="1725966" cy="549187"/>
          </a:xfrm>
          <a:prstGeom prst="bentConnector3">
            <a:avLst>
              <a:gd name="adj1" fmla="val 29667"/>
            </a:avLst>
          </a:prstGeom>
          <a:noFill/>
          <a:ln w="38100" algn="ctr">
            <a:solidFill>
              <a:schemeClr val="accent3"/>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0" name="椭圆 19"/>
          <p:cNvSpPr/>
          <p:nvPr/>
        </p:nvSpPr>
        <p:spPr>
          <a:xfrm>
            <a:off x="1151620" y="1178252"/>
            <a:ext cx="1287175" cy="1286280"/>
          </a:xfrm>
          <a:prstGeom prst="ellipse">
            <a:avLst/>
          </a:prstGeom>
          <a:noFill/>
          <a:ln w="127000" cap="flat" cmpd="thinThick" algn="ctr">
            <a:solidFill>
              <a:schemeClr val="accent1"/>
            </a:solidFill>
            <a:prstDash val="solid"/>
            <a:miter lim="800000"/>
          </a:ln>
          <a:effectLst/>
        </p:spPr>
        <p:txBody>
          <a:bodyPr lIns="0" tIns="0" rIns="0" bIns="0" anchor="ctr"/>
          <a:lstStyle/>
          <a:p>
            <a:pPr algn="ctr">
              <a:defRPr/>
            </a:pPr>
            <a:r>
              <a:rPr lang="zh-CN" altLang="en-US" sz="1200" b="1" kern="0" dirty="0">
                <a:solidFill>
                  <a:schemeClr val="tx1">
                    <a:lumMod val="75000"/>
                    <a:lumOff val="25000"/>
                  </a:schemeClr>
                </a:solidFill>
                <a:cs typeface="+mn-ea"/>
                <a:sym typeface="+mn-lt"/>
              </a:rPr>
              <a:t>起步</a:t>
            </a:r>
            <a:endParaRPr lang="zh-CN" altLang="en-US" sz="1200" b="1" kern="0" dirty="0">
              <a:solidFill>
                <a:schemeClr val="tx1">
                  <a:lumMod val="75000"/>
                  <a:lumOff val="25000"/>
                </a:schemeClr>
              </a:solidFill>
              <a:cs typeface="+mn-ea"/>
              <a:sym typeface="+mn-lt"/>
            </a:endParaRPr>
          </a:p>
        </p:txBody>
      </p:sp>
      <p:sp>
        <p:nvSpPr>
          <p:cNvPr id="21" name="KSO_GT2.1.1"/>
          <p:cNvSpPr txBox="1"/>
          <p:nvPr/>
        </p:nvSpPr>
        <p:spPr>
          <a:xfrm>
            <a:off x="4069676" y="930119"/>
            <a:ext cx="3274631" cy="955430"/>
          </a:xfrm>
          <a:prstGeom prst="rect">
            <a:avLst/>
          </a:prstGeom>
          <a:noFill/>
        </p:spPr>
        <p:txBody>
          <a:bodyPr lIns="100790" tIns="50396" rIns="100790" bIns="50396" anchor="ctr"/>
          <a:lstStyle/>
          <a:p>
            <a:pPr lvl="1">
              <a:lnSpc>
                <a:spcPct val="150000"/>
              </a:lnSpc>
            </a:pPr>
            <a:r>
              <a:rPr lang="en-US" altLang="zh-CN" sz="1200" dirty="0">
                <a:solidFill>
                  <a:schemeClr val="tx1">
                    <a:lumMod val="75000"/>
                    <a:lumOff val="25000"/>
                  </a:schemeClr>
                </a:solidFill>
                <a:cs typeface="+mn-ea"/>
                <a:sym typeface="+mn-lt"/>
              </a:rPr>
              <a:t>2010</a:t>
            </a:r>
            <a:r>
              <a:rPr lang="zh-CN" altLang="en-US" sz="1200" dirty="0">
                <a:solidFill>
                  <a:schemeClr val="tx1">
                    <a:lumMod val="75000"/>
                    <a:lumOff val="25000"/>
                  </a:schemeClr>
                </a:solidFill>
                <a:cs typeface="+mn-ea"/>
                <a:sym typeface="+mn-lt"/>
              </a:rPr>
              <a:t>年，国家标准化管理委员会会同发展改革委批复成立了国家物联网基础标准工作组</a:t>
            </a:r>
            <a:endParaRPr lang="zh-CN" altLang="en-US" sz="1200" dirty="0">
              <a:solidFill>
                <a:schemeClr val="tx1">
                  <a:lumMod val="75000"/>
                  <a:lumOff val="25000"/>
                </a:schemeClr>
              </a:solidFill>
              <a:cs typeface="+mn-ea"/>
              <a:sym typeface="+mn-lt"/>
            </a:endParaRPr>
          </a:p>
        </p:txBody>
      </p:sp>
      <p:cxnSp>
        <p:nvCxnSpPr>
          <p:cNvPr id="22" name="肘形连接符 11"/>
          <p:cNvCxnSpPr>
            <a:cxnSpLocks noChangeShapeType="1"/>
          </p:cNvCxnSpPr>
          <p:nvPr/>
        </p:nvCxnSpPr>
        <p:spPr bwMode="auto">
          <a:xfrm flipV="1">
            <a:off x="2473048" y="1432575"/>
            <a:ext cx="1724416" cy="549187"/>
          </a:xfrm>
          <a:prstGeom prst="bentConnector3">
            <a:avLst>
              <a:gd name="adj1" fmla="val 29667"/>
            </a:avLst>
          </a:prstGeom>
          <a:noFill/>
          <a:ln w="38100" algn="ctr">
            <a:solidFill>
              <a:schemeClr val="accent1"/>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1" name="标题 1"/>
          <p:cNvSpPr txBox="1"/>
          <p:nvPr/>
        </p:nvSpPr>
        <p:spPr>
          <a:xfrm>
            <a:off x="503548" y="164035"/>
            <a:ext cx="3954152" cy="3500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CN" altLang="en-US" sz="2200" b="1" dirty="0">
                <a:solidFill>
                  <a:schemeClr val="tx1">
                    <a:lumMod val="75000"/>
                    <a:lumOff val="25000"/>
                  </a:schemeClr>
                </a:solidFill>
                <a:latin typeface="+mn-lt"/>
                <a:ea typeface="+mn-ea"/>
                <a:cs typeface="+mn-ea"/>
                <a:sym typeface="+mn-lt"/>
              </a:rPr>
              <a:t>国内物联网标准化发展</a:t>
            </a:r>
            <a:endParaRPr lang="zh-CN" altLang="en-US" sz="2200" b="1"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bldLst>
      <p:bldP spid="14" grpId="0" animBg="1"/>
      <p:bldP spid="15" grpId="0"/>
      <p:bldP spid="16" grpId="0" animBg="1"/>
      <p:bldP spid="18" grpId="0"/>
      <p:bldP spid="20"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txBox="1"/>
          <p:nvPr/>
        </p:nvSpPr>
        <p:spPr>
          <a:xfrm>
            <a:off x="503548" y="164035"/>
            <a:ext cx="3954152" cy="3500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zh-CN" altLang="en-US" sz="2200" b="1" dirty="0">
                <a:solidFill>
                  <a:schemeClr val="tx1">
                    <a:lumMod val="75000"/>
                    <a:lumOff val="25000"/>
                  </a:schemeClr>
                </a:solidFill>
                <a:latin typeface="+mn-lt"/>
                <a:ea typeface="+mn-ea"/>
                <a:cs typeface="+mn-ea"/>
                <a:sym typeface="+mn-lt"/>
              </a:rPr>
              <a:t>物联网标准体系</a:t>
            </a:r>
            <a:endParaRPr lang="zh-CN" altLang="en-US" sz="2200" b="1" dirty="0">
              <a:solidFill>
                <a:schemeClr val="tx1">
                  <a:lumMod val="75000"/>
                  <a:lumOff val="25000"/>
                </a:schemeClr>
              </a:solidFill>
              <a:latin typeface="+mn-lt"/>
              <a:ea typeface="+mn-ea"/>
              <a:cs typeface="+mn-ea"/>
              <a:sym typeface="+mn-lt"/>
            </a:endParaRPr>
          </a:p>
        </p:txBody>
      </p:sp>
      <p:sp>
        <p:nvSpPr>
          <p:cNvPr id="8" name="文本框 7"/>
          <p:cNvSpPr txBox="1"/>
          <p:nvPr/>
        </p:nvSpPr>
        <p:spPr>
          <a:xfrm>
            <a:off x="431165" y="699770"/>
            <a:ext cx="8281670" cy="1476375"/>
          </a:xfrm>
          <a:prstGeom prst="rect">
            <a:avLst/>
          </a:prstGeom>
          <a:noFill/>
        </p:spPr>
        <p:txBody>
          <a:bodyPr wrap="square" rtlCol="0" anchor="t">
            <a:spAutoFit/>
          </a:bodyPr>
          <a:p>
            <a:r>
              <a:rPr lang="zh-CN" altLang="en-US"/>
              <a:t>2016年，国家物联网基础标准工作组发布了《物联网标准化白皮书》，提出了我国物联网标准体系。</a:t>
            </a:r>
            <a:endParaRPr lang="zh-CN" altLang="en-US"/>
          </a:p>
          <a:p>
            <a:r>
              <a:rPr lang="zh-CN" altLang="en-US"/>
              <a:t>2022年，全国信标委物联网分技术委员会紧紧围绕物联网新型基础设施建设需求，着力实施物联网标准升级行动，加强全产业链标准有效供给，开展《物联网新型基础设施标准体系建设指南》编制工作，不断完善标准体系。</a:t>
            </a:r>
            <a:endParaRPr lang="zh-CN" altLang="en-US"/>
          </a:p>
        </p:txBody>
      </p:sp>
      <p:pic>
        <p:nvPicPr>
          <p:cNvPr id="10" name="图片 9"/>
          <p:cNvPicPr>
            <a:picLocks noChangeAspect="1"/>
          </p:cNvPicPr>
          <p:nvPr>
            <p:custDataLst>
              <p:tags r:id="rId1"/>
            </p:custDataLst>
          </p:nvPr>
        </p:nvPicPr>
        <p:blipFill>
          <a:blip r:embed="rId2"/>
          <a:stretch>
            <a:fillRect/>
          </a:stretch>
        </p:blipFill>
        <p:spPr>
          <a:xfrm>
            <a:off x="1943735" y="2139950"/>
            <a:ext cx="5312410" cy="24631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p:random/>
      </p:transition>
    </mc:Choice>
    <mc:Fallback>
      <p:transition>
        <p:random/>
      </p:transition>
    </mc:Fallback>
  </mc:AlternateContent>
  <p:timing>
    <p:tnLst>
      <p:par>
        <p:cTn id="1" dur="indefinite" restart="never" nodeType="tmRoot"/>
      </p:par>
    </p:tnLst>
  </p:timing>
</p:sld>
</file>

<file path=ppt/tags/tag1.xml><?xml version="1.0" encoding="utf-8"?>
<p:tagLst xmlns:p="http://schemas.openxmlformats.org/presentationml/2006/main">
  <p:tag name="MH" val="20160830110146"/>
  <p:tag name="MH_LIBRARY" val="CONTENTS"/>
  <p:tag name="MH_TYPE" val="ENTRY"/>
  <p:tag name="ID" val="553512"/>
  <p:tag name="MH_ORDER" val="1"/>
</p:tagLst>
</file>

<file path=ppt/tags/tag10.xml><?xml version="1.0" encoding="utf-8"?>
<p:tagLst xmlns:p="http://schemas.openxmlformats.org/presentationml/2006/main">
  <p:tag name="PA" val="v3.0.0"/>
</p:tagLst>
</file>

<file path=ppt/tags/tag11.xml><?xml version="1.0" encoding="utf-8"?>
<p:tagLst xmlns:p="http://schemas.openxmlformats.org/presentationml/2006/main">
  <p:tag name="PA" val="v3.0.0"/>
</p:tagLst>
</file>

<file path=ppt/tags/tag12.xml><?xml version="1.0" encoding="utf-8"?>
<p:tagLst xmlns:p="http://schemas.openxmlformats.org/presentationml/2006/main">
  <p:tag name="PA" val="v3.0.0"/>
</p:tagLst>
</file>

<file path=ppt/tags/tag13.xml><?xml version="1.0" encoding="utf-8"?>
<p:tagLst xmlns:p="http://schemas.openxmlformats.org/presentationml/2006/main">
  <p:tag name="PA" val="v3.0.0"/>
</p:tagLst>
</file>

<file path=ppt/tags/tag14.xml><?xml version="1.0" encoding="utf-8"?>
<p:tagLst xmlns:p="http://schemas.openxmlformats.org/presentationml/2006/main">
  <p:tag name="PA" val="v3.0.0"/>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ISPRING_ULTRA_SCORM_COURSE_ID" val="51FB3D7B-D3FD-442F-BD12-3E6E3A00DE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LdrmUw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3a5lM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LdrmUy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t2uZT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t2uZT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t2uZT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t2uZTJ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t2uZTL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t2uZTG7UU1AADQAAvxwAABcAAAB1bml2ZXJzYWwvdW5pdmVyc2FsLnBuZ+2YeVyS+fbHn8pW0/k5jWmmch2nvJXjVmpm6pRbNeOWmSuQmaOloia4Iert1miTS7cyZ8Jkrjaoqag5biw6jaMYKKiIGwIZgySIpoSoINyHu71+f9+//YMXz3k/3+0czjnfz4v7gf6+evtM9gEAoHfxgtdlANhRBgDb3+/ZBZL3MSOZ4Ne2tMu+5wECw3QeNHTizvmdA4CWUl1V9E7Q3ptyITwNAPR7tZ9t1OTaGwBgeuWi17krmTApN6D+C/kUdTbLrzufnJ94z/rO4VQri/C6/7M4531K99DOc58afxp6yesz50+3p/5Nx1LnMwOvL4j2h/Z4ZfhUjwYsCmRYFZ7B1XRjsitYaYZRH12gIVAom1ujZIVwRbRbJu4alYxthct5tfG+upRBVvDQ4IlmZn0sr9pedWb0FteqqB7qEcZ+kLaKqfYV3sIaXO60/x7Qfi4eaK1VrdBtOXtB69pj8ZsTqG8SnT8FDae6SvLK692QXyy3/fsNVztj8l6tDgD86ehxkBbevwSS61Xg8PwftvAW3sJbeAtv4S28hbfwFt7CW3gLb+Et/D/jUPXmUl4T+PQni/9hDe+g9ak4XCMsb1POTmO6dWS/u2919RO3j8NJNYRQaA+xEoUhycGZ2bIE9aJ8NTZoooe8QjuBRp3zi5QVrZPo3dbiDUjrg9USmmSiqSlXLcN1hK6mh0x0EDI63AHg1yF39ZqAky4asXipe4tLRFWyT5U3ZqUHdczbSHqaKNUr94xg8U1vpQTt+ILsdWE5Eyl4ap67Nsv2hWCQiyoPzTqzPg6HWR1MzpVh0wQulRl8jKK/XcNdys1gda6n183PpbYSh/qRGpXII9nEmcGXp0MzIF2FsYnYxTdWuJnOyoJnfCm50OqYryXwa+oY44fg/bTZiR41isRrfYbHKj4bS0KPuM6APtAjFlAUktzFi3K6R0IgMWC1GYLyRdJSd5oo5OH4uqGdUMnXqKfmb58pqW7H9N1IkuFUf1g5//bqt6SZg8LdHmuvp511bnWfacxKINoTFo0MbzkiVGeZnPlFS6OWIj8WmzgunMB09TNl0CcxkNnAcmm8DnA6ihKElovZq+urT5ASd8mcyxHUYfgf2BW0b2zGzzYPEJjL8s/JsJmJm5QLS/gfQx4ibdcSmGOq8902CeV0QUobV/RVPQVp+EgucyCL9e4SG8WibMtrM99aXqIiUXnGaMKJ0TnK93wlTzFtZzbO9R2NHTtThHP2C5WcXWRSv6dFpt7tbSnxAfJdL5ptG3NjVj5DcOO4Z2vwCAmCe6DK4ZT+gRnH7ScuzdmFUStpkTWIx8Kk0OWQGvpkE44K+31fjwHKMC7mmcPiJ4aJdEqJXInnpHMxX0B9NqMUrCRWcWcFkxTf8W5PQYxpMQBkPNpogCpM0d8T5TiUrOJZthQZhGv6rGy3ie0HUmrr9IFTS8fEVwaKKNGm8AxOcW3Urqub5P2tDnhIf2w6K/lBO0rxN8/yFgmSQ+BbEKkCeyR9F9Be72kRsJ725Guu0w/golVn9rdHajD3aTuKjda4nVMr3psN56v6dWmR9SRpN712waankMZFaSe6Cm3x80jOtfGhtJdiPh58glStfCXYmeuMqPU0mfALPheOi5W4f01NZVs0pA0wcXUNMqoFIVb9jbABDykofbqcRT2THDXePH+yDLtoWWATMzHvdQSY+ZGXIxtazZI/QXGiwbVpvFylNN11Qez6gCZslnR6IiVptdCqV3dSuT23agMPwR86WMMX0kzbnp8g9CcFd/TtoX7fToQe3/BdKx1oYBnAZWdRLmkNIQNDMuteRLvU/ZF19WK5Mqqc8+XxPI2S3yFK3sAOf3kYCFua5A/nksTtfQ1Y0ROzDb8N0B35dgw5DB6X9X7WTh8NnU7PiqqYHkdl3jxk4NIfMlCc2paRUuGRF8Tcw7Dn5nCKgQaZBBnczJbynsPBZIktCeQKiYn7OJ6oUipKXDrNV692tJVuokTliCng1+wClfJh9o7M+XURrse+GxY5KIChpW1s27x1OpsV4EGR36Yl5yk5h8uDPJiyJ8QGk9AaeioHybk+PtTqBy2PoK6TU80S3MSKiNINSrAgQclmytKtUV2oXIr/M1H4pfa+lAHRCe8jKUiuoCU4b4+HRiXT5P2B05DscOnE2B0AZcMaqsgh1qN699Rnw+DO2r84I21reDcIy4K217dLxWDRKlplvs3Sao55K6Iyqd+uAHqPl8PLFJAP38rZmaHXxojBnLBLMObEsALp9Tcvz/9nv9TJU9Y12ABX7qtt+TJenmZztQsJcSwaPmb4WJZleVw0XAeoPrICmAyIfVhvjsvXeZsSOBP/o2L7ONnxShiDtfiSc/SfOwZKnBmRRmUxOXGDwRJotEtV9iFmjBIxnX6fmIzk3DgQtNcUqsg0ddKLycmYnn+qB1RkGPBXI3od4vt5vRtdD2grVA/18oLKIMIxcV91iwKhP2DQzI1uIb1vf9OAjcNmGUsqvGIPcVK/6Zn5ThgWFK4oRmATPz/+l2qJeWkvPrpoyf9fThBFIxh24HJwarCP9Xhlm4mHb4B3ULj/SZuaw3MPTdDOVJG9L/LLT+5zQzr8vuWe5YwFSiImGsebVq0J2tTd32sw6jiIdo8DG8do0mM/L+EuCNitxaE9G+wps+tXRexOhPlb8uLy6UST/rXFX1hgTp5uQptzJ4jROW8GCysN7jpeSWSLjkkc5TkuqNy+kUSersv1X/wTeCbiD8P2uXCu048oWWKwJ3SphddWKam6DWNeljjCx3MmE4pxVL2qlZ6nvQSB/khjQM2dlsUGMCqloT1rfbZXmWdlg37meapl9qaCn+dU3HlXCvaH5pvGAhLLvyMReEu2qsyswthwffVklTQD/97CyhZqqs64w0+3Jg/6yIwmizzh5fyHxFIEdpCY1V4X3UBdM43fhPVOOgkUWd3+O2/qWQ6ImI/1Y5Qw5JVxTDXnKLaQdk/7k9fvNs98a20qKSEy2hImGPi6mwmVi6/yk8GCiWY1VyDcpdouxUALip2nRaOYseZj8U+Dwvuj6+nJedwjRXNulRL9vf+NuN14DI8V1useFI6OT6i9KfrBvECtD8b735nSFYj+PG+DhWu3mPp/+zAyd6ftl3UuK0//c69sppsiSgkWhYnTTj+jMsEw28Qnnj1spiaSF1oKXn0n5DEwKE6MtgT1ZCjCVeNeh+MilOlxkwTlWPuf5WlDJ8dJd3Ki0l18QE+rOOacQtrFTYHiTAPqUAlnBtQK9aFwDErOcF1KeUP+OPp1XIFLK2zzLxJzW+V781LJGGRgmQFzzuWu/xzpBAwrF1qZ72yJxwxPYt8RYJ5jp+jJ8Y0XXsp8E8eZkkFZyI1imW/Kz0SpvWRuCk+YuI0ei25GqSfpYQLqGWv2qTY/sUg4SxDcfunWnxWjNDeZ9OQaid1HkkqTvIQvuvNr3D27ivqJqZqPNR7P63DlAgh6oYVtWXp21Ee3o8fmRWe4InPKV5E580Jdy4a8Qczge/Zqi0Fu804TAvPhtmsvDWIHP5fEPUhaY1StkIYbmQu+HhsjU7BHLsYS6J3Yu2NZslNt2LUCD9Vs13ynKbHw3bdcQSyEK1g21vYgLEW9IZHKxMck7b3azkv58JuuNH2yrLZiBhQszn3X5z9/YV1DUi6SOPOdmyiDviEile7+3/uLlC2/pZzJfklMsgMFQIg8qWk+uumvtRWFNNdgo6CZBjR5oRp91twTTONrJFBqQT6u0+h4zi6wtwTLl6mQDu29dXvUTB2B+3uUz8BKWpl+HmXmP4fseHfx5dMRsBIn/TB4ArrEzZu7wSRm+Y9gk7unCJpuMIhqxwsKb7e8tV4IQufCJtkUDh8L1kTc0De0KbWp+lf8zGr4bkdtR/+O2wkAiKG0VelPkYpwZ2Zd18CEP9pXGMv9spsOK+pRCW3jbH8qH+kcoih4pOzlPiPOtdnV1fHI5Oe6f0asvv3rJ+2l5RhT5cNnxIUIH61DHgVqDY0DxXzXHLkU7scaQh8f1fh2MXhBWeF8ymTb73mrrbhGbWE7mbs6Jg2xoAc/eKDIavvKF2IH23etoMzs8N+UlZGQr48ttbj1Y5e1pyE/lrbOuq//8biVedV94311kpf+BAHqisXjG7OI9O1APr2W1+zW1zzTpuvv2JDwvGT5WxUvKLykjTpr/IhibHhfvk47s9DkX35ufSw44LnZwTCBzhEAqHnvQJnj93VDU2qaNO5VteRg8nL/4XorXM7KArx4UEw2mRjaAQApVgZloG7+HZQCAGAftBcAvlqgGcFzRkpAO9/vpVUTqFY1N323g4c/yn4c2r0+h03/AnyXeNktK1bOf83TCvbVILPw3vAr4x/YofC2A9qxDRup+52rXn3X1KPOlgvL4e0nQRmfElcPa0Co+M0Rm5DJXy+rPV2/OQ/OBi56+3sRzl+78w9QSwMEFAACAAgAt2uZTLE0Q2lKAAAAagAAABsAAAB1bml2ZXJzYWwvdW5pdmVyc2FsLnBuZy54bWyzsa/IzVEoSy0qzszPs1Uy1DNQsrfj5bIpKEoty0wtV6gAihnpGUCAkkIlKrc8M6Ukw1bJwtIYIZaRmpmeUWKrZGZuABfUBxoJAFBLAQIAABQAAgAIALdrmUwVDq0oZAQAAAcRAAAdAAAAAAAAAAEAAAAAAAAAAAB1bml2ZXJzYWwvY29tbW9uX21lc3NhZ2VzLmxuZ1BLAQIAABQAAgAIALdrmUwIfgsjKQMAAIYMAAAnAAAAAAAAAAEAAAAAAJ8EAAB1bml2ZXJzYWwvZmxhc2hfcHVibGlzaGluZ19zZXR0aW5ncy54bWxQSwECAAAUAAIACAC3a5lMtfwJZLoCAABVCgAAIQAAAAAAAAABAAAAAAANCAAAdW5pdmVyc2FsL2ZsYXNoX3NraW5fc2V0dGluZ3MueG1sUEsBAgAAFAACAAgAt2uZTCqWD2f+AgAAlwsAACYAAAAAAAAAAQAAAAAABgsAAHVuaXZlcnNhbC9odG1sX3B1Ymxpc2hpbmdfc2V0dGluZ3MueG1sUEsBAgAAFAACAAgAt2uZTGhxUpGaAQAAHwYAAB8AAAAAAAAAAQAAAAAASA4AAHVuaXZlcnNhbC9odG1sX3NraW5fc2V0dGluZ3MuanNQSwECAAAUAAIACAC3a5lMPTwv0cEAAADlAQAAGgAAAAAAAAABAAAAAAAfEAAAdW5pdmVyc2FsL2kxOG5fcHJlc2V0cy54bWxQSwECAAAUAAIACAC3a5lMmvmWZGsAAABrAAAAHAAAAAAAAAABAAAAAAAYEQAAdW5pdmVyc2FsL2xvY2FsX3NldHRpbmdzLnhtbFBLAQIAABQAAgAIAESUV0cjtE77+wIAALAIAAAUAAAAAAAAAAEAAAAAAL0RAAB1bml2ZXJzYWwvcGxheWVyLnhtbFBLAQIAABQAAgAIALdrmUywhyP0bAEAAPcCAAApAAAAAAAAAAEAAAAAAOoUAAB1bml2ZXJzYWwvc2tpbl9jdXN0b21pemF0aW9uX3NldHRpbmdzLnhtbFBLAQIAABQAAgAIALdrmUxu1FNQAA0AAL8cAAAXAAAAAAAAAAAAAAAAAJ0WAAB1bml2ZXJzYWwvdW5pdmVyc2FsLnBuZ1BLAQIAABQAAgAIALdrmUyxNENpSgAAAGoAAAAbAAAAAAAAAAEAAAAAANIjAAB1bml2ZXJzYWwvdW5pdmVyc2FsLnBuZy54bWxQSwUGAAAAAAsACwBJAwAAVSQAAAAA"/>
  <p:tag name="ISPRING_PRESENTATION_TITLE" val="1"/>
  <p:tag name="KSO_WPP_MARK_KEY" val="84f05282-890e-47ce-9f1b-60d17b57754e"/>
  <p:tag name="COMMONDATA" val="eyJoZGlkIjoiOTViYWZkNDQ4OGJkZmRlZDEwNWIyNmZiYTQ5YzU3MmEifQ=="/>
</p:tagLst>
</file>

<file path=ppt/tags/tag2.xml><?xml version="1.0" encoding="utf-8"?>
<p:tagLst xmlns:p="http://schemas.openxmlformats.org/presentationml/2006/main">
  <p:tag name="MH" val="20160830110146"/>
  <p:tag name="MH_LIBRARY" val="CONTENTS"/>
  <p:tag name="MH_TYPE" val="ENTRY"/>
  <p:tag name="ID" val="553512"/>
  <p:tag name="MH_ORDER" val="1"/>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MH" val="20160830110146"/>
  <p:tag name="MH_LIBRARY" val="CONTENTS"/>
  <p:tag name="MH_TYPE" val="ENTRY"/>
  <p:tag name="ID" val="553512"/>
  <p:tag name="MH_ORDER" val="1"/>
</p:tagLst>
</file>

<file path=ppt/tags/tag5.xml><?xml version="1.0" encoding="utf-8"?>
<p:tagLst xmlns:p="http://schemas.openxmlformats.org/presentationml/2006/main">
  <p:tag name="MH" val="20160830110146"/>
  <p:tag name="MH_LIBRARY" val="CONTENTS"/>
  <p:tag name="MH_TYPE" val="ENTRY"/>
  <p:tag name="ID" val="553512"/>
  <p:tag name="MH_ORDER" val="1"/>
</p:tagLst>
</file>

<file path=ppt/tags/tag6.xml><?xml version="1.0" encoding="utf-8"?>
<p:tagLst xmlns:p="http://schemas.openxmlformats.org/presentationml/2006/main">
  <p:tag name="PA" val="v3.0.0"/>
</p:tagLst>
</file>

<file path=ppt/tags/tag7.xml><?xml version="1.0" encoding="utf-8"?>
<p:tagLst xmlns:p="http://schemas.openxmlformats.org/presentationml/2006/main">
  <p:tag name="PA" val="v3.0.0"/>
</p:tagLst>
</file>

<file path=ppt/tags/tag8.xml><?xml version="1.0" encoding="utf-8"?>
<p:tagLst xmlns:p="http://schemas.openxmlformats.org/presentationml/2006/main">
  <p:tag name="PA" val="v3.0.0"/>
</p:tagLst>
</file>

<file path=ppt/tags/tag9.xml><?xml version="1.0" encoding="utf-8"?>
<p:tagLst xmlns:p="http://schemas.openxmlformats.org/presentationml/2006/main">
  <p:tag name="PA" val="v3.0.0"/>
</p:tagLst>
</file>

<file path=ppt/theme/theme1.xml><?xml version="1.0" encoding="utf-8"?>
<a:theme xmlns:a="http://schemas.openxmlformats.org/drawingml/2006/main" name="Office 主题">
  <a:themeElements>
    <a:clrScheme name="自定义 410">
      <a:dk1>
        <a:sysClr val="windowText" lastClr="000000"/>
      </a:dk1>
      <a:lt1>
        <a:sysClr val="window" lastClr="FFFFFF"/>
      </a:lt1>
      <a:dk2>
        <a:srgbClr val="1F497D"/>
      </a:dk2>
      <a:lt2>
        <a:srgbClr val="EEECE1"/>
      </a:lt2>
      <a:accent1>
        <a:srgbClr val="0068D1"/>
      </a:accent1>
      <a:accent2>
        <a:srgbClr val="00A1D8"/>
      </a:accent2>
      <a:accent3>
        <a:srgbClr val="0068D1"/>
      </a:accent3>
      <a:accent4>
        <a:srgbClr val="00A1D8"/>
      </a:accent4>
      <a:accent5>
        <a:srgbClr val="0068D1"/>
      </a:accent5>
      <a:accent6>
        <a:srgbClr val="00A1D8"/>
      </a:accent6>
      <a:hlink>
        <a:srgbClr val="0000FF"/>
      </a:hlink>
      <a:folHlink>
        <a:srgbClr val="800080"/>
      </a:folHlink>
    </a:clrScheme>
    <a:fontScheme name="自定义 4">
      <a:majorFont>
        <a:latin typeface="Calibri Light"/>
        <a:ea typeface="迷你简菱心"/>
        <a:cs typeface=""/>
      </a:majorFont>
      <a:minorFont>
        <a:latin typeface="Calibri"/>
        <a:ea typeface="造字工房悦黑（非商用）常规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2654</Words>
  <Application>WPS 演示</Application>
  <PresentationFormat>自定义</PresentationFormat>
  <Paragraphs>187</Paragraphs>
  <Slides>20</Slides>
  <Notes>23</Notes>
  <HiddenSlides>0</HiddenSlides>
  <MMClips>1</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宋体</vt:lpstr>
      <vt:lpstr>Wingdings</vt:lpstr>
      <vt:lpstr>微软雅黑</vt:lpstr>
      <vt:lpstr>Open Sans</vt:lpstr>
      <vt:lpstr>Segoe Print</vt:lpstr>
      <vt:lpstr>Glegoo</vt:lpstr>
      <vt:lpstr>Calibri</vt:lpstr>
      <vt:lpstr>Lato Light</vt:lpstr>
      <vt:lpstr>Mission Gothic Regular</vt:lpstr>
      <vt:lpstr>等线</vt:lpstr>
      <vt:lpstr>Arial Black</vt:lpstr>
      <vt:lpstr>造字工房悦黑（非商用）常规体</vt:lpstr>
      <vt:lpstr>黑体</vt:lpstr>
      <vt:lpstr>Arial Unicode MS</vt:lpstr>
      <vt:lpstr>迷你简菱心</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Administrator</dc:creator>
  <cp:lastModifiedBy>懂？不懂</cp:lastModifiedBy>
  <cp:revision>220</cp:revision>
  <dcterms:created xsi:type="dcterms:W3CDTF">2017-04-11T02:55:00Z</dcterms:created>
  <dcterms:modified xsi:type="dcterms:W3CDTF">2023-05-21T20:37:48Z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ED5009B4F80F42A5B8AE8C5F2D56987B_12</vt:lpwstr>
  </property>
  <property fmtid="{D5CDD505-2E9C-101B-9397-08002B2CF9AE}" pid="3" name="KSOProductBuildVer">
    <vt:lpwstr>2052-11.1.0.14309</vt:lpwstr>
  </property>
</Properties>
</file>