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Lst>
  <p:notesMasterIdLst>
    <p:notesMasterId r:id="rId142"/>
  </p:notesMasterIdLst>
  <p:sldIdLst>
    <p:sldId id="470" r:id="rId2"/>
    <p:sldId id="291" r:id="rId3"/>
    <p:sldId id="257" r:id="rId4"/>
    <p:sldId id="258" r:id="rId5"/>
    <p:sldId id="410" r:id="rId6"/>
    <p:sldId id="411" r:id="rId7"/>
    <p:sldId id="315" r:id="rId8"/>
    <p:sldId id="259" r:id="rId9"/>
    <p:sldId id="316" r:id="rId10"/>
    <p:sldId id="317" r:id="rId11"/>
    <p:sldId id="318" r:id="rId12"/>
    <p:sldId id="319" r:id="rId13"/>
    <p:sldId id="260" r:id="rId14"/>
    <p:sldId id="261" r:id="rId15"/>
    <p:sldId id="262" r:id="rId16"/>
    <p:sldId id="263" r:id="rId17"/>
    <p:sldId id="292" r:id="rId18"/>
    <p:sldId id="293" r:id="rId19"/>
    <p:sldId id="325" r:id="rId20"/>
    <p:sldId id="294" r:id="rId21"/>
    <p:sldId id="295" r:id="rId22"/>
    <p:sldId id="326" r:id="rId23"/>
    <p:sldId id="327" r:id="rId24"/>
    <p:sldId id="328" r:id="rId25"/>
    <p:sldId id="329" r:id="rId26"/>
    <p:sldId id="409" r:id="rId27"/>
    <p:sldId id="332" r:id="rId28"/>
    <p:sldId id="333" r:id="rId29"/>
    <p:sldId id="334" r:id="rId30"/>
    <p:sldId id="335" r:id="rId31"/>
    <p:sldId id="336" r:id="rId32"/>
    <p:sldId id="337" r:id="rId33"/>
    <p:sldId id="330" r:id="rId34"/>
    <p:sldId id="331" r:id="rId35"/>
    <p:sldId id="338" r:id="rId36"/>
    <p:sldId id="340" r:id="rId37"/>
    <p:sldId id="342" r:id="rId38"/>
    <p:sldId id="343" r:id="rId39"/>
    <p:sldId id="344" r:id="rId40"/>
    <p:sldId id="345" r:id="rId41"/>
    <p:sldId id="346" r:id="rId42"/>
    <p:sldId id="347" r:id="rId43"/>
    <p:sldId id="297" r:id="rId44"/>
    <p:sldId id="298" r:id="rId45"/>
    <p:sldId id="299" r:id="rId46"/>
    <p:sldId id="358" r:id="rId47"/>
    <p:sldId id="359" r:id="rId48"/>
    <p:sldId id="360" r:id="rId49"/>
    <p:sldId id="361" r:id="rId50"/>
    <p:sldId id="362" r:id="rId51"/>
    <p:sldId id="363" r:id="rId52"/>
    <p:sldId id="364" r:id="rId53"/>
    <p:sldId id="365" r:id="rId54"/>
    <p:sldId id="302" r:id="rId55"/>
    <p:sldId id="303" r:id="rId56"/>
    <p:sldId id="304" r:id="rId57"/>
    <p:sldId id="449" r:id="rId58"/>
    <p:sldId id="305" r:id="rId59"/>
    <p:sldId id="306" r:id="rId60"/>
    <p:sldId id="307" r:id="rId61"/>
    <p:sldId id="308" r:id="rId62"/>
    <p:sldId id="461" r:id="rId63"/>
    <p:sldId id="462" r:id="rId64"/>
    <p:sldId id="463" r:id="rId65"/>
    <p:sldId id="464" r:id="rId66"/>
    <p:sldId id="465" r:id="rId67"/>
    <p:sldId id="466" r:id="rId68"/>
    <p:sldId id="467" r:id="rId69"/>
    <p:sldId id="382" r:id="rId70"/>
    <p:sldId id="383" r:id="rId71"/>
    <p:sldId id="468" r:id="rId72"/>
    <p:sldId id="469" r:id="rId73"/>
    <p:sldId id="386" r:id="rId74"/>
    <p:sldId id="387" r:id="rId75"/>
    <p:sldId id="388" r:id="rId76"/>
    <p:sldId id="389" r:id="rId77"/>
    <p:sldId id="390" r:id="rId78"/>
    <p:sldId id="391" r:id="rId79"/>
    <p:sldId id="392" r:id="rId80"/>
    <p:sldId id="393" r:id="rId81"/>
    <p:sldId id="394" r:id="rId82"/>
    <p:sldId id="443" r:id="rId83"/>
    <p:sldId id="444" r:id="rId84"/>
    <p:sldId id="445" r:id="rId85"/>
    <p:sldId id="446" r:id="rId86"/>
    <p:sldId id="447" r:id="rId87"/>
    <p:sldId id="456" r:id="rId88"/>
    <p:sldId id="450" r:id="rId89"/>
    <p:sldId id="451" r:id="rId90"/>
    <p:sldId id="457" r:id="rId91"/>
    <p:sldId id="452" r:id="rId92"/>
    <p:sldId id="453" r:id="rId93"/>
    <p:sldId id="454" r:id="rId94"/>
    <p:sldId id="455" r:id="rId95"/>
    <p:sldId id="414" r:id="rId96"/>
    <p:sldId id="415" r:id="rId97"/>
    <p:sldId id="416" r:id="rId98"/>
    <p:sldId id="417" r:id="rId99"/>
    <p:sldId id="418" r:id="rId100"/>
    <p:sldId id="419" r:id="rId101"/>
    <p:sldId id="420" r:id="rId102"/>
    <p:sldId id="421" r:id="rId103"/>
    <p:sldId id="422" r:id="rId104"/>
    <p:sldId id="423" r:id="rId105"/>
    <p:sldId id="424" r:id="rId106"/>
    <p:sldId id="425" r:id="rId107"/>
    <p:sldId id="426" r:id="rId108"/>
    <p:sldId id="427" r:id="rId109"/>
    <p:sldId id="428" r:id="rId110"/>
    <p:sldId id="429" r:id="rId111"/>
    <p:sldId id="430" r:id="rId112"/>
    <p:sldId id="431" r:id="rId113"/>
    <p:sldId id="432" r:id="rId114"/>
    <p:sldId id="433" r:id="rId115"/>
    <p:sldId id="434" r:id="rId116"/>
    <p:sldId id="435" r:id="rId117"/>
    <p:sldId id="436" r:id="rId118"/>
    <p:sldId id="437" r:id="rId119"/>
    <p:sldId id="438" r:id="rId120"/>
    <p:sldId id="439" r:id="rId121"/>
    <p:sldId id="440" r:id="rId122"/>
    <p:sldId id="441" r:id="rId123"/>
    <p:sldId id="442" r:id="rId124"/>
    <p:sldId id="400" r:id="rId125"/>
    <p:sldId id="401" r:id="rId126"/>
    <p:sldId id="402" r:id="rId127"/>
    <p:sldId id="403" r:id="rId128"/>
    <p:sldId id="404" r:id="rId129"/>
    <p:sldId id="405" r:id="rId130"/>
    <p:sldId id="406" r:id="rId131"/>
    <p:sldId id="471" r:id="rId132"/>
    <p:sldId id="407" r:id="rId133"/>
    <p:sldId id="408" r:id="rId134"/>
    <p:sldId id="311" r:id="rId135"/>
    <p:sldId id="312" r:id="rId136"/>
    <p:sldId id="459" r:id="rId137"/>
    <p:sldId id="460" r:id="rId138"/>
    <p:sldId id="313" r:id="rId139"/>
    <p:sldId id="310" r:id="rId140"/>
    <p:sldId id="309" r:id="rId1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6"/>
    <p:restoredTop sz="94640"/>
  </p:normalViewPr>
  <p:slideViewPr>
    <p:cSldViewPr>
      <p:cViewPr varScale="1">
        <p:scale>
          <a:sx n="97" d="100"/>
          <a:sy n="97" d="100"/>
        </p:scale>
        <p:origin x="1808" y="184"/>
      </p:cViewPr>
      <p:guideLst>
        <p:guide orient="horz" pos="2160"/>
        <p:guide pos="2880"/>
      </p:guideLst>
    </p:cSldViewPr>
  </p:slideViewPr>
  <p:notesTextViewPr>
    <p:cViewPr>
      <p:scale>
        <a:sx n="3" d="2"/>
        <a:sy n="3" d="2"/>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6221862-A406-719E-AA50-260C4D769F0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anose="02010600030101010101" pitchFamily="2" charset="-122"/>
                <a:cs typeface="+mn-cs"/>
              </a:defRPr>
            </a:lvl1pPr>
          </a:lstStyle>
          <a:p>
            <a:pPr>
              <a:defRPr/>
            </a:pPr>
            <a:endParaRPr lang="en-US" altLang="zh-CN"/>
          </a:p>
        </p:txBody>
      </p:sp>
      <p:sp>
        <p:nvSpPr>
          <p:cNvPr id="65539" name="Rectangle 3">
            <a:extLst>
              <a:ext uri="{FF2B5EF4-FFF2-40B4-BE49-F238E27FC236}">
                <a16:creationId xmlns:a16="http://schemas.microsoft.com/office/drawing/2014/main" id="{AD5A53A8-1609-8DB7-9F3B-6F49717E0C9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anose="02010600030101010101" pitchFamily="2" charset="-122"/>
                <a:cs typeface="+mn-cs"/>
              </a:defRPr>
            </a:lvl1pPr>
          </a:lstStyle>
          <a:p>
            <a:pPr>
              <a:defRPr/>
            </a:pPr>
            <a:endParaRPr lang="en-US" altLang="zh-CN"/>
          </a:p>
        </p:txBody>
      </p:sp>
      <p:sp>
        <p:nvSpPr>
          <p:cNvPr id="15364" name="Rectangle 4">
            <a:extLst>
              <a:ext uri="{FF2B5EF4-FFF2-40B4-BE49-F238E27FC236}">
                <a16:creationId xmlns:a16="http://schemas.microsoft.com/office/drawing/2014/main" id="{F7C90185-B089-FE0F-98C2-1C3F37FF4C1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73CA1FA6-1F6D-563D-A395-54CA1423952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5542" name="Rectangle 6">
            <a:extLst>
              <a:ext uri="{FF2B5EF4-FFF2-40B4-BE49-F238E27FC236}">
                <a16:creationId xmlns:a16="http://schemas.microsoft.com/office/drawing/2014/main" id="{DECB9758-EC6E-E141-3C49-CFB8D2EE0BA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anose="02010600030101010101" pitchFamily="2" charset="-122"/>
                <a:cs typeface="+mn-cs"/>
              </a:defRPr>
            </a:lvl1pPr>
          </a:lstStyle>
          <a:p>
            <a:pPr>
              <a:defRPr/>
            </a:pPr>
            <a:endParaRPr lang="en-US" altLang="zh-CN"/>
          </a:p>
        </p:txBody>
      </p:sp>
      <p:sp>
        <p:nvSpPr>
          <p:cNvPr id="65543" name="Rectangle 7">
            <a:extLst>
              <a:ext uri="{FF2B5EF4-FFF2-40B4-BE49-F238E27FC236}">
                <a16:creationId xmlns:a16="http://schemas.microsoft.com/office/drawing/2014/main" id="{A153BC97-8695-B4C7-72DA-B47624FFEAB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5442A06-C120-E141-A273-3E1EF5E69B1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man.linuxde.net/chmod"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man.linuxde.net/w"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s://www.baidu.com/s?wd=SGT&amp;tn=24004469_oem_dg&amp;rsv_dl=gh_pl_sl_csd"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BF561B07-71C0-4765-DCE8-BC06377E14F3}"/>
              </a:ext>
            </a:extLst>
          </p:cNvPr>
          <p:cNvSpPr>
            <a:spLocks noGrp="1" noRot="1" noChangeAspect="1" noChangeArrowheads="1" noTextEdit="1"/>
          </p:cNvSpPr>
          <p:nvPr>
            <p:ph type="sldImg"/>
          </p:nvPr>
        </p:nvSpPr>
        <p:spPr>
          <a:ln/>
        </p:spPr>
      </p:sp>
      <p:sp>
        <p:nvSpPr>
          <p:cNvPr id="17410" name="备注占位符 2">
            <a:extLst>
              <a:ext uri="{FF2B5EF4-FFF2-40B4-BE49-F238E27FC236}">
                <a16:creationId xmlns:a16="http://schemas.microsoft.com/office/drawing/2014/main" id="{B129F875-5BB0-731E-9C81-4117D74481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a:latin typeface="Times New Roman" panose="02020603050405020304" pitchFamily="18" charset="0"/>
            </a:endParaRPr>
          </a:p>
        </p:txBody>
      </p:sp>
      <p:sp>
        <p:nvSpPr>
          <p:cNvPr id="17411" name="灯片编号占位符 3">
            <a:extLst>
              <a:ext uri="{FF2B5EF4-FFF2-40B4-BE49-F238E27FC236}">
                <a16:creationId xmlns:a16="http://schemas.microsoft.com/office/drawing/2014/main" id="{35A9ECB3-6F75-AF5B-8C81-E0E364086D5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F62B07-D5EB-2940-A8BA-B08888A16F44}" type="slidenum">
              <a:rPr kumimoji="1" lang="en-US" altLang="zh-CN" smtClean="0">
                <a:latin typeface="Times New Roman" panose="02020603050405020304" pitchFamily="18" charset="0"/>
              </a:rPr>
              <a:pPr/>
              <a:t>1</a:t>
            </a:fld>
            <a:endParaRPr kumimoji="1"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B37816EA-1871-3438-C55C-2C232A4EBC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D78EDE-EE0C-9642-A05F-30339DE0F94C}" type="slidenum">
              <a:rPr lang="en-US" altLang="zh-CN" smtClean="0"/>
              <a:pPr/>
              <a:t>22</a:t>
            </a:fld>
            <a:endParaRPr lang="en-US" altLang="zh-CN"/>
          </a:p>
        </p:txBody>
      </p:sp>
      <p:sp>
        <p:nvSpPr>
          <p:cNvPr id="48130" name="Rectangle 2">
            <a:extLst>
              <a:ext uri="{FF2B5EF4-FFF2-40B4-BE49-F238E27FC236}">
                <a16:creationId xmlns:a16="http://schemas.microsoft.com/office/drawing/2014/main" id="{9F10C515-79EA-CFFC-BB80-BBCF1B45CC47}"/>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D15A307B-6812-9D8B-DD69-ECFCE60B99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程序中可以包含权限，权限也可以存储在数据文件中。为了防止权利信息被非法修改，可以采用硬件、软件和加密措施。</a:t>
            </a:r>
          </a:p>
          <a:p>
            <a:pPr eaLnBrk="1" hangingPunct="1"/>
            <a:r>
              <a:rPr kumimoji="0" lang="zh-CN" altLang="en-US">
                <a:latin typeface="宋体" panose="02010600030101010101" pitchFamily="2" charset="-122"/>
              </a:rPr>
              <a:t>所以，对一个程序而言，最好能够把该程序所需访问的客体限制在较小的范围内。</a:t>
            </a:r>
            <a:r>
              <a:rPr kumimoji="0" lang="zh-CN" altLang="en-US">
                <a:latin typeface="Arial" panose="020B0604020202020204" pitchFamily="34" charset="0"/>
              </a:rPr>
              <a:t> </a:t>
            </a:r>
          </a:p>
          <a:p>
            <a:pPr eaLnBrk="1" hangingPunct="1"/>
            <a:r>
              <a:rPr kumimoji="0" lang="zh-CN" altLang="en-US">
                <a:latin typeface="Arial" panose="020B0604020202020204" pitchFamily="34" charset="0"/>
              </a:rPr>
              <a:t>只有当一个主体对某个客体拥有准许访问的</a:t>
            </a:r>
            <a:r>
              <a:rPr kumimoji="0" lang="en-US" altLang="zh-CN">
                <a:latin typeface="Arial" panose="020B0604020202020204" pitchFamily="34" charset="0"/>
              </a:rPr>
              <a:t>"Capabilities"</a:t>
            </a:r>
            <a:r>
              <a:rPr kumimoji="0" lang="zh-CN" altLang="en-US">
                <a:latin typeface="Arial" panose="020B0604020202020204" pitchFamily="34" charset="0"/>
              </a:rPr>
              <a:t>时，它才能访问这个客体。</a:t>
            </a:r>
            <a:r>
              <a:rPr kumimoji="0" lang="en-US" altLang="zh-CN">
                <a:latin typeface="Arial" panose="020B0604020202020204" pitchFamily="34" charset="0"/>
              </a:rPr>
              <a:t>"Capabilities"</a:t>
            </a:r>
            <a:r>
              <a:rPr kumimoji="0" lang="zh-CN" altLang="en-US">
                <a:latin typeface="Arial" panose="020B0604020202020204" pitchFamily="34" charset="0"/>
              </a:rPr>
              <a:t>是受一定机制保护的客体标识，标记了客体以及访问者（主体）对客体的访问权限。</a:t>
            </a:r>
            <a:br>
              <a:rPr kumimoji="0" lang="zh-CN" altLang="en-US">
                <a:latin typeface="Arial" panose="020B0604020202020204" pitchFamily="34" charset="0"/>
              </a:rPr>
            </a:br>
            <a:endParaRPr kumimoji="0" lang="zh-CN" altLang="en-US">
              <a:latin typeface="Arial" panose="020B0604020202020204" pitchFamily="34" charset="0"/>
            </a:endParaRPr>
          </a:p>
          <a:p>
            <a:pPr eaLnBrk="1" hangingPunct="1"/>
            <a:endParaRPr kumimoji="0" lang="zh-CN" altLang="en-US">
              <a:latin typeface="宋体" panose="02010600030101010101" pitchFamily="2" charset="-122"/>
            </a:endParaRPr>
          </a:p>
          <a:p>
            <a:pPr eaLnBrk="1" hangingPunct="1"/>
            <a:endParaRPr kumimoji="0"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A5F95E2-6FDC-5EE1-3BCF-D678197652D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6E7F9D-A3EE-B44C-A777-A3711AB8B0B0}" type="slidenum">
              <a:rPr lang="en-US" altLang="zh-CN" smtClean="0"/>
              <a:pPr/>
              <a:t>23</a:t>
            </a:fld>
            <a:endParaRPr lang="en-US" altLang="zh-CN"/>
          </a:p>
        </p:txBody>
      </p:sp>
      <p:sp>
        <p:nvSpPr>
          <p:cNvPr id="50178" name="Rectangle 2">
            <a:extLst>
              <a:ext uri="{FF2B5EF4-FFF2-40B4-BE49-F238E27FC236}">
                <a16:creationId xmlns:a16="http://schemas.microsoft.com/office/drawing/2014/main" id="{E264D926-FA94-C78A-91CD-1A5D9FA036DD}"/>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6726C5D2-D924-4629-CA23-C9FF7BE7FA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由于权限表体现的是访问矩阵中单行的信息，所以对某个特定客体而言，一般情况下很难确定所有能够访问它的所有主体，</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955B7F7-148E-98C0-08C4-3555DE715E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26F6F9-2692-AB4C-A12C-78E50E761B9A}" type="slidenum">
              <a:rPr lang="en-US" altLang="zh-CN" smtClean="0"/>
              <a:pPr/>
              <a:t>24</a:t>
            </a:fld>
            <a:endParaRPr lang="en-US" altLang="zh-CN"/>
          </a:p>
        </p:txBody>
      </p:sp>
      <p:sp>
        <p:nvSpPr>
          <p:cNvPr id="52226" name="Rectangle 2">
            <a:extLst>
              <a:ext uri="{FF2B5EF4-FFF2-40B4-BE49-F238E27FC236}">
                <a16:creationId xmlns:a16="http://schemas.microsoft.com/office/drawing/2014/main" id="{6398A38C-CAEC-D9F0-F85C-DE3775C455B1}"/>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B5837ACB-1776-5492-934B-60686DDD27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a:latin typeface="Arial" panose="020B0604020202020204" pitchFamily="34" charset="0"/>
              </a:rPr>
              <a:t>2. </a:t>
            </a:r>
            <a:r>
              <a:rPr kumimoji="0" lang="zh-CN" altLang="en-US">
                <a:latin typeface="Arial" panose="020B0604020202020204" pitchFamily="34" charset="0"/>
              </a:rPr>
              <a:t>前缀表（</a:t>
            </a:r>
            <a:r>
              <a:rPr kumimoji="0" lang="en-US" altLang="zh-CN">
                <a:latin typeface="Arial" panose="020B0604020202020204" pitchFamily="34" charset="0"/>
              </a:rPr>
              <a:t>Profiles</a:t>
            </a:r>
            <a:r>
              <a:rPr kumimoji="0" lang="zh-CN" altLang="en-US">
                <a:latin typeface="Arial" panose="020B0604020202020204" pitchFamily="34" charset="0"/>
              </a:rPr>
              <a:t>）</a:t>
            </a:r>
            <a:br>
              <a:rPr kumimoji="0" lang="zh-CN" altLang="en-US">
                <a:latin typeface="Arial" panose="020B0604020202020204" pitchFamily="34" charset="0"/>
              </a:rPr>
            </a:br>
            <a:r>
              <a:rPr kumimoji="0" lang="zh-CN" altLang="en-US">
                <a:latin typeface="Arial" panose="020B0604020202020204" pitchFamily="34" charset="0"/>
              </a:rPr>
              <a:t>每个用户都有</a:t>
            </a:r>
            <a:r>
              <a:rPr kumimoji="0" lang="en-US" altLang="zh-CN">
                <a:latin typeface="Arial" panose="020B0604020202020204" pitchFamily="34" charset="0"/>
              </a:rPr>
              <a:t>Profiles</a:t>
            </a:r>
            <a:r>
              <a:rPr kumimoji="0" lang="zh-CN" altLang="en-US">
                <a:latin typeface="Arial" panose="020B0604020202020204" pitchFamily="34" charset="0"/>
              </a:rPr>
              <a:t>文件，列出所有该用户拥有访问权限的受保护客体。</a:t>
            </a:r>
            <a:endParaRPr kumimoji="0" lang="en-US" altLang="zh-CN">
              <a:latin typeface="Arial" panose="020B0604020202020204" pitchFamily="34" charset="0"/>
            </a:endParaRPr>
          </a:p>
          <a:p>
            <a:pPr eaLnBrk="1" hangingPunct="1"/>
            <a:r>
              <a:rPr kumimoji="0" lang="zh-CN" altLang="en-US">
                <a:latin typeface="Arial" panose="020B0604020202020204" pitchFamily="34" charset="0"/>
              </a:rPr>
              <a:t>如果用户</a:t>
            </a:r>
            <a:r>
              <a:rPr kumimoji="0" lang="en-US" altLang="zh-CN">
                <a:latin typeface="Arial" panose="020B0604020202020204" pitchFamily="34" charset="0"/>
              </a:rPr>
              <a:t>A </a:t>
            </a:r>
            <a:r>
              <a:rPr kumimoji="0" lang="zh-CN" altLang="en-US">
                <a:latin typeface="Arial" panose="020B0604020202020204" pitchFamily="34" charset="0"/>
              </a:rPr>
              <a:t>对</a:t>
            </a:r>
            <a:r>
              <a:rPr kumimoji="0" lang="en-US" altLang="zh-CN">
                <a:latin typeface="Arial" panose="020B0604020202020204" pitchFamily="34" charset="0"/>
              </a:rPr>
              <a:t>C:\abc</a:t>
            </a:r>
            <a:r>
              <a:rPr kumimoji="0" lang="zh-CN" altLang="en-US">
                <a:latin typeface="Arial" panose="020B0604020202020204" pitchFamily="34" charset="0"/>
              </a:rPr>
              <a:t>有读权 对</a:t>
            </a:r>
            <a:r>
              <a:rPr kumimoji="0" lang="en-US" altLang="zh-CN">
                <a:latin typeface="Arial" panose="020B0604020202020204" pitchFamily="34" charset="0"/>
              </a:rPr>
              <a:t>C:\abc\123</a:t>
            </a:r>
            <a:r>
              <a:rPr kumimoji="0" lang="zh-CN" altLang="en-US">
                <a:latin typeface="Arial" panose="020B0604020202020204" pitchFamily="34" charset="0"/>
              </a:rPr>
              <a:t>也有读权</a:t>
            </a:r>
          </a:p>
          <a:p>
            <a:pPr eaLnBrk="1" hangingPunct="1"/>
            <a:r>
              <a:rPr kumimoji="0" lang="zh-CN" altLang="en-US">
                <a:latin typeface="Arial" panose="020B0604020202020204" pitchFamily="34" charset="0"/>
              </a:rPr>
              <a:t>则前缀表模式下 就只需要指明  对</a:t>
            </a:r>
            <a:r>
              <a:rPr kumimoji="0" lang="en-US" altLang="zh-CN">
                <a:latin typeface="Arial" panose="020B0604020202020204" pitchFamily="34" charset="0"/>
              </a:rPr>
              <a:t>C:\abc</a:t>
            </a:r>
            <a:r>
              <a:rPr kumimoji="0" lang="zh-CN" altLang="en-US">
                <a:latin typeface="Arial" panose="020B0604020202020204" pitchFamily="34" charset="0"/>
              </a:rPr>
              <a:t>有读权 就够了 不再对其下资源再指派了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ED0D37DB-3F0E-6360-07FC-B515B11F62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5D2685-211B-5347-B3A8-9D00C8EA3B5B}" type="slidenum">
              <a:rPr lang="en-US" altLang="zh-CN" smtClean="0"/>
              <a:pPr/>
              <a:t>25</a:t>
            </a:fld>
            <a:endParaRPr lang="en-US" altLang="zh-CN"/>
          </a:p>
        </p:txBody>
      </p:sp>
      <p:sp>
        <p:nvSpPr>
          <p:cNvPr id="54274" name="Rectangle 2">
            <a:extLst>
              <a:ext uri="{FF2B5EF4-FFF2-40B4-BE49-F238E27FC236}">
                <a16:creationId xmlns:a16="http://schemas.microsoft.com/office/drawing/2014/main" id="{87E83BE1-B136-F86E-064B-2DAC5246A636}"/>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4CDC6CFC-8EB7-C243-7AFF-349C8564A3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这种方法的缺点是：如果用户对许多客体都有访问的权限，</a:t>
            </a:r>
            <a:r>
              <a:rPr kumimoji="0" lang="en-US" altLang="zh-CN">
                <a:latin typeface="Arial" panose="020B0604020202020204" pitchFamily="34" charset="0"/>
              </a:rPr>
              <a:t>Profiles</a:t>
            </a:r>
            <a:r>
              <a:rPr kumimoji="0" lang="zh-CN" altLang="en-US">
                <a:latin typeface="Arial" panose="020B0604020202020204" pitchFamily="34" charset="0"/>
              </a:rPr>
              <a:t>文件会非常大。而且，创建、删除、修改被保护的客体时，需改动所有对这个客体有访问权限的用户的</a:t>
            </a:r>
            <a:r>
              <a:rPr kumimoji="0" lang="en-US" altLang="zh-CN">
                <a:latin typeface="Arial" panose="020B0604020202020204" pitchFamily="34" charset="0"/>
              </a:rPr>
              <a:t>Profiles</a:t>
            </a:r>
            <a:r>
              <a:rPr kumimoji="0" lang="zh-CN" altLang="en-US">
                <a:latin typeface="Arial" panose="020B0604020202020204" pitchFamily="34" charset="0"/>
              </a:rPr>
              <a:t>。</a:t>
            </a:r>
            <a:br>
              <a:rPr kumimoji="0" lang="zh-CN" altLang="en-US">
                <a:latin typeface="Arial" panose="020B0604020202020204" pitchFamily="34" charset="0"/>
              </a:rPr>
            </a:br>
            <a:endParaRPr kumimoji="0" lang="zh-CN" altLang="en-US">
              <a:latin typeface="Arial" panose="020B0604020202020204" pitchFamily="34" charset="0"/>
            </a:endParaRPr>
          </a:p>
          <a:p>
            <a:pPr eaLnBrk="1" hangingPunct="1"/>
            <a:endParaRPr kumimoji="0" lang="en-US"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E46571C0-8422-DBB0-32E1-B961E6BCC1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3DAFBC-FA45-8D47-A8DD-D62F5247389F}" type="slidenum">
              <a:rPr lang="en-US" altLang="zh-CN" smtClean="0"/>
              <a:pPr/>
              <a:t>26</a:t>
            </a:fld>
            <a:endParaRPr lang="en-US" altLang="zh-CN"/>
          </a:p>
        </p:txBody>
      </p:sp>
      <p:sp>
        <p:nvSpPr>
          <p:cNvPr id="56322" name="Rectangle 2">
            <a:extLst>
              <a:ext uri="{FF2B5EF4-FFF2-40B4-BE49-F238E27FC236}">
                <a16:creationId xmlns:a16="http://schemas.microsoft.com/office/drawing/2014/main" id="{B1BB9F79-3B87-971C-2A88-EA864AE3F144}"/>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449F9836-F8E7-2032-DFBB-3557A0D3AF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但是，在一个安全系统中，正是客体本身需要得到可靠的保护。访问控制服务应该也必须能够控制可访问某一客体的主体集合，能够授予或废止主体的访问权限。于是，出现了以客体为出发点的实现方式。 </a:t>
            </a:r>
          </a:p>
          <a:p>
            <a:pPr eaLnBrk="1" hangingPunct="1"/>
            <a:endParaRPr kumimoji="0" lang="en-US"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BDC177F9-168D-89E6-FFDE-F657FB77D9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958CF8-0B40-604B-99D8-FF09A17C7F24}" type="slidenum">
              <a:rPr lang="en-US" altLang="zh-CN" smtClean="0"/>
              <a:pPr/>
              <a:t>28</a:t>
            </a:fld>
            <a:endParaRPr lang="en-US" altLang="zh-CN"/>
          </a:p>
        </p:txBody>
      </p:sp>
      <p:sp>
        <p:nvSpPr>
          <p:cNvPr id="59394" name="Rectangle 2">
            <a:extLst>
              <a:ext uri="{FF2B5EF4-FFF2-40B4-BE49-F238E27FC236}">
                <a16:creationId xmlns:a16="http://schemas.microsoft.com/office/drawing/2014/main" id="{E4BF7600-39B2-F01C-B0E5-A2EBB8B30E97}"/>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45C2DE4-97CE-176C-0E3B-77C1BDCB3E2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它将不同的位</a:t>
            </a:r>
            <a:r>
              <a:rPr kumimoji="0" lang="en-US" altLang="zh-CN">
                <a:latin typeface="Arial" panose="020B0604020202020204" pitchFamily="34" charset="0"/>
              </a:rPr>
              <a:t>"bit"</a:t>
            </a:r>
            <a:r>
              <a:rPr kumimoji="0" lang="zh-CN" altLang="en-US">
                <a:latin typeface="Arial" panose="020B0604020202020204" pitchFamily="34" charset="0"/>
              </a:rPr>
              <a:t>与不同的主体相对应。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6FFC5BE4-D24E-2674-DDDB-4C16E23772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1325BC-6C1A-ED44-A6BA-DA4EF221B16D}" type="slidenum">
              <a:rPr lang="en-US" altLang="zh-CN" smtClean="0"/>
              <a:pPr/>
              <a:t>29</a:t>
            </a:fld>
            <a:endParaRPr lang="en-US" altLang="zh-CN"/>
          </a:p>
        </p:txBody>
      </p:sp>
      <p:sp>
        <p:nvSpPr>
          <p:cNvPr id="61442" name="Rectangle 2">
            <a:extLst>
              <a:ext uri="{FF2B5EF4-FFF2-40B4-BE49-F238E27FC236}">
                <a16:creationId xmlns:a16="http://schemas.microsoft.com/office/drawing/2014/main" id="{DA3F808C-D96A-F1FD-2EEE-098D0DAF4D43}"/>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04A2FC3D-A51B-09F5-A0D8-8CD0327290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F632BE7-CD5D-638D-88D9-F95F46CB74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9D5621-1955-C548-9880-04373B460BC8}" type="slidenum">
              <a:rPr lang="en-US" altLang="zh-CN" smtClean="0"/>
              <a:pPr/>
              <a:t>30</a:t>
            </a:fld>
            <a:endParaRPr lang="en-US" altLang="zh-CN"/>
          </a:p>
        </p:txBody>
      </p:sp>
      <p:sp>
        <p:nvSpPr>
          <p:cNvPr id="63490" name="Rectangle 2">
            <a:extLst>
              <a:ext uri="{FF2B5EF4-FFF2-40B4-BE49-F238E27FC236}">
                <a16:creationId xmlns:a16="http://schemas.microsoft.com/office/drawing/2014/main" id="{8242D33E-4C69-F3CA-2CDD-4413F52B6A05}"/>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A1359FD0-00D7-30A2-4F97-D1B471A8D1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针对文件</a:t>
            </a:r>
            <a:r>
              <a:rPr kumimoji="0" lang="en-US" altLang="zh-CN">
                <a:latin typeface="Arial" panose="020B0604020202020204" pitchFamily="34" charset="0"/>
              </a:rPr>
              <a:t>fileA</a:t>
            </a:r>
            <a:r>
              <a:rPr kumimoji="0" lang="zh-CN" altLang="en-US">
                <a:latin typeface="Arial" panose="020B0604020202020204" pitchFamily="34" charset="0"/>
              </a:rPr>
              <a:t>，有如下的</a:t>
            </a:r>
            <a:r>
              <a:rPr kumimoji="0" lang="en-US" altLang="zh-CN">
                <a:latin typeface="Arial" panose="020B0604020202020204" pitchFamily="34" charset="0"/>
              </a:rPr>
              <a:t>ACL(Alice</a:t>
            </a:r>
            <a:r>
              <a:rPr kumimoji="0" lang="zh-CN" altLang="en-US">
                <a:latin typeface="Arial" panose="020B0604020202020204" pitchFamily="34" charset="0"/>
              </a:rPr>
              <a:t>和</a:t>
            </a:r>
            <a:r>
              <a:rPr kumimoji="0" lang="en-US" altLang="zh-CN">
                <a:latin typeface="Arial" panose="020B0604020202020204" pitchFamily="34" charset="0"/>
              </a:rPr>
              <a:t>Bob</a:t>
            </a:r>
            <a:r>
              <a:rPr kumimoji="0" lang="zh-CN" altLang="en-US">
                <a:latin typeface="Arial" panose="020B0604020202020204" pitchFamily="34" charset="0"/>
              </a:rPr>
              <a:t>是个人用户，</a:t>
            </a:r>
            <a:r>
              <a:rPr kumimoji="0" lang="en-US" altLang="zh-CN">
                <a:latin typeface="Arial" panose="020B0604020202020204" pitchFamily="34" charset="0"/>
              </a:rPr>
              <a:t>Dept</a:t>
            </a:r>
            <a:r>
              <a:rPr kumimoji="0" lang="zh-CN" altLang="en-US">
                <a:latin typeface="Arial" panose="020B0604020202020204" pitchFamily="34" charset="0"/>
              </a:rPr>
              <a:t>是一个组）。</a:t>
            </a:r>
            <a:br>
              <a:rPr kumimoji="0" lang="zh-CN" altLang="en-US">
                <a:latin typeface="Arial" panose="020B0604020202020204" pitchFamily="34" charset="0"/>
              </a:rPr>
            </a:br>
            <a:r>
              <a:rPr kumimoji="0" lang="en-US" altLang="zh-CN">
                <a:latin typeface="Arial" panose="020B0604020202020204" pitchFamily="34" charset="0"/>
              </a:rPr>
              <a:t>FileA : (Alice,{r,w})</a:t>
            </a:r>
            <a:r>
              <a:rPr kumimoji="0" lang="zh-CN" altLang="en-US">
                <a:latin typeface="Arial" panose="020B0604020202020204" pitchFamily="34" charset="0"/>
              </a:rPr>
              <a:t>，</a:t>
            </a:r>
            <a:r>
              <a:rPr kumimoji="0" lang="en-US" altLang="zh-CN">
                <a:latin typeface="Arial" panose="020B0604020202020204" pitchFamily="34" charset="0"/>
              </a:rPr>
              <a:t>(Bob</a:t>
            </a:r>
            <a:r>
              <a:rPr kumimoji="0" lang="zh-CN" altLang="en-US">
                <a:latin typeface="Arial" panose="020B0604020202020204" pitchFamily="34" charset="0"/>
              </a:rPr>
              <a:t>，</a:t>
            </a:r>
            <a:r>
              <a:rPr kumimoji="0" lang="en-US" altLang="zh-CN">
                <a:latin typeface="Arial" panose="020B0604020202020204" pitchFamily="34" charset="0"/>
              </a:rPr>
              <a:t>{r})</a:t>
            </a:r>
            <a:r>
              <a:rPr kumimoji="0" lang="zh-CN" altLang="en-US">
                <a:latin typeface="Arial" panose="020B0604020202020204" pitchFamily="34" charset="0"/>
              </a:rPr>
              <a:t>，</a:t>
            </a:r>
            <a:r>
              <a:rPr kumimoji="0" lang="en-US" altLang="zh-CN">
                <a:latin typeface="Arial" panose="020B0604020202020204" pitchFamily="34" charset="0"/>
              </a:rPr>
              <a:t>Dept{w</a:t>
            </a:r>
            <a:r>
              <a:rPr kumimoji="0" lang="zh-CN" altLang="en-US">
                <a:latin typeface="Arial" panose="020B0604020202020204" pitchFamily="34" charset="0"/>
              </a:rPr>
              <a:t>｝）</a:t>
            </a:r>
            <a:br>
              <a:rPr kumimoji="0" lang="zh-CN" altLang="en-US">
                <a:latin typeface="Arial" panose="020B0604020202020204" pitchFamily="34" charset="0"/>
              </a:rPr>
            </a:br>
            <a:r>
              <a:rPr kumimoji="0" lang="zh-CN" altLang="en-US">
                <a:latin typeface="Arial" panose="020B0604020202020204" pitchFamily="34" charset="0"/>
              </a:rPr>
              <a:t>这条</a:t>
            </a:r>
            <a:r>
              <a:rPr kumimoji="0" lang="en-US" altLang="zh-CN">
                <a:latin typeface="Arial" panose="020B0604020202020204" pitchFamily="34" charset="0"/>
              </a:rPr>
              <a:t>ACL</a:t>
            </a:r>
            <a:r>
              <a:rPr kumimoji="0" lang="zh-CN" altLang="en-US">
                <a:latin typeface="Arial" panose="020B0604020202020204" pitchFamily="34" charset="0"/>
              </a:rPr>
              <a:t>表明，</a:t>
            </a:r>
            <a:r>
              <a:rPr kumimoji="0" lang="en-US" altLang="zh-CN">
                <a:latin typeface="Arial" panose="020B0604020202020204" pitchFamily="34" charset="0"/>
              </a:rPr>
              <a:t>Alice</a:t>
            </a:r>
            <a:r>
              <a:rPr kumimoji="0" lang="zh-CN" altLang="en-US">
                <a:latin typeface="Arial" panose="020B0604020202020204" pitchFamily="34" charset="0"/>
              </a:rPr>
              <a:t>可以读、写</a:t>
            </a:r>
            <a:r>
              <a:rPr kumimoji="0" lang="en-US" altLang="zh-CN">
                <a:latin typeface="Arial" panose="020B0604020202020204" pitchFamily="34" charset="0"/>
              </a:rPr>
              <a:t>fileA</a:t>
            </a:r>
            <a:r>
              <a:rPr kumimoji="0" lang="zh-CN" altLang="en-US">
                <a:latin typeface="Arial" panose="020B0604020202020204" pitchFamily="34" charset="0"/>
              </a:rPr>
              <a:t>，</a:t>
            </a:r>
            <a:r>
              <a:rPr kumimoji="0" lang="en-US" altLang="zh-CN">
                <a:latin typeface="Arial" panose="020B0604020202020204" pitchFamily="34" charset="0"/>
              </a:rPr>
              <a:t>Bob</a:t>
            </a:r>
            <a:r>
              <a:rPr kumimoji="0" lang="zh-CN" altLang="en-US">
                <a:latin typeface="Arial" panose="020B0604020202020204" pitchFamily="34" charset="0"/>
              </a:rPr>
              <a:t>只能读，而组</a:t>
            </a:r>
            <a:r>
              <a:rPr kumimoji="0" lang="en-US" altLang="zh-CN">
                <a:latin typeface="Arial" panose="020B0604020202020204" pitchFamily="34" charset="0"/>
              </a:rPr>
              <a:t>Dept</a:t>
            </a:r>
            <a:r>
              <a:rPr kumimoji="0" lang="zh-CN" altLang="en-US">
                <a:latin typeface="Arial" panose="020B0604020202020204" pitchFamily="34" charset="0"/>
              </a:rPr>
              <a:t>中的所有成员只能对文件</a:t>
            </a:r>
            <a:r>
              <a:rPr kumimoji="0" lang="en-US" altLang="zh-CN">
                <a:latin typeface="Arial" panose="020B0604020202020204" pitchFamily="34" charset="0"/>
              </a:rPr>
              <a:t>fileA</a:t>
            </a:r>
            <a:r>
              <a:rPr kumimoji="0" lang="zh-CN" altLang="en-US">
                <a:latin typeface="Arial" panose="020B0604020202020204" pitchFamily="34" charset="0"/>
              </a:rPr>
              <a:t>执行写操作。</a:t>
            </a:r>
            <a:br>
              <a:rPr kumimoji="0" lang="zh-CN" altLang="en-US">
                <a:latin typeface="Arial" panose="020B0604020202020204" pitchFamily="34" charset="0"/>
              </a:rPr>
            </a:br>
            <a:endParaRPr kumimoji="0" lang="zh-CN" altLang="en-US">
              <a:latin typeface="Arial" panose="020B0604020202020204" pitchFamily="34" charset="0"/>
            </a:endParaRPr>
          </a:p>
          <a:p>
            <a:pPr eaLnBrk="1" hangingPunct="1"/>
            <a:endParaRPr kumimoji="0" lang="en-US"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B4E12F59-3206-7DCC-0339-43F8E4E6549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A85493-E974-AB43-8ADE-D7A85D5D983F}" type="slidenum">
              <a:rPr lang="en-US" altLang="zh-CN" smtClean="0"/>
              <a:pPr/>
              <a:t>31</a:t>
            </a:fld>
            <a:endParaRPr lang="en-US" altLang="zh-CN"/>
          </a:p>
        </p:txBody>
      </p:sp>
      <p:sp>
        <p:nvSpPr>
          <p:cNvPr id="65538" name="Rectangle 2">
            <a:extLst>
              <a:ext uri="{FF2B5EF4-FFF2-40B4-BE49-F238E27FC236}">
                <a16:creationId xmlns:a16="http://schemas.microsoft.com/office/drawing/2014/main" id="{DCF5D7DB-5036-F02A-2771-BDA0B16F776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BAB1C7DF-7043-A952-A63E-8267798EFE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尽管</a:t>
            </a:r>
            <a:r>
              <a:rPr kumimoji="0" lang="en-US" altLang="zh-CN">
                <a:latin typeface="Arial" panose="020B0604020202020204" pitchFamily="34" charset="0"/>
              </a:rPr>
              <a:t>ACL</a:t>
            </a:r>
            <a:r>
              <a:rPr kumimoji="0" lang="zh-CN" altLang="en-US">
                <a:latin typeface="Arial" panose="020B0604020202020204" pitchFamily="34" charset="0"/>
              </a:rPr>
              <a:t>灵活方便，但将它应用到网络规模较大、需求复杂的企业的内部网络时，就暴露了一些问题：</a:t>
            </a:r>
            <a:br>
              <a:rPr kumimoji="0" lang="zh-CN" altLang="en-US">
                <a:latin typeface="Arial" panose="020B0604020202020204" pitchFamily="34" charset="0"/>
              </a:rPr>
            </a:br>
            <a:r>
              <a:rPr kumimoji="0" lang="en-US" altLang="zh-CN">
                <a:latin typeface="Arial" panose="020B0604020202020204" pitchFamily="34" charset="0"/>
              </a:rPr>
              <a:t>(1) ACL</a:t>
            </a:r>
            <a:r>
              <a:rPr kumimoji="0" lang="zh-CN" altLang="en-US">
                <a:latin typeface="Arial" panose="020B0604020202020204" pitchFamily="34" charset="0"/>
              </a:rPr>
              <a:t>需对每个资源指定可以访问的用户或组以及相应的权限。当网络中资源很多时，需要在</a:t>
            </a:r>
            <a:r>
              <a:rPr kumimoji="0" lang="en-US" altLang="zh-CN">
                <a:latin typeface="Arial" panose="020B0604020202020204" pitchFamily="34" charset="0"/>
              </a:rPr>
              <a:t>ACL</a:t>
            </a:r>
            <a:r>
              <a:rPr kumimoji="0" lang="zh-CN" altLang="en-US">
                <a:latin typeface="Arial" panose="020B0604020202020204" pitchFamily="34" charset="0"/>
              </a:rPr>
              <a:t>中设定大量的表项。而且，当用户的职位、职责发生变化时，为反映这些变化，管理员需要修改用户对所有资源的访问权限。另外，在许多组织中，服务器一般是彼此独立的，各自设置自己的</a:t>
            </a:r>
            <a:r>
              <a:rPr kumimoji="0" lang="en-US" altLang="zh-CN">
                <a:latin typeface="Arial" panose="020B0604020202020204" pitchFamily="34" charset="0"/>
              </a:rPr>
              <a:t>ACL</a:t>
            </a:r>
            <a:r>
              <a:rPr kumimoji="0" lang="zh-CN" altLang="en-US">
                <a:latin typeface="Arial" panose="020B0604020202020204" pitchFamily="34" charset="0"/>
              </a:rPr>
              <a:t>，为了实现整个组织范围内的一致的控制政策，需要各管理部门的密切合作。所有这些，使得访问控制的授权管理变得费力而烦琐，且容易出错。</a:t>
            </a:r>
            <a:br>
              <a:rPr kumimoji="0" lang="zh-CN" altLang="en-US">
                <a:latin typeface="Arial" panose="020B0604020202020204" pitchFamily="34" charset="0"/>
              </a:rPr>
            </a:br>
            <a:r>
              <a:rPr kumimoji="0" lang="en-US" altLang="zh-CN">
                <a:latin typeface="Arial" panose="020B0604020202020204" pitchFamily="34" charset="0"/>
              </a:rPr>
              <a:t>(2) </a:t>
            </a:r>
            <a:r>
              <a:rPr kumimoji="0" lang="zh-CN" altLang="en-US">
                <a:latin typeface="Arial" panose="020B0604020202020204" pitchFamily="34" charset="0"/>
              </a:rPr>
              <a:t>单纯使用</a:t>
            </a:r>
            <a:r>
              <a:rPr kumimoji="0" lang="en-US" altLang="zh-CN">
                <a:latin typeface="Arial" panose="020B0604020202020204" pitchFamily="34" charset="0"/>
              </a:rPr>
              <a:t>ACL</a:t>
            </a:r>
            <a:r>
              <a:rPr kumimoji="0" lang="zh-CN" altLang="en-US">
                <a:latin typeface="Arial" panose="020B0604020202020204" pitchFamily="34" charset="0"/>
              </a:rPr>
              <a:t>，不易实现最小权限原则及复杂的安全政策。</a:t>
            </a:r>
            <a:br>
              <a:rPr kumimoji="0" lang="zh-CN" altLang="en-US">
                <a:latin typeface="Arial" panose="020B0604020202020204" pitchFamily="34" charset="0"/>
              </a:rPr>
            </a:br>
            <a:endParaRPr kumimoji="0"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18939E04-E050-392F-80A6-14BCC5F0B9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A42397-5052-A345-A69C-625EBE23A53F}" type="slidenum">
              <a:rPr lang="en-US" altLang="zh-CN" smtClean="0"/>
              <a:pPr/>
              <a:t>32</a:t>
            </a:fld>
            <a:endParaRPr lang="en-US" altLang="zh-CN"/>
          </a:p>
        </p:txBody>
      </p:sp>
      <p:sp>
        <p:nvSpPr>
          <p:cNvPr id="67586" name="Rectangle 2">
            <a:extLst>
              <a:ext uri="{FF2B5EF4-FFF2-40B4-BE49-F238E27FC236}">
                <a16:creationId xmlns:a16="http://schemas.microsoft.com/office/drawing/2014/main" id="{D62E9B22-B503-033B-C08E-682044810F0A}"/>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DDCC09E-43B0-4AF4-D7AA-B0438F7FD2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7A614183-F1D8-712C-9132-F403FD5C8ED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4023A2-C280-1B4F-9545-D9E778DFE4EA}" type="slidenum">
              <a:rPr lang="en-US" altLang="zh-CN" smtClean="0"/>
              <a:pPr/>
              <a:t>6</a:t>
            </a:fld>
            <a:endParaRPr lang="en-US" altLang="zh-CN"/>
          </a:p>
        </p:txBody>
      </p:sp>
      <p:sp>
        <p:nvSpPr>
          <p:cNvPr id="23554" name="Rectangle 2">
            <a:extLst>
              <a:ext uri="{FF2B5EF4-FFF2-40B4-BE49-F238E27FC236}">
                <a16:creationId xmlns:a16="http://schemas.microsoft.com/office/drawing/2014/main" id="{4EA291F7-E96C-2D97-8177-B233242DAC3C}"/>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BBE0615C-5AC4-13FC-F7FF-08AF7A6AFF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a:latin typeface="Arial" panose="020B0604020202020204" pitchFamily="34" charset="0"/>
              </a:rPr>
              <a:t>Windows C2</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1CBAD590-9FA3-2214-94CB-EEEA547F21D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FAC602-682D-4348-9161-53F4207E5EB5}" type="slidenum">
              <a:rPr lang="en-US" altLang="zh-CN" smtClean="0"/>
              <a:pPr/>
              <a:t>33</a:t>
            </a:fld>
            <a:endParaRPr lang="en-US" altLang="zh-CN"/>
          </a:p>
        </p:txBody>
      </p:sp>
      <p:sp>
        <p:nvSpPr>
          <p:cNvPr id="69634" name="Rectangle 2">
            <a:extLst>
              <a:ext uri="{FF2B5EF4-FFF2-40B4-BE49-F238E27FC236}">
                <a16:creationId xmlns:a16="http://schemas.microsoft.com/office/drawing/2014/main" id="{C4CCB32A-39AE-0223-1443-7D173BDFCA6E}"/>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BC26A5A6-AAAC-498C-DD3B-1337E8D46D1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每个客体或每个客体的不同访问方式都对应一个口令（</a:t>
            </a:r>
            <a:r>
              <a:rPr kumimoji="0" lang="en-US" altLang="zh-CN">
                <a:latin typeface="Arial" panose="020B0604020202020204" pitchFamily="34" charset="0"/>
              </a:rPr>
              <a:t>Passwords</a:t>
            </a:r>
            <a:r>
              <a:rPr kumimoji="0" lang="zh-CN" altLang="en-US">
                <a:latin typeface="Arial" panose="020B0604020202020204" pitchFamily="34" charset="0"/>
              </a:rPr>
              <a:t>），用户只有知道口令才能访问。</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9A97E12E-2641-0F12-92DA-686E79A865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995639-18B4-8D42-911F-F1D2CD23FCF3}" type="slidenum">
              <a:rPr lang="en-US" altLang="zh-CN" smtClean="0"/>
              <a:pPr/>
              <a:t>34</a:t>
            </a:fld>
            <a:endParaRPr lang="en-US" altLang="zh-CN"/>
          </a:p>
        </p:txBody>
      </p:sp>
      <p:sp>
        <p:nvSpPr>
          <p:cNvPr id="71682" name="Rectangle 2">
            <a:extLst>
              <a:ext uri="{FF2B5EF4-FFF2-40B4-BE49-F238E27FC236}">
                <a16:creationId xmlns:a16="http://schemas.microsoft.com/office/drawing/2014/main" id="{C360CD61-822C-5439-77CB-669BD867C735}"/>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D98F4280-4D36-1A72-9128-6CA825433E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这种方法也有其内在的缺点：口令多，用户难于记忆；为保证安全，口令需经常更换，这都给用户的使用带来不便；而且，哪些用户享有口令很难受到控制。</a:t>
            </a:r>
            <a:br>
              <a:rPr kumimoji="0" lang="zh-CN" altLang="en-US">
                <a:latin typeface="Arial" panose="020B0604020202020204" pitchFamily="34" charset="0"/>
              </a:rPr>
            </a:br>
            <a:endParaRPr kumimoji="0"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828E9DCD-B78B-D070-FEC9-E2539D4FCA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BB802F-A6E6-1E45-AFA8-6F4DB858254F}" type="slidenum">
              <a:rPr lang="en-US" altLang="zh-CN" smtClean="0"/>
              <a:pPr/>
              <a:t>35</a:t>
            </a:fld>
            <a:endParaRPr lang="en-US" altLang="zh-CN"/>
          </a:p>
        </p:txBody>
      </p:sp>
      <p:sp>
        <p:nvSpPr>
          <p:cNvPr id="73730" name="Rectangle 2">
            <a:extLst>
              <a:ext uri="{FF2B5EF4-FFF2-40B4-BE49-F238E27FC236}">
                <a16:creationId xmlns:a16="http://schemas.microsoft.com/office/drawing/2014/main" id="{B1A9AF75-C539-B979-8B7F-30EF1A9D0A7D}"/>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D1C6067-C75F-5A1A-55B4-AF4A7DA93A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例如，对于只有读权的主体，就要控制它不能对客体进行修改。要实现面向过程的访问控制就要建立一个对客体访问进行控制的过程，该过程能够自己进行用户认证，以此加强操作系统的基本认证能力。 </a:t>
            </a:r>
          </a:p>
          <a:p>
            <a:pPr eaLnBrk="1" hangingPunct="1"/>
            <a:r>
              <a:rPr kumimoji="0" lang="zh-CN" altLang="en-US">
                <a:latin typeface="Arial" panose="020B0604020202020204" pitchFamily="34" charset="0"/>
              </a:rPr>
              <a:t>例如，操作系统中用户的账户信息（其中包含用户口令）是系统安全的核心文档，对该客体既不允许用户访问，也不允许一般的操作系统进程访问，只允许对用户账户表进行增加、删除与核查三个进程对这个敏感性的客体访问。</a:t>
            </a:r>
          </a:p>
          <a:p>
            <a:pPr eaLnBrk="1" hangingPunct="1"/>
            <a:r>
              <a:rPr kumimoji="0" lang="zh-CN" altLang="en-US">
                <a:latin typeface="Arial" panose="020B0604020202020204" pitchFamily="34" charset="0"/>
              </a:rPr>
              <a:t>特别是增加与删除用户这两个进程内部包含检验功能，可以检查调用者（即主体）是否有权进行这种操作。</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8153AA3F-3A77-C831-7C4F-E701F04947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D84B37-4D55-1549-97A2-A3855781F5F8}" type="slidenum">
              <a:rPr lang="en-US" altLang="zh-CN" smtClean="0"/>
              <a:pPr/>
              <a:t>36</a:t>
            </a:fld>
            <a:endParaRPr lang="en-US" altLang="zh-CN"/>
          </a:p>
        </p:txBody>
      </p:sp>
      <p:sp>
        <p:nvSpPr>
          <p:cNvPr id="75778" name="Rectangle 2">
            <a:extLst>
              <a:ext uri="{FF2B5EF4-FFF2-40B4-BE49-F238E27FC236}">
                <a16:creationId xmlns:a16="http://schemas.microsoft.com/office/drawing/2014/main" id="{DAE7DB47-6668-D74E-78C3-AD3AADE43EF9}"/>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B8129AC0-7ADF-56BE-DBEB-E1D85F14BA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A4BA45CA-33CC-99EE-488D-5CF1AF23AF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34F50B-0DE9-7D43-B6C8-80C24EC20B40}" type="slidenum">
              <a:rPr lang="en-US" altLang="zh-CN" smtClean="0"/>
              <a:pPr/>
              <a:t>37</a:t>
            </a:fld>
            <a:endParaRPr lang="en-US" altLang="zh-CN"/>
          </a:p>
        </p:txBody>
      </p:sp>
      <p:sp>
        <p:nvSpPr>
          <p:cNvPr id="77826" name="Rectangle 2">
            <a:extLst>
              <a:ext uri="{FF2B5EF4-FFF2-40B4-BE49-F238E27FC236}">
                <a16:creationId xmlns:a16="http://schemas.microsoft.com/office/drawing/2014/main" id="{5A074EDC-27DF-F5E4-D6DB-A8D4B3B75439}"/>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CC2E9646-43EA-3DE9-122C-00975D7E161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一个保护子系统可以看作是由一个过程集合和受保护的数据客体组成的，这些成分都包含在该子系统的私有域中。只有保护子系统中的过程可以对子系统中的数据客体进行访问操作，子系统外只有被指定的主体可以在指定的入口点调用子系统中的过程。 </a:t>
            </a:r>
          </a:p>
          <a:p>
            <a:pPr eaLnBrk="1" hangingPunct="1"/>
            <a:endParaRPr kumimoji="0" lang="zh-CN" altLang="en-US">
              <a:latin typeface="Arial" panose="020B0604020202020204" pitchFamily="34" charset="0"/>
            </a:endParaRPr>
          </a:p>
          <a:p>
            <a:pPr eaLnBrk="1" hangingPunct="1"/>
            <a:endParaRPr kumimoji="0"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741BF05B-5610-B864-87C2-527047978C7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648DA3-A01C-C14C-B039-BE4A4A80F393}" type="slidenum">
              <a:rPr lang="en-US" altLang="zh-CN" smtClean="0"/>
              <a:pPr/>
              <a:t>38</a:t>
            </a:fld>
            <a:endParaRPr lang="en-US" altLang="zh-CN"/>
          </a:p>
        </p:txBody>
      </p:sp>
      <p:sp>
        <p:nvSpPr>
          <p:cNvPr id="79874" name="Rectangle 2">
            <a:extLst>
              <a:ext uri="{FF2B5EF4-FFF2-40B4-BE49-F238E27FC236}">
                <a16:creationId xmlns:a16="http://schemas.microsoft.com/office/drawing/2014/main" id="{796BB93F-9000-12E2-3893-28954BD81AC9}"/>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F0E4959A-37E2-6FA2-DC95-B51172A3FB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E827A77-C886-5D8A-1430-970A3788655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D7BC73-9184-B24B-93BA-B652DD59BD18}" type="slidenum">
              <a:rPr lang="en-US" altLang="zh-CN" smtClean="0"/>
              <a:pPr/>
              <a:t>39</a:t>
            </a:fld>
            <a:endParaRPr lang="en-US" altLang="zh-CN"/>
          </a:p>
        </p:txBody>
      </p:sp>
      <p:sp>
        <p:nvSpPr>
          <p:cNvPr id="81922" name="Rectangle 2">
            <a:extLst>
              <a:ext uri="{FF2B5EF4-FFF2-40B4-BE49-F238E27FC236}">
                <a16:creationId xmlns:a16="http://schemas.microsoft.com/office/drawing/2014/main" id="{9CFF481D-A9B3-2725-261D-18FE34E8B483}"/>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B3824876-D913-B3FB-8E2D-60BB0CED19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访问操作表示有权对客体进行的一些具体操作，如读、写、执行等；</a:t>
            </a:r>
          </a:p>
          <a:p>
            <a:pPr eaLnBrk="1" hangingPunct="1"/>
            <a:r>
              <a:rPr kumimoji="0" lang="zh-CN" altLang="en-US">
                <a:latin typeface="宋体" panose="02010600030101010101" pitchFamily="2" charset="-122"/>
              </a:rPr>
              <a:t>访问许可则表示可以改变访问权限的能力或把这种能力转授给其他主体的能力</a:t>
            </a:r>
          </a:p>
          <a:p>
            <a:pPr eaLnBrk="1" hangingPunct="1"/>
            <a:r>
              <a:rPr kumimoji="0" lang="zh-CN" altLang="en-US">
                <a:latin typeface="宋体" panose="02010600030101010101" pitchFamily="2" charset="-122"/>
              </a:rPr>
              <a:t>对某客体具有访问许可权的主体可以改变该客体的</a:t>
            </a:r>
            <a:r>
              <a:rPr kumimoji="0" lang="en-US" altLang="zh-CN">
                <a:latin typeface="Arial" panose="020B0604020202020204" pitchFamily="34" charset="0"/>
              </a:rPr>
              <a:t>ACL</a:t>
            </a:r>
            <a:r>
              <a:rPr kumimoji="0" lang="zh-CN" altLang="en-US">
                <a:latin typeface="宋体" panose="02010600030101010101" pitchFamily="2" charset="-122"/>
              </a:rPr>
              <a:t>表，并可以把这种权利转授给其他主体。</a:t>
            </a:r>
            <a:r>
              <a:rPr kumimoji="0" lang="zh-CN" altLang="en-US">
                <a:latin typeface="Arial" panose="020B0604020202020204" pitchFamily="34" charset="0"/>
              </a:rPr>
              <a:t>  </a:t>
            </a:r>
          </a:p>
          <a:p>
            <a:pPr eaLnBrk="1" hangingPunct="1"/>
            <a:endParaRPr kumimoji="0" lang="en-US" altLang="zh-CN">
              <a:latin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8CECB541-845D-2EDE-7064-332F27C9FD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4F0A5A-92D4-AB40-839A-06A3874A71FB}" type="slidenum">
              <a:rPr lang="en-US" altLang="zh-CN" smtClean="0"/>
              <a:pPr/>
              <a:t>40</a:t>
            </a:fld>
            <a:endParaRPr lang="en-US" altLang="zh-CN"/>
          </a:p>
        </p:txBody>
      </p:sp>
      <p:sp>
        <p:nvSpPr>
          <p:cNvPr id="83970" name="Rectangle 2">
            <a:extLst>
              <a:ext uri="{FF2B5EF4-FFF2-40B4-BE49-F238E27FC236}">
                <a16:creationId xmlns:a16="http://schemas.microsoft.com/office/drawing/2014/main" id="{49CD21A9-3241-9251-61E5-0EBCE861FAC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94C98991-E487-6CCE-4DE5-25D8F01285C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6E9D583E-A16D-7977-C41C-3871E6A9573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2F5AE1-93F8-1F4D-9CCF-FB0D49CDB643}" type="slidenum">
              <a:rPr lang="en-US" altLang="zh-CN" smtClean="0"/>
              <a:pPr/>
              <a:t>41</a:t>
            </a:fld>
            <a:endParaRPr lang="en-US" altLang="zh-CN"/>
          </a:p>
        </p:txBody>
      </p:sp>
      <p:sp>
        <p:nvSpPr>
          <p:cNvPr id="86018" name="Rectangle 2">
            <a:extLst>
              <a:ext uri="{FF2B5EF4-FFF2-40B4-BE49-F238E27FC236}">
                <a16:creationId xmlns:a16="http://schemas.microsoft.com/office/drawing/2014/main" id="{7DE8BCE5-7A76-7EFF-7BC5-79F26CD2AB18}"/>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87C515C-652C-E31E-DCFA-C55AE73BE1B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拥有者是唯一可以修改自己客体的</a:t>
            </a:r>
            <a:r>
              <a:rPr kumimoji="0" lang="en-US" altLang="zh-CN">
                <a:latin typeface="Arial" panose="020B0604020202020204" pitchFamily="34" charset="0"/>
              </a:rPr>
              <a:t>ACL</a:t>
            </a:r>
            <a:r>
              <a:rPr kumimoji="0" lang="zh-CN" altLang="en-US">
                <a:latin typeface="宋体" panose="02010600030101010101" pitchFamily="2" charset="-122"/>
              </a:rPr>
              <a:t>表的主体，也可以对其他主体授予或撤消对自己客体的访问操作权。</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090E1071-F396-5003-F06D-5E651D1CB3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07A812-3C1F-4649-8222-D17774A807E1}" type="slidenum">
              <a:rPr lang="en-US" altLang="zh-CN" smtClean="0"/>
              <a:pPr/>
              <a:t>42</a:t>
            </a:fld>
            <a:endParaRPr lang="en-US" altLang="zh-CN"/>
          </a:p>
        </p:txBody>
      </p:sp>
      <p:sp>
        <p:nvSpPr>
          <p:cNvPr id="88066" name="Rectangle 2">
            <a:extLst>
              <a:ext uri="{FF2B5EF4-FFF2-40B4-BE49-F238E27FC236}">
                <a16:creationId xmlns:a16="http://schemas.microsoft.com/office/drawing/2014/main" id="{7504E1B6-FE04-E554-D5FA-687EB9ADE4A6}"/>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B54CFC7F-E535-072B-C8BE-FD9A273215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由于拥有者最关心自己客体的安全，他不会随意把访问权转授给不可信的主体，因此这种方式有利于系统的安全性</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2784BFCD-C91F-98C3-BFFE-8470223DB9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367EC5-B79C-BC45-9DB0-7E34B8CC912D}" type="slidenum">
              <a:rPr lang="en-US" altLang="zh-CN" smtClean="0"/>
              <a:pPr/>
              <a:t>10</a:t>
            </a:fld>
            <a:endParaRPr lang="en-US" altLang="zh-CN"/>
          </a:p>
        </p:txBody>
      </p:sp>
      <p:sp>
        <p:nvSpPr>
          <p:cNvPr id="28674" name="Rectangle 2">
            <a:extLst>
              <a:ext uri="{FF2B5EF4-FFF2-40B4-BE49-F238E27FC236}">
                <a16:creationId xmlns:a16="http://schemas.microsoft.com/office/drawing/2014/main" id="{DE6B16F7-256C-C24C-69EA-7332964C1612}"/>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242BE92D-077F-5EFE-E1A7-3B3E28F747D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在这些关系中有的属于访问性质的（读、写、修改、删除、执行等）、有的属于信息的流动问题（如</a:t>
            </a:r>
            <a:r>
              <a:rPr kumimoji="0" lang="en-US" altLang="zh-CN">
                <a:latin typeface="宋体" panose="02010600030101010101" pitchFamily="2" charset="-122"/>
              </a:rPr>
              <a:t>,</a:t>
            </a:r>
            <a:r>
              <a:rPr kumimoji="0" lang="zh-CN" altLang="en-US">
                <a:latin typeface="宋体" panose="02010600030101010101" pitchFamily="2" charset="-122"/>
              </a:rPr>
              <a:t>是否信息从高安全级流向低安全级？），要实现信息系统安全的目的，需要解决系统中的访问控制问题和信息流控制问题。</a:t>
            </a:r>
          </a:p>
          <a:p>
            <a:pPr eaLnBrk="1" hangingPunct="1"/>
            <a:endParaRPr kumimoji="0" lang="en-US"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0E5A867C-1988-F3A3-4317-60FE0F7041C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C2AD22-A074-D24C-ABF7-4025E6CA1496}" type="slidenum">
              <a:rPr lang="en-US" altLang="zh-CN" smtClean="0"/>
              <a:pPr/>
              <a:t>43</a:t>
            </a:fld>
            <a:endParaRPr lang="en-US" altLang="zh-CN"/>
          </a:p>
        </p:txBody>
      </p:sp>
      <p:sp>
        <p:nvSpPr>
          <p:cNvPr id="90114" name="Rectangle 2">
            <a:extLst>
              <a:ext uri="{FF2B5EF4-FFF2-40B4-BE49-F238E27FC236}">
                <a16:creationId xmlns:a16="http://schemas.microsoft.com/office/drawing/2014/main" id="{5EE725FF-0993-9B34-0A77-710EB7F4219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4564EC74-6797-B6E0-D392-9AF5F226CB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由于这种机制允许用户自主地将自己客体的访问操作权转授给别的主体，这又成为系统不安全的隐患。权利的多次转授后，一旦转授给不可信主体，那么该客体的信息就会泄漏。</a:t>
            </a:r>
          </a:p>
          <a:p>
            <a:pPr eaLnBrk="1" hangingPunct="1"/>
            <a:r>
              <a:rPr kumimoji="0" lang="en-US" altLang="zh-CN">
                <a:latin typeface="Arial" panose="020B0604020202020204" pitchFamily="34" charset="0"/>
              </a:rPr>
              <a:t>DAC</a:t>
            </a:r>
            <a:r>
              <a:rPr kumimoji="0" lang="zh-CN" altLang="en-US">
                <a:latin typeface="Arial" panose="020B0604020202020204" pitchFamily="34" charset="0"/>
              </a:rPr>
              <a:t>机制第二个主要缺点是无法抵御特洛伊木马的攻击。在</a:t>
            </a:r>
            <a:r>
              <a:rPr kumimoji="0" lang="en-US" altLang="zh-CN">
                <a:latin typeface="Arial" panose="020B0604020202020204" pitchFamily="34" charset="0"/>
              </a:rPr>
              <a:t>DAC</a:t>
            </a:r>
            <a:r>
              <a:rPr kumimoji="0" lang="zh-CN" altLang="en-US">
                <a:latin typeface="Arial" panose="020B0604020202020204" pitchFamily="34" charset="0"/>
              </a:rPr>
              <a:t>机制下，某一合法的用户可以任意运行一段程序来修改自己文件的访问控制信息，系统无法区分这是用户合法的修改还是木马程序的非法修改； </a:t>
            </a:r>
          </a:p>
          <a:p>
            <a:pPr eaLnBrk="1" hangingPunct="1"/>
            <a:r>
              <a:rPr kumimoji="0" lang="en-US" altLang="zh-CN">
                <a:latin typeface="Arial" panose="020B0604020202020204" pitchFamily="34" charset="0"/>
              </a:rPr>
              <a:t>DAC</a:t>
            </a:r>
            <a:r>
              <a:rPr kumimoji="0" lang="zh-CN" altLang="en-US">
                <a:latin typeface="Arial" panose="020B0604020202020204" pitchFamily="34" charset="0"/>
              </a:rPr>
              <a:t>机制的第三个主要缺点是，还没有一般的方法能够防止木马程序利用共享客体或隐蔽信道把信息从一个进程传送给另一个进程。另外，如果因用户无意（如程序错误、某些误操作等）或不负责任的操作而造成的敏感信息的泄漏问题，在</a:t>
            </a:r>
            <a:r>
              <a:rPr kumimoji="0" lang="en-US" altLang="zh-CN">
                <a:latin typeface="Arial" panose="020B0604020202020204" pitchFamily="34" charset="0"/>
              </a:rPr>
              <a:t>DAC</a:t>
            </a:r>
            <a:r>
              <a:rPr kumimoji="0" lang="zh-CN" altLang="en-US">
                <a:latin typeface="Arial" panose="020B0604020202020204" pitchFamily="34" charset="0"/>
              </a:rPr>
              <a:t>机制下也无法解决。 </a:t>
            </a:r>
          </a:p>
          <a:p>
            <a:pPr eaLnBrk="1" hangingPunct="1"/>
            <a:endParaRPr kumimoji="0" lang="zh-CN" altLang="en-US">
              <a:latin typeface="Arial" panose="020B0604020202020204" pitchFamily="34" charset="0"/>
            </a:endParaRPr>
          </a:p>
          <a:p>
            <a:pPr eaLnBrk="1" hangingPunct="1"/>
            <a:endParaRPr kumimoji="0" lang="en-US"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0099C407-D723-CD7E-CC76-719F685B27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0A025E-8B3A-504B-BFF3-55DFDCF3A9B2}" type="slidenum">
              <a:rPr lang="en-US" altLang="zh-CN" smtClean="0"/>
              <a:pPr/>
              <a:t>44</a:t>
            </a:fld>
            <a:endParaRPr lang="en-US" altLang="zh-CN"/>
          </a:p>
        </p:txBody>
      </p:sp>
      <p:sp>
        <p:nvSpPr>
          <p:cNvPr id="92162" name="Rectangle 2">
            <a:extLst>
              <a:ext uri="{FF2B5EF4-FFF2-40B4-BE49-F238E27FC236}">
                <a16:creationId xmlns:a16="http://schemas.microsoft.com/office/drawing/2014/main" id="{7D66B753-2982-44A5-E93C-E79CED8DD642}"/>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5582949B-9D82-3303-CEA9-B2180AEB6A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1BAF201C-0A6E-0B07-F305-AF22FBBC5E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44AEC7-A732-814F-885C-1C6C0507004D}" type="slidenum">
              <a:rPr lang="en-US" altLang="zh-CN" smtClean="0"/>
              <a:pPr/>
              <a:t>45</a:t>
            </a:fld>
            <a:endParaRPr lang="en-US" altLang="zh-CN"/>
          </a:p>
        </p:txBody>
      </p:sp>
      <p:sp>
        <p:nvSpPr>
          <p:cNvPr id="94210" name="Rectangle 2">
            <a:extLst>
              <a:ext uri="{FF2B5EF4-FFF2-40B4-BE49-F238E27FC236}">
                <a16:creationId xmlns:a16="http://schemas.microsoft.com/office/drawing/2014/main" id="{C3DF4D6C-5F08-CE81-8578-EB854118010D}"/>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A139E182-B52F-0247-5A76-54CE25B33D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E79ED9E8-2603-0C36-3735-1FD57D1183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CF81D3-7999-6F43-B3AD-CCCECC1B8E39}" type="slidenum">
              <a:rPr lang="en-US" altLang="zh-CN" smtClean="0"/>
              <a:pPr/>
              <a:t>46</a:t>
            </a:fld>
            <a:endParaRPr lang="en-US" altLang="zh-CN"/>
          </a:p>
        </p:txBody>
      </p:sp>
      <p:sp>
        <p:nvSpPr>
          <p:cNvPr id="96258" name="Rectangle 2">
            <a:extLst>
              <a:ext uri="{FF2B5EF4-FFF2-40B4-BE49-F238E27FC236}">
                <a16:creationId xmlns:a16="http://schemas.microsoft.com/office/drawing/2014/main" id="{CC96452F-24AE-4B97-553F-5E7BB7E5EEA5}"/>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4E098010-2E51-6227-5C64-55EB09A741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E3669F25-81B0-8694-13AB-F924D8E32E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439063-812A-A54C-8C26-79DA10BA86ED}" type="slidenum">
              <a:rPr lang="en-US" altLang="zh-CN" smtClean="0"/>
              <a:pPr/>
              <a:t>47</a:t>
            </a:fld>
            <a:endParaRPr lang="en-US" altLang="zh-CN"/>
          </a:p>
        </p:txBody>
      </p:sp>
      <p:sp>
        <p:nvSpPr>
          <p:cNvPr id="98306" name="Rectangle 2">
            <a:extLst>
              <a:ext uri="{FF2B5EF4-FFF2-40B4-BE49-F238E27FC236}">
                <a16:creationId xmlns:a16="http://schemas.microsoft.com/office/drawing/2014/main" id="{923E3D4D-0F18-BDE8-A82B-637AF1F592B2}"/>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2B74231A-7661-9F68-5A1F-DC943158283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F7F9BFCF-8B72-323B-EB5A-5CA088CD7B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C5A386-1316-CA44-B9B6-DD66F1636078}" type="slidenum">
              <a:rPr lang="en-US" altLang="zh-CN" smtClean="0"/>
              <a:pPr/>
              <a:t>48</a:t>
            </a:fld>
            <a:endParaRPr lang="en-US" altLang="zh-CN"/>
          </a:p>
        </p:txBody>
      </p:sp>
      <p:sp>
        <p:nvSpPr>
          <p:cNvPr id="100354" name="Rectangle 2">
            <a:extLst>
              <a:ext uri="{FF2B5EF4-FFF2-40B4-BE49-F238E27FC236}">
                <a16:creationId xmlns:a16="http://schemas.microsoft.com/office/drawing/2014/main" id="{8B180D5C-0DB2-6C00-0690-91471A315C45}"/>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6244BD8F-7AB9-43E1-529C-84A07FEB19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在</a:t>
            </a:r>
            <a:r>
              <a:rPr kumimoji="0" lang="en-US" altLang="zh-CN">
                <a:latin typeface="Arial" panose="020B0604020202020204" pitchFamily="34" charset="0"/>
              </a:rPr>
              <a:t>DAC</a:t>
            </a:r>
            <a:r>
              <a:rPr kumimoji="0" lang="zh-CN" altLang="en-US">
                <a:latin typeface="宋体" panose="02010600030101010101" pitchFamily="2" charset="-122"/>
              </a:rPr>
              <a:t>机制下系统是用访问矩阵（或其变种）形式描述主体与客体之间的访问控制关系，</a:t>
            </a:r>
            <a:r>
              <a:rPr kumimoji="0" lang="en-US" altLang="zh-CN">
                <a:latin typeface="Arial" panose="020B0604020202020204" pitchFamily="34" charset="0"/>
              </a:rPr>
              <a:t>MAC</a:t>
            </a:r>
            <a:r>
              <a:rPr kumimoji="0" lang="zh-CN" altLang="en-US">
                <a:latin typeface="宋体" panose="02010600030101010101" pitchFamily="2" charset="-122"/>
              </a:rPr>
              <a:t>对访问矩阵的修改增加了严格的限制，并按</a:t>
            </a:r>
            <a:r>
              <a:rPr kumimoji="0" lang="en-US" altLang="zh-CN">
                <a:latin typeface="Arial" panose="020B0604020202020204" pitchFamily="34" charset="0"/>
              </a:rPr>
              <a:t>MAC</a:t>
            </a:r>
            <a:r>
              <a:rPr kumimoji="0" lang="zh-CN" altLang="en-US">
                <a:latin typeface="宋体" panose="02010600030101010101" pitchFamily="2" charset="-122"/>
              </a:rPr>
              <a:t>的策略要求对访问矩阵实施管理与控制。</a:t>
            </a:r>
            <a:r>
              <a:rPr kumimoji="0" lang="zh-CN" altLang="en-US">
                <a:latin typeface="Arial" panose="020B0604020202020204" pitchFamily="34" charset="0"/>
              </a:rPr>
              <a:t> </a:t>
            </a:r>
          </a:p>
          <a:p>
            <a:pPr eaLnBrk="1" hangingPunct="1"/>
            <a:endParaRPr kumimoji="0" lang="en-US"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A270AA80-8423-C2EA-2A42-D9C829599F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70ADDF-488E-1F48-93A6-D903DBE582C5}" type="slidenum">
              <a:rPr lang="en-US" altLang="zh-CN" smtClean="0"/>
              <a:pPr/>
              <a:t>49</a:t>
            </a:fld>
            <a:endParaRPr lang="en-US" altLang="zh-CN"/>
          </a:p>
        </p:txBody>
      </p:sp>
      <p:sp>
        <p:nvSpPr>
          <p:cNvPr id="102402" name="Rectangle 2">
            <a:extLst>
              <a:ext uri="{FF2B5EF4-FFF2-40B4-BE49-F238E27FC236}">
                <a16:creationId xmlns:a16="http://schemas.microsoft.com/office/drawing/2014/main" id="{2E7E6202-9157-0043-EEE2-527BD6BA5AE2}"/>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275D4C77-2393-7C9C-B62C-D320720EDE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65471548-F455-F6B4-7F7F-792276160F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A886CA-BCD1-F44A-B44B-6B010110378B}" type="slidenum">
              <a:rPr lang="en-US" altLang="zh-CN" smtClean="0"/>
              <a:pPr/>
              <a:t>50</a:t>
            </a:fld>
            <a:endParaRPr lang="en-US" altLang="zh-CN"/>
          </a:p>
        </p:txBody>
      </p:sp>
      <p:sp>
        <p:nvSpPr>
          <p:cNvPr id="104450" name="Rectangle 2">
            <a:extLst>
              <a:ext uri="{FF2B5EF4-FFF2-40B4-BE49-F238E27FC236}">
                <a16:creationId xmlns:a16="http://schemas.microsoft.com/office/drawing/2014/main" id="{FD81E996-6C4A-F902-C0D3-58248240B337}"/>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464D91AE-440F-6667-EBCA-790A70C7DA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，条件是系统因疏漏允许入侵者建立一个可读文件即可。为了防止这种形式的木马攻击，系统除了要严格控制主体建目录的权限外，还要限制邮箱功能与交互进程的信息交换。</a:t>
            </a:r>
            <a:r>
              <a:rPr kumimoji="0" lang="zh-CN" altLang="en-US">
                <a:latin typeface="Arial" panose="020B0604020202020204" pitchFamily="34" charset="0"/>
              </a:rPr>
              <a:t> </a:t>
            </a:r>
          </a:p>
          <a:p>
            <a:pPr eaLnBrk="1" hangingPunct="1"/>
            <a:endParaRPr kumimoji="0" lang="en-US"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ECC7B56B-F4B6-EF29-298F-A5E68D678A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C9FB69-275C-0A4F-9F6B-7B9CA63CD956}" type="slidenum">
              <a:rPr lang="en-US" altLang="zh-CN" smtClean="0"/>
              <a:pPr/>
              <a:t>51</a:t>
            </a:fld>
            <a:endParaRPr lang="en-US" altLang="zh-CN"/>
          </a:p>
        </p:txBody>
      </p:sp>
      <p:sp>
        <p:nvSpPr>
          <p:cNvPr id="106498" name="Rectangle 2">
            <a:extLst>
              <a:ext uri="{FF2B5EF4-FFF2-40B4-BE49-F238E27FC236}">
                <a16:creationId xmlns:a16="http://schemas.microsoft.com/office/drawing/2014/main" id="{8251BAE8-7939-CE1F-768B-5203EB4C12CE}"/>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F048F068-D1E7-BC09-0223-C671BCE397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，在这种情况下防范木马攻击的难度增加了。目前流行的操作系统（如</a:t>
            </a:r>
            <a:r>
              <a:rPr kumimoji="0" lang="en-US" altLang="zh-CN">
                <a:latin typeface="Arial" panose="020B0604020202020204" pitchFamily="34" charset="0"/>
              </a:rPr>
              <a:t>Unix</a:t>
            </a:r>
            <a:r>
              <a:rPr kumimoji="0" lang="zh-CN" altLang="en-US">
                <a:latin typeface="宋体" panose="02010600030101010101" pitchFamily="2" charset="-122"/>
              </a:rPr>
              <a:t>系统、</a:t>
            </a:r>
            <a:r>
              <a:rPr kumimoji="0" lang="en-US" altLang="zh-CN">
                <a:latin typeface="Arial" panose="020B0604020202020204" pitchFamily="34" charset="0"/>
              </a:rPr>
              <a:t>LINUX</a:t>
            </a:r>
            <a:r>
              <a:rPr kumimoji="0" lang="zh-CN" altLang="en-US">
                <a:latin typeface="宋体" panose="02010600030101010101" pitchFamily="2" charset="-122"/>
              </a:rPr>
              <a:t>、</a:t>
            </a:r>
            <a:r>
              <a:rPr kumimoji="0" lang="en-US" altLang="zh-CN">
                <a:latin typeface="Arial" panose="020B0604020202020204" pitchFamily="34" charset="0"/>
              </a:rPr>
              <a:t>WIN2000</a:t>
            </a:r>
            <a:r>
              <a:rPr kumimoji="0" lang="zh-CN" altLang="en-US">
                <a:latin typeface="宋体" panose="02010600030101010101" pitchFamily="2" charset="-122"/>
              </a:rPr>
              <a:t>）就是属于这种情况</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5A2795E4-FA0C-C9EF-12F5-C7C986FFC9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199D89-A94C-0949-BCE5-9AFC17D45F52}" type="slidenum">
              <a:rPr lang="en-US" altLang="zh-CN" smtClean="0"/>
              <a:pPr/>
              <a:t>52</a:t>
            </a:fld>
            <a:endParaRPr lang="en-US" altLang="zh-CN"/>
          </a:p>
        </p:txBody>
      </p:sp>
      <p:sp>
        <p:nvSpPr>
          <p:cNvPr id="108546" name="Rectangle 2">
            <a:extLst>
              <a:ext uri="{FF2B5EF4-FFF2-40B4-BE49-F238E27FC236}">
                <a16:creationId xmlns:a16="http://schemas.microsoft.com/office/drawing/2014/main" id="{A10E310D-7B05-31D8-B867-EA9EC547CBFF}"/>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9966FEAE-1AC6-ECA3-035C-D67835FB4A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E6BC4A18-8DFE-A1E5-E839-178F3CD4209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B53355-5B80-B544-BCE1-585B207AC56D}" type="slidenum">
              <a:rPr lang="en-US" altLang="zh-CN" smtClean="0"/>
              <a:pPr/>
              <a:t>11</a:t>
            </a:fld>
            <a:endParaRPr lang="en-US" altLang="zh-CN"/>
          </a:p>
        </p:txBody>
      </p:sp>
      <p:sp>
        <p:nvSpPr>
          <p:cNvPr id="30722" name="Rectangle 2">
            <a:extLst>
              <a:ext uri="{FF2B5EF4-FFF2-40B4-BE49-F238E27FC236}">
                <a16:creationId xmlns:a16="http://schemas.microsoft.com/office/drawing/2014/main" id="{FE234E27-AB6D-E8F0-8C07-FF59D81C1DF4}"/>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DDF3480B-0B12-9425-DCE2-372311BCE2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它通过对程序与数据的读、写、更改和删除的控制，保证系统的安全性和有效性，以免受偶然的和蓄意的侵犯。</a:t>
            </a:r>
          </a:p>
          <a:p>
            <a:pPr eaLnBrk="1" hangingPunct="1"/>
            <a:endParaRPr kumimoji="0" lang="en-US"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a:extLst>
              <a:ext uri="{FF2B5EF4-FFF2-40B4-BE49-F238E27FC236}">
                <a16:creationId xmlns:a16="http://schemas.microsoft.com/office/drawing/2014/main" id="{C9525A64-F1F6-26AC-E2B7-2444991EA6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83117D-0F2D-1C42-8100-D2D74B4263DF}" type="slidenum">
              <a:rPr lang="en-US" altLang="zh-CN" smtClean="0"/>
              <a:pPr/>
              <a:t>53</a:t>
            </a:fld>
            <a:endParaRPr lang="en-US" altLang="zh-CN"/>
          </a:p>
        </p:txBody>
      </p:sp>
      <p:sp>
        <p:nvSpPr>
          <p:cNvPr id="110594" name="Rectangle 2">
            <a:extLst>
              <a:ext uri="{FF2B5EF4-FFF2-40B4-BE49-F238E27FC236}">
                <a16:creationId xmlns:a16="http://schemas.microsoft.com/office/drawing/2014/main" id="{3D919307-C7A1-354F-EB2E-84DE1C961A69}"/>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E4454174-162F-2E4A-934C-DB3405A0B1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为了防止这类情况的发生，最简单的方法是去掉系统提供的各种编程工具与开发环境，其中包括编译器、解释器、汇编程序以及各种开发工具包等。</a:t>
            </a:r>
            <a:r>
              <a:rPr kumimoji="0" lang="zh-CN" altLang="en-US">
                <a:latin typeface="Arial" panose="020B0604020202020204" pitchFamily="34" charset="0"/>
              </a:rPr>
              <a:t> </a:t>
            </a:r>
          </a:p>
          <a:p>
            <a:pPr eaLnBrk="1" hangingPunct="1"/>
            <a:r>
              <a:rPr kumimoji="0" lang="zh-CN" altLang="en-US">
                <a:latin typeface="宋体" panose="02010600030101010101" pitchFamily="2" charset="-122"/>
              </a:rPr>
              <a:t>在网络环境下禁止系统编程能力不能只考虑单机系统，需要防止木马可能通过网络接口从另一个有编程能力的计算机系统装入本地计算机系统。这对于内部专用网（如军队指挥网，银行事务处理系统等）是可行的。 </a:t>
            </a:r>
          </a:p>
          <a:p>
            <a:pPr eaLnBrk="1" hangingPunct="1"/>
            <a:endParaRPr kumimoji="0" lang="en-US"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a:extLst>
              <a:ext uri="{FF2B5EF4-FFF2-40B4-BE49-F238E27FC236}">
                <a16:creationId xmlns:a16="http://schemas.microsoft.com/office/drawing/2014/main" id="{A704B35D-6DBE-686E-E013-1D26BF66261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444219-4E6E-7E4C-A90E-95E453FB2030}" type="slidenum">
              <a:rPr lang="en-US" altLang="zh-CN" smtClean="0"/>
              <a:pPr/>
              <a:t>54</a:t>
            </a:fld>
            <a:endParaRPr lang="en-US" altLang="zh-CN"/>
          </a:p>
        </p:txBody>
      </p:sp>
      <p:sp>
        <p:nvSpPr>
          <p:cNvPr id="112642" name="Rectangle 2">
            <a:extLst>
              <a:ext uri="{FF2B5EF4-FFF2-40B4-BE49-F238E27FC236}">
                <a16:creationId xmlns:a16="http://schemas.microsoft.com/office/drawing/2014/main" id="{DFA652B6-5E58-B76D-B979-005351CECEE1}"/>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FDBD5303-550F-76E5-F5FB-53930EE9094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a:extLst>
              <a:ext uri="{FF2B5EF4-FFF2-40B4-BE49-F238E27FC236}">
                <a16:creationId xmlns:a16="http://schemas.microsoft.com/office/drawing/2014/main" id="{91E63EBF-F42D-CA7B-7DDB-BFEA3776DF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86951D-0E04-2C45-A618-2EA815AF34F7}" type="slidenum">
              <a:rPr lang="en-US" altLang="zh-CN" smtClean="0"/>
              <a:pPr/>
              <a:t>55</a:t>
            </a:fld>
            <a:endParaRPr lang="en-US" altLang="zh-CN"/>
          </a:p>
        </p:txBody>
      </p:sp>
      <p:sp>
        <p:nvSpPr>
          <p:cNvPr id="114690" name="Rectangle 2">
            <a:extLst>
              <a:ext uri="{FF2B5EF4-FFF2-40B4-BE49-F238E27FC236}">
                <a16:creationId xmlns:a16="http://schemas.microsoft.com/office/drawing/2014/main" id="{27E4C434-F628-572E-FECD-1B756B6974DB}"/>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6672D19D-ABC0-2AFF-9997-CAA1D36C8D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a:extLst>
              <a:ext uri="{FF2B5EF4-FFF2-40B4-BE49-F238E27FC236}">
                <a16:creationId xmlns:a16="http://schemas.microsoft.com/office/drawing/2014/main" id="{4CDB1234-9A0D-D8C1-F97B-D22EAD6B4F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2FB1BE-663A-9A4B-872D-050D46A68B53}" type="slidenum">
              <a:rPr lang="en-US" altLang="zh-CN" smtClean="0"/>
              <a:pPr/>
              <a:t>56</a:t>
            </a:fld>
            <a:endParaRPr lang="en-US" altLang="zh-CN"/>
          </a:p>
        </p:txBody>
      </p:sp>
      <p:sp>
        <p:nvSpPr>
          <p:cNvPr id="116738" name="Rectangle 2">
            <a:extLst>
              <a:ext uri="{FF2B5EF4-FFF2-40B4-BE49-F238E27FC236}">
                <a16:creationId xmlns:a16="http://schemas.microsoft.com/office/drawing/2014/main" id="{E3680474-A3A8-7861-4BAB-CE04B0CD0144}"/>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05D9FB67-B600-B3FD-124B-DE0115CD05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06BFD649-07AE-3A15-69A9-FD15C3A52BB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67A4FB-506A-1346-8D3F-82A64EDED938}" type="slidenum">
              <a:rPr lang="en-US" altLang="zh-CN" smtClean="0"/>
              <a:pPr/>
              <a:t>57</a:t>
            </a:fld>
            <a:endParaRPr lang="en-US" altLang="zh-CN"/>
          </a:p>
        </p:txBody>
      </p:sp>
      <p:sp>
        <p:nvSpPr>
          <p:cNvPr id="118786" name="Rectangle 2">
            <a:extLst>
              <a:ext uri="{FF2B5EF4-FFF2-40B4-BE49-F238E27FC236}">
                <a16:creationId xmlns:a16="http://schemas.microsoft.com/office/drawing/2014/main" id="{C05800B5-52D4-0EBB-1075-299110BC4E0A}"/>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13F731B0-886B-86EB-469A-D4ACBA801B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在</a:t>
            </a:r>
            <a:r>
              <a:rPr kumimoji="0" lang="en-US" altLang="zh-CN">
                <a:latin typeface="Arial" panose="020B0604020202020204" pitchFamily="34" charset="0"/>
              </a:rPr>
              <a:t>RBAC</a:t>
            </a:r>
            <a:r>
              <a:rPr kumimoji="0" lang="zh-CN" altLang="en-US">
                <a:latin typeface="Arial" panose="020B0604020202020204" pitchFamily="34" charset="0"/>
              </a:rPr>
              <a:t>中，在用户和访问许可权之间引入角色（</a:t>
            </a:r>
            <a:r>
              <a:rPr kumimoji="0" lang="en-US" altLang="zh-CN">
                <a:latin typeface="Arial" panose="020B0604020202020204" pitchFamily="34" charset="0"/>
              </a:rPr>
              <a:t>Role</a:t>
            </a:r>
            <a:r>
              <a:rPr kumimoji="0" lang="zh-CN" altLang="en-US">
                <a:latin typeface="Arial" panose="020B0604020202020204" pitchFamily="34" charset="0"/>
              </a:rPr>
              <a:t>）的概念，用户与特定的一个或多个角色相联系，角色与一个或多个访问许可权相联系，角色可以根据实际的工作需要生成或取消，而用户可以根据自己的需要动态地激活自己拥有的角色，避免了用户无意中危害系统安全。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3B78D358-2FE9-FA14-5337-16E4CB1A59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DC4287-5BC8-E342-A1B6-F92E5319A5D9}" type="slidenum">
              <a:rPr lang="en-US" altLang="zh-CN" smtClean="0"/>
              <a:pPr/>
              <a:t>58</a:t>
            </a:fld>
            <a:endParaRPr lang="en-US" altLang="zh-CN"/>
          </a:p>
        </p:txBody>
      </p:sp>
      <p:sp>
        <p:nvSpPr>
          <p:cNvPr id="120834" name="Rectangle 2">
            <a:extLst>
              <a:ext uri="{FF2B5EF4-FFF2-40B4-BE49-F238E27FC236}">
                <a16:creationId xmlns:a16="http://schemas.microsoft.com/office/drawing/2014/main" id="{DE52F0E1-649D-C85F-F9BF-78CE970D9A61}"/>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EA2BB95F-396D-FE0C-8795-5BCBC4E106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a:extLst>
              <a:ext uri="{FF2B5EF4-FFF2-40B4-BE49-F238E27FC236}">
                <a16:creationId xmlns:a16="http://schemas.microsoft.com/office/drawing/2014/main" id="{D469C5F3-0693-352C-B2D4-5A1F7ABF272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6C3DF5-A51F-434F-97CF-B465B4225441}" type="slidenum">
              <a:rPr lang="en-US" altLang="zh-CN" smtClean="0"/>
              <a:pPr/>
              <a:t>59</a:t>
            </a:fld>
            <a:endParaRPr lang="en-US" altLang="zh-CN"/>
          </a:p>
        </p:txBody>
      </p:sp>
      <p:sp>
        <p:nvSpPr>
          <p:cNvPr id="122882" name="Rectangle 2">
            <a:extLst>
              <a:ext uri="{FF2B5EF4-FFF2-40B4-BE49-F238E27FC236}">
                <a16:creationId xmlns:a16="http://schemas.microsoft.com/office/drawing/2014/main" id="{FB45CEDE-363E-8EA2-CA27-AE31A775604C}"/>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F5FF951F-7D1B-4F86-4667-47AC35B362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在一个</a:t>
            </a:r>
            <a:r>
              <a:rPr kumimoji="0" lang="en-US" altLang="zh-CN">
                <a:latin typeface="Arial" panose="020B0604020202020204" pitchFamily="34" charset="0"/>
              </a:rPr>
              <a:t>RBAC</a:t>
            </a:r>
            <a:r>
              <a:rPr kumimoji="0" lang="zh-CN" altLang="en-US">
                <a:latin typeface="Arial" panose="020B0604020202020204" pitchFamily="34" charset="0"/>
              </a:rPr>
              <a:t>模型的系统中，每个用户进入系统得到自己的控制时，就得到了一个会话。每个会话是动态产生的，从属于一个用户。只要静态定义过这些角色与该用户的关系，会话根据用户的要求负责将它所代表的用户映射到多个角色中去。一个会话可能激活的角色是该用户的全部角色的一个子集，对于该用户而言，在一个会话内可获得全部被激活的角色所代表的访问许可权。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a:extLst>
              <a:ext uri="{FF2B5EF4-FFF2-40B4-BE49-F238E27FC236}">
                <a16:creationId xmlns:a16="http://schemas.microsoft.com/office/drawing/2014/main" id="{0FC52BCA-7FD0-C119-9A9F-498CBBFA205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0EA435-20F8-294A-BCB4-29AB3BA58972}" type="slidenum">
              <a:rPr lang="en-US" altLang="zh-CN" smtClean="0"/>
              <a:pPr/>
              <a:t>60</a:t>
            </a:fld>
            <a:endParaRPr lang="en-US" altLang="zh-CN"/>
          </a:p>
        </p:txBody>
      </p:sp>
      <p:sp>
        <p:nvSpPr>
          <p:cNvPr id="124930" name="Rectangle 2">
            <a:extLst>
              <a:ext uri="{FF2B5EF4-FFF2-40B4-BE49-F238E27FC236}">
                <a16:creationId xmlns:a16="http://schemas.microsoft.com/office/drawing/2014/main" id="{642185ED-7504-5EC0-B7DD-69D0105D35F9}"/>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CFF10237-AD88-B9ED-C96C-8D970EB02C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互斥角色（ </a:t>
            </a:r>
            <a:r>
              <a:rPr kumimoji="0" lang="en-US" altLang="zh-CN">
                <a:latin typeface="Arial" panose="020B0604020202020204" pitchFamily="34" charset="0"/>
              </a:rPr>
              <a:t>Mutually Exclusion Roles</a:t>
            </a:r>
            <a:r>
              <a:rPr kumimoji="0" lang="zh-CN" altLang="en-US">
                <a:latin typeface="Arial" panose="020B0604020202020204" pitchFamily="34" charset="0"/>
              </a:rPr>
              <a:t>）。同一用户在两个互斥的角色集合中只能分配给以其中一个集合中的角色，这样支持了职责分离的原则；而访问许可权的分配也有约束限制，对访问许可权的约束可以防止系统内的重要的特权被失控地分散，从而保证强制控制的可靠实施。</a:t>
            </a:r>
          </a:p>
          <a:p>
            <a:pPr eaLnBrk="1" hangingPunct="1"/>
            <a:r>
              <a:rPr kumimoji="0" lang="zh-CN" altLang="en-US">
                <a:latin typeface="Arial" panose="020B0604020202020204" pitchFamily="34" charset="0"/>
              </a:rPr>
              <a:t>    基数约束（ </a:t>
            </a:r>
            <a:r>
              <a:rPr kumimoji="0" lang="en-US" altLang="zh-CN">
                <a:latin typeface="Arial" panose="020B0604020202020204" pitchFamily="34" charset="0"/>
              </a:rPr>
              <a:t>Cardinality Constraints</a:t>
            </a:r>
            <a:r>
              <a:rPr kumimoji="0" lang="zh-CN" altLang="en-US">
                <a:latin typeface="Arial" panose="020B0604020202020204" pitchFamily="34" charset="0"/>
              </a:rPr>
              <a:t>）。一个用户可拥有的角色数目受限；同样，一个角色对应的访问许可权数目也受约束。</a:t>
            </a:r>
          </a:p>
          <a:p>
            <a:pPr eaLnBrk="1" hangingPunct="1"/>
            <a:r>
              <a:rPr kumimoji="0" lang="zh-CN" altLang="en-US">
                <a:latin typeface="Arial" panose="020B0604020202020204" pitchFamily="34" charset="0"/>
              </a:rPr>
              <a:t>    先决条件角色。可以分配角色给用户仅当该用户己经是另一角色的成员；对应的可以分配访问许可权给角色，仅当该角色已经拥有另一种访问许可。</a:t>
            </a:r>
          </a:p>
          <a:p>
            <a:pPr eaLnBrk="1" hangingPunct="1"/>
            <a:r>
              <a:rPr kumimoji="0" lang="zh-CN" altLang="en-US">
                <a:latin typeface="Arial" panose="020B0604020202020204" pitchFamily="34" charset="0"/>
              </a:rPr>
              <a:t>运行时约束。允许一个用户具有两个角色，但在运行中不可同时激活这两个角色。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BB6655D7-2FFA-EB68-5F9F-B3177F80EA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63A299-F895-4645-A2A9-67F8A7E8DB57}" type="slidenum">
              <a:rPr lang="en-US" altLang="zh-CN" smtClean="0"/>
              <a:pPr/>
              <a:t>61</a:t>
            </a:fld>
            <a:endParaRPr lang="en-US" altLang="zh-CN"/>
          </a:p>
        </p:txBody>
      </p:sp>
      <p:sp>
        <p:nvSpPr>
          <p:cNvPr id="126978" name="Rectangle 2">
            <a:extLst>
              <a:ext uri="{FF2B5EF4-FFF2-40B4-BE49-F238E27FC236}">
                <a16:creationId xmlns:a16="http://schemas.microsoft.com/office/drawing/2014/main" id="{FD6447BC-30CB-217D-FB94-C1E9891EF1A0}"/>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41291FF4-97A7-AF54-F8C0-C0AE24AFBC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DE8670BA-F4F1-1EE2-BD5D-746B6B767461}"/>
              </a:ext>
            </a:extLst>
          </p:cNvPr>
          <p:cNvSpPr>
            <a:spLocks noGrp="1" noRot="1" noChangeAspect="1" noChangeArrowheads="1" noTextEdit="1"/>
          </p:cNvSpPr>
          <p:nvPr>
            <p:ph type="sldImg"/>
          </p:nvPr>
        </p:nvSpPr>
        <p:spPr>
          <a:ln/>
        </p:spPr>
      </p:sp>
      <p:sp>
        <p:nvSpPr>
          <p:cNvPr id="131074" name="备注占位符 2">
            <a:extLst>
              <a:ext uri="{FF2B5EF4-FFF2-40B4-BE49-F238E27FC236}">
                <a16:creationId xmlns:a16="http://schemas.microsoft.com/office/drawing/2014/main" id="{9C4C386D-9A43-8F8D-4EF7-A1742DBEE32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panose="020B0604020202020204" pitchFamily="34" charset="0"/>
              </a:rPr>
              <a:t>应注意：操作符“</a:t>
            </a:r>
            <a:r>
              <a:rPr kumimoji="0" lang="en-US" altLang="zh-CN">
                <a:latin typeface="Arial" panose="020B0604020202020204" pitchFamily="34" charset="0"/>
              </a:rPr>
              <a:t>=”</a:t>
            </a:r>
            <a:r>
              <a:rPr kumimoji="0" lang="zh-CN" altLang="en-US">
                <a:latin typeface="Arial" panose="020B0604020202020204" pitchFamily="34" charset="0"/>
              </a:rPr>
              <a:t>在</a:t>
            </a:r>
            <a:r>
              <a:rPr kumimoji="0" lang="en-US" altLang="zh-CN">
                <a:latin typeface="Arial" panose="020B0604020202020204" pitchFamily="34" charset="0"/>
              </a:rPr>
              <a:t>umask</a:t>
            </a:r>
            <a:r>
              <a:rPr kumimoji="0" lang="zh-CN" altLang="en-US">
                <a:latin typeface="Arial" panose="020B0604020202020204" pitchFamily="34" charset="0"/>
              </a:rPr>
              <a:t>命令和</a:t>
            </a:r>
            <a:r>
              <a:rPr kumimoji="0" lang="en-US" altLang="zh-CN">
                <a:latin typeface="Arial" panose="020B0604020202020204" pitchFamily="34" charset="0"/>
                <a:hlinkClick r:id="rId3" tooltip="chmod命令"/>
              </a:rPr>
              <a:t>chmod</a:t>
            </a:r>
            <a:r>
              <a:rPr kumimoji="0" lang="zh-CN" altLang="en-US">
                <a:latin typeface="Arial" panose="020B0604020202020204" pitchFamily="34" charset="0"/>
              </a:rPr>
              <a:t>命令中的作用恰恰相反。在</a:t>
            </a:r>
            <a:r>
              <a:rPr kumimoji="0" lang="en-US" altLang="zh-CN">
                <a:latin typeface="Arial" panose="020B0604020202020204" pitchFamily="34" charset="0"/>
              </a:rPr>
              <a:t>chmod</a:t>
            </a:r>
            <a:r>
              <a:rPr kumimoji="0" lang="zh-CN" altLang="en-US">
                <a:latin typeface="Arial" panose="020B0604020202020204" pitchFamily="34" charset="0"/>
              </a:rPr>
              <a:t>命令中，利用它来设置指定的权限，而其余权限则被删除；但是在</a:t>
            </a:r>
            <a:r>
              <a:rPr kumimoji="0" lang="en-US" altLang="zh-CN">
                <a:latin typeface="Arial" panose="020B0604020202020204" pitchFamily="34" charset="0"/>
              </a:rPr>
              <a:t>umask</a:t>
            </a:r>
            <a:r>
              <a:rPr kumimoji="0" lang="zh-CN" altLang="en-US">
                <a:latin typeface="Arial" panose="020B0604020202020204" pitchFamily="34" charset="0"/>
              </a:rPr>
              <a:t>命令中，它将在原有权限的基础上删除指定的权限。也可以使用八进制数值来设置</a:t>
            </a:r>
            <a:r>
              <a:rPr kumimoji="0" lang="en-US" altLang="zh-CN">
                <a:latin typeface="Arial" panose="020B0604020202020204" pitchFamily="34" charset="0"/>
              </a:rPr>
              <a:t>mode</a:t>
            </a:r>
            <a:r>
              <a:rPr kumimoji="0" lang="zh-CN" altLang="en-US">
                <a:latin typeface="Arial" panose="020B0604020202020204" pitchFamily="34" charset="0"/>
              </a:rPr>
              <a:t>。</a:t>
            </a:r>
            <a:endParaRPr kumimoji="0" lang="en-US" altLang="zh-CN">
              <a:latin typeface="Arial" panose="020B0604020202020204" pitchFamily="34" charset="0"/>
            </a:endParaRPr>
          </a:p>
          <a:p>
            <a:r>
              <a:rPr kumimoji="0" lang="zh-CN" altLang="en-US">
                <a:latin typeface="Arial" panose="020B0604020202020204" pitchFamily="34" charset="0"/>
              </a:rPr>
              <a:t>不能直接利用</a:t>
            </a:r>
            <a:r>
              <a:rPr kumimoji="0" lang="en-US" altLang="zh-CN">
                <a:latin typeface="Arial" panose="020B0604020202020204" pitchFamily="34" charset="0"/>
              </a:rPr>
              <a:t>umask</a:t>
            </a:r>
            <a:r>
              <a:rPr kumimoji="0" lang="zh-CN" altLang="en-US">
                <a:latin typeface="Arial" panose="020B0604020202020204" pitchFamily="34" charset="0"/>
              </a:rPr>
              <a:t>命令创建一个可执行的文件，用户只能在其后利用</a:t>
            </a:r>
            <a:r>
              <a:rPr kumimoji="0" lang="en-US" altLang="zh-CN">
                <a:latin typeface="Arial" panose="020B0604020202020204" pitchFamily="34" charset="0"/>
              </a:rPr>
              <a:t>chmod</a:t>
            </a:r>
            <a:r>
              <a:rPr kumimoji="0" lang="zh-CN" altLang="en-US">
                <a:latin typeface="Arial" panose="020B0604020202020204" pitchFamily="34" charset="0"/>
              </a:rPr>
              <a:t>命令使它具有执行权限。假设执行了命令</a:t>
            </a:r>
            <a:r>
              <a:rPr kumimoji="0" lang="en-US" altLang="zh-CN">
                <a:latin typeface="Arial" panose="020B0604020202020204" pitchFamily="34" charset="0"/>
              </a:rPr>
              <a:t>umask u=, g=w, o=rwx</a:t>
            </a:r>
            <a:r>
              <a:rPr kumimoji="0" lang="zh-CN" altLang="en-US">
                <a:latin typeface="Arial" panose="020B0604020202020204" pitchFamily="34" charset="0"/>
              </a:rPr>
              <a:t>，虽然在命令行中，没有删去文件主和组用户的执行权限，但默认的文件权限还是</a:t>
            </a:r>
            <a:r>
              <a:rPr kumimoji="0" lang="en-US" altLang="zh-CN">
                <a:latin typeface="Arial" panose="020B0604020202020204" pitchFamily="34" charset="0"/>
              </a:rPr>
              <a:t>640</a:t>
            </a:r>
            <a:r>
              <a:rPr kumimoji="0" lang="zh-CN" altLang="en-US">
                <a:latin typeface="Arial" panose="020B0604020202020204" pitchFamily="34" charset="0"/>
              </a:rPr>
              <a:t>（即 </a:t>
            </a:r>
            <a:r>
              <a:rPr kumimoji="0" lang="en-US" altLang="zh-CN">
                <a:latin typeface="Arial" panose="020B0604020202020204" pitchFamily="34" charset="0"/>
              </a:rPr>
              <a:t>rw-r-----</a:t>
            </a:r>
            <a:r>
              <a:rPr kumimoji="0" lang="zh-CN" altLang="en-US">
                <a:latin typeface="Arial" panose="020B0604020202020204" pitchFamily="34" charset="0"/>
              </a:rPr>
              <a:t>），而不是</a:t>
            </a:r>
            <a:r>
              <a:rPr kumimoji="0" lang="en-US" altLang="zh-CN">
                <a:latin typeface="Arial" panose="020B0604020202020204" pitchFamily="34" charset="0"/>
              </a:rPr>
              <a:t>750(rwxr-x---</a:t>
            </a:r>
            <a:r>
              <a:rPr kumimoji="0" lang="zh-CN" altLang="en-US">
                <a:latin typeface="Arial" panose="020B0604020202020204" pitchFamily="34" charset="0"/>
              </a:rPr>
              <a:t>）。但是，如果创建的是目录或者通过编译程序创建的一个可执行文件，将不受此限制。在这种情况 下，会设置文件的执行权限。</a:t>
            </a:r>
          </a:p>
        </p:txBody>
      </p:sp>
      <p:sp>
        <p:nvSpPr>
          <p:cNvPr id="131075" name="灯片编号占位符 3">
            <a:extLst>
              <a:ext uri="{FF2B5EF4-FFF2-40B4-BE49-F238E27FC236}">
                <a16:creationId xmlns:a16="http://schemas.microsoft.com/office/drawing/2014/main" id="{FC6E2F77-6E90-C154-FAEA-ED26904B3E8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A80A81-51E7-904E-B0A0-F7C52C6C571B}" type="slidenum">
              <a:rPr lang="en-US" altLang="zh-CN" smtClean="0">
                <a:latin typeface="Calibri" panose="020F0502020204030204" pitchFamily="34" charset="0"/>
              </a:rPr>
              <a:pPr/>
              <a:t>64</a:t>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EA92F8B-B2ED-8F8C-E72C-408C501C1E6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80B047-6A92-1B4C-987C-0E08BEBA3903}" type="slidenum">
              <a:rPr lang="en-US" altLang="zh-CN" smtClean="0"/>
              <a:pPr/>
              <a:t>12</a:t>
            </a:fld>
            <a:endParaRPr lang="en-US" altLang="zh-CN"/>
          </a:p>
        </p:txBody>
      </p:sp>
      <p:sp>
        <p:nvSpPr>
          <p:cNvPr id="32770" name="Rectangle 2">
            <a:extLst>
              <a:ext uri="{FF2B5EF4-FFF2-40B4-BE49-F238E27FC236}">
                <a16:creationId xmlns:a16="http://schemas.microsoft.com/office/drawing/2014/main" id="{400003C5-5EEE-30AE-5FEB-9AC0FFE60B0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AE2D69CD-7022-E42E-DBD2-C700F2E29A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宋体" panose="02010600030101010101" pitchFamily="2" charset="-122"/>
              </a:rPr>
              <a:t>保证每个用户只能行使自己的访问权，没有一个用户能够获得另一个用户的访问权。这一前提是在用户进入系统时登录过程中对用户进行确认之后完成的。</a:t>
            </a:r>
          </a:p>
          <a:p>
            <a:pPr eaLnBrk="1" hangingPunct="1"/>
            <a:r>
              <a:rPr kumimoji="0" lang="zh-CN" altLang="en-US" sz="1600">
                <a:solidFill>
                  <a:schemeClr val="accent1"/>
                </a:solidFill>
                <a:latin typeface="宋体" panose="02010600030101010101" pitchFamily="2" charset="-122"/>
              </a:rPr>
              <a:t>第二</a:t>
            </a:r>
            <a:r>
              <a:rPr kumimoji="0" lang="zh-CN" altLang="en-US" sz="1600">
                <a:latin typeface="宋体" panose="02010600030101010101" pitchFamily="2" charset="-122"/>
              </a:rPr>
              <a:t>是</a:t>
            </a:r>
            <a:r>
              <a:rPr kumimoji="0" lang="zh-CN" altLang="en-US" sz="1600">
                <a:latin typeface="Arial" panose="020B0604020202020204" pitchFamily="34" charset="0"/>
              </a:rPr>
              <a:t>“</a:t>
            </a:r>
            <a:r>
              <a:rPr kumimoji="0" lang="zh-CN" altLang="en-US" sz="1600">
                <a:latin typeface="宋体" panose="02010600030101010101" pitchFamily="2" charset="-122"/>
              </a:rPr>
              <a:t>说明每一用户或程序的访问权信息是受保护的，是不会被非法修改的</a:t>
            </a:r>
            <a:r>
              <a:rPr kumimoji="0" lang="zh-CN" altLang="en-US" sz="1600">
                <a:latin typeface="Arial" panose="020B0604020202020204" pitchFamily="34" charset="0"/>
              </a:rPr>
              <a:t>”</a:t>
            </a:r>
            <a:r>
              <a:rPr kumimoji="0" lang="zh-CN" altLang="en-US" sz="1600">
                <a:latin typeface="宋体" panose="02010600030101010101" pitchFamily="2" charset="-122"/>
              </a:rPr>
              <a:t>，该前提是通过对系统客体与用户客体的访问控制获得的。</a:t>
            </a:r>
            <a:endParaRPr kumimoji="0" lang="zh-CN" altLang="en-US">
              <a:latin typeface="宋体" panose="02010600030101010101" pitchFamily="2" charset="-122"/>
            </a:endParaRPr>
          </a:p>
          <a:p>
            <a:pPr eaLnBrk="1" hangingPunct="1"/>
            <a:endParaRPr kumimoji="0" lang="en-US"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a:extLst>
              <a:ext uri="{FF2B5EF4-FFF2-40B4-BE49-F238E27FC236}">
                <a16:creationId xmlns:a16="http://schemas.microsoft.com/office/drawing/2014/main" id="{B2DD0E68-C8FA-2C8A-B223-98252213BC6E}"/>
              </a:ext>
            </a:extLst>
          </p:cNvPr>
          <p:cNvSpPr>
            <a:spLocks noGrp="1" noRot="1" noChangeAspect="1" noChangeArrowheads="1" noTextEdit="1"/>
          </p:cNvSpPr>
          <p:nvPr>
            <p:ph type="sldImg"/>
          </p:nvPr>
        </p:nvSpPr>
        <p:spPr>
          <a:ln/>
        </p:spPr>
      </p:sp>
      <p:sp>
        <p:nvSpPr>
          <p:cNvPr id="133122" name="备注占位符 2">
            <a:extLst>
              <a:ext uri="{FF2B5EF4-FFF2-40B4-BE49-F238E27FC236}">
                <a16:creationId xmlns:a16="http://schemas.microsoft.com/office/drawing/2014/main" id="{425FD450-94A1-A327-4243-4B2D67DB1B1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Arial" panose="020B0604020202020204" pitchFamily="34" charset="0"/>
              </a:rPr>
              <a:t>setuid</a:t>
            </a:r>
            <a:r>
              <a:rPr kumimoji="0" lang="zh-CN" altLang="en-US">
                <a:latin typeface="Arial" panose="020B0604020202020204" pitchFamily="34" charset="0"/>
              </a:rPr>
              <a:t>：设置使文件在执行阶段具有文件所有者的权限。比如</a:t>
            </a:r>
            <a:r>
              <a:rPr kumimoji="0" lang="en-US" altLang="zh-CN">
                <a:latin typeface="Arial" panose="020B0604020202020204" pitchFamily="34" charset="0"/>
              </a:rPr>
              <a:t>/usr/bin/passwd</a:t>
            </a:r>
            <a:r>
              <a:rPr kumimoji="0" lang="zh-CN" altLang="en-US">
                <a:latin typeface="Arial" panose="020B0604020202020204" pitchFamily="34" charset="0"/>
              </a:rPr>
              <a:t>，如果一般用户执行该文件，则在执行过程中，该文件可以获得</a:t>
            </a:r>
            <a:r>
              <a:rPr kumimoji="0" lang="en-US" altLang="zh-CN">
                <a:latin typeface="Arial" panose="020B0604020202020204" pitchFamily="34" charset="0"/>
              </a:rPr>
              <a:t>root</a:t>
            </a:r>
            <a:r>
              <a:rPr kumimoji="0" lang="zh-CN" altLang="en-US">
                <a:latin typeface="Arial" panose="020B0604020202020204" pitchFamily="34" charset="0"/>
              </a:rPr>
              <a:t>权限，从而可以更改用户的密码。</a:t>
            </a:r>
            <a:r>
              <a:rPr kumimoji="0" lang="en-US" altLang="zh-CN">
                <a:latin typeface="Arial" panose="020B0604020202020204" pitchFamily="34" charset="0"/>
              </a:rPr>
              <a:t>setgid</a:t>
            </a:r>
            <a:r>
              <a:rPr kumimoji="0" lang="zh-CN" altLang="en-US">
                <a:latin typeface="Arial" panose="020B0604020202020204" pitchFamily="34" charset="0"/>
              </a:rPr>
              <a:t>：该权限只对目录有效。目录被设置该位后，任何用户在此目录下创建的文件都具有和该目录所属的组相同的组。</a:t>
            </a:r>
          </a:p>
          <a:p>
            <a:endParaRPr kumimoji="0" lang="zh-CN" altLang="en-US">
              <a:latin typeface="Arial" panose="020B0604020202020204" pitchFamily="34" charset="0"/>
            </a:endParaRPr>
          </a:p>
        </p:txBody>
      </p:sp>
      <p:sp>
        <p:nvSpPr>
          <p:cNvPr id="133123" name="灯片编号占位符 3">
            <a:extLst>
              <a:ext uri="{FF2B5EF4-FFF2-40B4-BE49-F238E27FC236}">
                <a16:creationId xmlns:a16="http://schemas.microsoft.com/office/drawing/2014/main" id="{136E644E-0B1F-C594-35E6-57527D290ED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B4167D-1CC9-324F-8C03-223DE14A71A4}" type="slidenum">
              <a:rPr lang="en-US" altLang="zh-CN" smtClean="0">
                <a:latin typeface="Calibri" panose="020F0502020204030204" pitchFamily="34" charset="0"/>
              </a:rPr>
              <a:pPr/>
              <a:t>65</a:t>
            </a:fld>
            <a:endParaRPr lang="en-US" altLang="zh-CN">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a:extLst>
              <a:ext uri="{FF2B5EF4-FFF2-40B4-BE49-F238E27FC236}">
                <a16:creationId xmlns:a16="http://schemas.microsoft.com/office/drawing/2014/main" id="{E7C58977-BA45-6D90-24FA-5FB7C56F9ED3}"/>
              </a:ext>
            </a:extLst>
          </p:cNvPr>
          <p:cNvSpPr>
            <a:spLocks noGrp="1" noRot="1" noChangeAspect="1" noChangeArrowheads="1" noTextEdit="1"/>
          </p:cNvSpPr>
          <p:nvPr>
            <p:ph type="sldImg"/>
          </p:nvPr>
        </p:nvSpPr>
        <p:spPr>
          <a:ln/>
        </p:spPr>
      </p:sp>
      <p:sp>
        <p:nvSpPr>
          <p:cNvPr id="135170" name="备注占位符 2">
            <a:extLst>
              <a:ext uri="{FF2B5EF4-FFF2-40B4-BE49-F238E27FC236}">
                <a16:creationId xmlns:a16="http://schemas.microsoft.com/office/drawing/2014/main" id="{0EB2855B-C5F9-0712-226D-3C2D608852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a:latin typeface="Arial" panose="020B0604020202020204" pitchFamily="34" charset="0"/>
              </a:rPr>
              <a:t>u</a:t>
            </a:r>
            <a:r>
              <a:rPr kumimoji="0" lang="zh-CN" altLang="en-US">
                <a:latin typeface="Arial" panose="020B0604020202020204" pitchFamily="34" charset="0"/>
              </a:rPr>
              <a:t> </a:t>
            </a:r>
            <a:r>
              <a:rPr kumimoji="0" lang="en-US" altLang="zh-CN">
                <a:latin typeface="Arial" panose="020B0604020202020204" pitchFamily="34" charset="0"/>
              </a:rPr>
              <a:t>User</a:t>
            </a:r>
            <a:r>
              <a:rPr kumimoji="0" lang="zh-CN" altLang="en-US">
                <a:latin typeface="Arial" panose="020B0604020202020204" pitchFamily="34" charset="0"/>
              </a:rPr>
              <a:t>，即文件或目录的拥有者；   找出所有被设置了</a:t>
            </a:r>
            <a:r>
              <a:rPr kumimoji="0" lang="en-US" altLang="zh-CN">
                <a:latin typeface="Arial" panose="020B0604020202020204" pitchFamily="34" charset="0"/>
              </a:rPr>
              <a:t>setuid</a:t>
            </a:r>
            <a:r>
              <a:rPr kumimoji="0" lang="zh-CN" altLang="en-US">
                <a:latin typeface="Arial" panose="020B0604020202020204" pitchFamily="34" charset="0"/>
              </a:rPr>
              <a:t>或</a:t>
            </a:r>
            <a:r>
              <a:rPr kumimoji="0" lang="en-US" altLang="zh-CN">
                <a:latin typeface="Arial" panose="020B0604020202020204" pitchFamily="34" charset="0"/>
              </a:rPr>
              <a:t>setgid</a:t>
            </a:r>
            <a:r>
              <a:rPr kumimoji="0" lang="zh-CN" altLang="en-US">
                <a:latin typeface="Arial" panose="020B0604020202020204" pitchFamily="34" charset="0"/>
              </a:rPr>
              <a:t>的文件 </a:t>
            </a:r>
            <a:endParaRPr kumimoji="0" lang="en-US" altLang="zh-CN">
              <a:latin typeface="Arial" panose="020B0604020202020204" pitchFamily="34" charset="0"/>
            </a:endParaRPr>
          </a:p>
          <a:p>
            <a:r>
              <a:rPr kumimoji="0" lang="en-US" altLang="zh-CN">
                <a:latin typeface="Arial" panose="020B0604020202020204" pitchFamily="34" charset="0"/>
              </a:rPr>
              <a:t>Find … creates a list of all executables on your system with setuid and setgid.</a:t>
            </a:r>
            <a:br>
              <a:rPr kumimoji="0" lang="zh-CN" altLang="en-US">
                <a:latin typeface="Arial" panose="020B0604020202020204" pitchFamily="34" charset="0"/>
              </a:rPr>
            </a:br>
            <a:r>
              <a:rPr kumimoji="0" lang="en-US" altLang="zh-CN">
                <a:latin typeface="Arial" panose="020B0604020202020204" pitchFamily="34" charset="0"/>
              </a:rPr>
              <a:t>g</a:t>
            </a:r>
            <a:r>
              <a:rPr kumimoji="0" lang="zh-CN" altLang="en-US">
                <a:latin typeface="Arial" panose="020B0604020202020204" pitchFamily="34" charset="0"/>
              </a:rPr>
              <a:t> </a:t>
            </a:r>
            <a:r>
              <a:rPr kumimoji="0" lang="en-US" altLang="zh-CN">
                <a:latin typeface="Arial" panose="020B0604020202020204" pitchFamily="34" charset="0"/>
              </a:rPr>
              <a:t>Group</a:t>
            </a:r>
            <a:r>
              <a:rPr kumimoji="0" lang="zh-CN" altLang="en-US">
                <a:latin typeface="Arial" panose="020B0604020202020204" pitchFamily="34" charset="0"/>
              </a:rPr>
              <a:t>，即文件或目录的所属群组；</a:t>
            </a:r>
            <a:br>
              <a:rPr kumimoji="0" lang="zh-CN" altLang="en-US">
                <a:latin typeface="Arial" panose="020B0604020202020204" pitchFamily="34" charset="0"/>
              </a:rPr>
            </a:br>
            <a:r>
              <a:rPr kumimoji="0" lang="en-US" altLang="zh-CN">
                <a:latin typeface="Arial" panose="020B0604020202020204" pitchFamily="34" charset="0"/>
              </a:rPr>
              <a:t>o</a:t>
            </a:r>
            <a:r>
              <a:rPr kumimoji="0" lang="zh-CN" altLang="en-US">
                <a:latin typeface="Arial" panose="020B0604020202020204" pitchFamily="34" charset="0"/>
              </a:rPr>
              <a:t> </a:t>
            </a:r>
            <a:r>
              <a:rPr kumimoji="0" lang="en-US" altLang="zh-CN">
                <a:latin typeface="Arial" panose="020B0604020202020204" pitchFamily="34" charset="0"/>
              </a:rPr>
              <a:t>Other</a:t>
            </a:r>
            <a:r>
              <a:rPr kumimoji="0" lang="zh-CN" altLang="en-US">
                <a:latin typeface="Arial" panose="020B0604020202020204" pitchFamily="34" charset="0"/>
              </a:rPr>
              <a:t>，除了文件或目录拥有者或所属群组之外，其他用户皆属于这个范围；</a:t>
            </a:r>
            <a:br>
              <a:rPr kumimoji="0" lang="zh-CN" altLang="en-US">
                <a:latin typeface="Arial" panose="020B0604020202020204" pitchFamily="34" charset="0"/>
              </a:rPr>
            </a:br>
            <a:r>
              <a:rPr kumimoji="0" lang="en-US" altLang="zh-CN">
                <a:latin typeface="Arial" panose="020B0604020202020204" pitchFamily="34" charset="0"/>
              </a:rPr>
              <a:t>a</a:t>
            </a:r>
            <a:r>
              <a:rPr kumimoji="0" lang="zh-CN" altLang="en-US">
                <a:latin typeface="Arial" panose="020B0604020202020204" pitchFamily="34" charset="0"/>
              </a:rPr>
              <a:t> </a:t>
            </a:r>
            <a:r>
              <a:rPr kumimoji="0" lang="en-US" altLang="zh-CN">
                <a:latin typeface="Arial" panose="020B0604020202020204" pitchFamily="34" charset="0"/>
              </a:rPr>
              <a:t>All</a:t>
            </a:r>
            <a:r>
              <a:rPr kumimoji="0" lang="zh-CN" altLang="en-US">
                <a:latin typeface="Arial" panose="020B0604020202020204" pitchFamily="34" charset="0"/>
              </a:rPr>
              <a:t>，即全部的用户，包含拥有者，所属群组以及其他用户；</a:t>
            </a:r>
            <a:br>
              <a:rPr kumimoji="0" lang="zh-CN" altLang="en-US">
                <a:latin typeface="Arial" panose="020B0604020202020204" pitchFamily="34" charset="0"/>
              </a:rPr>
            </a:br>
            <a:r>
              <a:rPr kumimoji="0" lang="en-US" altLang="zh-CN">
                <a:latin typeface="Arial" panose="020B0604020202020204" pitchFamily="34" charset="0"/>
              </a:rPr>
              <a:t>r</a:t>
            </a:r>
            <a:r>
              <a:rPr kumimoji="0" lang="zh-CN" altLang="en-US">
                <a:latin typeface="Arial" panose="020B0604020202020204" pitchFamily="34" charset="0"/>
              </a:rPr>
              <a:t> 读取权限，数字代号为“</a:t>
            </a:r>
            <a:r>
              <a:rPr kumimoji="0" lang="en-US" altLang="zh-CN">
                <a:latin typeface="Arial" panose="020B0604020202020204" pitchFamily="34" charset="0"/>
              </a:rPr>
              <a:t>4”;</a:t>
            </a:r>
            <a:br>
              <a:rPr kumimoji="0" lang="zh-CN" altLang="en-US">
                <a:latin typeface="Arial" panose="020B0604020202020204" pitchFamily="34" charset="0"/>
              </a:rPr>
            </a:br>
            <a:r>
              <a:rPr kumimoji="0" lang="en-US" altLang="zh-CN">
                <a:latin typeface="Arial" panose="020B0604020202020204" pitchFamily="34" charset="0"/>
                <a:hlinkClick r:id="rId3" tooltip="w命令"/>
              </a:rPr>
              <a:t>w</a:t>
            </a:r>
            <a:r>
              <a:rPr kumimoji="0" lang="zh-CN" altLang="en-US">
                <a:latin typeface="Arial" panose="020B0604020202020204" pitchFamily="34" charset="0"/>
              </a:rPr>
              <a:t> 写入权限，数字代号为“</a:t>
            </a:r>
            <a:r>
              <a:rPr kumimoji="0" lang="en-US" altLang="zh-CN">
                <a:latin typeface="Arial" panose="020B0604020202020204" pitchFamily="34" charset="0"/>
              </a:rPr>
              <a:t>2”</a:t>
            </a:r>
            <a:r>
              <a:rPr kumimoji="0" lang="zh-CN" altLang="en-US">
                <a:latin typeface="Arial" panose="020B0604020202020204" pitchFamily="34" charset="0"/>
              </a:rPr>
              <a:t>；</a:t>
            </a:r>
            <a:br>
              <a:rPr kumimoji="0" lang="zh-CN" altLang="en-US">
                <a:latin typeface="Arial" panose="020B0604020202020204" pitchFamily="34" charset="0"/>
              </a:rPr>
            </a:br>
            <a:r>
              <a:rPr kumimoji="0" lang="en-US" altLang="zh-CN">
                <a:latin typeface="Arial" panose="020B0604020202020204" pitchFamily="34" charset="0"/>
              </a:rPr>
              <a:t>x</a:t>
            </a:r>
            <a:r>
              <a:rPr kumimoji="0" lang="zh-CN" altLang="en-US">
                <a:latin typeface="Arial" panose="020B0604020202020204" pitchFamily="34" charset="0"/>
              </a:rPr>
              <a:t> 执行或切换权限，数字代号为“</a:t>
            </a:r>
            <a:r>
              <a:rPr kumimoji="0" lang="en-US" altLang="zh-CN">
                <a:latin typeface="Arial" panose="020B0604020202020204" pitchFamily="34" charset="0"/>
              </a:rPr>
              <a:t>1”</a:t>
            </a:r>
            <a:r>
              <a:rPr kumimoji="0" lang="zh-CN" altLang="en-US">
                <a:latin typeface="Arial" panose="020B0604020202020204" pitchFamily="34" charset="0"/>
              </a:rPr>
              <a:t>；</a:t>
            </a:r>
            <a:br>
              <a:rPr kumimoji="0" lang="zh-CN" altLang="en-US">
                <a:latin typeface="Arial" panose="020B0604020202020204" pitchFamily="34" charset="0"/>
              </a:rPr>
            </a:br>
            <a:r>
              <a:rPr kumimoji="0" lang="en-US" altLang="zh-CN">
                <a:latin typeface="Arial" panose="020B0604020202020204" pitchFamily="34" charset="0"/>
              </a:rPr>
              <a:t>-</a:t>
            </a:r>
            <a:r>
              <a:rPr kumimoji="0" lang="zh-CN" altLang="en-US">
                <a:latin typeface="Arial" panose="020B0604020202020204" pitchFamily="34" charset="0"/>
              </a:rPr>
              <a:t> 不具任何权限，数字代号为“</a:t>
            </a:r>
            <a:r>
              <a:rPr kumimoji="0" lang="en-US" altLang="zh-CN">
                <a:latin typeface="Arial" panose="020B0604020202020204" pitchFamily="34" charset="0"/>
              </a:rPr>
              <a:t>0”</a:t>
            </a:r>
            <a:r>
              <a:rPr kumimoji="0" lang="zh-CN" altLang="en-US">
                <a:latin typeface="Arial" panose="020B0604020202020204" pitchFamily="34" charset="0"/>
              </a:rPr>
              <a:t>；</a:t>
            </a:r>
            <a:br>
              <a:rPr kumimoji="0" lang="zh-CN" altLang="en-US">
                <a:latin typeface="Arial" panose="020B0604020202020204" pitchFamily="34" charset="0"/>
              </a:rPr>
            </a:br>
            <a:r>
              <a:rPr kumimoji="0" lang="en-US" altLang="zh-CN">
                <a:latin typeface="Arial" panose="020B0604020202020204" pitchFamily="34" charset="0"/>
              </a:rPr>
              <a:t>s</a:t>
            </a:r>
            <a:r>
              <a:rPr kumimoji="0" lang="zh-CN" altLang="en-US">
                <a:latin typeface="Arial" panose="020B0604020202020204" pitchFamily="34" charset="0"/>
              </a:rPr>
              <a:t> 特殊功能说明：变更文件或目录的权限。 </a:t>
            </a:r>
            <a:r>
              <a:rPr kumimoji="0" lang="en-US" altLang="zh-CN">
                <a:latin typeface="Arial" panose="020B0604020202020204" pitchFamily="34" charset="0"/>
                <a:hlinkClick r:id="rId4"/>
              </a:rPr>
              <a:t>SGT</a:t>
            </a:r>
            <a:r>
              <a:rPr kumimoji="0" lang="zh-CN" altLang="en-US">
                <a:latin typeface="Arial" panose="020B0604020202020204" pitchFamily="34" charset="0"/>
              </a:rPr>
              <a:t>分别表示</a:t>
            </a:r>
            <a:r>
              <a:rPr kumimoji="0" lang="en-US" altLang="zh-CN">
                <a:latin typeface="Arial" panose="020B0604020202020204" pitchFamily="34" charset="0"/>
              </a:rPr>
              <a:t>SUID</a:t>
            </a:r>
            <a:r>
              <a:rPr kumimoji="0" lang="zh-CN" altLang="en-US">
                <a:latin typeface="Arial" panose="020B0604020202020204" pitchFamily="34" charset="0"/>
              </a:rPr>
              <a:t>权限、</a:t>
            </a:r>
            <a:r>
              <a:rPr kumimoji="0" lang="en-US" altLang="zh-CN">
                <a:latin typeface="Arial" panose="020B0604020202020204" pitchFamily="34" charset="0"/>
              </a:rPr>
              <a:t>SGID</a:t>
            </a:r>
            <a:r>
              <a:rPr kumimoji="0" lang="zh-CN" altLang="en-US">
                <a:latin typeface="Arial" panose="020B0604020202020204" pitchFamily="34" charset="0"/>
              </a:rPr>
              <a:t>权限、和 粘滞位权限，这十二位分别对应关系如下：</a:t>
            </a:r>
          </a:p>
          <a:p>
            <a:r>
              <a:rPr kumimoji="0" lang="zh-CN" altLang="en-US">
                <a:latin typeface="Arial" panose="020B0604020202020204" pitchFamily="34" charset="0"/>
              </a:rPr>
              <a:t>第</a:t>
            </a:r>
            <a:r>
              <a:rPr kumimoji="0" lang="en-US" altLang="zh-CN">
                <a:latin typeface="Arial" panose="020B0604020202020204" pitchFamily="34" charset="0"/>
              </a:rPr>
              <a:t>11</a:t>
            </a:r>
            <a:r>
              <a:rPr kumimoji="0" lang="zh-CN" altLang="en-US">
                <a:latin typeface="Arial" panose="020B0604020202020204" pitchFamily="34" charset="0"/>
              </a:rPr>
              <a:t>位为</a:t>
            </a:r>
            <a:r>
              <a:rPr kumimoji="0" lang="en-US" altLang="zh-CN">
                <a:latin typeface="Arial" panose="020B0604020202020204" pitchFamily="34" charset="0"/>
              </a:rPr>
              <a:t>SUID</a:t>
            </a:r>
            <a:r>
              <a:rPr kumimoji="0" lang="zh-CN" altLang="en-US">
                <a:latin typeface="Arial" panose="020B0604020202020204" pitchFamily="34" charset="0"/>
              </a:rPr>
              <a:t>位，第</a:t>
            </a:r>
            <a:r>
              <a:rPr kumimoji="0" lang="en-US" altLang="zh-CN">
                <a:latin typeface="Arial" panose="020B0604020202020204" pitchFamily="34" charset="0"/>
              </a:rPr>
              <a:t>10</a:t>
            </a:r>
            <a:r>
              <a:rPr kumimoji="0" lang="zh-CN" altLang="en-US">
                <a:latin typeface="Arial" panose="020B0604020202020204" pitchFamily="34" charset="0"/>
              </a:rPr>
              <a:t>位为</a:t>
            </a:r>
            <a:r>
              <a:rPr kumimoji="0" lang="en-US" altLang="zh-CN">
                <a:latin typeface="Arial" panose="020B0604020202020204" pitchFamily="34" charset="0"/>
              </a:rPr>
              <a:t>SGID</a:t>
            </a:r>
            <a:r>
              <a:rPr kumimoji="0" lang="zh-CN" altLang="en-US">
                <a:latin typeface="Arial" panose="020B0604020202020204" pitchFamily="34" charset="0"/>
              </a:rPr>
              <a:t>位，第</a:t>
            </a:r>
            <a:r>
              <a:rPr kumimoji="0" lang="en-US" altLang="zh-CN">
                <a:latin typeface="Arial" panose="020B0604020202020204" pitchFamily="34" charset="0"/>
              </a:rPr>
              <a:t>9</a:t>
            </a:r>
            <a:r>
              <a:rPr kumimoji="0" lang="zh-CN" altLang="en-US">
                <a:latin typeface="Arial" panose="020B0604020202020204" pitchFamily="34" charset="0"/>
              </a:rPr>
              <a:t>位为</a:t>
            </a:r>
            <a:r>
              <a:rPr kumimoji="0" lang="en-US" altLang="zh-CN">
                <a:latin typeface="Arial" panose="020B0604020202020204" pitchFamily="34" charset="0"/>
              </a:rPr>
              <a:t>sticky</a:t>
            </a:r>
            <a:r>
              <a:rPr kumimoji="0" lang="zh-CN" altLang="en-US">
                <a:latin typeface="Arial" panose="020B0604020202020204" pitchFamily="34" charset="0"/>
              </a:rPr>
              <a:t>位，第</a:t>
            </a:r>
            <a:r>
              <a:rPr kumimoji="0" lang="en-US" altLang="zh-CN">
                <a:latin typeface="Arial" panose="020B0604020202020204" pitchFamily="34" charset="0"/>
              </a:rPr>
              <a:t>8-0</a:t>
            </a:r>
            <a:r>
              <a:rPr kumimoji="0" lang="zh-CN" altLang="en-US">
                <a:latin typeface="Arial" panose="020B0604020202020204" pitchFamily="34" charset="0"/>
              </a:rPr>
              <a:t>位对应于上面的三组</a:t>
            </a:r>
            <a:r>
              <a:rPr kumimoji="0" lang="en-US" altLang="zh-CN">
                <a:latin typeface="Arial" panose="020B0604020202020204" pitchFamily="34" charset="0"/>
              </a:rPr>
              <a:t>rwx</a:t>
            </a:r>
            <a:r>
              <a:rPr kumimoji="0" lang="zh-CN" altLang="en-US">
                <a:latin typeface="Arial" panose="020B0604020202020204" pitchFamily="34" charset="0"/>
              </a:rPr>
              <a:t>位（后九位）。</a:t>
            </a:r>
          </a:p>
          <a:p>
            <a:endParaRPr kumimoji="0" lang="zh-CN" altLang="en-US">
              <a:latin typeface="Arial" panose="020B0604020202020204" pitchFamily="34" charset="0"/>
            </a:endParaRPr>
          </a:p>
        </p:txBody>
      </p:sp>
      <p:sp>
        <p:nvSpPr>
          <p:cNvPr id="135171" name="灯片编号占位符 3">
            <a:extLst>
              <a:ext uri="{FF2B5EF4-FFF2-40B4-BE49-F238E27FC236}">
                <a16:creationId xmlns:a16="http://schemas.microsoft.com/office/drawing/2014/main" id="{4D03AB9A-6035-D578-F471-DA7D129664A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7CA508-4302-754D-B1F5-F5AF45ABF804}" type="slidenum">
              <a:rPr lang="en-US" altLang="zh-CN" smtClean="0">
                <a:latin typeface="Calibri" panose="020F0502020204030204" pitchFamily="34" charset="0"/>
              </a:rPr>
              <a:pPr/>
              <a:t>66</a:t>
            </a:fld>
            <a:endParaRPr lang="en-US" altLang="zh-CN">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a:extLst>
              <a:ext uri="{FF2B5EF4-FFF2-40B4-BE49-F238E27FC236}">
                <a16:creationId xmlns:a16="http://schemas.microsoft.com/office/drawing/2014/main" id="{12D7BC84-9611-A97B-0A71-C422706A685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6A6BDB-0EC2-C444-8961-F732D45CD440}" type="slidenum">
              <a:rPr lang="en-US" altLang="zh-CN" smtClean="0"/>
              <a:pPr/>
              <a:t>70</a:t>
            </a:fld>
            <a:endParaRPr lang="en-US" altLang="zh-CN"/>
          </a:p>
        </p:txBody>
      </p:sp>
      <p:sp>
        <p:nvSpPr>
          <p:cNvPr id="140290" name="Rectangle 2">
            <a:extLst>
              <a:ext uri="{FF2B5EF4-FFF2-40B4-BE49-F238E27FC236}">
                <a16:creationId xmlns:a16="http://schemas.microsoft.com/office/drawing/2014/main" id="{C93C78E9-A16C-D711-5162-810EBD51C3E3}"/>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BA74CDBE-D298-72D0-DC9B-35D8BB27BA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z="1100" b="1">
                <a:latin typeface="Arial" panose="020B0604020202020204" pitchFamily="34" charset="0"/>
              </a:rPr>
              <a:t>身份认证的定义：</a:t>
            </a:r>
          </a:p>
          <a:p>
            <a:pPr lvl="1" eaLnBrk="1" hangingPunct="1"/>
            <a:r>
              <a:rPr kumimoji="0" lang="zh-CN" altLang="en-US" sz="1100" b="1">
                <a:latin typeface="Arial" panose="020B0604020202020204" pitchFamily="34" charset="0"/>
              </a:rPr>
              <a:t>声称者向验证者出示自己的身份的证明过程</a:t>
            </a:r>
          </a:p>
          <a:p>
            <a:pPr lvl="1" eaLnBrk="1" hangingPunct="1"/>
            <a:r>
              <a:rPr kumimoji="0" lang="zh-CN" altLang="en-US" sz="1100" b="1">
                <a:latin typeface="Arial" panose="020B0604020202020204" pitchFamily="34" charset="0"/>
              </a:rPr>
              <a:t>证实客户的真实身份与其所声称的身份是否相符的过程</a:t>
            </a:r>
          </a:p>
          <a:p>
            <a:pPr eaLnBrk="1" hangingPunct="1"/>
            <a:r>
              <a:rPr kumimoji="0" lang="zh-CN" altLang="en-US" sz="1100" b="1">
                <a:latin typeface="Arial" panose="020B0604020202020204" pitchFamily="34" charset="0"/>
              </a:rPr>
              <a:t>身份认证又叫身份鉴别、实体认证、身份识别</a:t>
            </a:r>
          </a:p>
          <a:p>
            <a:pPr eaLnBrk="1" hangingPunct="1"/>
            <a:r>
              <a:rPr kumimoji="0" lang="zh-CN" altLang="en-US" sz="1100" b="1">
                <a:latin typeface="Arial" panose="020B0604020202020204" pitchFamily="34" charset="0"/>
              </a:rPr>
              <a:t>认证目的：</a:t>
            </a:r>
            <a:br>
              <a:rPr kumimoji="0" lang="zh-CN" altLang="en-US" b="1">
                <a:latin typeface="Arial" panose="020B0604020202020204" pitchFamily="34" charset="0"/>
              </a:rPr>
            </a:br>
            <a:r>
              <a:rPr kumimoji="0" lang="zh-CN" altLang="en-US" b="1">
                <a:latin typeface="Arial" panose="020B0604020202020204" pitchFamily="34" charset="0"/>
              </a:rPr>
              <a:t>    </a:t>
            </a:r>
            <a:r>
              <a:rPr kumimoji="0" lang="zh-CN" altLang="en-US" sz="900" b="1">
                <a:latin typeface="Arial" panose="020B0604020202020204" pitchFamily="34" charset="0"/>
              </a:rPr>
              <a:t>使别的成员（</a:t>
            </a:r>
            <a:r>
              <a:rPr kumimoji="0" lang="zh-CN" altLang="en-US" sz="900" b="1">
                <a:solidFill>
                  <a:srgbClr val="CC0000"/>
                </a:solidFill>
                <a:latin typeface="Arial" panose="020B0604020202020204" pitchFamily="34" charset="0"/>
              </a:rPr>
              <a:t>验证者</a:t>
            </a:r>
            <a:r>
              <a:rPr kumimoji="0" lang="zh-CN" altLang="en-US" sz="900" b="1">
                <a:latin typeface="Arial" panose="020B0604020202020204" pitchFamily="34" charset="0"/>
              </a:rPr>
              <a:t>）获得对声称者所声称的事实的信任。身份认证是获得系统服务所必须的第一道关卡。</a:t>
            </a:r>
            <a:endParaRPr kumimoji="0" lang="zh-CN" altLang="en-US" sz="900" b="1">
              <a:latin typeface="黑体" panose="02010609060101010101" pitchFamily="49" charset="-122"/>
            </a:endParaRPr>
          </a:p>
          <a:p>
            <a:pPr eaLnBrk="1" hangingPunct="1"/>
            <a:endParaRPr kumimoji="0" lang="en-US" altLang="zh-CN">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a:extLst>
              <a:ext uri="{FF2B5EF4-FFF2-40B4-BE49-F238E27FC236}">
                <a16:creationId xmlns:a16="http://schemas.microsoft.com/office/drawing/2014/main" id="{BA8BBC4E-415C-F668-C3DD-7F1E89D33C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D5E387-570C-5C47-941C-AB2D7E5D72C5}" type="slidenum">
              <a:rPr lang="en-US" altLang="zh-CN" smtClean="0"/>
              <a:pPr/>
              <a:t>80</a:t>
            </a:fld>
            <a:endParaRPr lang="en-US" altLang="zh-CN"/>
          </a:p>
        </p:txBody>
      </p:sp>
      <p:sp>
        <p:nvSpPr>
          <p:cNvPr id="151554" name="Rectangle 2">
            <a:extLst>
              <a:ext uri="{FF2B5EF4-FFF2-40B4-BE49-F238E27FC236}">
                <a16:creationId xmlns:a16="http://schemas.microsoft.com/office/drawing/2014/main" id="{E943E8EC-D04F-C35E-2301-4403F50312BA}"/>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0308C0E6-037A-0BBA-0422-364FAC1F9F0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卡内基梅隆大学教授路易斯</a:t>
            </a:r>
            <a:r>
              <a:rPr kumimoji="0" lang="en-US" altLang="zh-CN">
                <a:latin typeface="Arial" panose="020B0604020202020204" pitchFamily="34" charset="0"/>
              </a:rPr>
              <a:t>·</a:t>
            </a:r>
            <a:r>
              <a:rPr kumimoji="0" lang="zh-CN" altLang="en-US">
                <a:latin typeface="Arial" panose="020B0604020202020204" pitchFamily="34" charset="0"/>
              </a:rPr>
              <a:t>梵阿纳</a:t>
            </a:r>
            <a:r>
              <a:rPr kumimoji="0" lang="en-US" altLang="zh-CN">
                <a:latin typeface="Arial" panose="020B0604020202020204" pitchFamily="34" charset="0"/>
              </a:rPr>
              <a:t>(Luis Von Ahn</a:t>
            </a:r>
            <a:r>
              <a:rPr kumimoji="0" lang="zh-CN" altLang="en-US">
                <a:latin typeface="Arial" panose="020B0604020202020204" pitchFamily="34" charset="0"/>
              </a:rPr>
              <a:t>音频验证程序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a:extLst>
              <a:ext uri="{FF2B5EF4-FFF2-40B4-BE49-F238E27FC236}">
                <a16:creationId xmlns:a16="http://schemas.microsoft.com/office/drawing/2014/main" id="{1793B5AF-A886-6094-0453-1156EC2C13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E7E7B6-4F39-E345-9982-78D25B64D2F3}" type="slidenum">
              <a:rPr lang="en-US" altLang="zh-CN" smtClean="0"/>
              <a:pPr/>
              <a:t>82</a:t>
            </a:fld>
            <a:endParaRPr lang="en-US" altLang="zh-CN"/>
          </a:p>
        </p:txBody>
      </p:sp>
      <p:sp>
        <p:nvSpPr>
          <p:cNvPr id="154626" name="Rectangle 2">
            <a:extLst>
              <a:ext uri="{FF2B5EF4-FFF2-40B4-BE49-F238E27FC236}">
                <a16:creationId xmlns:a16="http://schemas.microsoft.com/office/drawing/2014/main" id="{DE994CB9-55CA-06AB-7F03-FC3AD8D84F83}"/>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AC7E2672-4A66-C790-D614-B3DFD65BD9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当用户向服务器请求身份验证时，客户端产生一个一次性的认证口令。客户端将这个一次性的口令通过网络传送到服务端进行身份验证</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a:extLst>
              <a:ext uri="{FF2B5EF4-FFF2-40B4-BE49-F238E27FC236}">
                <a16:creationId xmlns:a16="http://schemas.microsoft.com/office/drawing/2014/main" id="{90CDC055-ED1F-2F53-16F3-476BC7E83A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1C0727-3C79-034B-A6A2-E135F1CE3B0F}" type="slidenum">
              <a:rPr lang="en-US" altLang="zh-CN" smtClean="0"/>
              <a:pPr/>
              <a:t>83</a:t>
            </a:fld>
            <a:endParaRPr lang="en-US" altLang="zh-CN"/>
          </a:p>
        </p:txBody>
      </p:sp>
      <p:sp>
        <p:nvSpPr>
          <p:cNvPr id="156674" name="Rectangle 2">
            <a:extLst>
              <a:ext uri="{FF2B5EF4-FFF2-40B4-BE49-F238E27FC236}">
                <a16:creationId xmlns:a16="http://schemas.microsoft.com/office/drawing/2014/main" id="{7BC56385-7847-3E97-1A21-9A87361AAC87}"/>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F92C7F90-3913-0082-532D-2DDE9610D0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口令序列</a:t>
            </a:r>
            <a:r>
              <a:rPr kumimoji="0" lang="en-US" altLang="zh-CN">
                <a:latin typeface="Arial" panose="020B0604020202020204" pitchFamily="34" charset="0"/>
              </a:rPr>
              <a:t>(S/KEY) </a:t>
            </a:r>
            <a:r>
              <a:rPr kumimoji="0" lang="zh-CN" altLang="en-US">
                <a:latin typeface="Arial" panose="020B0604020202020204" pitchFamily="34" charset="0"/>
              </a:rPr>
              <a:t>口令为一个单向的前后相关的序列，系统只用记录第 </a:t>
            </a:r>
            <a:r>
              <a:rPr kumimoji="0" lang="en-US" altLang="zh-CN">
                <a:latin typeface="Arial" panose="020B0604020202020204" pitchFamily="34" charset="0"/>
              </a:rPr>
              <a:t>N</a:t>
            </a:r>
            <a:r>
              <a:rPr kumimoji="0" lang="zh-CN" altLang="en-US">
                <a:latin typeface="Arial" panose="020B0604020202020204" pitchFamily="34" charset="0"/>
              </a:rPr>
              <a:t>个口令。用户用第</a:t>
            </a:r>
            <a:r>
              <a:rPr kumimoji="0" lang="en-US" altLang="zh-CN">
                <a:latin typeface="Arial" panose="020B0604020202020204" pitchFamily="34" charset="0"/>
              </a:rPr>
              <a:t>N</a:t>
            </a:r>
            <a:r>
              <a:rPr kumimoji="0" lang="zh-CN" altLang="en-US">
                <a:latin typeface="Arial" panose="020B0604020202020204" pitchFamily="34" charset="0"/>
              </a:rPr>
              <a:t>－</a:t>
            </a:r>
            <a:r>
              <a:rPr kumimoji="0" lang="en-US" altLang="zh-CN">
                <a:latin typeface="Arial" panose="020B0604020202020204" pitchFamily="34" charset="0"/>
              </a:rPr>
              <a:t>1</a:t>
            </a:r>
            <a:r>
              <a:rPr kumimoji="0" lang="zh-CN" altLang="en-US">
                <a:latin typeface="Arial" panose="020B0604020202020204" pitchFamily="34" charset="0"/>
              </a:rPr>
              <a:t>个口令登录时，系统用单向算法算出第</a:t>
            </a:r>
            <a:r>
              <a:rPr kumimoji="0" lang="en-US" altLang="zh-CN">
                <a:latin typeface="Arial" panose="020B0604020202020204" pitchFamily="34" charset="0"/>
              </a:rPr>
              <a:t>N</a:t>
            </a:r>
            <a:r>
              <a:rPr kumimoji="0" lang="zh-CN" altLang="en-US">
                <a:latin typeface="Arial" panose="020B0604020202020204" pitchFamily="34" charset="0"/>
              </a:rPr>
              <a:t>个口令与自己保存的第</a:t>
            </a:r>
            <a:r>
              <a:rPr kumimoji="0" lang="en-US" altLang="zh-CN">
                <a:latin typeface="Arial" panose="020B0604020202020204" pitchFamily="34" charset="0"/>
              </a:rPr>
              <a:t>N</a:t>
            </a:r>
            <a:r>
              <a:rPr kumimoji="0" lang="zh-CN" altLang="en-US">
                <a:latin typeface="Arial" panose="020B0604020202020204" pitchFamily="34" charset="0"/>
              </a:rPr>
              <a:t>个口令匹配，以判断用户的合法性。由于</a:t>
            </a:r>
            <a:r>
              <a:rPr kumimoji="0" lang="en-US" altLang="zh-CN">
                <a:latin typeface="Arial" panose="020B0604020202020204" pitchFamily="34" charset="0"/>
              </a:rPr>
              <a:t>N</a:t>
            </a:r>
            <a:r>
              <a:rPr kumimoji="0" lang="zh-CN" altLang="en-US">
                <a:latin typeface="Arial" panose="020B0604020202020204" pitchFamily="34" charset="0"/>
              </a:rPr>
              <a:t>是有限的，用户登录</a:t>
            </a:r>
            <a:r>
              <a:rPr kumimoji="0" lang="en-US" altLang="zh-CN">
                <a:latin typeface="Arial" panose="020B0604020202020204" pitchFamily="34" charset="0"/>
              </a:rPr>
              <a:t>N</a:t>
            </a:r>
            <a:r>
              <a:rPr kumimoji="0" lang="zh-CN" altLang="en-US">
                <a:latin typeface="Arial" panose="020B0604020202020204" pitchFamily="34" charset="0"/>
              </a:rPr>
              <a:t>次后必须重新初始化口令序列。 　 </a:t>
            </a:r>
            <a:br>
              <a:rPr kumimoji="0" lang="zh-CN" altLang="en-US">
                <a:latin typeface="Arial" panose="020B0604020202020204" pitchFamily="34" charset="0"/>
              </a:rPr>
            </a:br>
            <a:r>
              <a:rPr kumimoji="0" lang="zh-CN" altLang="en-US">
                <a:latin typeface="Arial" panose="020B0604020202020204" pitchFamily="34" charset="0"/>
              </a:rPr>
              <a:t>  挑战</a:t>
            </a:r>
            <a:r>
              <a:rPr kumimoji="0" lang="en-US" altLang="zh-CN">
                <a:latin typeface="Arial" panose="020B0604020202020204" pitchFamily="34" charset="0"/>
              </a:rPr>
              <a:t>/</a:t>
            </a:r>
            <a:r>
              <a:rPr kumimoji="0" lang="zh-CN" altLang="en-US">
                <a:latin typeface="Arial" panose="020B0604020202020204" pitchFamily="34" charset="0"/>
              </a:rPr>
              <a:t>回答</a:t>
            </a:r>
            <a:r>
              <a:rPr kumimoji="0" lang="en-US" altLang="zh-CN">
                <a:latin typeface="Arial" panose="020B0604020202020204" pitchFamily="34" charset="0"/>
              </a:rPr>
              <a:t>(CRYPTOCard) </a:t>
            </a:r>
            <a:r>
              <a:rPr kumimoji="0" lang="zh-CN" altLang="en-US">
                <a:latin typeface="Arial" panose="020B0604020202020204" pitchFamily="34" charset="0"/>
              </a:rPr>
              <a:t>用户要求登录时，系统产生一个随机数发送给用户。用户用某种单向算法将自己的秘密口令和随机数混合起来发送给系统，系统用同样的方法做验算即可验证用户身份。 　　 </a:t>
            </a:r>
            <a:br>
              <a:rPr kumimoji="0" lang="zh-CN" altLang="en-US">
                <a:latin typeface="Arial" panose="020B0604020202020204" pitchFamily="34" charset="0"/>
              </a:rPr>
            </a:br>
            <a:r>
              <a:rPr kumimoji="0" lang="zh-CN" altLang="en-US">
                <a:latin typeface="Arial" panose="020B0604020202020204" pitchFamily="34" charset="0"/>
              </a:rPr>
              <a:t>  时间同步</a:t>
            </a:r>
            <a:r>
              <a:rPr kumimoji="0" lang="en-US" altLang="zh-CN">
                <a:latin typeface="Arial" panose="020B0604020202020204" pitchFamily="34" charset="0"/>
              </a:rPr>
              <a:t>(SecureID) </a:t>
            </a:r>
            <a:r>
              <a:rPr kumimoji="0" lang="zh-CN" altLang="en-US">
                <a:latin typeface="Arial" panose="020B0604020202020204" pitchFamily="34" charset="0"/>
              </a:rPr>
              <a:t>以用户登录时间作为随机因素。这种方式对双方的时间准确度要求较高，一般采取以分钟为时间单位的折中办法。在</a:t>
            </a:r>
            <a:r>
              <a:rPr kumimoji="0" lang="en-US" altLang="zh-CN">
                <a:latin typeface="Arial" panose="020B0604020202020204" pitchFamily="34" charset="0"/>
              </a:rPr>
              <a:t>SecureID </a:t>
            </a:r>
            <a:r>
              <a:rPr kumimoji="0" lang="zh-CN" altLang="en-US">
                <a:latin typeface="Arial" panose="020B0604020202020204" pitchFamily="34" charset="0"/>
              </a:rPr>
              <a:t>产品中，对时间误差的容忍可达</a:t>
            </a:r>
            <a:r>
              <a:rPr kumimoji="0" lang="en-US" altLang="zh-CN">
                <a:latin typeface="Arial" panose="020B0604020202020204" pitchFamily="34" charset="0"/>
              </a:rPr>
              <a:t>±1</a:t>
            </a:r>
            <a:r>
              <a:rPr kumimoji="0" lang="zh-CN" altLang="en-US">
                <a:latin typeface="Arial" panose="020B0604020202020204" pitchFamily="34" charset="0"/>
              </a:rPr>
              <a:t>分钟。 　　 </a:t>
            </a:r>
            <a:br>
              <a:rPr kumimoji="0" lang="zh-CN" altLang="en-US">
                <a:latin typeface="Arial" panose="020B0604020202020204" pitchFamily="34" charset="0"/>
              </a:rPr>
            </a:br>
            <a:r>
              <a:rPr kumimoji="0" lang="zh-CN" altLang="en-US">
                <a:latin typeface="Arial" panose="020B0604020202020204" pitchFamily="34" charset="0"/>
              </a:rPr>
              <a:t>  事件同步</a:t>
            </a:r>
            <a:r>
              <a:rPr kumimoji="0" lang="en-US" altLang="zh-CN">
                <a:latin typeface="Arial" panose="020B0604020202020204" pitchFamily="34" charset="0"/>
              </a:rPr>
              <a:t>(Safe Word) </a:t>
            </a:r>
            <a:r>
              <a:rPr kumimoji="0" lang="zh-CN" altLang="en-US">
                <a:latin typeface="Arial" panose="020B0604020202020204" pitchFamily="34" charset="0"/>
              </a:rPr>
              <a:t>这种方法以挑战</a:t>
            </a:r>
            <a:r>
              <a:rPr kumimoji="0" lang="en-US" altLang="zh-CN">
                <a:latin typeface="Arial" panose="020B0604020202020204" pitchFamily="34" charset="0"/>
              </a:rPr>
              <a:t>/</a:t>
            </a:r>
            <a:r>
              <a:rPr kumimoji="0" lang="zh-CN" altLang="en-US">
                <a:latin typeface="Arial" panose="020B0604020202020204" pitchFamily="34" charset="0"/>
              </a:rPr>
              <a:t>回答方式为基础，将单向的前后相关序列作为系统的挑战信息，以节省用户每次输入挑战信息的麻烦。但当用户的挑战序列与服务器产生偏差后，需要重新同步。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a:extLst>
              <a:ext uri="{FF2B5EF4-FFF2-40B4-BE49-F238E27FC236}">
                <a16:creationId xmlns:a16="http://schemas.microsoft.com/office/drawing/2014/main" id="{44B24354-804B-6FB3-36DF-2A4F4483EF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5C4F93-52AA-1A4B-B84C-3B7E566EEE99}" type="slidenum">
              <a:rPr lang="en-US" altLang="zh-CN" smtClean="0"/>
              <a:pPr/>
              <a:t>84</a:t>
            </a:fld>
            <a:endParaRPr lang="en-US" altLang="zh-CN"/>
          </a:p>
        </p:txBody>
      </p:sp>
      <p:sp>
        <p:nvSpPr>
          <p:cNvPr id="158722" name="Rectangle 2">
            <a:extLst>
              <a:ext uri="{FF2B5EF4-FFF2-40B4-BE49-F238E27FC236}">
                <a16:creationId xmlns:a16="http://schemas.microsoft.com/office/drawing/2014/main" id="{0B943FDF-CF2D-9B62-45ED-0706C21B7D15}"/>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E360F932-48B1-E8C1-2EB0-B5F21D81EA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en-US" altLang="zh-CN">
                <a:latin typeface="Arial" panose="020B0604020202020204" pitchFamily="34" charset="0"/>
              </a:rPr>
              <a:t>Token Card</a:t>
            </a:r>
            <a:r>
              <a:rPr kumimoji="0" lang="zh-CN" altLang="en-US">
                <a:latin typeface="Arial" panose="020B0604020202020204" pitchFamily="34" charset="0"/>
              </a:rPr>
              <a:t>（硬件卡） 用类似计算器的小卡片计算一次性口令。对于挑战</a:t>
            </a:r>
            <a:r>
              <a:rPr kumimoji="0" lang="en-US" altLang="zh-CN">
                <a:latin typeface="Arial" panose="020B0604020202020204" pitchFamily="34" charset="0"/>
              </a:rPr>
              <a:t>/</a:t>
            </a:r>
            <a:r>
              <a:rPr kumimoji="0" lang="zh-CN" altLang="en-US">
                <a:latin typeface="Arial" panose="020B0604020202020204" pitchFamily="34" charset="0"/>
              </a:rPr>
              <a:t>回答方式，该卡片配备有数字按键，便于输入挑战值；对于时间同步方式，该卡片每隔一段时间就会重新计算口令；有时还会将卡片作成钥匙链式的形状，某些卡片还带有</a:t>
            </a:r>
            <a:r>
              <a:rPr kumimoji="0" lang="en-US" altLang="zh-CN">
                <a:latin typeface="Arial" panose="020B0604020202020204" pitchFamily="34" charset="0"/>
              </a:rPr>
              <a:t>PIN</a:t>
            </a:r>
            <a:r>
              <a:rPr kumimoji="0" lang="zh-CN" altLang="en-US">
                <a:latin typeface="Arial" panose="020B0604020202020204" pitchFamily="34" charset="0"/>
              </a:rPr>
              <a:t>保护装置。 　　 </a:t>
            </a:r>
            <a:br>
              <a:rPr kumimoji="0" lang="zh-CN" altLang="en-US">
                <a:latin typeface="Arial" panose="020B0604020202020204" pitchFamily="34" charset="0"/>
              </a:rPr>
            </a:br>
            <a:r>
              <a:rPr kumimoji="0" lang="zh-CN" altLang="en-US">
                <a:latin typeface="Arial" panose="020B0604020202020204" pitchFamily="34" charset="0"/>
              </a:rPr>
              <a:t>  </a:t>
            </a:r>
            <a:r>
              <a:rPr kumimoji="0" lang="en-US" altLang="zh-CN">
                <a:latin typeface="Arial" panose="020B0604020202020204" pitchFamily="34" charset="0"/>
              </a:rPr>
              <a:t>Soft Token</a:t>
            </a:r>
            <a:r>
              <a:rPr kumimoji="0" lang="zh-CN" altLang="en-US">
                <a:latin typeface="Arial" panose="020B0604020202020204" pitchFamily="34" charset="0"/>
              </a:rPr>
              <a:t>（软件） 用软件代替硬件，某些软件还能够限定用户登录的地点。 </a:t>
            </a:r>
            <a:br>
              <a:rPr kumimoji="0" lang="zh-CN" altLang="en-US">
                <a:latin typeface="Arial" panose="020B0604020202020204" pitchFamily="34" charset="0"/>
              </a:rPr>
            </a:br>
            <a:r>
              <a:rPr kumimoji="0" lang="zh-CN" altLang="en-US">
                <a:latin typeface="Arial" panose="020B0604020202020204" pitchFamily="34" charset="0"/>
              </a:rPr>
              <a:t>  </a:t>
            </a:r>
            <a:r>
              <a:rPr kumimoji="0" lang="en-US" altLang="zh-CN">
                <a:latin typeface="Arial" panose="020B0604020202020204" pitchFamily="34" charset="0"/>
              </a:rPr>
              <a:t>IC</a:t>
            </a:r>
            <a:r>
              <a:rPr kumimoji="0" lang="zh-CN" altLang="en-US">
                <a:latin typeface="Arial" panose="020B0604020202020204" pitchFamily="34" charset="0"/>
              </a:rPr>
              <a:t>卡 在</a:t>
            </a:r>
            <a:r>
              <a:rPr kumimoji="0" lang="en-US" altLang="zh-CN">
                <a:latin typeface="Arial" panose="020B0604020202020204" pitchFamily="34" charset="0"/>
              </a:rPr>
              <a:t>IC</a:t>
            </a:r>
            <a:r>
              <a:rPr kumimoji="0" lang="zh-CN" altLang="en-US">
                <a:latin typeface="Arial" panose="020B0604020202020204" pitchFamily="34" charset="0"/>
              </a:rPr>
              <a:t>卡上存储用户的秘密信息，这样用户在登录时就不用记忆自己的秘密口令了。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a:extLst>
              <a:ext uri="{FF2B5EF4-FFF2-40B4-BE49-F238E27FC236}">
                <a16:creationId xmlns:a16="http://schemas.microsoft.com/office/drawing/2014/main" id="{3AFCB2F3-6EEA-C3DD-9F33-D62B61ACCBC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56003B-8299-2446-8665-56BE609E7F75}" type="slidenum">
              <a:rPr lang="en-US" altLang="zh-CN" smtClean="0"/>
              <a:pPr/>
              <a:t>85</a:t>
            </a:fld>
            <a:endParaRPr lang="en-US" altLang="zh-CN"/>
          </a:p>
        </p:txBody>
      </p:sp>
      <p:sp>
        <p:nvSpPr>
          <p:cNvPr id="160770" name="Rectangle 2">
            <a:extLst>
              <a:ext uri="{FF2B5EF4-FFF2-40B4-BE49-F238E27FC236}">
                <a16:creationId xmlns:a16="http://schemas.microsoft.com/office/drawing/2014/main" id="{F11CE1FD-197A-549C-0593-E0250C284B0C}"/>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8220DEC5-87FE-B90F-C663-4DC4C7974A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首先</a:t>
            </a:r>
            <a:r>
              <a:rPr kumimoji="0" lang="en-US" altLang="zh-CN">
                <a:latin typeface="Arial" panose="020B0604020202020204" pitchFamily="34" charset="0"/>
              </a:rPr>
              <a:t>Alice</a:t>
            </a:r>
            <a:r>
              <a:rPr kumimoji="0" lang="zh-CN" altLang="en-US">
                <a:latin typeface="Arial" panose="020B0604020202020204" pitchFamily="34" charset="0"/>
              </a:rPr>
              <a:t>向出示</a:t>
            </a:r>
            <a:r>
              <a:rPr kumimoji="0" lang="en-US" altLang="zh-CN">
                <a:latin typeface="Arial" panose="020B0604020202020204" pitchFamily="34" charset="0"/>
              </a:rPr>
              <a:t>Victor</a:t>
            </a:r>
            <a:r>
              <a:rPr kumimoji="0" lang="zh-CN" altLang="en-US">
                <a:latin typeface="Arial" panose="020B0604020202020204" pitchFamily="34" charset="0"/>
              </a:rPr>
              <a:t>自己的</a:t>
            </a:r>
            <a:r>
              <a:rPr kumimoji="0" lang="en-US" altLang="zh-CN">
                <a:latin typeface="Arial" panose="020B0604020202020204" pitchFamily="34" charset="0"/>
              </a:rPr>
              <a:t>ID</a:t>
            </a:r>
            <a:r>
              <a:rPr kumimoji="0" lang="zh-CN" altLang="en-US">
                <a:latin typeface="Arial" panose="020B0604020202020204" pitchFamily="34" charset="0"/>
              </a:rPr>
              <a:t>，请求认证。</a:t>
            </a:r>
            <a:r>
              <a:rPr kumimoji="0" lang="en-US" altLang="zh-CN">
                <a:latin typeface="Arial" panose="020B0604020202020204" pitchFamily="34" charset="0"/>
              </a:rPr>
              <a:t>Victor</a:t>
            </a:r>
            <a:r>
              <a:rPr kumimoji="0" lang="zh-CN" altLang="en-US">
                <a:latin typeface="Arial" panose="020B0604020202020204" pitchFamily="34" charset="0"/>
              </a:rPr>
              <a:t>发给</a:t>
            </a:r>
            <a:r>
              <a:rPr kumimoji="0" lang="en-US" altLang="zh-CN">
                <a:latin typeface="Arial" panose="020B0604020202020204" pitchFamily="34" charset="0"/>
              </a:rPr>
              <a:t>Alice</a:t>
            </a:r>
            <a:r>
              <a:rPr kumimoji="0" lang="zh-CN" altLang="en-US">
                <a:latin typeface="Arial" panose="020B0604020202020204" pitchFamily="34" charset="0"/>
              </a:rPr>
              <a:t>一个挑战。挑战（</a:t>
            </a:r>
            <a:r>
              <a:rPr kumimoji="0" lang="en-US" altLang="zh-CN">
                <a:latin typeface="Arial" panose="020B0604020202020204" pitchFamily="34" charset="0"/>
              </a:rPr>
              <a:t>challenge</a:t>
            </a:r>
            <a:r>
              <a:rPr kumimoji="0" lang="zh-CN" altLang="en-US">
                <a:latin typeface="Arial" panose="020B0604020202020204" pitchFamily="34" charset="0"/>
              </a:rPr>
              <a:t>）由一个种子（</a:t>
            </a:r>
            <a:r>
              <a:rPr kumimoji="0" lang="en-US" altLang="zh-CN">
                <a:latin typeface="Arial" panose="020B0604020202020204" pitchFamily="34" charset="0"/>
              </a:rPr>
              <a:t>seed</a:t>
            </a:r>
            <a:r>
              <a:rPr kumimoji="0" lang="zh-CN" altLang="en-US">
                <a:latin typeface="Arial" panose="020B0604020202020204" pitchFamily="34" charset="0"/>
              </a:rPr>
              <a:t>）值和一个迭代值（</a:t>
            </a:r>
            <a:r>
              <a:rPr kumimoji="0" lang="en-US" altLang="zh-CN">
                <a:latin typeface="Arial" panose="020B0604020202020204" pitchFamily="34" charset="0"/>
              </a:rPr>
              <a:t>iteration</a:t>
            </a:r>
            <a:r>
              <a:rPr kumimoji="0" lang="zh-CN" altLang="en-US">
                <a:latin typeface="Arial" panose="020B0604020202020204" pitchFamily="34" charset="0"/>
              </a:rPr>
              <a:t>）组成。迭代值是一个计数器，每向</a:t>
            </a:r>
            <a:r>
              <a:rPr kumimoji="0" lang="en-US" altLang="zh-CN">
                <a:latin typeface="Arial" panose="020B0604020202020204" pitchFamily="34" charset="0"/>
              </a:rPr>
              <a:t>Victor</a:t>
            </a:r>
            <a:r>
              <a:rPr kumimoji="0" lang="zh-CN" altLang="en-US">
                <a:latin typeface="Arial" panose="020B0604020202020204" pitchFamily="34" charset="0"/>
              </a:rPr>
              <a:t>进行身份验证就减少一次。</a:t>
            </a:r>
            <a:r>
              <a:rPr kumimoji="0" lang="en-US" altLang="zh-CN">
                <a:latin typeface="Arial" panose="020B0604020202020204" pitchFamily="34" charset="0"/>
              </a:rPr>
              <a:t>Alice</a:t>
            </a:r>
            <a:r>
              <a:rPr kumimoji="0" lang="zh-CN" altLang="en-US">
                <a:latin typeface="Arial" panose="020B0604020202020204" pitchFamily="34" charset="0"/>
              </a:rPr>
              <a:t>根据挑战和自己口令生成一个通行证。计算方法如下：</a:t>
            </a:r>
            <a:br>
              <a:rPr kumimoji="0" lang="zh-CN" altLang="en-US">
                <a:latin typeface="Arial" panose="020B0604020202020204" pitchFamily="34" charset="0"/>
              </a:rPr>
            </a:br>
            <a:r>
              <a:rPr kumimoji="0" lang="zh-CN" altLang="en-US">
                <a:latin typeface="Arial" panose="020B0604020202020204" pitchFamily="34" charset="0"/>
              </a:rPr>
              <a:t>（</a:t>
            </a:r>
            <a:r>
              <a:rPr kumimoji="0" lang="en-US" altLang="zh-CN">
                <a:latin typeface="Arial" panose="020B0604020202020204" pitchFamily="34" charset="0"/>
              </a:rPr>
              <a:t>1</a:t>
            </a:r>
            <a:r>
              <a:rPr kumimoji="0" lang="zh-CN" altLang="en-US">
                <a:latin typeface="Arial" panose="020B0604020202020204" pitchFamily="34" charset="0"/>
              </a:rPr>
              <a:t>）将种子和口令串接起来。</a:t>
            </a:r>
            <a:br>
              <a:rPr kumimoji="0" lang="zh-CN" altLang="en-US">
                <a:latin typeface="Arial" panose="020B0604020202020204" pitchFamily="34" charset="0"/>
              </a:rPr>
            </a:br>
            <a:r>
              <a:rPr kumimoji="0" lang="zh-CN" altLang="en-US">
                <a:latin typeface="Arial" panose="020B0604020202020204" pitchFamily="34" charset="0"/>
              </a:rPr>
              <a:t>（</a:t>
            </a:r>
            <a:r>
              <a:rPr kumimoji="0" lang="en-US" altLang="zh-CN">
                <a:latin typeface="Arial" panose="020B0604020202020204" pitchFamily="34" charset="0"/>
              </a:rPr>
              <a:t>2</a:t>
            </a:r>
            <a:r>
              <a:rPr kumimoji="0" lang="zh-CN" altLang="en-US">
                <a:latin typeface="Arial" panose="020B0604020202020204" pitchFamily="34" charset="0"/>
              </a:rPr>
              <a:t>）将串接的字符串用散列函数进行迭代值（迭代值为一整数）次散列，产生消息摘要。</a:t>
            </a:r>
            <a:br>
              <a:rPr kumimoji="0" lang="zh-CN" altLang="en-US">
                <a:latin typeface="Arial" panose="020B0604020202020204" pitchFamily="34" charset="0"/>
              </a:rPr>
            </a:br>
            <a:r>
              <a:rPr kumimoji="0" lang="zh-CN" altLang="en-US">
                <a:latin typeface="Arial" panose="020B0604020202020204" pitchFamily="34" charset="0"/>
              </a:rPr>
              <a:t>（</a:t>
            </a:r>
            <a:r>
              <a:rPr kumimoji="0" lang="en-US" altLang="zh-CN">
                <a:latin typeface="Arial" panose="020B0604020202020204" pitchFamily="34" charset="0"/>
              </a:rPr>
              <a:t>3</a:t>
            </a:r>
            <a:r>
              <a:rPr kumimoji="0" lang="zh-CN" altLang="en-US">
                <a:latin typeface="Arial" panose="020B0604020202020204" pitchFamily="34" charset="0"/>
              </a:rPr>
              <a:t>）将消息摘要转换成可以打印的字符作为通行证。</a:t>
            </a:r>
            <a:br>
              <a:rPr kumimoji="0" lang="zh-CN" altLang="en-US">
                <a:latin typeface="Arial" panose="020B0604020202020204" pitchFamily="34" charset="0"/>
              </a:rPr>
            </a:br>
            <a:r>
              <a:rPr kumimoji="0" lang="en-US" altLang="zh-CN">
                <a:latin typeface="Arial" panose="020B0604020202020204" pitchFamily="34" charset="0"/>
              </a:rPr>
              <a:t>Alice</a:t>
            </a:r>
            <a:r>
              <a:rPr kumimoji="0" lang="zh-CN" altLang="en-US">
                <a:latin typeface="Arial" panose="020B0604020202020204" pitchFamily="34" charset="0"/>
              </a:rPr>
              <a:t>向</a:t>
            </a:r>
            <a:r>
              <a:rPr kumimoji="0" lang="en-US" altLang="zh-CN">
                <a:latin typeface="Arial" panose="020B0604020202020204" pitchFamily="34" charset="0"/>
              </a:rPr>
              <a:t>Victor</a:t>
            </a:r>
            <a:r>
              <a:rPr kumimoji="0" lang="zh-CN" altLang="en-US">
                <a:latin typeface="Arial" panose="020B0604020202020204" pitchFamily="34" charset="0"/>
              </a:rPr>
              <a:t>提供通行证请求身份认证。 </a:t>
            </a:r>
            <a:br>
              <a:rPr kumimoji="0" lang="zh-CN" altLang="en-US">
                <a:latin typeface="Arial" panose="020B0604020202020204" pitchFamily="34" charset="0"/>
              </a:rPr>
            </a:br>
            <a:r>
              <a:rPr kumimoji="0" lang="en-US" altLang="zh-CN">
                <a:latin typeface="Arial" panose="020B0604020202020204" pitchFamily="34" charset="0"/>
              </a:rPr>
              <a:t>Victor</a:t>
            </a:r>
            <a:r>
              <a:rPr kumimoji="0" lang="zh-CN" altLang="en-US">
                <a:latin typeface="Arial" panose="020B0604020202020204" pitchFamily="34" charset="0"/>
              </a:rPr>
              <a:t>收到通行证后，把通行证再散列一次，其值同上次</a:t>
            </a:r>
            <a:r>
              <a:rPr kumimoji="0" lang="en-US" altLang="zh-CN">
                <a:latin typeface="Arial" panose="020B0604020202020204" pitchFamily="34" charset="0"/>
              </a:rPr>
              <a:t>Alice</a:t>
            </a:r>
            <a:r>
              <a:rPr kumimoji="0" lang="zh-CN" altLang="en-US">
                <a:latin typeface="Arial" panose="020B0604020202020204" pitchFamily="34" charset="0"/>
              </a:rPr>
              <a:t>成功登录的口令（或初始口令）比较，如果相同则通过验证并保存这次成功通过验证的通行证，否则验证不通过。 </a:t>
            </a:r>
            <a:br>
              <a:rPr kumimoji="0" lang="zh-CN" altLang="en-US">
                <a:latin typeface="Arial" panose="020B0604020202020204" pitchFamily="34" charset="0"/>
              </a:rPr>
            </a:br>
            <a:endParaRPr kumimoji="0" lang="zh-CN"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a:extLst>
              <a:ext uri="{FF2B5EF4-FFF2-40B4-BE49-F238E27FC236}">
                <a16:creationId xmlns:a16="http://schemas.microsoft.com/office/drawing/2014/main" id="{972E6EDD-3373-6B52-697B-F4E4489925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8191A1-C6B8-F147-85E1-57AC2DEEF0C6}" type="slidenum">
              <a:rPr lang="en-US" altLang="zh-CN" smtClean="0"/>
              <a:pPr/>
              <a:t>86</a:t>
            </a:fld>
            <a:endParaRPr lang="en-US" altLang="zh-CN"/>
          </a:p>
        </p:txBody>
      </p:sp>
      <p:sp>
        <p:nvSpPr>
          <p:cNvPr id="162818" name="Rectangle 2">
            <a:extLst>
              <a:ext uri="{FF2B5EF4-FFF2-40B4-BE49-F238E27FC236}">
                <a16:creationId xmlns:a16="http://schemas.microsoft.com/office/drawing/2014/main" id="{72F7E44B-C1FE-C77F-5CF0-41416DBF2785}"/>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423FBCBD-655F-D760-E510-40414D2403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假如</a:t>
            </a:r>
            <a:r>
              <a:rPr kumimoji="0" lang="en-US" altLang="zh-CN">
                <a:latin typeface="Arial" panose="020B0604020202020204" pitchFamily="34" charset="0"/>
              </a:rPr>
              <a:t>Eve</a:t>
            </a:r>
            <a:r>
              <a:rPr kumimoji="0" lang="zh-CN" altLang="en-US">
                <a:latin typeface="Arial" panose="020B0604020202020204" pitchFamily="34" charset="0"/>
              </a:rPr>
              <a:t>是个黑客，他想冒充</a:t>
            </a:r>
            <a:r>
              <a:rPr kumimoji="0" lang="en-US" altLang="zh-CN">
                <a:latin typeface="Arial" panose="020B0604020202020204" pitchFamily="34" charset="0"/>
              </a:rPr>
              <a:t>Alice</a:t>
            </a:r>
            <a:r>
              <a:rPr kumimoji="0" lang="zh-CN" altLang="en-US">
                <a:latin typeface="Arial" panose="020B0604020202020204" pitchFamily="34" charset="0"/>
              </a:rPr>
              <a:t>进行身份。</a:t>
            </a:r>
            <a:r>
              <a:rPr kumimoji="0" lang="en-US" altLang="zh-CN">
                <a:latin typeface="Arial" panose="020B0604020202020204" pitchFamily="34" charset="0"/>
              </a:rPr>
              <a:t>Eve</a:t>
            </a:r>
            <a:r>
              <a:rPr kumimoji="0" lang="zh-CN" altLang="en-US">
                <a:latin typeface="Arial" panose="020B0604020202020204" pitchFamily="34" charset="0"/>
              </a:rPr>
              <a:t>可以用如下方法达到目的：</a:t>
            </a:r>
          </a:p>
          <a:p>
            <a:pPr eaLnBrk="1" hangingPunct="1"/>
            <a:r>
              <a:rPr kumimoji="0" lang="en-US" altLang="zh-CN">
                <a:latin typeface="Arial" panose="020B0604020202020204" pitchFamily="34" charset="0"/>
              </a:rPr>
              <a:t>Eve</a:t>
            </a:r>
            <a:r>
              <a:rPr kumimoji="0" lang="zh-CN" altLang="en-US">
                <a:latin typeface="Arial" panose="020B0604020202020204" pitchFamily="34" charset="0"/>
              </a:rPr>
              <a:t>也可以将</a:t>
            </a:r>
            <a:r>
              <a:rPr kumimoji="0" lang="en-US" altLang="zh-CN">
                <a:latin typeface="Arial" panose="020B0604020202020204" pitchFamily="34" charset="0"/>
              </a:rPr>
              <a:t>Victor</a:t>
            </a:r>
            <a:r>
              <a:rPr kumimoji="0" lang="zh-CN" altLang="en-US">
                <a:latin typeface="Arial" panose="020B0604020202020204" pitchFamily="34" charset="0"/>
              </a:rPr>
              <a:t>发给</a:t>
            </a:r>
            <a:r>
              <a:rPr kumimoji="0" lang="en-US" altLang="zh-CN">
                <a:latin typeface="Arial" panose="020B0604020202020204" pitchFamily="34" charset="0"/>
              </a:rPr>
              <a:t>Alice</a:t>
            </a:r>
            <a:r>
              <a:rPr kumimoji="0" lang="zh-CN" altLang="en-US">
                <a:latin typeface="Arial" panose="020B0604020202020204" pitchFamily="34" charset="0"/>
              </a:rPr>
              <a:t>发出的挑战中的迭代值修改较小的数，然后通过窃取</a:t>
            </a:r>
            <a:r>
              <a:rPr kumimoji="0" lang="en-US" altLang="zh-CN">
                <a:latin typeface="Arial" panose="020B0604020202020204" pitchFamily="34" charset="0"/>
              </a:rPr>
              <a:t>Alice</a:t>
            </a:r>
            <a:r>
              <a:rPr kumimoji="0" lang="zh-CN" altLang="en-US">
                <a:latin typeface="Arial" panose="020B0604020202020204" pitchFamily="34" charset="0"/>
              </a:rPr>
              <a:t>计算的通行证进行离线攻击。</a:t>
            </a:r>
            <a:br>
              <a:rPr kumimoji="0" lang="zh-CN" altLang="en-US">
                <a:latin typeface="Arial" panose="020B0604020202020204" pitchFamily="34" charset="0"/>
              </a:rPr>
            </a:br>
            <a:br>
              <a:rPr kumimoji="0" lang="zh-CN" altLang="en-US">
                <a:latin typeface="Arial" panose="020B0604020202020204" pitchFamily="34" charset="0"/>
              </a:rPr>
            </a:br>
            <a:endParaRPr kumimoji="0" lang="zh-CN"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a:extLst>
              <a:ext uri="{FF2B5EF4-FFF2-40B4-BE49-F238E27FC236}">
                <a16:creationId xmlns:a16="http://schemas.microsoft.com/office/drawing/2014/main" id="{2FDB1BD1-FD68-21DD-90AD-AF90DE9008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235265-E520-AF43-BC1E-F34D73061D97}" type="slidenum">
              <a:rPr lang="en-US" altLang="zh-CN" smtClean="0"/>
              <a:pPr/>
              <a:t>90</a:t>
            </a:fld>
            <a:endParaRPr lang="en-US" altLang="zh-CN"/>
          </a:p>
        </p:txBody>
      </p:sp>
      <p:sp>
        <p:nvSpPr>
          <p:cNvPr id="167938" name="Rectangle 2">
            <a:extLst>
              <a:ext uri="{FF2B5EF4-FFF2-40B4-BE49-F238E27FC236}">
                <a16:creationId xmlns:a16="http://schemas.microsoft.com/office/drawing/2014/main" id="{530280EF-3C0A-1A8A-B965-03671D6B75D7}"/>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697050F3-466D-5AF0-01CF-9EAFB57090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B12E28F5-603F-FDC8-C96E-57FF9997C9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C60933-44F7-9247-A6DF-11059C39A1EF}" type="slidenum">
              <a:rPr lang="en-US" altLang="zh-CN" smtClean="0"/>
              <a:pPr/>
              <a:t>15</a:t>
            </a:fld>
            <a:endParaRPr lang="en-US" altLang="zh-CN"/>
          </a:p>
        </p:txBody>
      </p:sp>
      <p:sp>
        <p:nvSpPr>
          <p:cNvPr id="36866" name="Rectangle 2">
            <a:extLst>
              <a:ext uri="{FF2B5EF4-FFF2-40B4-BE49-F238E27FC236}">
                <a16:creationId xmlns:a16="http://schemas.microsoft.com/office/drawing/2014/main" id="{892E83A1-0B9A-E48D-C7CD-8C461DF1F470}"/>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E60E0DC6-C1FD-EC55-1526-030D5D50385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a:extLst>
              <a:ext uri="{FF2B5EF4-FFF2-40B4-BE49-F238E27FC236}">
                <a16:creationId xmlns:a16="http://schemas.microsoft.com/office/drawing/2014/main" id="{4FC1C966-8B0B-3DBC-6BE9-99FDD8B2DE3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2CF350-E077-3B4C-8984-2A2094676F74}" type="slidenum">
              <a:rPr lang="en-US" altLang="zh-CN" smtClean="0"/>
              <a:pPr/>
              <a:t>95</a:t>
            </a:fld>
            <a:endParaRPr lang="en-US" altLang="zh-CN"/>
          </a:p>
        </p:txBody>
      </p:sp>
      <p:sp>
        <p:nvSpPr>
          <p:cNvPr id="174082" name="Rectangle 2">
            <a:extLst>
              <a:ext uri="{FF2B5EF4-FFF2-40B4-BE49-F238E27FC236}">
                <a16:creationId xmlns:a16="http://schemas.microsoft.com/office/drawing/2014/main" id="{14F3F6E9-D9DD-55CB-4F4A-7B145B1E17F0}"/>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8ADA03BA-6A82-854D-B5A3-1540652147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a:extLst>
              <a:ext uri="{FF2B5EF4-FFF2-40B4-BE49-F238E27FC236}">
                <a16:creationId xmlns:a16="http://schemas.microsoft.com/office/drawing/2014/main" id="{4C2739B3-09B3-8BB4-535A-8CE1A4B9BD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0E3C9D-A2F2-E142-A9F3-4E04998BA409}" type="slidenum">
              <a:rPr lang="en-US" altLang="zh-CN" smtClean="0"/>
              <a:pPr/>
              <a:t>96</a:t>
            </a:fld>
            <a:endParaRPr lang="en-US" altLang="zh-CN"/>
          </a:p>
        </p:txBody>
      </p:sp>
      <p:sp>
        <p:nvSpPr>
          <p:cNvPr id="176130" name="Rectangle 2">
            <a:extLst>
              <a:ext uri="{FF2B5EF4-FFF2-40B4-BE49-F238E27FC236}">
                <a16:creationId xmlns:a16="http://schemas.microsoft.com/office/drawing/2014/main" id="{1737FC74-0450-E77D-7B79-6F5924191583}"/>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1C6ABB21-7060-5A82-111E-4A9B2D5D4F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a:extLst>
              <a:ext uri="{FF2B5EF4-FFF2-40B4-BE49-F238E27FC236}">
                <a16:creationId xmlns:a16="http://schemas.microsoft.com/office/drawing/2014/main" id="{512F6D30-D28E-FF1B-9639-A69A995580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B9A9A1-E7D1-F94A-BBEE-B0097D57AA05}" type="slidenum">
              <a:rPr lang="en-US" altLang="zh-CN" smtClean="0"/>
              <a:pPr/>
              <a:t>97</a:t>
            </a:fld>
            <a:endParaRPr lang="en-US" altLang="zh-CN"/>
          </a:p>
        </p:txBody>
      </p:sp>
      <p:sp>
        <p:nvSpPr>
          <p:cNvPr id="178178" name="Rectangle 2">
            <a:extLst>
              <a:ext uri="{FF2B5EF4-FFF2-40B4-BE49-F238E27FC236}">
                <a16:creationId xmlns:a16="http://schemas.microsoft.com/office/drawing/2014/main" id="{EA080CC2-8B76-771E-DBA0-7229D8624137}"/>
              </a:ext>
            </a:extLst>
          </p:cNvPr>
          <p:cNvSpPr>
            <a:spLocks noGrp="1" noRot="1" noChangeAspect="1" noChangeArrowheads="1" noTextEdit="1"/>
          </p:cNvSpPr>
          <p:nvPr>
            <p:ph type="sldImg"/>
          </p:nvPr>
        </p:nvSpPr>
        <p:spPr>
          <a:ln/>
        </p:spPr>
      </p:sp>
      <p:sp>
        <p:nvSpPr>
          <p:cNvPr id="178179" name="Rectangle 3">
            <a:extLst>
              <a:ext uri="{FF2B5EF4-FFF2-40B4-BE49-F238E27FC236}">
                <a16:creationId xmlns:a16="http://schemas.microsoft.com/office/drawing/2014/main" id="{442F8B75-C280-AC9D-3052-86C0CB683C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a:extLst>
              <a:ext uri="{FF2B5EF4-FFF2-40B4-BE49-F238E27FC236}">
                <a16:creationId xmlns:a16="http://schemas.microsoft.com/office/drawing/2014/main" id="{51033E1D-CCA3-4E52-B29E-7152CDCA26F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4A6D82-7480-0E48-AEE3-7864F665AA52}" type="slidenum">
              <a:rPr lang="en-US" altLang="zh-CN" smtClean="0"/>
              <a:pPr/>
              <a:t>98</a:t>
            </a:fld>
            <a:endParaRPr lang="en-US" altLang="zh-CN"/>
          </a:p>
        </p:txBody>
      </p:sp>
      <p:sp>
        <p:nvSpPr>
          <p:cNvPr id="180226" name="Rectangle 2">
            <a:extLst>
              <a:ext uri="{FF2B5EF4-FFF2-40B4-BE49-F238E27FC236}">
                <a16:creationId xmlns:a16="http://schemas.microsoft.com/office/drawing/2014/main" id="{3DFED0C5-6E48-7515-87F1-8EF6878F6514}"/>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913875E3-329D-597F-0990-4E91ACF0E1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a:extLst>
              <a:ext uri="{FF2B5EF4-FFF2-40B4-BE49-F238E27FC236}">
                <a16:creationId xmlns:a16="http://schemas.microsoft.com/office/drawing/2014/main" id="{D230AAB0-66FA-5520-5888-47D1287286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58B78E-099B-6A4C-AF5F-FBDCC068C2F2}" type="slidenum">
              <a:rPr lang="en-US" altLang="zh-CN" smtClean="0"/>
              <a:pPr/>
              <a:t>99</a:t>
            </a:fld>
            <a:endParaRPr lang="en-US" altLang="zh-CN"/>
          </a:p>
        </p:txBody>
      </p:sp>
      <p:sp>
        <p:nvSpPr>
          <p:cNvPr id="182274" name="Rectangle 2">
            <a:extLst>
              <a:ext uri="{FF2B5EF4-FFF2-40B4-BE49-F238E27FC236}">
                <a16:creationId xmlns:a16="http://schemas.microsoft.com/office/drawing/2014/main" id="{832A16C4-38CD-A7CE-A107-6D26BDF6F7A9}"/>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68225345-7C5C-BF1C-3EC5-4EFC127E80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a:extLst>
              <a:ext uri="{FF2B5EF4-FFF2-40B4-BE49-F238E27FC236}">
                <a16:creationId xmlns:a16="http://schemas.microsoft.com/office/drawing/2014/main" id="{FD7016D5-591F-04BE-3EF6-C26E2BCA69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DA1FEB-CA88-1B49-9EE7-0FD011D9F301}" type="slidenum">
              <a:rPr lang="en-US" altLang="zh-CN" smtClean="0"/>
              <a:pPr/>
              <a:t>100</a:t>
            </a:fld>
            <a:endParaRPr lang="en-US" altLang="zh-CN"/>
          </a:p>
        </p:txBody>
      </p:sp>
      <p:sp>
        <p:nvSpPr>
          <p:cNvPr id="184322" name="Rectangle 2">
            <a:extLst>
              <a:ext uri="{FF2B5EF4-FFF2-40B4-BE49-F238E27FC236}">
                <a16:creationId xmlns:a16="http://schemas.microsoft.com/office/drawing/2014/main" id="{7EE8DB29-B5B3-628D-7044-1C990883012E}"/>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5359C104-A404-D937-247D-8541FAC1A7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a:extLst>
              <a:ext uri="{FF2B5EF4-FFF2-40B4-BE49-F238E27FC236}">
                <a16:creationId xmlns:a16="http://schemas.microsoft.com/office/drawing/2014/main" id="{FFE5A3B6-8B64-F321-4B00-1973B03D90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BDBA51-C0D5-4B42-B663-3513FD5CEE17}" type="slidenum">
              <a:rPr lang="en-US" altLang="zh-CN" smtClean="0"/>
              <a:pPr/>
              <a:t>101</a:t>
            </a:fld>
            <a:endParaRPr lang="en-US" altLang="zh-CN"/>
          </a:p>
        </p:txBody>
      </p:sp>
      <p:sp>
        <p:nvSpPr>
          <p:cNvPr id="186370" name="Rectangle 2">
            <a:extLst>
              <a:ext uri="{FF2B5EF4-FFF2-40B4-BE49-F238E27FC236}">
                <a16:creationId xmlns:a16="http://schemas.microsoft.com/office/drawing/2014/main" id="{8DE78DE2-E724-4ABA-3D2E-D5AC3E802F73}"/>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814732A8-B51B-F22D-4E48-504F3E3DC9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a:extLst>
              <a:ext uri="{FF2B5EF4-FFF2-40B4-BE49-F238E27FC236}">
                <a16:creationId xmlns:a16="http://schemas.microsoft.com/office/drawing/2014/main" id="{A2B5111A-AA3A-2211-0532-D707630ADC2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1470D8-0A01-F34F-BF1A-166E4A05B7D1}" type="slidenum">
              <a:rPr lang="en-US" altLang="zh-CN" smtClean="0"/>
              <a:pPr/>
              <a:t>102</a:t>
            </a:fld>
            <a:endParaRPr lang="en-US" altLang="zh-CN"/>
          </a:p>
        </p:txBody>
      </p:sp>
      <p:sp>
        <p:nvSpPr>
          <p:cNvPr id="188418" name="Rectangle 2">
            <a:extLst>
              <a:ext uri="{FF2B5EF4-FFF2-40B4-BE49-F238E27FC236}">
                <a16:creationId xmlns:a16="http://schemas.microsoft.com/office/drawing/2014/main" id="{9E9F5564-35E5-418C-F2B2-3F7C8A05C90A}"/>
              </a:ext>
            </a:extLst>
          </p:cNvPr>
          <p:cNvSpPr>
            <a:spLocks noGrp="1" noRot="1" noChangeAspect="1" noChangeArrowheads="1" noTextEdit="1"/>
          </p:cNvSpPr>
          <p:nvPr>
            <p:ph type="sldImg"/>
          </p:nvPr>
        </p:nvSpPr>
        <p:spPr>
          <a:ln/>
        </p:spPr>
      </p:sp>
      <p:sp>
        <p:nvSpPr>
          <p:cNvPr id="188419" name="Rectangle 3">
            <a:extLst>
              <a:ext uri="{FF2B5EF4-FFF2-40B4-BE49-F238E27FC236}">
                <a16:creationId xmlns:a16="http://schemas.microsoft.com/office/drawing/2014/main" id="{8B63300C-2533-B0C9-C000-CAFE54ADC6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a:extLst>
              <a:ext uri="{FF2B5EF4-FFF2-40B4-BE49-F238E27FC236}">
                <a16:creationId xmlns:a16="http://schemas.microsoft.com/office/drawing/2014/main" id="{773F366F-C3C1-7674-73D6-8B8415C44C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EB8137-7247-6F49-AA53-BF908849FB92}" type="slidenum">
              <a:rPr lang="en-US" altLang="zh-CN" smtClean="0"/>
              <a:pPr/>
              <a:t>103</a:t>
            </a:fld>
            <a:endParaRPr lang="en-US" altLang="zh-CN"/>
          </a:p>
        </p:txBody>
      </p:sp>
      <p:sp>
        <p:nvSpPr>
          <p:cNvPr id="190466" name="Rectangle 2">
            <a:extLst>
              <a:ext uri="{FF2B5EF4-FFF2-40B4-BE49-F238E27FC236}">
                <a16:creationId xmlns:a16="http://schemas.microsoft.com/office/drawing/2014/main" id="{E9AD9DB8-8B7A-6B44-4E09-31829E0EA069}"/>
              </a:ext>
            </a:extLst>
          </p:cNvPr>
          <p:cNvSpPr>
            <a:spLocks noGrp="1" noRot="1" noChangeAspect="1" noChangeArrowheads="1" noTextEdit="1"/>
          </p:cNvSpPr>
          <p:nvPr>
            <p:ph type="sldImg"/>
          </p:nvPr>
        </p:nvSpPr>
        <p:spPr>
          <a:ln/>
        </p:spPr>
      </p:sp>
      <p:sp>
        <p:nvSpPr>
          <p:cNvPr id="190467" name="Rectangle 3">
            <a:extLst>
              <a:ext uri="{FF2B5EF4-FFF2-40B4-BE49-F238E27FC236}">
                <a16:creationId xmlns:a16="http://schemas.microsoft.com/office/drawing/2014/main" id="{762C9CEC-D6E9-AF8C-051F-A28E0A5ADDF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a:extLst>
              <a:ext uri="{FF2B5EF4-FFF2-40B4-BE49-F238E27FC236}">
                <a16:creationId xmlns:a16="http://schemas.microsoft.com/office/drawing/2014/main" id="{48E2EC2F-B251-8D3D-1C9A-186749AC73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EEFA93-0A90-6249-A55B-0BE857981A0E}" type="slidenum">
              <a:rPr lang="en-US" altLang="zh-CN" smtClean="0"/>
              <a:pPr/>
              <a:t>104</a:t>
            </a:fld>
            <a:endParaRPr lang="en-US" altLang="zh-CN"/>
          </a:p>
        </p:txBody>
      </p:sp>
      <p:sp>
        <p:nvSpPr>
          <p:cNvPr id="192514" name="Rectangle 2">
            <a:extLst>
              <a:ext uri="{FF2B5EF4-FFF2-40B4-BE49-F238E27FC236}">
                <a16:creationId xmlns:a16="http://schemas.microsoft.com/office/drawing/2014/main" id="{72552A62-3789-BCF7-BFE5-FD49AB6E214E}"/>
              </a:ext>
            </a:extLst>
          </p:cNvPr>
          <p:cNvSpPr>
            <a:spLocks noGrp="1" noRot="1" noChangeAspect="1" noChangeArrowheads="1" noTextEdit="1"/>
          </p:cNvSpPr>
          <p:nvPr>
            <p:ph type="sldImg"/>
          </p:nvPr>
        </p:nvSpPr>
        <p:spPr>
          <a:ln/>
        </p:spPr>
      </p:sp>
      <p:sp>
        <p:nvSpPr>
          <p:cNvPr id="192515" name="Rectangle 3">
            <a:extLst>
              <a:ext uri="{FF2B5EF4-FFF2-40B4-BE49-F238E27FC236}">
                <a16:creationId xmlns:a16="http://schemas.microsoft.com/office/drawing/2014/main" id="{F9088184-0C96-449A-5DFE-AEE700BBC3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6FDC780B-B995-F5C6-8B9D-6D26B17D83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06BF06-8ACE-4C48-8E95-6910877EB8E4}" type="slidenum">
              <a:rPr lang="en-US" altLang="zh-CN" smtClean="0"/>
              <a:pPr/>
              <a:t>19</a:t>
            </a:fld>
            <a:endParaRPr lang="en-US" altLang="zh-CN"/>
          </a:p>
        </p:txBody>
      </p:sp>
      <p:sp>
        <p:nvSpPr>
          <p:cNvPr id="41986" name="Rectangle 2">
            <a:extLst>
              <a:ext uri="{FF2B5EF4-FFF2-40B4-BE49-F238E27FC236}">
                <a16:creationId xmlns:a16="http://schemas.microsoft.com/office/drawing/2014/main" id="{2C7D5D7D-43D7-37C7-C79D-D38D51E846E8}"/>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9B5623D1-509E-0F40-F608-F6A06BA092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需要由自主访问控制方式保护的客体数量取决于系统想要的环境。几乎所有系统的</a:t>
            </a:r>
            <a:r>
              <a:rPr kumimoji="0" lang="en-US" altLang="zh-CN">
                <a:latin typeface="Arial" panose="020B0604020202020204" pitchFamily="34" charset="0"/>
              </a:rPr>
              <a:t>DAC</a:t>
            </a:r>
            <a:r>
              <a:rPr kumimoji="0" lang="zh-CN" altLang="en-US">
                <a:latin typeface="Arial" panose="020B0604020202020204" pitchFamily="34" charset="0"/>
              </a:rPr>
              <a:t>机制中都包括对文件、目录、通信信道以及设备的访问控制。如果通用操作系统希望为用户提供较完备的和友好的</a:t>
            </a:r>
            <a:r>
              <a:rPr kumimoji="0" lang="en-US" altLang="zh-CN">
                <a:latin typeface="Arial" panose="020B0604020202020204" pitchFamily="34" charset="0"/>
              </a:rPr>
              <a:t>DAC</a:t>
            </a:r>
            <a:r>
              <a:rPr kumimoji="0" lang="zh-CN" altLang="en-US">
                <a:latin typeface="Arial" panose="020B0604020202020204" pitchFamily="34" charset="0"/>
              </a:rPr>
              <a:t>接口，那么在系统中还应该包括对邮箱、消息、</a:t>
            </a:r>
            <a:r>
              <a:rPr kumimoji="0" lang="en-US" altLang="zh-CN">
                <a:latin typeface="Arial" panose="020B0604020202020204" pitchFamily="34" charset="0"/>
              </a:rPr>
              <a:t>I/O</a:t>
            </a:r>
            <a:r>
              <a:rPr kumimoji="0" lang="zh-CN" altLang="en-US">
                <a:latin typeface="Arial" panose="020B0604020202020204" pitchFamily="34" charset="0"/>
              </a:rPr>
              <a:t>设备等客体提供自主访问控制保护。 </a:t>
            </a:r>
          </a:p>
          <a:p>
            <a:pPr eaLnBrk="1" hangingPunct="1"/>
            <a:endParaRPr kumimoji="0" lang="en-US" altLang="zh-CN">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a:extLst>
              <a:ext uri="{FF2B5EF4-FFF2-40B4-BE49-F238E27FC236}">
                <a16:creationId xmlns:a16="http://schemas.microsoft.com/office/drawing/2014/main" id="{2AA24D84-E231-9C0F-50E2-76D207E56A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2E3258-FCB0-664D-A57C-CE70C1082681}" type="slidenum">
              <a:rPr lang="en-US" altLang="zh-CN" smtClean="0"/>
              <a:pPr/>
              <a:t>105</a:t>
            </a:fld>
            <a:endParaRPr lang="en-US" altLang="zh-CN"/>
          </a:p>
        </p:txBody>
      </p:sp>
      <p:sp>
        <p:nvSpPr>
          <p:cNvPr id="194562" name="Rectangle 2">
            <a:extLst>
              <a:ext uri="{FF2B5EF4-FFF2-40B4-BE49-F238E27FC236}">
                <a16:creationId xmlns:a16="http://schemas.microsoft.com/office/drawing/2014/main" id="{F34500B3-23B6-3C3E-B283-2A593007A85A}"/>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60221487-42A6-D22F-C434-7E13BAF486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a:extLst>
              <a:ext uri="{FF2B5EF4-FFF2-40B4-BE49-F238E27FC236}">
                <a16:creationId xmlns:a16="http://schemas.microsoft.com/office/drawing/2014/main" id="{9B0BA5D9-1D9D-EEF1-46DA-E9F772CB98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A4EA89-874D-EA48-B862-C77D404031DF}" type="slidenum">
              <a:rPr lang="en-US" altLang="zh-CN" smtClean="0"/>
              <a:pPr/>
              <a:t>106</a:t>
            </a:fld>
            <a:endParaRPr lang="en-US" altLang="zh-CN"/>
          </a:p>
        </p:txBody>
      </p:sp>
      <p:sp>
        <p:nvSpPr>
          <p:cNvPr id="196610" name="Rectangle 2">
            <a:extLst>
              <a:ext uri="{FF2B5EF4-FFF2-40B4-BE49-F238E27FC236}">
                <a16:creationId xmlns:a16="http://schemas.microsoft.com/office/drawing/2014/main" id="{583804A9-DDA6-DC3F-78C4-02F253728131}"/>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C484336D-A1F1-22EB-B6E9-57D6A59193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a:extLst>
              <a:ext uri="{FF2B5EF4-FFF2-40B4-BE49-F238E27FC236}">
                <a16:creationId xmlns:a16="http://schemas.microsoft.com/office/drawing/2014/main" id="{1093E563-DCF9-9684-6F6A-A661233CD5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2E9A69-33B8-D541-8A9D-9304F3135DEE}" type="slidenum">
              <a:rPr lang="en-US" altLang="zh-CN" smtClean="0"/>
              <a:pPr/>
              <a:t>107</a:t>
            </a:fld>
            <a:endParaRPr lang="en-US" altLang="zh-CN"/>
          </a:p>
        </p:txBody>
      </p:sp>
      <p:sp>
        <p:nvSpPr>
          <p:cNvPr id="198658" name="Rectangle 2">
            <a:extLst>
              <a:ext uri="{FF2B5EF4-FFF2-40B4-BE49-F238E27FC236}">
                <a16:creationId xmlns:a16="http://schemas.microsoft.com/office/drawing/2014/main" id="{753CB5C1-19F3-7CCD-2BBC-18C20039462B}"/>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38FDF29C-81BF-94EA-CC3E-08C7E99E28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92E958FF-9627-EDE1-7427-ED2949E2CA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72653E-39BF-B546-95E1-2A0C3C00DC04}" type="slidenum">
              <a:rPr lang="en-US" altLang="zh-CN" smtClean="0"/>
              <a:pPr/>
              <a:t>108</a:t>
            </a:fld>
            <a:endParaRPr lang="en-US" altLang="zh-CN"/>
          </a:p>
        </p:txBody>
      </p:sp>
      <p:sp>
        <p:nvSpPr>
          <p:cNvPr id="200706" name="Rectangle 2">
            <a:extLst>
              <a:ext uri="{FF2B5EF4-FFF2-40B4-BE49-F238E27FC236}">
                <a16:creationId xmlns:a16="http://schemas.microsoft.com/office/drawing/2014/main" id="{BDF2DE9C-EA96-F5A4-CE4F-7CB37893432C}"/>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E5766061-8686-0271-DCE2-B9A694B7A2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a:extLst>
              <a:ext uri="{FF2B5EF4-FFF2-40B4-BE49-F238E27FC236}">
                <a16:creationId xmlns:a16="http://schemas.microsoft.com/office/drawing/2014/main" id="{BA8B32C1-B626-B948-13C0-295907A37C9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4B8576-5453-B742-91F5-C3D7EF76950B}" type="slidenum">
              <a:rPr lang="en-US" altLang="zh-CN" smtClean="0"/>
              <a:pPr/>
              <a:t>109</a:t>
            </a:fld>
            <a:endParaRPr lang="en-US" altLang="zh-CN"/>
          </a:p>
        </p:txBody>
      </p:sp>
      <p:sp>
        <p:nvSpPr>
          <p:cNvPr id="202754" name="Rectangle 2">
            <a:extLst>
              <a:ext uri="{FF2B5EF4-FFF2-40B4-BE49-F238E27FC236}">
                <a16:creationId xmlns:a16="http://schemas.microsoft.com/office/drawing/2014/main" id="{A252DA78-7128-60C5-17C2-82565EB590DD}"/>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4AAA99FC-8074-AC18-375A-95E3088AB6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a:extLst>
              <a:ext uri="{FF2B5EF4-FFF2-40B4-BE49-F238E27FC236}">
                <a16:creationId xmlns:a16="http://schemas.microsoft.com/office/drawing/2014/main" id="{AC7B3D29-70DE-E652-C9D5-786DD715C9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1596E4-BB30-6042-9C1A-CDBCE63F7E43}" type="slidenum">
              <a:rPr lang="en-US" altLang="zh-CN" smtClean="0"/>
              <a:pPr/>
              <a:t>110</a:t>
            </a:fld>
            <a:endParaRPr lang="en-US" altLang="zh-CN"/>
          </a:p>
        </p:txBody>
      </p:sp>
      <p:sp>
        <p:nvSpPr>
          <p:cNvPr id="204802" name="Rectangle 2">
            <a:extLst>
              <a:ext uri="{FF2B5EF4-FFF2-40B4-BE49-F238E27FC236}">
                <a16:creationId xmlns:a16="http://schemas.microsoft.com/office/drawing/2014/main" id="{BFB023FA-980D-5F61-E2FD-E4F353EF6B88}"/>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61A98ED3-F0C8-BD83-5C3E-D06DB69B02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a:extLst>
              <a:ext uri="{FF2B5EF4-FFF2-40B4-BE49-F238E27FC236}">
                <a16:creationId xmlns:a16="http://schemas.microsoft.com/office/drawing/2014/main" id="{5C2286CE-9118-73B2-1969-650527EBCE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147C2A-4762-334F-A79A-2FACCAE8AF9C}" type="slidenum">
              <a:rPr lang="en-US" altLang="zh-CN" smtClean="0"/>
              <a:pPr/>
              <a:t>111</a:t>
            </a:fld>
            <a:endParaRPr lang="en-US" altLang="zh-CN"/>
          </a:p>
        </p:txBody>
      </p:sp>
      <p:sp>
        <p:nvSpPr>
          <p:cNvPr id="206850" name="Rectangle 2">
            <a:extLst>
              <a:ext uri="{FF2B5EF4-FFF2-40B4-BE49-F238E27FC236}">
                <a16:creationId xmlns:a16="http://schemas.microsoft.com/office/drawing/2014/main" id="{A08A1F34-49FD-B9AA-55BA-419551CF2A7C}"/>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32A59747-7537-889C-E35A-8C477560BA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b="1">
                <a:latin typeface="Arial" panose="020B0604020202020204" pitchFamily="34" charset="0"/>
              </a:rPr>
              <a:t>Message(1)	Client </a:t>
            </a:r>
            <a:r>
              <a:rPr kumimoji="0" lang="zh-CN" altLang="zh-CN" b="1">
                <a:latin typeface="Arial" panose="020B0604020202020204" pitchFamily="34" charset="0"/>
              </a:rPr>
              <a:t>请求</a:t>
            </a:r>
            <a:r>
              <a:rPr kumimoji="0" lang="zh-CN" altLang="en-US" b="1">
                <a:latin typeface="Arial" panose="020B0604020202020204" pitchFamily="34" charset="0"/>
              </a:rPr>
              <a:t> </a:t>
            </a:r>
            <a:r>
              <a:rPr kumimoji="0" lang="en-US" altLang="zh-CN" b="1">
                <a:latin typeface="Arial" panose="020B0604020202020204" pitchFamily="34" charset="0"/>
              </a:rPr>
              <a:t>ticket-granting ticket</a:t>
            </a:r>
          </a:p>
          <a:p>
            <a:r>
              <a:rPr kumimoji="0" lang="en-US" altLang="zh-CN" b="1">
                <a:latin typeface="Arial" panose="020B0604020202020204" pitchFamily="34" charset="0"/>
              </a:rPr>
              <a:t>    ID</a:t>
            </a:r>
            <a:r>
              <a:rPr kumimoji="0" lang="en-US" altLang="zh-CN" b="1" baseline="-25000">
                <a:latin typeface="Arial" panose="020B0604020202020204" pitchFamily="34" charset="0"/>
              </a:rPr>
              <a:t>C</a:t>
            </a:r>
            <a:r>
              <a:rPr kumimoji="0" lang="en-US" altLang="zh-CN" b="1">
                <a:latin typeface="Arial" panose="020B0604020202020204" pitchFamily="34" charset="0"/>
              </a:rPr>
              <a:t>   :	</a:t>
            </a:r>
            <a:r>
              <a:rPr kumimoji="0" lang="zh-CN" altLang="en-US" b="1">
                <a:latin typeface="Arial" panose="020B0604020202020204" pitchFamily="34" charset="0"/>
              </a:rPr>
              <a:t>告诉</a:t>
            </a:r>
            <a:r>
              <a:rPr kumimoji="0" lang="en-US" altLang="zh-CN" b="1">
                <a:latin typeface="Arial" panose="020B0604020202020204" pitchFamily="34" charset="0"/>
              </a:rPr>
              <a:t>AS</a:t>
            </a:r>
            <a:r>
              <a:rPr kumimoji="0" lang="zh-CN" altLang="en-US" b="1">
                <a:latin typeface="Arial" panose="020B0604020202020204" pitchFamily="34" charset="0"/>
              </a:rPr>
              <a:t>本</a:t>
            </a:r>
            <a:r>
              <a:rPr kumimoji="0" lang="en-US" altLang="zh-CN" b="1">
                <a:latin typeface="Arial" panose="020B0604020202020204" pitchFamily="34" charset="0"/>
              </a:rPr>
              <a:t>client</a:t>
            </a:r>
            <a:r>
              <a:rPr kumimoji="0" lang="zh-CN" altLang="zh-CN" b="1">
                <a:latin typeface="Arial" panose="020B0604020202020204" pitchFamily="34" charset="0"/>
              </a:rPr>
              <a:t>端的</a:t>
            </a:r>
            <a:r>
              <a:rPr kumimoji="0" lang="zh-CN" altLang="en-US" b="1">
                <a:latin typeface="Arial" panose="020B0604020202020204" pitchFamily="34" charset="0"/>
              </a:rPr>
              <a:t>用户标识；    </a:t>
            </a:r>
            <a:r>
              <a:rPr kumimoji="0" lang="en-US" altLang="zh-CN" b="1">
                <a:latin typeface="Arial" panose="020B0604020202020204" pitchFamily="34" charset="0"/>
              </a:rPr>
              <a:t>ID</a:t>
            </a:r>
            <a:r>
              <a:rPr kumimoji="0" lang="en-US" altLang="zh-CN" b="1" baseline="-25000">
                <a:latin typeface="Arial" panose="020B0604020202020204" pitchFamily="34" charset="0"/>
              </a:rPr>
              <a:t>tgs</a:t>
            </a:r>
            <a:r>
              <a:rPr kumimoji="0" lang="en-US" altLang="zh-CN" b="1">
                <a:latin typeface="Arial" panose="020B0604020202020204" pitchFamily="34" charset="0"/>
              </a:rPr>
              <a:t>  :	</a:t>
            </a:r>
            <a:r>
              <a:rPr kumimoji="0" lang="zh-CN" altLang="zh-CN" b="1">
                <a:latin typeface="Arial" panose="020B0604020202020204" pitchFamily="34" charset="0"/>
              </a:rPr>
              <a:t>告诉</a:t>
            </a:r>
            <a:r>
              <a:rPr kumimoji="0" lang="en-US" altLang="zh-CN" b="1">
                <a:latin typeface="Arial" panose="020B0604020202020204" pitchFamily="34" charset="0"/>
              </a:rPr>
              <a:t>AS</a:t>
            </a:r>
            <a:r>
              <a:rPr kumimoji="0" lang="zh-CN" altLang="zh-CN" b="1">
                <a:latin typeface="Arial" panose="020B0604020202020204" pitchFamily="34" charset="0"/>
              </a:rPr>
              <a:t>用户请求访问</a:t>
            </a:r>
            <a:r>
              <a:rPr kumimoji="0" lang="en-US" altLang="zh-CN" b="1">
                <a:latin typeface="Arial" panose="020B0604020202020204" pitchFamily="34" charset="0"/>
              </a:rPr>
              <a:t>TGS</a:t>
            </a:r>
            <a:r>
              <a:rPr kumimoji="0" lang="zh-CN" altLang="en-US" b="1">
                <a:latin typeface="Arial" panose="020B0604020202020204" pitchFamily="34" charset="0"/>
              </a:rPr>
              <a:t>；    </a:t>
            </a:r>
            <a:r>
              <a:rPr kumimoji="0" lang="en-US" altLang="zh-CN" b="1">
                <a:latin typeface="Arial" panose="020B0604020202020204" pitchFamily="34" charset="0"/>
              </a:rPr>
              <a:t>TS</a:t>
            </a:r>
            <a:r>
              <a:rPr kumimoji="0" lang="en-US" altLang="zh-CN" b="1" baseline="-25000">
                <a:latin typeface="Arial" panose="020B0604020202020204" pitchFamily="34" charset="0"/>
              </a:rPr>
              <a:t>1</a:t>
            </a:r>
            <a:r>
              <a:rPr kumimoji="0" lang="en-US" altLang="zh-CN" b="1">
                <a:latin typeface="Arial" panose="020B0604020202020204" pitchFamily="34" charset="0"/>
              </a:rPr>
              <a:t>   :	</a:t>
            </a:r>
            <a:r>
              <a:rPr kumimoji="0" lang="zh-CN" altLang="zh-CN" b="1">
                <a:latin typeface="Arial" panose="020B0604020202020204" pitchFamily="34" charset="0"/>
              </a:rPr>
              <a:t>让</a:t>
            </a:r>
            <a:r>
              <a:rPr kumimoji="0" lang="en-US" altLang="zh-CN" b="1">
                <a:latin typeface="Arial" panose="020B0604020202020204" pitchFamily="34" charset="0"/>
              </a:rPr>
              <a:t>AS</a:t>
            </a:r>
            <a:r>
              <a:rPr kumimoji="0" lang="zh-CN" altLang="zh-CN" b="1">
                <a:latin typeface="Arial" panose="020B0604020202020204" pitchFamily="34" charset="0"/>
              </a:rPr>
              <a:t>验证</a:t>
            </a:r>
            <a:r>
              <a:rPr kumimoji="0" lang="en-US" altLang="zh-CN" b="1">
                <a:latin typeface="Arial" panose="020B0604020202020204" pitchFamily="34" charset="0"/>
              </a:rPr>
              <a:t>client</a:t>
            </a:r>
            <a:r>
              <a:rPr kumimoji="0" lang="zh-CN" altLang="zh-CN" b="1">
                <a:latin typeface="Arial" panose="020B0604020202020204" pitchFamily="34" charset="0"/>
              </a:rPr>
              <a:t>端的时钟是与</a:t>
            </a:r>
            <a:r>
              <a:rPr kumimoji="0" lang="en-US" altLang="zh-CN" b="1">
                <a:latin typeface="Arial" panose="020B0604020202020204" pitchFamily="34" charset="0"/>
              </a:rPr>
              <a:t>AS</a:t>
            </a:r>
            <a:r>
              <a:rPr kumimoji="0" lang="zh-CN" altLang="zh-CN" b="1">
                <a:latin typeface="Arial" panose="020B0604020202020204" pitchFamily="34" charset="0"/>
              </a:rPr>
              <a:t>的时钟同步的；</a:t>
            </a:r>
          </a:p>
          <a:p>
            <a:r>
              <a:rPr kumimoji="0" lang="en-US" altLang="zh-CN" b="1">
                <a:latin typeface="Arial" panose="020B0604020202020204" pitchFamily="34" charset="0"/>
              </a:rPr>
              <a:t>Message(2)	AS</a:t>
            </a:r>
            <a:r>
              <a:rPr kumimoji="0" lang="zh-CN" altLang="zh-CN" b="1">
                <a:latin typeface="Arial" panose="020B0604020202020204" pitchFamily="34" charset="0"/>
              </a:rPr>
              <a:t>返回</a:t>
            </a:r>
            <a:r>
              <a:rPr kumimoji="0" lang="en-US" altLang="zh-CN" b="1">
                <a:latin typeface="Arial" panose="020B0604020202020204" pitchFamily="34" charset="0"/>
              </a:rPr>
              <a:t>ticket-granting ticket</a:t>
            </a:r>
          </a:p>
          <a:p>
            <a:r>
              <a:rPr kumimoji="0" lang="en-US" altLang="zh-CN" b="1">
                <a:latin typeface="Arial" panose="020B0604020202020204" pitchFamily="34" charset="0"/>
              </a:rPr>
              <a:t>    E</a:t>
            </a:r>
            <a:r>
              <a:rPr kumimoji="0" lang="en-US" altLang="zh-CN" b="1" baseline="-25000">
                <a:latin typeface="Arial" panose="020B0604020202020204" pitchFamily="34" charset="0"/>
              </a:rPr>
              <a:t>K</a:t>
            </a:r>
            <a:r>
              <a:rPr kumimoji="0" lang="en-US" altLang="zh-CN" b="1" baseline="-50000">
                <a:latin typeface="Arial" panose="020B0604020202020204" pitchFamily="34" charset="0"/>
              </a:rPr>
              <a:t>C</a:t>
            </a:r>
            <a:r>
              <a:rPr kumimoji="0" lang="en-US" altLang="zh-CN" b="1">
                <a:latin typeface="Arial" panose="020B0604020202020204" pitchFamily="34" charset="0"/>
              </a:rPr>
              <a:t>  :	</a:t>
            </a:r>
            <a:r>
              <a:rPr kumimoji="0" lang="zh-CN" altLang="zh-CN" b="1">
                <a:latin typeface="Arial" panose="020B0604020202020204" pitchFamily="34" charset="0"/>
              </a:rPr>
              <a:t>基于用户口令的加密，使得</a:t>
            </a:r>
            <a:r>
              <a:rPr kumimoji="0" lang="en-US" altLang="zh-CN" b="1">
                <a:latin typeface="Arial" panose="020B0604020202020204" pitchFamily="34" charset="0"/>
              </a:rPr>
              <a:t>AS</a:t>
            </a:r>
            <a:r>
              <a:rPr kumimoji="0" lang="zh-CN" altLang="zh-CN" b="1">
                <a:latin typeface="Arial" panose="020B0604020202020204" pitchFamily="34" charset="0"/>
              </a:rPr>
              <a:t>和</a:t>
            </a:r>
            <a:r>
              <a:rPr kumimoji="0" lang="en-US" altLang="zh-CN" b="1">
                <a:latin typeface="Arial" panose="020B0604020202020204" pitchFamily="34" charset="0"/>
              </a:rPr>
              <a:t>client</a:t>
            </a:r>
            <a:r>
              <a:rPr kumimoji="0" lang="zh-CN" altLang="zh-CN" b="1">
                <a:latin typeface="Arial" panose="020B0604020202020204" pitchFamily="34" charset="0"/>
              </a:rPr>
              <a:t>可以验证口令，并保护</a:t>
            </a:r>
            <a:r>
              <a:rPr kumimoji="0" lang="en-US" altLang="zh-CN" b="1">
                <a:latin typeface="Arial" panose="020B0604020202020204" pitchFamily="34" charset="0"/>
              </a:rPr>
              <a:t>Message(2)</a:t>
            </a:r>
            <a:r>
              <a:rPr kumimoji="0" lang="zh-CN" altLang="en-US" b="1">
                <a:latin typeface="Arial" panose="020B0604020202020204" pitchFamily="34" charset="0"/>
              </a:rPr>
              <a:t>。</a:t>
            </a:r>
          </a:p>
          <a:p>
            <a:r>
              <a:rPr kumimoji="0" lang="zh-CN" altLang="en-US" b="1">
                <a:latin typeface="Arial" panose="020B0604020202020204" pitchFamily="34" charset="0"/>
              </a:rPr>
              <a:t>    </a:t>
            </a:r>
            <a:r>
              <a:rPr kumimoji="0" lang="en-US" altLang="zh-CN" b="1">
                <a:latin typeface="Arial" panose="020B0604020202020204" pitchFamily="34" charset="0"/>
              </a:rPr>
              <a:t>K</a:t>
            </a:r>
            <a:r>
              <a:rPr kumimoji="0" lang="en-US" altLang="zh-CN" b="1" baseline="-25000">
                <a:latin typeface="Arial" panose="020B0604020202020204" pitchFamily="34" charset="0"/>
              </a:rPr>
              <a:t>c,tgs</a:t>
            </a:r>
            <a:r>
              <a:rPr kumimoji="0" lang="en-US" altLang="zh-CN" b="1">
                <a:latin typeface="Arial" panose="020B0604020202020204" pitchFamily="34" charset="0"/>
              </a:rPr>
              <a:t> :	session key</a:t>
            </a:r>
            <a:r>
              <a:rPr kumimoji="0" lang="zh-CN" altLang="zh-CN" b="1">
                <a:latin typeface="Arial" panose="020B0604020202020204" pitchFamily="34" charset="0"/>
              </a:rPr>
              <a:t>的副本，由</a:t>
            </a:r>
            <a:r>
              <a:rPr kumimoji="0" lang="en-US" altLang="zh-CN" b="1">
                <a:latin typeface="Arial" panose="020B0604020202020204" pitchFamily="34" charset="0"/>
              </a:rPr>
              <a:t>AS</a:t>
            </a:r>
            <a:r>
              <a:rPr kumimoji="0" lang="zh-CN" altLang="zh-CN" b="1">
                <a:latin typeface="Arial" panose="020B0604020202020204" pitchFamily="34" charset="0"/>
              </a:rPr>
              <a:t>产生，</a:t>
            </a:r>
            <a:r>
              <a:rPr kumimoji="0" lang="en-US" altLang="zh-CN" b="1">
                <a:latin typeface="Arial" panose="020B0604020202020204" pitchFamily="34" charset="0"/>
              </a:rPr>
              <a:t>client</a:t>
            </a:r>
            <a:r>
              <a:rPr kumimoji="0" lang="zh-CN" altLang="zh-CN" b="1">
                <a:latin typeface="Arial" panose="020B0604020202020204" pitchFamily="34" charset="0"/>
              </a:rPr>
              <a:t>可用于在</a:t>
            </a:r>
            <a:r>
              <a:rPr kumimoji="0" lang="en-US" altLang="zh-CN" b="1">
                <a:latin typeface="Arial" panose="020B0604020202020204" pitchFamily="34" charset="0"/>
              </a:rPr>
              <a:t>AS</a:t>
            </a:r>
            <a:r>
              <a:rPr kumimoji="0" lang="zh-CN" altLang="en-US" b="1">
                <a:latin typeface="Arial" panose="020B0604020202020204" pitchFamily="34" charset="0"/>
              </a:rPr>
              <a:t>与</a:t>
            </a:r>
            <a:r>
              <a:rPr kumimoji="0" lang="en-US" altLang="zh-CN" b="1">
                <a:latin typeface="Arial" panose="020B0604020202020204" pitchFamily="34" charset="0"/>
              </a:rPr>
              <a:t>client</a:t>
            </a:r>
            <a:r>
              <a:rPr kumimoji="0" lang="zh-CN" altLang="en-US" b="1">
                <a:latin typeface="Arial" panose="020B0604020202020204" pitchFamily="34" charset="0"/>
              </a:rPr>
              <a:t>之间信息的</a:t>
            </a:r>
            <a:r>
              <a:rPr kumimoji="0" lang="zh-CN" altLang="zh-CN" b="1">
                <a:latin typeface="Arial" panose="020B0604020202020204" pitchFamily="34" charset="0"/>
              </a:rPr>
              <a:t>安全交换，而不必共用一个永久的</a:t>
            </a:r>
            <a:r>
              <a:rPr kumimoji="0" lang="en-US" altLang="zh-CN" b="1">
                <a:latin typeface="Arial" panose="020B0604020202020204" pitchFamily="34" charset="0"/>
              </a:rPr>
              <a:t>key</a:t>
            </a:r>
            <a:r>
              <a:rPr kumimoji="0" lang="zh-CN" altLang="en-US" b="1">
                <a:latin typeface="Arial" panose="020B0604020202020204" pitchFamily="34" charset="0"/>
              </a:rPr>
              <a:t>。</a:t>
            </a:r>
          </a:p>
          <a:p>
            <a:r>
              <a:rPr kumimoji="0" lang="zh-CN" altLang="en-US" b="1">
                <a:latin typeface="Arial" panose="020B0604020202020204" pitchFamily="34" charset="0"/>
              </a:rPr>
              <a:t>    </a:t>
            </a:r>
            <a:r>
              <a:rPr kumimoji="0" lang="en-US" altLang="zh-CN" b="1">
                <a:latin typeface="Arial" panose="020B0604020202020204" pitchFamily="34" charset="0"/>
              </a:rPr>
              <a:t>ID</a:t>
            </a:r>
            <a:r>
              <a:rPr kumimoji="0" lang="en-US" altLang="zh-CN" b="1" baseline="-25000">
                <a:latin typeface="Arial" panose="020B0604020202020204" pitchFamily="34" charset="0"/>
              </a:rPr>
              <a:t>tgs</a:t>
            </a:r>
            <a:r>
              <a:rPr kumimoji="0" lang="en-US" altLang="zh-CN" b="1">
                <a:latin typeface="Arial" panose="020B0604020202020204" pitchFamily="34" charset="0"/>
              </a:rPr>
              <a:t>  :	</a:t>
            </a:r>
            <a:r>
              <a:rPr kumimoji="0" lang="zh-CN" altLang="en-US" b="1">
                <a:latin typeface="Arial" panose="020B0604020202020204" pitchFamily="34" charset="0"/>
              </a:rPr>
              <a:t>确认这个</a:t>
            </a:r>
            <a:r>
              <a:rPr kumimoji="0" lang="en-US" altLang="zh-CN" b="1">
                <a:latin typeface="Arial" panose="020B0604020202020204" pitchFamily="34" charset="0"/>
              </a:rPr>
              <a:t>ticket</a:t>
            </a:r>
            <a:r>
              <a:rPr kumimoji="0" lang="zh-CN" altLang="en-US" b="1">
                <a:latin typeface="Arial" panose="020B0604020202020204" pitchFamily="34" charset="0"/>
              </a:rPr>
              <a:t>是为</a:t>
            </a:r>
            <a:r>
              <a:rPr kumimoji="0" lang="en-US" altLang="zh-CN" b="1">
                <a:latin typeface="Arial" panose="020B0604020202020204" pitchFamily="34" charset="0"/>
              </a:rPr>
              <a:t>TGS</a:t>
            </a:r>
            <a:r>
              <a:rPr kumimoji="0" lang="zh-CN" altLang="en-US" b="1">
                <a:latin typeface="Arial" panose="020B0604020202020204" pitchFamily="34" charset="0"/>
              </a:rPr>
              <a:t>制作的。    </a:t>
            </a:r>
            <a:r>
              <a:rPr kumimoji="0" lang="en-US" altLang="zh-CN" b="1">
                <a:latin typeface="Arial" panose="020B0604020202020204" pitchFamily="34" charset="0"/>
              </a:rPr>
              <a:t>TS</a:t>
            </a:r>
            <a:r>
              <a:rPr kumimoji="0" lang="en-US" altLang="zh-CN" b="1" baseline="-25000">
                <a:latin typeface="Arial" panose="020B0604020202020204" pitchFamily="34" charset="0"/>
              </a:rPr>
              <a:t>2</a:t>
            </a:r>
            <a:r>
              <a:rPr kumimoji="0" lang="en-US" altLang="zh-CN" b="1">
                <a:latin typeface="Arial" panose="020B0604020202020204" pitchFamily="34" charset="0"/>
              </a:rPr>
              <a:t>   :	</a:t>
            </a:r>
            <a:r>
              <a:rPr kumimoji="0" lang="zh-CN" altLang="zh-CN" b="1">
                <a:latin typeface="Arial" panose="020B0604020202020204" pitchFamily="34" charset="0"/>
              </a:rPr>
              <a:t>告诉</a:t>
            </a:r>
            <a:r>
              <a:rPr kumimoji="0" lang="en-US" altLang="zh-CN" b="1">
                <a:latin typeface="Arial" panose="020B0604020202020204" pitchFamily="34" charset="0"/>
              </a:rPr>
              <a:t>client</a:t>
            </a:r>
            <a:r>
              <a:rPr kumimoji="0" lang="zh-CN" altLang="zh-CN" b="1">
                <a:latin typeface="Arial" panose="020B0604020202020204" pitchFamily="34" charset="0"/>
              </a:rPr>
              <a:t>该</a:t>
            </a:r>
            <a:r>
              <a:rPr kumimoji="0" lang="en-US" altLang="zh-CN" b="1">
                <a:latin typeface="Arial" panose="020B0604020202020204" pitchFamily="34" charset="0"/>
              </a:rPr>
              <a:t>ticket</a:t>
            </a:r>
            <a:r>
              <a:rPr kumimoji="0" lang="zh-CN" altLang="zh-CN" b="1">
                <a:latin typeface="Arial" panose="020B0604020202020204" pitchFamily="34" charset="0"/>
              </a:rPr>
              <a:t>签发的时间。    </a:t>
            </a:r>
            <a:r>
              <a:rPr kumimoji="0" lang="en-US" altLang="zh-CN" b="1">
                <a:latin typeface="Arial" panose="020B0604020202020204" pitchFamily="34" charset="0"/>
              </a:rPr>
              <a:t>Lifetime</a:t>
            </a:r>
            <a:r>
              <a:rPr kumimoji="0" lang="en-US" altLang="zh-CN" b="1" baseline="-25000">
                <a:latin typeface="Arial" panose="020B0604020202020204" pitchFamily="34" charset="0"/>
              </a:rPr>
              <a:t>2</a:t>
            </a:r>
            <a:r>
              <a:rPr kumimoji="0" lang="en-US" altLang="zh-CN" b="1">
                <a:latin typeface="Arial" panose="020B0604020202020204" pitchFamily="34" charset="0"/>
              </a:rPr>
              <a:t>:	</a:t>
            </a:r>
            <a:r>
              <a:rPr kumimoji="0" lang="zh-CN" altLang="zh-CN" b="1">
                <a:latin typeface="Arial" panose="020B0604020202020204" pitchFamily="34" charset="0"/>
              </a:rPr>
              <a:t>告诉</a:t>
            </a:r>
            <a:r>
              <a:rPr kumimoji="0" lang="en-US" altLang="zh-CN" b="1">
                <a:latin typeface="Arial" panose="020B0604020202020204" pitchFamily="34" charset="0"/>
              </a:rPr>
              <a:t>client</a:t>
            </a:r>
            <a:r>
              <a:rPr kumimoji="0" lang="zh-CN" altLang="zh-CN" b="1">
                <a:latin typeface="Arial" panose="020B0604020202020204" pitchFamily="34" charset="0"/>
              </a:rPr>
              <a:t>该</a:t>
            </a:r>
            <a:r>
              <a:rPr kumimoji="0" lang="en-US" altLang="zh-CN" b="1">
                <a:latin typeface="Arial" panose="020B0604020202020204" pitchFamily="34" charset="0"/>
              </a:rPr>
              <a:t>ticket</a:t>
            </a:r>
            <a:r>
              <a:rPr kumimoji="0" lang="zh-CN" altLang="zh-CN" b="1">
                <a:latin typeface="Arial" panose="020B0604020202020204" pitchFamily="34" charset="0"/>
              </a:rPr>
              <a:t>的有效期；</a:t>
            </a:r>
          </a:p>
          <a:p>
            <a:r>
              <a:rPr kumimoji="0" lang="zh-CN" altLang="zh-CN" b="1">
                <a:latin typeface="Arial" panose="020B0604020202020204" pitchFamily="34" charset="0"/>
              </a:rPr>
              <a:t>    </a:t>
            </a:r>
            <a:r>
              <a:rPr kumimoji="0" lang="en-US" altLang="zh-CN" b="1">
                <a:latin typeface="Arial" panose="020B0604020202020204" pitchFamily="34" charset="0"/>
              </a:rPr>
              <a:t>Ticket</a:t>
            </a:r>
            <a:r>
              <a:rPr kumimoji="0" lang="en-US" altLang="zh-CN" b="1" baseline="-25000">
                <a:latin typeface="Arial" panose="020B0604020202020204" pitchFamily="34" charset="0"/>
              </a:rPr>
              <a:t>tgs</a:t>
            </a:r>
            <a:r>
              <a:rPr kumimoji="0" lang="en-US" altLang="zh-CN" b="1">
                <a:latin typeface="Arial" panose="020B0604020202020204" pitchFamily="34" charset="0"/>
              </a:rPr>
              <a:t>:	client</a:t>
            </a:r>
            <a:r>
              <a:rPr kumimoji="0" lang="zh-CN" altLang="en-US" b="1">
                <a:latin typeface="Arial" panose="020B0604020202020204" pitchFamily="34" charset="0"/>
              </a:rPr>
              <a:t>用来访问</a:t>
            </a:r>
            <a:r>
              <a:rPr kumimoji="0" lang="en-US" altLang="zh-CN" b="1">
                <a:latin typeface="Arial" panose="020B0604020202020204" pitchFamily="34" charset="0"/>
              </a:rPr>
              <a:t>TGS</a:t>
            </a:r>
            <a:r>
              <a:rPr kumimoji="0" lang="zh-CN" altLang="en-US" b="1">
                <a:latin typeface="Arial" panose="020B0604020202020204" pitchFamily="34" charset="0"/>
              </a:rPr>
              <a:t>的</a:t>
            </a:r>
            <a:r>
              <a:rPr kumimoji="0" lang="en-US" altLang="zh-CN" b="1">
                <a:latin typeface="Arial" panose="020B0604020202020204" pitchFamily="34" charset="0"/>
              </a:rPr>
              <a:t>ticket</a:t>
            </a:r>
            <a:r>
              <a:rPr kumimoji="0" lang="zh-CN" altLang="en-US" b="1">
                <a:latin typeface="Arial" panose="020B0604020202020204" pitchFamily="34" charset="0"/>
              </a:rPr>
              <a:t>。</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a:extLst>
              <a:ext uri="{FF2B5EF4-FFF2-40B4-BE49-F238E27FC236}">
                <a16:creationId xmlns:a16="http://schemas.microsoft.com/office/drawing/2014/main" id="{0E9D3AC8-E4F8-D963-BE0E-9F2C029C289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AE7E54-0CCF-2E49-9D26-12BB18E83ED7}" type="slidenum">
              <a:rPr lang="en-US" altLang="zh-CN" smtClean="0"/>
              <a:pPr/>
              <a:t>112</a:t>
            </a:fld>
            <a:endParaRPr lang="en-US" altLang="zh-CN"/>
          </a:p>
        </p:txBody>
      </p:sp>
      <p:sp>
        <p:nvSpPr>
          <p:cNvPr id="208898" name="Rectangle 2">
            <a:extLst>
              <a:ext uri="{FF2B5EF4-FFF2-40B4-BE49-F238E27FC236}">
                <a16:creationId xmlns:a16="http://schemas.microsoft.com/office/drawing/2014/main" id="{05145E6E-6C33-33DB-284A-B414688BEE4F}"/>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922E5266-52B7-BFF9-63AC-2FD20C4EFA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b="1">
                <a:latin typeface="Arial" panose="020B0604020202020204" pitchFamily="34" charset="0"/>
              </a:rPr>
              <a:t>Message(3)	client </a:t>
            </a:r>
            <a:r>
              <a:rPr kumimoji="0" lang="zh-CN" altLang="zh-CN" b="1">
                <a:latin typeface="Arial" panose="020B0604020202020204" pitchFamily="34" charset="0"/>
              </a:rPr>
              <a:t>请求</a:t>
            </a:r>
            <a:r>
              <a:rPr kumimoji="0" lang="en-US" altLang="zh-CN" b="1">
                <a:latin typeface="Arial" panose="020B0604020202020204" pitchFamily="34" charset="0"/>
              </a:rPr>
              <a:t>service-granting ticket</a:t>
            </a:r>
          </a:p>
          <a:p>
            <a:r>
              <a:rPr kumimoji="0" lang="en-US" altLang="zh-CN" b="1">
                <a:latin typeface="Arial" panose="020B0604020202020204" pitchFamily="34" charset="0"/>
              </a:rPr>
              <a:t>    ID</a:t>
            </a:r>
            <a:r>
              <a:rPr kumimoji="0" lang="en-US" altLang="zh-CN" b="1" baseline="-25000">
                <a:latin typeface="Arial" panose="020B0604020202020204" pitchFamily="34" charset="0"/>
              </a:rPr>
              <a:t>v</a:t>
            </a:r>
            <a:r>
              <a:rPr kumimoji="0" lang="en-US" altLang="zh-CN" b="1">
                <a:latin typeface="Arial" panose="020B0604020202020204" pitchFamily="34" charset="0"/>
              </a:rPr>
              <a:t>:		</a:t>
            </a:r>
            <a:r>
              <a:rPr kumimoji="0" lang="zh-CN" altLang="zh-CN" b="1">
                <a:latin typeface="Arial" panose="020B0604020202020204" pitchFamily="34" charset="0"/>
              </a:rPr>
              <a:t>告诉</a:t>
            </a:r>
            <a:r>
              <a:rPr kumimoji="0" lang="en-US" altLang="zh-CN" b="1">
                <a:latin typeface="Arial" panose="020B0604020202020204" pitchFamily="34" charset="0"/>
              </a:rPr>
              <a:t>TGS</a:t>
            </a:r>
            <a:r>
              <a:rPr kumimoji="0" lang="zh-CN" altLang="zh-CN" b="1">
                <a:latin typeface="Arial" panose="020B0604020202020204" pitchFamily="34" charset="0"/>
              </a:rPr>
              <a:t>用户要访问服务器</a:t>
            </a:r>
            <a:r>
              <a:rPr kumimoji="0" lang="en-US" altLang="zh-CN" b="1">
                <a:latin typeface="Arial" panose="020B0604020202020204" pitchFamily="34" charset="0"/>
              </a:rPr>
              <a:t>V</a:t>
            </a:r>
            <a:r>
              <a:rPr kumimoji="0" lang="zh-CN" altLang="en-US" b="1">
                <a:latin typeface="Arial" panose="020B0604020202020204" pitchFamily="34" charset="0"/>
              </a:rPr>
              <a:t>；    </a:t>
            </a:r>
            <a:r>
              <a:rPr kumimoji="0" lang="en-US" altLang="zh-CN" b="1">
                <a:latin typeface="Arial" panose="020B0604020202020204" pitchFamily="34" charset="0"/>
              </a:rPr>
              <a:t>Ticket</a:t>
            </a:r>
            <a:r>
              <a:rPr kumimoji="0" lang="en-US" altLang="zh-CN" b="1" baseline="-25000">
                <a:latin typeface="Arial" panose="020B0604020202020204" pitchFamily="34" charset="0"/>
              </a:rPr>
              <a:t>tgs</a:t>
            </a:r>
            <a:r>
              <a:rPr kumimoji="0" lang="en-US" altLang="zh-CN" b="1">
                <a:latin typeface="Arial" panose="020B0604020202020204" pitchFamily="34" charset="0"/>
              </a:rPr>
              <a:t> :	</a:t>
            </a:r>
            <a:r>
              <a:rPr kumimoji="0" lang="zh-CN" altLang="zh-CN" b="1">
                <a:latin typeface="Arial" panose="020B0604020202020204" pitchFamily="34" charset="0"/>
              </a:rPr>
              <a:t>向</a:t>
            </a:r>
            <a:r>
              <a:rPr kumimoji="0" lang="en-US" altLang="zh-CN" b="1">
                <a:latin typeface="Arial" panose="020B0604020202020204" pitchFamily="34" charset="0"/>
              </a:rPr>
              <a:t>TGS</a:t>
            </a:r>
            <a:r>
              <a:rPr kumimoji="0" lang="zh-CN" altLang="zh-CN" b="1">
                <a:latin typeface="Arial" panose="020B0604020202020204" pitchFamily="34" charset="0"/>
              </a:rPr>
              <a:t>证实该用户已被</a:t>
            </a:r>
            <a:r>
              <a:rPr kumimoji="0" lang="en-US" altLang="zh-CN" b="1">
                <a:latin typeface="Arial" panose="020B0604020202020204" pitchFamily="34" charset="0"/>
              </a:rPr>
              <a:t>AS</a:t>
            </a:r>
            <a:r>
              <a:rPr kumimoji="0" lang="zh-CN" altLang="zh-CN" b="1">
                <a:latin typeface="Arial" panose="020B0604020202020204" pitchFamily="34" charset="0"/>
              </a:rPr>
              <a:t>认证；</a:t>
            </a:r>
          </a:p>
          <a:p>
            <a:r>
              <a:rPr kumimoji="0" lang="en-US" altLang="zh-CN" b="1">
                <a:latin typeface="Arial" panose="020B0604020202020204" pitchFamily="34" charset="0"/>
              </a:rPr>
              <a:t>Authenticator</a:t>
            </a:r>
            <a:r>
              <a:rPr kumimoji="0" lang="en-US" altLang="zh-CN" b="1" baseline="-25000">
                <a:latin typeface="Arial" panose="020B0604020202020204" pitchFamily="34" charset="0"/>
              </a:rPr>
              <a:t>c</a:t>
            </a:r>
            <a:r>
              <a:rPr kumimoji="0" lang="en-US" altLang="zh-CN" b="1">
                <a:latin typeface="Arial" panose="020B0604020202020204" pitchFamily="34" charset="0"/>
              </a:rPr>
              <a:t>:</a:t>
            </a:r>
            <a:r>
              <a:rPr kumimoji="0" lang="zh-CN" altLang="zh-CN" b="1">
                <a:latin typeface="Arial" panose="020B0604020202020204" pitchFamily="34" charset="0"/>
              </a:rPr>
              <a:t>由</a:t>
            </a:r>
            <a:r>
              <a:rPr kumimoji="0" lang="en-US" altLang="zh-CN" b="1">
                <a:latin typeface="Arial" panose="020B0604020202020204" pitchFamily="34" charset="0"/>
              </a:rPr>
              <a:t>client</a:t>
            </a:r>
            <a:r>
              <a:rPr kumimoji="0" lang="zh-CN" altLang="zh-CN" b="1">
                <a:latin typeface="Arial" panose="020B0604020202020204" pitchFamily="34" charset="0"/>
              </a:rPr>
              <a:t>生成，用于验证</a:t>
            </a:r>
            <a:r>
              <a:rPr kumimoji="0" lang="en-US" altLang="zh-CN" b="1">
                <a:latin typeface="Arial" panose="020B0604020202020204" pitchFamily="34" charset="0"/>
              </a:rPr>
              <a:t>ticket</a:t>
            </a:r>
            <a:r>
              <a:rPr kumimoji="0" lang="zh-CN" altLang="en-US" b="1">
                <a:latin typeface="Arial" panose="020B0604020202020204" pitchFamily="34" charset="0"/>
              </a:rPr>
              <a:t>；</a:t>
            </a:r>
          </a:p>
          <a:p>
            <a:r>
              <a:rPr kumimoji="0" lang="en-US" altLang="zh-CN" b="1">
                <a:latin typeface="Arial" panose="020B0604020202020204" pitchFamily="34" charset="0"/>
              </a:rPr>
              <a:t>Message(4)	TGS</a:t>
            </a:r>
            <a:r>
              <a:rPr kumimoji="0" lang="zh-CN" altLang="zh-CN" b="1">
                <a:latin typeface="Arial" panose="020B0604020202020204" pitchFamily="34" charset="0"/>
              </a:rPr>
              <a:t>返回</a:t>
            </a:r>
            <a:r>
              <a:rPr kumimoji="0" lang="en-US" altLang="zh-CN" b="1">
                <a:latin typeface="Arial" panose="020B0604020202020204" pitchFamily="34" charset="0"/>
              </a:rPr>
              <a:t>service-granting ticket</a:t>
            </a:r>
          </a:p>
          <a:p>
            <a:r>
              <a:rPr kumimoji="0" lang="en-US" altLang="zh-CN" b="1">
                <a:latin typeface="Arial" panose="020B0604020202020204" pitchFamily="34" charset="0"/>
              </a:rPr>
              <a:t>    E</a:t>
            </a:r>
            <a:r>
              <a:rPr kumimoji="0" lang="en-US" altLang="zh-CN" b="1" baseline="-25000">
                <a:latin typeface="Arial" panose="020B0604020202020204" pitchFamily="34" charset="0"/>
              </a:rPr>
              <a:t>K</a:t>
            </a:r>
            <a:r>
              <a:rPr kumimoji="0" lang="en-US" altLang="zh-CN" b="1" baseline="-46000">
                <a:latin typeface="Arial" panose="020B0604020202020204" pitchFamily="34" charset="0"/>
              </a:rPr>
              <a:t>c,tgs</a:t>
            </a:r>
            <a:r>
              <a:rPr kumimoji="0" lang="en-US" altLang="zh-CN" b="1">
                <a:latin typeface="Arial" panose="020B0604020202020204" pitchFamily="34" charset="0"/>
              </a:rPr>
              <a:t> :	</a:t>
            </a:r>
            <a:r>
              <a:rPr kumimoji="0" lang="zh-CN" altLang="zh-CN" b="1">
                <a:latin typeface="Arial" panose="020B0604020202020204" pitchFamily="34" charset="0"/>
              </a:rPr>
              <a:t>仅由</a:t>
            </a:r>
            <a:r>
              <a:rPr kumimoji="0" lang="en-US" altLang="zh-CN" b="1">
                <a:latin typeface="Arial" panose="020B0604020202020204" pitchFamily="34" charset="0"/>
              </a:rPr>
              <a:t>C</a:t>
            </a:r>
            <a:r>
              <a:rPr kumimoji="0" lang="zh-CN" altLang="en-US" b="1">
                <a:latin typeface="Arial" panose="020B0604020202020204" pitchFamily="34" charset="0"/>
              </a:rPr>
              <a:t>和</a:t>
            </a:r>
            <a:r>
              <a:rPr kumimoji="0" lang="en-US" altLang="zh-CN" b="1">
                <a:latin typeface="Arial" panose="020B0604020202020204" pitchFamily="34" charset="0"/>
              </a:rPr>
              <a:t>TGS</a:t>
            </a:r>
            <a:r>
              <a:rPr kumimoji="0" lang="zh-CN" altLang="en-US" b="1">
                <a:latin typeface="Arial" panose="020B0604020202020204" pitchFamily="34" charset="0"/>
              </a:rPr>
              <a:t>共享的密钥；用以保护</a:t>
            </a:r>
            <a:r>
              <a:rPr kumimoji="0" lang="en-US" altLang="zh-CN" b="1">
                <a:latin typeface="Arial" panose="020B0604020202020204" pitchFamily="34" charset="0"/>
              </a:rPr>
              <a:t>Message(4)</a:t>
            </a:r>
            <a:r>
              <a:rPr kumimoji="0" lang="zh-CN" altLang="en-US" b="1">
                <a:latin typeface="Arial" panose="020B0604020202020204" pitchFamily="34" charset="0"/>
              </a:rPr>
              <a:t>；    </a:t>
            </a:r>
            <a:r>
              <a:rPr kumimoji="0" lang="en-US" altLang="zh-CN" b="1">
                <a:latin typeface="Arial" panose="020B0604020202020204" pitchFamily="34" charset="0"/>
              </a:rPr>
              <a:t>K</a:t>
            </a:r>
            <a:r>
              <a:rPr kumimoji="0" lang="en-US" altLang="zh-CN" b="1" baseline="-25000">
                <a:latin typeface="Arial" panose="020B0604020202020204" pitchFamily="34" charset="0"/>
              </a:rPr>
              <a:t>c,tgs</a:t>
            </a:r>
            <a:r>
              <a:rPr kumimoji="0" lang="en-US" altLang="zh-CN" b="1">
                <a:latin typeface="Arial" panose="020B0604020202020204" pitchFamily="34" charset="0"/>
              </a:rPr>
              <a:t>:	session key</a:t>
            </a:r>
            <a:r>
              <a:rPr kumimoji="0" lang="zh-CN" altLang="zh-CN" b="1">
                <a:latin typeface="Arial" panose="020B0604020202020204" pitchFamily="34" charset="0"/>
              </a:rPr>
              <a:t>的副本，由</a:t>
            </a:r>
            <a:r>
              <a:rPr kumimoji="0" lang="en-US" altLang="zh-CN" b="1">
                <a:latin typeface="Arial" panose="020B0604020202020204" pitchFamily="34" charset="0"/>
              </a:rPr>
              <a:t>TGS</a:t>
            </a:r>
            <a:r>
              <a:rPr kumimoji="0" lang="zh-CN" altLang="zh-CN" b="1">
                <a:latin typeface="Arial" panose="020B0604020202020204" pitchFamily="34" charset="0"/>
              </a:rPr>
              <a:t>生成，供</a:t>
            </a:r>
            <a:r>
              <a:rPr kumimoji="0" lang="en-US" altLang="zh-CN" b="1">
                <a:latin typeface="Arial" panose="020B0604020202020204" pitchFamily="34" charset="0"/>
              </a:rPr>
              <a:t>client</a:t>
            </a:r>
            <a:r>
              <a:rPr kumimoji="0" lang="zh-CN" altLang="zh-CN" b="1">
                <a:latin typeface="Arial" panose="020B0604020202020204" pitchFamily="34" charset="0"/>
              </a:rPr>
              <a:t>和</a:t>
            </a:r>
            <a:r>
              <a:rPr kumimoji="0" lang="en-US" altLang="zh-CN" b="1">
                <a:latin typeface="Arial" panose="020B0604020202020204" pitchFamily="34" charset="0"/>
              </a:rPr>
              <a:t>server</a:t>
            </a:r>
            <a:r>
              <a:rPr kumimoji="0" lang="zh-CN" altLang="zh-CN" b="1">
                <a:latin typeface="Arial" panose="020B0604020202020204" pitchFamily="34" charset="0"/>
              </a:rPr>
              <a:t>之间</a:t>
            </a:r>
          </a:p>
          <a:p>
            <a:r>
              <a:rPr kumimoji="0" lang="zh-CN" altLang="zh-CN" b="1">
                <a:latin typeface="Arial" panose="020B0604020202020204" pitchFamily="34" charset="0"/>
              </a:rPr>
              <a:t>		信息的安全交换，而无须共用一个永久密钥。</a:t>
            </a:r>
          </a:p>
          <a:p>
            <a:r>
              <a:rPr kumimoji="0" lang="zh-CN" altLang="zh-CN" b="1">
                <a:latin typeface="Arial" panose="020B0604020202020204" pitchFamily="34" charset="0"/>
              </a:rPr>
              <a:t>    </a:t>
            </a:r>
            <a:r>
              <a:rPr kumimoji="0" lang="en-US" altLang="zh-CN" b="1">
                <a:latin typeface="Arial" panose="020B0604020202020204" pitchFamily="34" charset="0"/>
              </a:rPr>
              <a:t>ID</a:t>
            </a:r>
            <a:r>
              <a:rPr kumimoji="0" lang="en-US" altLang="zh-CN" b="1" baseline="-25000">
                <a:latin typeface="Arial" panose="020B0604020202020204" pitchFamily="34" charset="0"/>
              </a:rPr>
              <a:t>v</a:t>
            </a:r>
            <a:r>
              <a:rPr kumimoji="0" lang="en-US" altLang="zh-CN" b="1">
                <a:latin typeface="Arial" panose="020B0604020202020204" pitchFamily="34" charset="0"/>
              </a:rPr>
              <a:t> :		</a:t>
            </a:r>
            <a:r>
              <a:rPr kumimoji="0" lang="zh-CN" altLang="zh-CN" b="1">
                <a:latin typeface="Arial" panose="020B0604020202020204" pitchFamily="34" charset="0"/>
              </a:rPr>
              <a:t>确认该</a:t>
            </a:r>
            <a:r>
              <a:rPr kumimoji="0" lang="en-US" altLang="zh-CN" b="1">
                <a:latin typeface="Arial" panose="020B0604020202020204" pitchFamily="34" charset="0"/>
              </a:rPr>
              <a:t>ticket</a:t>
            </a:r>
            <a:r>
              <a:rPr kumimoji="0" lang="zh-CN" altLang="zh-CN" b="1">
                <a:latin typeface="Arial" panose="020B0604020202020204" pitchFamily="34" charset="0"/>
              </a:rPr>
              <a:t>是为</a:t>
            </a:r>
            <a:r>
              <a:rPr kumimoji="0" lang="en-US" altLang="zh-CN" b="1">
                <a:latin typeface="Arial" panose="020B0604020202020204" pitchFamily="34" charset="0"/>
              </a:rPr>
              <a:t>server V</a:t>
            </a:r>
            <a:r>
              <a:rPr kumimoji="0" lang="zh-CN" altLang="zh-CN" b="1">
                <a:latin typeface="Arial" panose="020B0604020202020204" pitchFamily="34" charset="0"/>
              </a:rPr>
              <a:t>签发的；</a:t>
            </a:r>
            <a:r>
              <a:rPr kumimoji="0" lang="zh-CN" altLang="en-US" b="1">
                <a:latin typeface="Arial" panose="020B0604020202020204" pitchFamily="34" charset="0"/>
              </a:rPr>
              <a:t>    </a:t>
            </a:r>
            <a:r>
              <a:rPr kumimoji="0" lang="en-US" altLang="zh-CN" b="1">
                <a:latin typeface="Arial" panose="020B0604020202020204" pitchFamily="34" charset="0"/>
              </a:rPr>
              <a:t>TS</a:t>
            </a:r>
            <a:r>
              <a:rPr kumimoji="0" lang="en-US" altLang="zh-CN" b="1" baseline="-25000">
                <a:latin typeface="Arial" panose="020B0604020202020204" pitchFamily="34" charset="0"/>
              </a:rPr>
              <a:t>4</a:t>
            </a:r>
            <a:r>
              <a:rPr kumimoji="0" lang="en-US" altLang="zh-CN" b="1">
                <a:latin typeface="Arial" panose="020B0604020202020204" pitchFamily="34" charset="0"/>
              </a:rPr>
              <a:t> :	</a:t>
            </a:r>
            <a:r>
              <a:rPr kumimoji="0" lang="zh-CN" altLang="en-US" b="1">
                <a:latin typeface="Arial" panose="020B0604020202020204" pitchFamily="34" charset="0"/>
              </a:rPr>
              <a:t>告诉</a:t>
            </a:r>
            <a:r>
              <a:rPr kumimoji="0" lang="en-US" altLang="zh-CN" b="1">
                <a:latin typeface="Arial" panose="020B0604020202020204" pitchFamily="34" charset="0"/>
              </a:rPr>
              <a:t>client</a:t>
            </a:r>
            <a:r>
              <a:rPr kumimoji="0" lang="zh-CN" altLang="en-US" b="1">
                <a:latin typeface="Arial" panose="020B0604020202020204" pitchFamily="34" charset="0"/>
              </a:rPr>
              <a:t>该</a:t>
            </a:r>
            <a:r>
              <a:rPr kumimoji="0" lang="en-US" altLang="zh-CN" b="1">
                <a:latin typeface="Arial" panose="020B0604020202020204" pitchFamily="34" charset="0"/>
              </a:rPr>
              <a:t>ticket</a:t>
            </a:r>
            <a:r>
              <a:rPr kumimoji="0" lang="zh-CN" altLang="en-US" b="1">
                <a:latin typeface="Arial" panose="020B0604020202020204" pitchFamily="34" charset="0"/>
              </a:rPr>
              <a:t>签发的时间；    </a:t>
            </a:r>
            <a:r>
              <a:rPr kumimoji="0" lang="en-US" altLang="zh-CN" b="1">
                <a:latin typeface="Arial" panose="020B0604020202020204" pitchFamily="34" charset="0"/>
              </a:rPr>
              <a:t>Ticket</a:t>
            </a:r>
            <a:r>
              <a:rPr kumimoji="0" lang="en-US" altLang="zh-CN" b="1" baseline="-25000">
                <a:latin typeface="Arial" panose="020B0604020202020204" pitchFamily="34" charset="0"/>
              </a:rPr>
              <a:t>V</a:t>
            </a:r>
            <a:r>
              <a:rPr kumimoji="0" lang="en-US" altLang="zh-CN" b="1">
                <a:latin typeface="Arial" panose="020B0604020202020204" pitchFamily="34" charset="0"/>
              </a:rPr>
              <a:t> :	client</a:t>
            </a:r>
            <a:r>
              <a:rPr kumimoji="0" lang="zh-CN" altLang="zh-CN" b="1">
                <a:latin typeface="Arial" panose="020B0604020202020204" pitchFamily="34" charset="0"/>
              </a:rPr>
              <a:t>用以访问服务器</a:t>
            </a:r>
            <a:r>
              <a:rPr kumimoji="0" lang="en-US" altLang="zh-CN" b="1">
                <a:latin typeface="Arial" panose="020B0604020202020204" pitchFamily="34" charset="0"/>
              </a:rPr>
              <a:t>V</a:t>
            </a:r>
            <a:r>
              <a:rPr kumimoji="0" lang="zh-CN" altLang="zh-CN" b="1">
                <a:latin typeface="Arial" panose="020B0604020202020204" pitchFamily="34" charset="0"/>
              </a:rPr>
              <a:t>的</a:t>
            </a:r>
            <a:r>
              <a:rPr kumimoji="0" lang="en-US" altLang="zh-CN" b="1">
                <a:latin typeface="Arial" panose="020B0604020202020204" pitchFamily="34" charset="0"/>
              </a:rPr>
              <a:t>ticket</a:t>
            </a:r>
            <a:r>
              <a:rPr kumimoji="0" lang="zh-CN" altLang="en-US" b="1">
                <a:latin typeface="Arial" panose="020B0604020202020204" pitchFamily="34" charset="0"/>
              </a:rPr>
              <a:t>；</a:t>
            </a:r>
          </a:p>
          <a:p>
            <a:r>
              <a:rPr kumimoji="0" lang="zh-CN" altLang="en-US" b="1">
                <a:latin typeface="Arial" panose="020B0604020202020204" pitchFamily="34" charset="0"/>
              </a:rPr>
              <a:t>    </a:t>
            </a:r>
            <a:r>
              <a:rPr kumimoji="0" lang="en-US" altLang="zh-CN" b="1">
                <a:latin typeface="Arial" panose="020B0604020202020204" pitchFamily="34" charset="0"/>
              </a:rPr>
              <a:t>Ticket</a:t>
            </a:r>
            <a:r>
              <a:rPr kumimoji="0" lang="en-US" altLang="zh-CN" b="1" baseline="-25000">
                <a:latin typeface="Arial" panose="020B0604020202020204" pitchFamily="34" charset="0"/>
              </a:rPr>
              <a:t>tgs</a:t>
            </a:r>
            <a:r>
              <a:rPr kumimoji="0" lang="en-US" altLang="zh-CN" b="1">
                <a:latin typeface="Arial" panose="020B0604020202020204" pitchFamily="34" charset="0"/>
              </a:rPr>
              <a:t>:	</a:t>
            </a:r>
            <a:r>
              <a:rPr kumimoji="0" lang="zh-CN" altLang="zh-CN" b="1">
                <a:latin typeface="Arial" panose="020B0604020202020204" pitchFamily="34" charset="0"/>
              </a:rPr>
              <a:t>可重用，从而用户不必重新输入口令；    </a:t>
            </a:r>
            <a:r>
              <a:rPr kumimoji="0" lang="en-US" altLang="zh-CN" b="1">
                <a:latin typeface="Arial" panose="020B0604020202020204" pitchFamily="34" charset="0"/>
              </a:rPr>
              <a:t>E</a:t>
            </a:r>
            <a:r>
              <a:rPr kumimoji="0" lang="en-US" altLang="zh-CN" b="1" baseline="-25000">
                <a:latin typeface="Arial" panose="020B0604020202020204" pitchFamily="34" charset="0"/>
              </a:rPr>
              <a:t>K</a:t>
            </a:r>
            <a:r>
              <a:rPr kumimoji="0" lang="en-US" altLang="zh-CN" b="1" baseline="-46000">
                <a:latin typeface="Arial" panose="020B0604020202020204" pitchFamily="34" charset="0"/>
              </a:rPr>
              <a:t>tgs</a:t>
            </a:r>
            <a:r>
              <a:rPr kumimoji="0" lang="en-US" altLang="zh-CN" b="1">
                <a:latin typeface="Arial" panose="020B0604020202020204" pitchFamily="34" charset="0"/>
              </a:rPr>
              <a:t> :	ticket</a:t>
            </a:r>
            <a:r>
              <a:rPr kumimoji="0" lang="zh-CN" altLang="en-US" b="1">
                <a:latin typeface="Arial" panose="020B0604020202020204" pitchFamily="34" charset="0"/>
              </a:rPr>
              <a:t>用只有</a:t>
            </a:r>
            <a:r>
              <a:rPr kumimoji="0" lang="en-US" altLang="zh-CN" b="1">
                <a:latin typeface="Arial" panose="020B0604020202020204" pitchFamily="34" charset="0"/>
              </a:rPr>
              <a:t>AS</a:t>
            </a:r>
            <a:r>
              <a:rPr kumimoji="0" lang="zh-CN" altLang="en-US" b="1">
                <a:latin typeface="Arial" panose="020B0604020202020204" pitchFamily="34" charset="0"/>
              </a:rPr>
              <a:t>和</a:t>
            </a:r>
            <a:r>
              <a:rPr kumimoji="0" lang="en-US" altLang="zh-CN" b="1">
                <a:latin typeface="Arial" panose="020B0604020202020204" pitchFamily="34" charset="0"/>
              </a:rPr>
              <a:t>TGS</a:t>
            </a:r>
            <a:r>
              <a:rPr kumimoji="0" lang="zh-CN" altLang="en-US" b="1">
                <a:latin typeface="Arial" panose="020B0604020202020204" pitchFamily="34" charset="0"/>
              </a:rPr>
              <a:t>才知道的密钥加密，以预防篡改；</a:t>
            </a:r>
          </a:p>
          <a:p>
            <a:r>
              <a:rPr kumimoji="0" lang="zh-CN" altLang="en-US" b="1">
                <a:latin typeface="Arial" panose="020B0604020202020204" pitchFamily="34" charset="0"/>
              </a:rPr>
              <a:t>    </a:t>
            </a:r>
            <a:r>
              <a:rPr kumimoji="0" lang="en-US" altLang="zh-CN" b="1">
                <a:latin typeface="Arial" panose="020B0604020202020204" pitchFamily="34" charset="0"/>
              </a:rPr>
              <a:t>K</a:t>
            </a:r>
            <a:r>
              <a:rPr kumimoji="0" lang="en-US" altLang="zh-CN" b="1" baseline="-25000">
                <a:latin typeface="Arial" panose="020B0604020202020204" pitchFamily="34" charset="0"/>
              </a:rPr>
              <a:t>c,tgs</a:t>
            </a:r>
            <a:r>
              <a:rPr kumimoji="0" lang="en-US" altLang="zh-CN" b="1">
                <a:latin typeface="Arial" panose="020B0604020202020204" pitchFamily="34" charset="0"/>
              </a:rPr>
              <a:t> :	TGS</a:t>
            </a:r>
            <a:r>
              <a:rPr kumimoji="0" lang="zh-CN" altLang="zh-CN" b="1">
                <a:latin typeface="Arial" panose="020B0604020202020204" pitchFamily="34" charset="0"/>
              </a:rPr>
              <a:t>可用的</a:t>
            </a:r>
            <a:r>
              <a:rPr kumimoji="0" lang="en-US" altLang="zh-CN" b="1">
                <a:latin typeface="Arial" panose="020B0604020202020204" pitchFamily="34" charset="0"/>
              </a:rPr>
              <a:t>session key</a:t>
            </a:r>
            <a:r>
              <a:rPr kumimoji="0" lang="zh-CN" altLang="en-US" b="1">
                <a:latin typeface="Arial" panose="020B0604020202020204" pitchFamily="34" charset="0"/>
              </a:rPr>
              <a:t>副本，用于解密</a:t>
            </a:r>
            <a:r>
              <a:rPr kumimoji="0" lang="en-US" altLang="zh-CN" b="1">
                <a:latin typeface="Arial" panose="020B0604020202020204" pitchFamily="34" charset="0"/>
              </a:rPr>
              <a:t>authenticator,</a:t>
            </a:r>
            <a:r>
              <a:rPr kumimoji="0" lang="zh-CN" altLang="en-US" b="1">
                <a:latin typeface="Arial" panose="020B0604020202020204" pitchFamily="34" charset="0"/>
              </a:rPr>
              <a:t>从而认证</a:t>
            </a:r>
            <a:r>
              <a:rPr kumimoji="0" lang="en-US" altLang="zh-CN" b="1">
                <a:latin typeface="Arial" panose="020B0604020202020204" pitchFamily="34" charset="0"/>
              </a:rPr>
              <a:t>ticket</a:t>
            </a:r>
            <a:r>
              <a:rPr kumimoji="0" lang="zh-CN" altLang="en-US" b="1">
                <a:latin typeface="Arial" panose="020B0604020202020204" pitchFamily="34" charset="0"/>
              </a:rPr>
              <a:t>；    </a:t>
            </a:r>
            <a:r>
              <a:rPr kumimoji="0" lang="en-US" altLang="zh-CN" b="1">
                <a:latin typeface="Arial" panose="020B0604020202020204" pitchFamily="34" charset="0"/>
              </a:rPr>
              <a:t>IDc :	</a:t>
            </a:r>
            <a:r>
              <a:rPr kumimoji="0" lang="zh-CN" altLang="en-US" b="1">
                <a:latin typeface="Arial" panose="020B0604020202020204" pitchFamily="34" charset="0"/>
              </a:rPr>
              <a:t>指明该</a:t>
            </a:r>
            <a:r>
              <a:rPr kumimoji="0" lang="en-US" altLang="zh-CN" b="1">
                <a:latin typeface="Arial" panose="020B0604020202020204" pitchFamily="34" charset="0"/>
              </a:rPr>
              <a:t>ticket</a:t>
            </a:r>
            <a:r>
              <a:rPr kumimoji="0" lang="zh-CN" altLang="en-US" b="1">
                <a:latin typeface="Arial" panose="020B0604020202020204" pitchFamily="34" charset="0"/>
              </a:rPr>
              <a:t>的正确主人；</a:t>
            </a:r>
          </a:p>
          <a:p>
            <a:pPr eaLnBrk="1" hangingPunct="1"/>
            <a:endParaRPr kumimoji="0" lang="zh-CN" altLang="zh-CN">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a:extLst>
              <a:ext uri="{FF2B5EF4-FFF2-40B4-BE49-F238E27FC236}">
                <a16:creationId xmlns:a16="http://schemas.microsoft.com/office/drawing/2014/main" id="{FC71DA7E-CC29-FDBB-C66B-EBF765A366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76BE1B-CFCF-9A46-BFDE-70F1A376A70C}" type="slidenum">
              <a:rPr lang="en-US" altLang="zh-CN" smtClean="0"/>
              <a:pPr/>
              <a:t>113</a:t>
            </a:fld>
            <a:endParaRPr lang="en-US" altLang="zh-CN"/>
          </a:p>
        </p:txBody>
      </p:sp>
      <p:sp>
        <p:nvSpPr>
          <p:cNvPr id="210946" name="Rectangle 2">
            <a:extLst>
              <a:ext uri="{FF2B5EF4-FFF2-40B4-BE49-F238E27FC236}">
                <a16:creationId xmlns:a16="http://schemas.microsoft.com/office/drawing/2014/main" id="{F4D721FB-A153-7A18-E702-9B9CD38C1CE2}"/>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57589BAA-D736-9349-8972-9941B35897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b="1">
                <a:latin typeface="Arial" panose="020B0604020202020204" pitchFamily="34" charset="0"/>
              </a:rPr>
              <a:t>Message(5)	client </a:t>
            </a:r>
            <a:r>
              <a:rPr kumimoji="0" lang="zh-CN" altLang="en-US" b="1">
                <a:latin typeface="Arial" panose="020B0604020202020204" pitchFamily="34" charset="0"/>
              </a:rPr>
              <a:t>请求服务</a:t>
            </a:r>
          </a:p>
          <a:p>
            <a:r>
              <a:rPr kumimoji="0" lang="zh-CN" altLang="en-US" b="1">
                <a:latin typeface="Arial" panose="020B0604020202020204" pitchFamily="34" charset="0"/>
              </a:rPr>
              <a:t>    </a:t>
            </a:r>
            <a:r>
              <a:rPr kumimoji="0" lang="en-US" altLang="zh-CN" b="1">
                <a:latin typeface="Arial" panose="020B0604020202020204" pitchFamily="34" charset="0"/>
              </a:rPr>
              <a:t>Ticket</a:t>
            </a:r>
            <a:r>
              <a:rPr kumimoji="0" lang="en-US" altLang="zh-CN" b="1" baseline="-25000">
                <a:latin typeface="Arial" panose="020B0604020202020204" pitchFamily="34" charset="0"/>
              </a:rPr>
              <a:t>v</a:t>
            </a:r>
            <a:r>
              <a:rPr kumimoji="0" lang="en-US" altLang="zh-CN" b="1">
                <a:latin typeface="Arial" panose="020B0604020202020204" pitchFamily="34" charset="0"/>
              </a:rPr>
              <a:t> :	</a:t>
            </a:r>
            <a:r>
              <a:rPr kumimoji="0" lang="zh-CN" altLang="en-US" b="1">
                <a:latin typeface="Arial" panose="020B0604020202020204" pitchFamily="34" charset="0"/>
              </a:rPr>
              <a:t>向服务器证实该用户已被</a:t>
            </a:r>
            <a:r>
              <a:rPr kumimoji="0" lang="en-US" altLang="zh-CN" b="1">
                <a:latin typeface="Arial" panose="020B0604020202020204" pitchFamily="34" charset="0"/>
              </a:rPr>
              <a:t>AS</a:t>
            </a:r>
            <a:r>
              <a:rPr kumimoji="0" lang="zh-CN" altLang="en-US" b="1">
                <a:latin typeface="Arial" panose="020B0604020202020204" pitchFamily="34" charset="0"/>
              </a:rPr>
              <a:t>认证；    </a:t>
            </a:r>
            <a:r>
              <a:rPr kumimoji="0" lang="en-US" altLang="zh-CN" b="1">
                <a:latin typeface="Arial" panose="020B0604020202020204" pitchFamily="34" charset="0"/>
              </a:rPr>
              <a:t>Authenticator</a:t>
            </a:r>
            <a:r>
              <a:rPr kumimoji="0" lang="en-US" altLang="zh-CN" b="1" baseline="-25000">
                <a:latin typeface="Arial" panose="020B0604020202020204" pitchFamily="34" charset="0"/>
              </a:rPr>
              <a:t>c</a:t>
            </a:r>
            <a:r>
              <a:rPr kumimoji="0" lang="en-US" altLang="zh-CN" b="1">
                <a:latin typeface="Arial" panose="020B0604020202020204" pitchFamily="34" charset="0"/>
              </a:rPr>
              <a:t>:</a:t>
            </a:r>
            <a:r>
              <a:rPr kumimoji="0" lang="zh-CN" altLang="en-US" b="1">
                <a:latin typeface="Arial" panose="020B0604020202020204" pitchFamily="34" charset="0"/>
              </a:rPr>
              <a:t>由客户生成，用于验证</a:t>
            </a:r>
            <a:r>
              <a:rPr kumimoji="0" lang="en-US" altLang="zh-CN" b="1">
                <a:latin typeface="Arial" panose="020B0604020202020204" pitchFamily="34" charset="0"/>
              </a:rPr>
              <a:t>ticket</a:t>
            </a:r>
            <a:r>
              <a:rPr kumimoji="0" lang="zh-CN" altLang="en-US" b="1">
                <a:latin typeface="Arial" panose="020B0604020202020204" pitchFamily="34" charset="0"/>
              </a:rPr>
              <a:t>有效；</a:t>
            </a:r>
          </a:p>
          <a:p>
            <a:r>
              <a:rPr kumimoji="0" lang="en-US" altLang="zh-CN" b="1">
                <a:latin typeface="Arial" panose="020B0604020202020204" pitchFamily="34" charset="0"/>
              </a:rPr>
              <a:t>Message(6)	</a:t>
            </a:r>
            <a:r>
              <a:rPr kumimoji="0" lang="zh-CN" altLang="en-US" b="1">
                <a:latin typeface="Arial" panose="020B0604020202020204" pitchFamily="34" charset="0"/>
              </a:rPr>
              <a:t>客户对服务器的可选认证</a:t>
            </a:r>
          </a:p>
          <a:p>
            <a:r>
              <a:rPr kumimoji="0" lang="zh-CN" altLang="en-US" b="1">
                <a:latin typeface="Arial" panose="020B0604020202020204" pitchFamily="34" charset="0"/>
              </a:rPr>
              <a:t>    </a:t>
            </a:r>
            <a:r>
              <a:rPr kumimoji="0" lang="en-US" altLang="zh-CN" b="1">
                <a:latin typeface="Arial" panose="020B0604020202020204" pitchFamily="34" charset="0"/>
              </a:rPr>
              <a:t>E</a:t>
            </a:r>
            <a:r>
              <a:rPr kumimoji="0" lang="en-US" altLang="zh-CN" b="1" baseline="-25000">
                <a:latin typeface="Arial" panose="020B0604020202020204" pitchFamily="34" charset="0"/>
              </a:rPr>
              <a:t>k</a:t>
            </a:r>
            <a:r>
              <a:rPr kumimoji="0" lang="en-US" altLang="zh-CN" b="1" baseline="-46000">
                <a:latin typeface="Arial" panose="020B0604020202020204" pitchFamily="34" charset="0"/>
              </a:rPr>
              <a:t>c,v</a:t>
            </a:r>
            <a:r>
              <a:rPr kumimoji="0" lang="en-US" altLang="zh-CN" b="1">
                <a:latin typeface="Arial" panose="020B0604020202020204" pitchFamily="34" charset="0"/>
              </a:rPr>
              <a:t> :	</a:t>
            </a:r>
            <a:r>
              <a:rPr kumimoji="0" lang="zh-CN" altLang="en-US" b="1">
                <a:latin typeface="Arial" panose="020B0604020202020204" pitchFamily="34" charset="0"/>
              </a:rPr>
              <a:t>使</a:t>
            </a:r>
            <a:r>
              <a:rPr kumimoji="0" lang="en-US" altLang="zh-CN" b="1">
                <a:latin typeface="Arial" panose="020B0604020202020204" pitchFamily="34" charset="0"/>
              </a:rPr>
              <a:t>C</a:t>
            </a:r>
            <a:r>
              <a:rPr kumimoji="0" lang="zh-CN" altLang="en-US" b="1">
                <a:latin typeface="Arial" panose="020B0604020202020204" pitchFamily="34" charset="0"/>
              </a:rPr>
              <a:t>确认报文来自</a:t>
            </a:r>
            <a:r>
              <a:rPr kumimoji="0" lang="en-US" altLang="zh-CN" b="1">
                <a:latin typeface="Arial" panose="020B0604020202020204" pitchFamily="34" charset="0"/>
              </a:rPr>
              <a:t>V</a:t>
            </a:r>
            <a:r>
              <a:rPr kumimoji="0" lang="zh-CN" altLang="en-US" b="1">
                <a:latin typeface="Arial" panose="020B0604020202020204" pitchFamily="34" charset="0"/>
              </a:rPr>
              <a:t>；    </a:t>
            </a:r>
            <a:r>
              <a:rPr kumimoji="0" lang="en-US" altLang="zh-CN" b="1">
                <a:latin typeface="Arial" panose="020B0604020202020204" pitchFamily="34" charset="0"/>
              </a:rPr>
              <a:t>TS</a:t>
            </a:r>
            <a:r>
              <a:rPr kumimoji="0" lang="en-US" altLang="zh-CN" b="1" baseline="-25000">
                <a:latin typeface="Arial" panose="020B0604020202020204" pitchFamily="34" charset="0"/>
              </a:rPr>
              <a:t>5</a:t>
            </a:r>
            <a:r>
              <a:rPr kumimoji="0" lang="zh-CN" altLang="en-US" b="1">
                <a:latin typeface="Arial" panose="020B0604020202020204" pitchFamily="34" charset="0"/>
              </a:rPr>
              <a:t>＋</a:t>
            </a:r>
            <a:r>
              <a:rPr kumimoji="0" lang="en-US" altLang="zh-CN" b="1">
                <a:latin typeface="Arial" panose="020B0604020202020204" pitchFamily="34" charset="0"/>
              </a:rPr>
              <a:t>1</a:t>
            </a:r>
            <a:r>
              <a:rPr kumimoji="0" lang="zh-CN" altLang="en-US" b="1">
                <a:latin typeface="Arial" panose="020B0604020202020204" pitchFamily="34" charset="0"/>
              </a:rPr>
              <a:t>：   使</a:t>
            </a:r>
            <a:r>
              <a:rPr kumimoji="0" lang="en-US" altLang="zh-CN" b="1">
                <a:latin typeface="Arial" panose="020B0604020202020204" pitchFamily="34" charset="0"/>
              </a:rPr>
              <a:t>C</a:t>
            </a:r>
            <a:r>
              <a:rPr kumimoji="0" lang="zh-CN" altLang="en-US" b="1">
                <a:latin typeface="Arial" panose="020B0604020202020204" pitchFamily="34" charset="0"/>
              </a:rPr>
              <a:t>确信这不使报文重放；    </a:t>
            </a:r>
            <a:r>
              <a:rPr kumimoji="0" lang="en-US" altLang="zh-CN" b="1">
                <a:latin typeface="Arial" panose="020B0604020202020204" pitchFamily="34" charset="0"/>
              </a:rPr>
              <a:t>Ticket</a:t>
            </a:r>
            <a:r>
              <a:rPr kumimoji="0" lang="en-US" altLang="zh-CN" b="1" baseline="-25000">
                <a:latin typeface="Arial" panose="020B0604020202020204" pitchFamily="34" charset="0"/>
              </a:rPr>
              <a:t>V</a:t>
            </a:r>
            <a:r>
              <a:rPr kumimoji="0" lang="en-US" altLang="zh-CN" b="1">
                <a:latin typeface="Arial" panose="020B0604020202020204" pitchFamily="34" charset="0"/>
              </a:rPr>
              <a:t> :	client</a:t>
            </a:r>
            <a:r>
              <a:rPr kumimoji="0" lang="zh-CN" altLang="en-US" b="1">
                <a:latin typeface="Arial" panose="020B0604020202020204" pitchFamily="34" charset="0"/>
              </a:rPr>
              <a:t>用以访问服务器</a:t>
            </a:r>
            <a:r>
              <a:rPr kumimoji="0" lang="en-US" altLang="zh-CN" b="1">
                <a:latin typeface="Arial" panose="020B0604020202020204" pitchFamily="34" charset="0"/>
              </a:rPr>
              <a:t>V</a:t>
            </a:r>
            <a:r>
              <a:rPr kumimoji="0" lang="zh-CN" altLang="en-US" b="1">
                <a:latin typeface="Arial" panose="020B0604020202020204" pitchFamily="34" charset="0"/>
              </a:rPr>
              <a:t>的</a:t>
            </a:r>
            <a:r>
              <a:rPr kumimoji="0" lang="en-US" altLang="zh-CN" b="1">
                <a:latin typeface="Arial" panose="020B0604020202020204" pitchFamily="34" charset="0"/>
              </a:rPr>
              <a:t>ticket</a:t>
            </a:r>
            <a:r>
              <a:rPr kumimoji="0" lang="zh-CN" altLang="en-US" b="1">
                <a:latin typeface="Arial" panose="020B0604020202020204" pitchFamily="34" charset="0"/>
              </a:rPr>
              <a:t>； </a:t>
            </a:r>
          </a:p>
          <a:p>
            <a:r>
              <a:rPr kumimoji="0" lang="zh-CN" altLang="en-US" b="1">
                <a:latin typeface="Arial" panose="020B0604020202020204" pitchFamily="34" charset="0"/>
              </a:rPr>
              <a:t>     </a:t>
            </a:r>
            <a:r>
              <a:rPr kumimoji="0" lang="en-US" altLang="zh-CN" b="1">
                <a:latin typeface="Arial" panose="020B0604020202020204" pitchFamily="34" charset="0"/>
              </a:rPr>
              <a:t>E</a:t>
            </a:r>
            <a:r>
              <a:rPr kumimoji="0" lang="en-US" altLang="zh-CN" b="1" baseline="-25000">
                <a:latin typeface="Arial" panose="020B0604020202020204" pitchFamily="34" charset="0"/>
              </a:rPr>
              <a:t>K</a:t>
            </a:r>
            <a:r>
              <a:rPr kumimoji="0" lang="en-US" altLang="zh-CN" b="1" baseline="-46000">
                <a:latin typeface="Arial" panose="020B0604020202020204" pitchFamily="34" charset="0"/>
              </a:rPr>
              <a:t>v</a:t>
            </a:r>
            <a:r>
              <a:rPr kumimoji="0" lang="en-US" altLang="zh-CN" b="1">
                <a:latin typeface="Arial" panose="020B0604020202020204" pitchFamily="34" charset="0"/>
              </a:rPr>
              <a:t> :	</a:t>
            </a:r>
            <a:r>
              <a:rPr kumimoji="0" lang="zh-CN" altLang="en-US" b="1">
                <a:latin typeface="Arial" panose="020B0604020202020204" pitchFamily="34" charset="0"/>
              </a:rPr>
              <a:t>用只有</a:t>
            </a:r>
            <a:r>
              <a:rPr kumimoji="0" lang="en-US" altLang="zh-CN" b="1">
                <a:latin typeface="Arial" panose="020B0604020202020204" pitchFamily="34" charset="0"/>
              </a:rPr>
              <a:t>AS</a:t>
            </a:r>
            <a:r>
              <a:rPr kumimoji="0" lang="zh-CN" altLang="en-US" b="1">
                <a:latin typeface="Arial" panose="020B0604020202020204" pitchFamily="34" charset="0"/>
              </a:rPr>
              <a:t>和</a:t>
            </a:r>
            <a:r>
              <a:rPr kumimoji="0" lang="en-US" altLang="zh-CN" b="1">
                <a:latin typeface="Arial" panose="020B0604020202020204" pitchFamily="34" charset="0"/>
              </a:rPr>
              <a:t>TGS</a:t>
            </a:r>
            <a:r>
              <a:rPr kumimoji="0" lang="zh-CN" altLang="en-US" b="1">
                <a:latin typeface="Arial" panose="020B0604020202020204" pitchFamily="34" charset="0"/>
              </a:rPr>
              <a:t>才知道的密钥加密的票据，以预防篡改；    </a:t>
            </a:r>
            <a:r>
              <a:rPr kumimoji="0" lang="en-US" altLang="zh-CN" b="1">
                <a:latin typeface="Arial" panose="020B0604020202020204" pitchFamily="34" charset="0"/>
              </a:rPr>
              <a:t>K</a:t>
            </a:r>
            <a:r>
              <a:rPr kumimoji="0" lang="en-US" altLang="zh-CN" b="1" baseline="-25000">
                <a:latin typeface="Arial" panose="020B0604020202020204" pitchFamily="34" charset="0"/>
              </a:rPr>
              <a:t>c,v</a:t>
            </a:r>
            <a:r>
              <a:rPr kumimoji="0" lang="en-US" altLang="zh-CN" b="1">
                <a:latin typeface="Arial" panose="020B0604020202020204" pitchFamily="34" charset="0"/>
              </a:rPr>
              <a:t>:           </a:t>
            </a:r>
            <a:r>
              <a:rPr kumimoji="0" lang="zh-CN" altLang="en-US" b="1">
                <a:latin typeface="Arial" panose="020B0604020202020204" pitchFamily="34" charset="0"/>
              </a:rPr>
              <a:t>用户的会话密钥副本；</a:t>
            </a:r>
          </a:p>
          <a:p>
            <a:r>
              <a:rPr kumimoji="0" lang="zh-CN" altLang="en-US" b="1">
                <a:latin typeface="Arial" panose="020B0604020202020204" pitchFamily="34" charset="0"/>
              </a:rPr>
              <a:t>    </a:t>
            </a:r>
            <a:r>
              <a:rPr kumimoji="0" lang="en-US" altLang="zh-CN" b="1">
                <a:latin typeface="Arial" panose="020B0604020202020204" pitchFamily="34" charset="0"/>
              </a:rPr>
              <a:t>IDc </a:t>
            </a:r>
            <a:r>
              <a:rPr kumimoji="0" lang="zh-CN" altLang="en-US" b="1">
                <a:latin typeface="Arial" panose="020B0604020202020204" pitchFamily="34" charset="0"/>
              </a:rPr>
              <a:t>：         票据的合法用户；    </a:t>
            </a:r>
            <a:r>
              <a:rPr kumimoji="0" lang="en-US" altLang="zh-CN" b="1">
                <a:latin typeface="Arial" panose="020B0604020202020204" pitchFamily="34" charset="0"/>
              </a:rPr>
              <a:t>ADc</a:t>
            </a:r>
            <a:r>
              <a:rPr kumimoji="0" lang="zh-CN" altLang="en-US" b="1">
                <a:latin typeface="Arial" panose="020B0604020202020204" pitchFamily="34" charset="0"/>
              </a:rPr>
              <a:t>：         防止非法使用；     </a:t>
            </a:r>
            <a:r>
              <a:rPr kumimoji="0" lang="en-US" altLang="zh-CN" b="1">
                <a:latin typeface="Arial" panose="020B0604020202020204" pitchFamily="34" charset="0"/>
              </a:rPr>
              <a:t>IDv:          </a:t>
            </a:r>
            <a:r>
              <a:rPr kumimoji="0" lang="zh-CN" altLang="en-US" b="1">
                <a:latin typeface="Arial" panose="020B0604020202020204" pitchFamily="34" charset="0"/>
              </a:rPr>
              <a:t>使服务器确信解密正确；</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a:extLst>
              <a:ext uri="{FF2B5EF4-FFF2-40B4-BE49-F238E27FC236}">
                <a16:creationId xmlns:a16="http://schemas.microsoft.com/office/drawing/2014/main" id="{BF280A0C-C915-F166-D04B-DCF06EAAFD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063BBB-A3F7-2142-B3FF-5E222ABCE02D}" type="slidenum">
              <a:rPr lang="en-US" altLang="zh-CN" smtClean="0"/>
              <a:pPr/>
              <a:t>114</a:t>
            </a:fld>
            <a:endParaRPr lang="en-US" altLang="zh-CN"/>
          </a:p>
        </p:txBody>
      </p:sp>
      <p:sp>
        <p:nvSpPr>
          <p:cNvPr id="212994" name="Rectangle 2">
            <a:extLst>
              <a:ext uri="{FF2B5EF4-FFF2-40B4-BE49-F238E27FC236}">
                <a16:creationId xmlns:a16="http://schemas.microsoft.com/office/drawing/2014/main" id="{C3583FA2-6087-79E2-88FF-94C7318ED797}"/>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DD816C7E-E725-FBCE-9036-0AAE1C2454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6FCE830A-9B5E-BD1C-D0BA-CECBA491E0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BE7489-BB42-564B-AA20-B4BD5A70D713}" type="slidenum">
              <a:rPr lang="en-US" altLang="zh-CN" smtClean="0"/>
              <a:pPr/>
              <a:t>20</a:t>
            </a:fld>
            <a:endParaRPr lang="en-US" altLang="zh-CN"/>
          </a:p>
        </p:txBody>
      </p:sp>
      <p:sp>
        <p:nvSpPr>
          <p:cNvPr id="44034" name="Rectangle 2">
            <a:extLst>
              <a:ext uri="{FF2B5EF4-FFF2-40B4-BE49-F238E27FC236}">
                <a16:creationId xmlns:a16="http://schemas.microsoft.com/office/drawing/2014/main" id="{FC6017AC-6B4D-6A86-755F-7FEE9758BAB4}"/>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A788C8D-B6A7-19A0-8C29-22C9350ADD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访问控制矩阵是实现</a:t>
            </a:r>
            <a:r>
              <a:rPr kumimoji="0" lang="en-US" altLang="zh-CN">
                <a:latin typeface="Arial" panose="020B0604020202020204" pitchFamily="34" charset="0"/>
              </a:rPr>
              <a:t>DAC</a:t>
            </a:r>
            <a:r>
              <a:rPr kumimoji="0" lang="zh-CN" altLang="en-US">
                <a:latin typeface="Arial" panose="020B0604020202020204" pitchFamily="34" charset="0"/>
              </a:rPr>
              <a:t>策略的基本数据结构，矩阵的每一行代表一个主体，每一列代表一个客体，行列交叉处的矩阵元素中存放着该主体访问该客体的权限。矩阵的行</a:t>
            </a:r>
            <a:r>
              <a:rPr kumimoji="0" lang="en-US" altLang="zh-CN">
                <a:latin typeface="Arial" panose="020B0604020202020204" pitchFamily="34" charset="0"/>
              </a:rPr>
              <a:t>i</a:t>
            </a:r>
            <a:r>
              <a:rPr kumimoji="0" lang="zh-CN" altLang="en-US">
                <a:latin typeface="Arial" panose="020B0604020202020204" pitchFamily="34" charset="0"/>
              </a:rPr>
              <a:t>代表某一用户</a:t>
            </a:r>
            <a:r>
              <a:rPr kumimoji="0" lang="en-US" altLang="zh-CN">
                <a:latin typeface="Arial" panose="020B0604020202020204" pitchFamily="34" charset="0"/>
              </a:rPr>
              <a:t>Si</a:t>
            </a:r>
            <a:r>
              <a:rPr kumimoji="0" lang="zh-CN" altLang="en-US">
                <a:latin typeface="Arial" panose="020B0604020202020204" pitchFamily="34" charset="0"/>
              </a:rPr>
              <a:t>对资源的操作权限；矩阵的列</a:t>
            </a:r>
            <a:r>
              <a:rPr kumimoji="0" lang="en-US" altLang="zh-CN">
                <a:latin typeface="Arial" panose="020B0604020202020204" pitchFamily="34" charset="0"/>
              </a:rPr>
              <a:t>j</a:t>
            </a:r>
            <a:r>
              <a:rPr kumimoji="0" lang="zh-CN" altLang="en-US">
                <a:latin typeface="Arial" panose="020B0604020202020204" pitchFamily="34" charset="0"/>
              </a:rPr>
              <a:t>代表某种资源</a:t>
            </a:r>
            <a:r>
              <a:rPr kumimoji="0" lang="en-US" altLang="zh-CN">
                <a:latin typeface="Arial" panose="020B0604020202020204" pitchFamily="34" charset="0"/>
              </a:rPr>
              <a:t>Oj</a:t>
            </a:r>
            <a:r>
              <a:rPr kumimoji="0" lang="zh-CN" altLang="en-US">
                <a:latin typeface="Arial" panose="020B0604020202020204" pitchFamily="34" charset="0"/>
              </a:rPr>
              <a:t>允许主体进行的操作权限。矩阵通常是巨大的稀疏矩阵，必须采用某种适当形式存放在系统中，完整地存储整个矩阵将浪费系统许多存储空间。一般的解决方法是按矩阵的行或列存储访问控制信息的。</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7">
            <a:extLst>
              <a:ext uri="{FF2B5EF4-FFF2-40B4-BE49-F238E27FC236}">
                <a16:creationId xmlns:a16="http://schemas.microsoft.com/office/drawing/2014/main" id="{366F5E36-E34A-E382-E9E3-3178C02369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E963DD-9F88-514C-B431-5BD2D56D0F67}" type="slidenum">
              <a:rPr lang="en-US" altLang="zh-CN" smtClean="0"/>
              <a:pPr/>
              <a:t>115</a:t>
            </a:fld>
            <a:endParaRPr lang="en-US" altLang="zh-CN"/>
          </a:p>
        </p:txBody>
      </p:sp>
      <p:sp>
        <p:nvSpPr>
          <p:cNvPr id="215042" name="Rectangle 2">
            <a:extLst>
              <a:ext uri="{FF2B5EF4-FFF2-40B4-BE49-F238E27FC236}">
                <a16:creationId xmlns:a16="http://schemas.microsoft.com/office/drawing/2014/main" id="{281F435D-0D95-6B5A-0A51-61CA60C1477F}"/>
              </a:ext>
            </a:extLst>
          </p:cNvPr>
          <p:cNvSpPr>
            <a:spLocks noGrp="1" noRot="1" noChangeAspect="1" noChangeArrowheads="1" noTextEdit="1"/>
          </p:cNvSpPr>
          <p:nvPr>
            <p:ph type="sldImg"/>
          </p:nvPr>
        </p:nvSpPr>
        <p:spPr>
          <a:ln/>
        </p:spPr>
      </p:sp>
      <p:sp>
        <p:nvSpPr>
          <p:cNvPr id="215043" name="Rectangle 3">
            <a:extLst>
              <a:ext uri="{FF2B5EF4-FFF2-40B4-BE49-F238E27FC236}">
                <a16:creationId xmlns:a16="http://schemas.microsoft.com/office/drawing/2014/main" id="{364C6C96-7A65-67ED-7C69-4F91744492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a:extLst>
              <a:ext uri="{FF2B5EF4-FFF2-40B4-BE49-F238E27FC236}">
                <a16:creationId xmlns:a16="http://schemas.microsoft.com/office/drawing/2014/main" id="{FF8D96C9-299B-7B62-1040-9ED68A0CBF5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4E7A24-C5AC-9440-9D46-323032C6618B}" type="slidenum">
              <a:rPr lang="en-US" altLang="zh-CN" smtClean="0"/>
              <a:pPr/>
              <a:t>116</a:t>
            </a:fld>
            <a:endParaRPr lang="en-US" altLang="zh-CN"/>
          </a:p>
        </p:txBody>
      </p:sp>
      <p:sp>
        <p:nvSpPr>
          <p:cNvPr id="217090" name="Rectangle 2">
            <a:extLst>
              <a:ext uri="{FF2B5EF4-FFF2-40B4-BE49-F238E27FC236}">
                <a16:creationId xmlns:a16="http://schemas.microsoft.com/office/drawing/2014/main" id="{D61B3732-0D4E-59C8-A501-CF93E58AE118}"/>
              </a:ext>
            </a:extLst>
          </p:cNvPr>
          <p:cNvSpPr>
            <a:spLocks noGrp="1" noRot="1" noChangeAspect="1" noChangeArrowheads="1" noTextEdit="1"/>
          </p:cNvSpPr>
          <p:nvPr>
            <p:ph type="sldImg"/>
          </p:nvPr>
        </p:nvSpPr>
        <p:spPr>
          <a:ln/>
        </p:spPr>
      </p:sp>
      <p:sp>
        <p:nvSpPr>
          <p:cNvPr id="217091" name="Rectangle 3">
            <a:extLst>
              <a:ext uri="{FF2B5EF4-FFF2-40B4-BE49-F238E27FC236}">
                <a16:creationId xmlns:a16="http://schemas.microsoft.com/office/drawing/2014/main" id="{52136CBC-142D-4EE0-A549-816510EBF3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7">
            <a:extLst>
              <a:ext uri="{FF2B5EF4-FFF2-40B4-BE49-F238E27FC236}">
                <a16:creationId xmlns:a16="http://schemas.microsoft.com/office/drawing/2014/main" id="{2122D0CE-1757-0858-64B0-72393E244F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D36535-587C-E04E-B88C-8C97D29FAE56}" type="slidenum">
              <a:rPr lang="en-US" altLang="zh-CN" smtClean="0"/>
              <a:pPr/>
              <a:t>117</a:t>
            </a:fld>
            <a:endParaRPr lang="en-US" altLang="zh-CN"/>
          </a:p>
        </p:txBody>
      </p:sp>
      <p:sp>
        <p:nvSpPr>
          <p:cNvPr id="219138" name="Rectangle 2">
            <a:extLst>
              <a:ext uri="{FF2B5EF4-FFF2-40B4-BE49-F238E27FC236}">
                <a16:creationId xmlns:a16="http://schemas.microsoft.com/office/drawing/2014/main" id="{A05EBFC0-A420-9666-0D9F-1BA71BD1257B}"/>
              </a:ext>
            </a:extLst>
          </p:cNvPr>
          <p:cNvSpPr>
            <a:spLocks noGrp="1" noRot="1" noChangeAspect="1" noChangeArrowheads="1" noTextEdit="1"/>
          </p:cNvSpPr>
          <p:nvPr>
            <p:ph type="sldImg"/>
          </p:nvPr>
        </p:nvSpPr>
        <p:spPr>
          <a:ln/>
        </p:spPr>
      </p:sp>
      <p:sp>
        <p:nvSpPr>
          <p:cNvPr id="219139" name="Rectangle 3">
            <a:extLst>
              <a:ext uri="{FF2B5EF4-FFF2-40B4-BE49-F238E27FC236}">
                <a16:creationId xmlns:a16="http://schemas.microsoft.com/office/drawing/2014/main" id="{BE833EF1-0168-6C5C-FBA3-DEE3B861E3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kumimoji="0" lang="en-US" altLang="zh-CN" b="1">
                <a:latin typeface="Arial" panose="020B0604020202020204" pitchFamily="34" charset="0"/>
              </a:rPr>
              <a:t>Internet</a:t>
            </a:r>
            <a:r>
              <a:rPr kumimoji="0" lang="zh-CN" altLang="zh-CN" b="1">
                <a:latin typeface="Arial" panose="020B0604020202020204" pitchFamily="34" charset="0"/>
              </a:rPr>
              <a:t>协议依赖性，需</a:t>
            </a:r>
            <a:r>
              <a:rPr kumimoji="0" lang="en-US" altLang="zh-CN" b="1">
                <a:latin typeface="Arial" panose="020B0604020202020204" pitchFamily="34" charset="0"/>
              </a:rPr>
              <a:t>IP</a:t>
            </a:r>
            <a:r>
              <a:rPr kumimoji="0" lang="zh-CN" altLang="zh-CN" b="1">
                <a:latin typeface="Arial" panose="020B0604020202020204" pitchFamily="34" charset="0"/>
              </a:rPr>
              <a:t>地址</a:t>
            </a:r>
          </a:p>
          <a:p>
            <a:pPr eaLnBrk="1" hangingPunct="1"/>
            <a:endParaRPr kumimoji="0" lang="zh-CN" altLang="zh-CN">
              <a:latin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a:extLst>
              <a:ext uri="{FF2B5EF4-FFF2-40B4-BE49-F238E27FC236}">
                <a16:creationId xmlns:a16="http://schemas.microsoft.com/office/drawing/2014/main" id="{C47F7B4A-060F-4F87-79BC-B98651A2EC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C6FA35-83C4-EB4E-A70A-F282475AD89B}" type="slidenum">
              <a:rPr lang="en-US" altLang="zh-CN" smtClean="0"/>
              <a:pPr/>
              <a:t>119</a:t>
            </a:fld>
            <a:endParaRPr lang="en-US" altLang="zh-CN"/>
          </a:p>
        </p:txBody>
      </p:sp>
      <p:sp>
        <p:nvSpPr>
          <p:cNvPr id="222210" name="Rectangle 2">
            <a:extLst>
              <a:ext uri="{FF2B5EF4-FFF2-40B4-BE49-F238E27FC236}">
                <a16:creationId xmlns:a16="http://schemas.microsoft.com/office/drawing/2014/main" id="{F31D7930-4E96-E4D6-7CBA-7AA8843474EA}"/>
              </a:ext>
            </a:extLst>
          </p:cNvPr>
          <p:cNvSpPr>
            <a:spLocks noGrp="1" noRot="1" noChangeAspect="1" noChangeArrowheads="1" noTextEdit="1"/>
          </p:cNvSpPr>
          <p:nvPr>
            <p:ph type="sldImg"/>
          </p:nvPr>
        </p:nvSpPr>
        <p:spPr>
          <a:ln/>
        </p:spPr>
      </p:sp>
      <p:sp>
        <p:nvSpPr>
          <p:cNvPr id="222211" name="Rectangle 3">
            <a:extLst>
              <a:ext uri="{FF2B5EF4-FFF2-40B4-BE49-F238E27FC236}">
                <a16:creationId xmlns:a16="http://schemas.microsoft.com/office/drawing/2014/main" id="{2B78ED7D-55E0-9265-F71F-809D706705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7">
            <a:extLst>
              <a:ext uri="{FF2B5EF4-FFF2-40B4-BE49-F238E27FC236}">
                <a16:creationId xmlns:a16="http://schemas.microsoft.com/office/drawing/2014/main" id="{CD96A279-742B-9B96-797A-2EC493A145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0F5000-4D59-1244-B5EA-EF93F3ADEDC6}" type="slidenum">
              <a:rPr lang="en-US" altLang="zh-CN" smtClean="0"/>
              <a:pPr/>
              <a:t>121</a:t>
            </a:fld>
            <a:endParaRPr lang="en-US" altLang="zh-CN"/>
          </a:p>
        </p:txBody>
      </p:sp>
      <p:sp>
        <p:nvSpPr>
          <p:cNvPr id="225282" name="Rectangle 2">
            <a:extLst>
              <a:ext uri="{FF2B5EF4-FFF2-40B4-BE49-F238E27FC236}">
                <a16:creationId xmlns:a16="http://schemas.microsoft.com/office/drawing/2014/main" id="{4B55E63B-1712-52E1-E9A8-1E0018B70424}"/>
              </a:ext>
            </a:extLst>
          </p:cNvPr>
          <p:cNvSpPr>
            <a:spLocks noGrp="1" noRot="1" noChangeAspect="1" noChangeArrowheads="1" noTextEdit="1"/>
          </p:cNvSpPr>
          <p:nvPr>
            <p:ph type="sldImg"/>
          </p:nvPr>
        </p:nvSpPr>
        <p:spPr>
          <a:ln/>
        </p:spPr>
      </p:sp>
      <p:sp>
        <p:nvSpPr>
          <p:cNvPr id="225283" name="Rectangle 3">
            <a:extLst>
              <a:ext uri="{FF2B5EF4-FFF2-40B4-BE49-F238E27FC236}">
                <a16:creationId xmlns:a16="http://schemas.microsoft.com/office/drawing/2014/main" id="{A2C3DE8C-2AC4-D8A7-6EE0-7B3351239EA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7">
            <a:extLst>
              <a:ext uri="{FF2B5EF4-FFF2-40B4-BE49-F238E27FC236}">
                <a16:creationId xmlns:a16="http://schemas.microsoft.com/office/drawing/2014/main" id="{536700B2-497B-8DDE-E83B-0A808E11C6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AC4A25-526F-A741-9BE0-639CDCB6ABAF}" type="slidenum">
              <a:rPr lang="en-US" altLang="zh-CN" smtClean="0"/>
              <a:pPr/>
              <a:t>122</a:t>
            </a:fld>
            <a:endParaRPr lang="en-US" altLang="zh-CN"/>
          </a:p>
        </p:txBody>
      </p:sp>
      <p:sp>
        <p:nvSpPr>
          <p:cNvPr id="227330" name="Rectangle 2">
            <a:extLst>
              <a:ext uri="{FF2B5EF4-FFF2-40B4-BE49-F238E27FC236}">
                <a16:creationId xmlns:a16="http://schemas.microsoft.com/office/drawing/2014/main" id="{A8B3B0C1-A3A9-533F-4EB2-5CF9C26CACC9}"/>
              </a:ext>
            </a:extLst>
          </p:cNvPr>
          <p:cNvSpPr>
            <a:spLocks noGrp="1" noRot="1" noChangeAspect="1" noChangeArrowheads="1" noTextEdit="1"/>
          </p:cNvSpPr>
          <p:nvPr>
            <p:ph type="sldImg"/>
          </p:nvPr>
        </p:nvSpPr>
        <p:spPr>
          <a:ln/>
        </p:spPr>
      </p:sp>
      <p:sp>
        <p:nvSpPr>
          <p:cNvPr id="227331" name="Rectangle 3">
            <a:extLst>
              <a:ext uri="{FF2B5EF4-FFF2-40B4-BE49-F238E27FC236}">
                <a16:creationId xmlns:a16="http://schemas.microsoft.com/office/drawing/2014/main" id="{44476AC0-9F54-1C08-BD8A-301F0BCF132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7">
            <a:extLst>
              <a:ext uri="{FF2B5EF4-FFF2-40B4-BE49-F238E27FC236}">
                <a16:creationId xmlns:a16="http://schemas.microsoft.com/office/drawing/2014/main" id="{962B2950-F7A7-C12E-EBA0-1EE6444899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E2EE85-98E1-6842-93EE-7261A687A9C1}" type="slidenum">
              <a:rPr lang="en-US" altLang="zh-CN" smtClean="0"/>
              <a:pPr/>
              <a:t>123</a:t>
            </a:fld>
            <a:endParaRPr lang="en-US" altLang="zh-CN"/>
          </a:p>
        </p:txBody>
      </p:sp>
      <p:sp>
        <p:nvSpPr>
          <p:cNvPr id="229378" name="Rectangle 2">
            <a:extLst>
              <a:ext uri="{FF2B5EF4-FFF2-40B4-BE49-F238E27FC236}">
                <a16:creationId xmlns:a16="http://schemas.microsoft.com/office/drawing/2014/main" id="{277F4ABC-0E97-587A-872F-15A4A0B22292}"/>
              </a:ext>
            </a:extLst>
          </p:cNvPr>
          <p:cNvSpPr>
            <a:spLocks noGrp="1" noRot="1" noChangeAspect="1" noChangeArrowheads="1" noTextEdit="1"/>
          </p:cNvSpPr>
          <p:nvPr>
            <p:ph type="sldImg"/>
          </p:nvPr>
        </p:nvSpPr>
        <p:spPr>
          <a:ln/>
        </p:spPr>
      </p:sp>
      <p:sp>
        <p:nvSpPr>
          <p:cNvPr id="229379" name="Rectangle 3">
            <a:extLst>
              <a:ext uri="{FF2B5EF4-FFF2-40B4-BE49-F238E27FC236}">
                <a16:creationId xmlns:a16="http://schemas.microsoft.com/office/drawing/2014/main" id="{5894D8B3-7557-9B03-1DD5-4D7AFA5E20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zh-CN">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a:extLst>
              <a:ext uri="{FF2B5EF4-FFF2-40B4-BE49-F238E27FC236}">
                <a16:creationId xmlns:a16="http://schemas.microsoft.com/office/drawing/2014/main" id="{4D6100B7-ED58-8BC8-2F13-2D0B51CDAB4A}"/>
              </a:ext>
            </a:extLst>
          </p:cNvPr>
          <p:cNvSpPr>
            <a:spLocks noGrp="1" noRot="1" noChangeAspect="1" noChangeArrowheads="1" noTextEdit="1"/>
          </p:cNvSpPr>
          <p:nvPr>
            <p:ph type="sldImg"/>
          </p:nvPr>
        </p:nvSpPr>
        <p:spPr>
          <a:ln/>
        </p:spPr>
      </p:sp>
      <p:sp>
        <p:nvSpPr>
          <p:cNvPr id="243714" name="备注占位符 2">
            <a:extLst>
              <a:ext uri="{FF2B5EF4-FFF2-40B4-BE49-F238E27FC236}">
                <a16:creationId xmlns:a16="http://schemas.microsoft.com/office/drawing/2014/main" id="{787D06C8-1B98-A2EB-75B9-2CC87453A1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latin typeface="Arial" panose="020B0604020202020204" pitchFamily="34" charset="0"/>
            </a:endParaRPr>
          </a:p>
        </p:txBody>
      </p:sp>
      <p:sp>
        <p:nvSpPr>
          <p:cNvPr id="243715" name="灯片编号占位符 3">
            <a:extLst>
              <a:ext uri="{FF2B5EF4-FFF2-40B4-BE49-F238E27FC236}">
                <a16:creationId xmlns:a16="http://schemas.microsoft.com/office/drawing/2014/main" id="{5E1A340F-7202-1C76-B7C9-6EF95A5B5DB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9602FC-CF1C-4B42-B741-74041B317642}" type="slidenum">
              <a:rPr lang="en-US" altLang="zh-CN" smtClean="0"/>
              <a:pPr/>
              <a:t>136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AB6A4CB1-4468-6A2C-4AA7-92339D0EF9D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1D5AD9-AE09-384C-B057-5314277B8635}" type="slidenum">
              <a:rPr lang="en-US" altLang="zh-CN" smtClean="0"/>
              <a:pPr/>
              <a:t>21</a:t>
            </a:fld>
            <a:endParaRPr lang="en-US" altLang="zh-CN"/>
          </a:p>
        </p:txBody>
      </p:sp>
      <p:sp>
        <p:nvSpPr>
          <p:cNvPr id="46082" name="Rectangle 2">
            <a:extLst>
              <a:ext uri="{FF2B5EF4-FFF2-40B4-BE49-F238E27FC236}">
                <a16:creationId xmlns:a16="http://schemas.microsoft.com/office/drawing/2014/main" id="{EB05F497-4F05-268B-0370-0FBE2AF95E94}"/>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C4BE724F-842C-4B2D-CE4F-7F03EBF25D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a:latin typeface="Arial" panose="020B0604020202020204" pitchFamily="34" charset="0"/>
              </a:rPr>
              <a:t>基于行的</a:t>
            </a:r>
            <a:r>
              <a:rPr kumimoji="0" lang="en-US" altLang="zh-CN">
                <a:latin typeface="Arial" panose="020B0604020202020204" pitchFamily="34" charset="0"/>
              </a:rPr>
              <a:t>DAC</a:t>
            </a:r>
            <a:r>
              <a:rPr kumimoji="0" lang="zh-CN" altLang="en-US">
                <a:latin typeface="宋体" panose="02010600030101010101" pitchFamily="2" charset="-122"/>
              </a:rPr>
              <a:t>机制是把每个主体对所在行上的有关客体（即非空矩阵元素所对应的那些客体）的访问控制信息以表的形式附加给该主体，根据表中的内容不同又分为不同的具体实现机制。</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8DF8B55B-2A27-F5FC-0C62-A1FD5EBDBFF6}"/>
              </a:ext>
            </a:extLst>
          </p:cNvPr>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a:extLst>
              <a:ext uri="{FF2B5EF4-FFF2-40B4-BE49-F238E27FC236}">
                <a16:creationId xmlns:a16="http://schemas.microsoft.com/office/drawing/2014/main" id="{F89B9B93-7009-702C-BCD8-11BDAF6D0A69}"/>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A7CEA1A3-B8E7-2531-C471-714C23EDE682}"/>
                </a:ext>
              </a:extLst>
            </p:cNvPr>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a:extLst>
                <a:ext uri="{FF2B5EF4-FFF2-40B4-BE49-F238E27FC236}">
                  <a16:creationId xmlns:a16="http://schemas.microsoft.com/office/drawing/2014/main" id="{093BDBC0-B2F8-D6CB-D38B-8E46F9315383}"/>
                </a:ext>
              </a:extLst>
            </p:cNvPr>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a:extLst>
                <a:ext uri="{FF2B5EF4-FFF2-40B4-BE49-F238E27FC236}">
                  <a16:creationId xmlns:a16="http://schemas.microsoft.com/office/drawing/2014/main" id="{4A579EF8-499D-48BE-7A48-58530EA5D951}"/>
                </a:ext>
              </a:extLst>
            </p:cNvPr>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a:extLst>
                <a:ext uri="{FF2B5EF4-FFF2-40B4-BE49-F238E27FC236}">
                  <a16:creationId xmlns:a16="http://schemas.microsoft.com/office/drawing/2014/main" id="{9AFDCB42-1325-02DE-45A2-91231FF29330}"/>
                </a:ext>
              </a:extLst>
            </p:cNvPr>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a:extLst>
                <a:ext uri="{FF2B5EF4-FFF2-40B4-BE49-F238E27FC236}">
                  <a16:creationId xmlns:a16="http://schemas.microsoft.com/office/drawing/2014/main" id="{8940D97D-1769-2896-0D28-958A1EAEC51D}"/>
                </a:ext>
              </a:extLst>
            </p:cNvPr>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a:extLst>
                <a:ext uri="{FF2B5EF4-FFF2-40B4-BE49-F238E27FC236}">
                  <a16:creationId xmlns:a16="http://schemas.microsoft.com/office/drawing/2014/main" id="{EAEAD84F-C2AD-2880-BA76-5BBB109682B8}"/>
                </a:ext>
              </a:extLst>
            </p:cNvPr>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a:extLst>
                <a:ext uri="{FF2B5EF4-FFF2-40B4-BE49-F238E27FC236}">
                  <a16:creationId xmlns:a16="http://schemas.microsoft.com/office/drawing/2014/main" id="{5FDFD3C1-021D-7551-C082-B53EA820CC16}"/>
                </a:ext>
              </a:extLst>
            </p:cNvPr>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a:extLst>
                <a:ext uri="{FF2B5EF4-FFF2-40B4-BE49-F238E27FC236}">
                  <a16:creationId xmlns:a16="http://schemas.microsoft.com/office/drawing/2014/main" id="{DE146A54-A73F-B302-A21F-24B6A90FD0F0}"/>
                </a:ext>
              </a:extLst>
            </p:cNvPr>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a:extLst>
                <a:ext uri="{FF2B5EF4-FFF2-40B4-BE49-F238E27FC236}">
                  <a16:creationId xmlns:a16="http://schemas.microsoft.com/office/drawing/2014/main" id="{BAA39430-0332-6D40-3238-AD0758580443}"/>
                </a:ext>
              </a:extLst>
            </p:cNvPr>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a:extLst>
                <a:ext uri="{FF2B5EF4-FFF2-40B4-BE49-F238E27FC236}">
                  <a16:creationId xmlns:a16="http://schemas.microsoft.com/office/drawing/2014/main" id="{3474B27A-291F-A63D-4A0B-B91E7B8062B1}"/>
                </a:ext>
              </a:extLst>
            </p:cNvPr>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a:extLst>
                <a:ext uri="{FF2B5EF4-FFF2-40B4-BE49-F238E27FC236}">
                  <a16:creationId xmlns:a16="http://schemas.microsoft.com/office/drawing/2014/main" id="{E2245550-B7AF-8A3D-C444-6BF2C653929D}"/>
                </a:ext>
              </a:extLst>
            </p:cNvPr>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a:extLst>
                <a:ext uri="{FF2B5EF4-FFF2-40B4-BE49-F238E27FC236}">
                  <a16:creationId xmlns:a16="http://schemas.microsoft.com/office/drawing/2014/main" id="{14870511-E74E-5805-C178-A53839E957ED}"/>
                </a:ext>
              </a:extLst>
            </p:cNvPr>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a:extLst>
                <a:ext uri="{FF2B5EF4-FFF2-40B4-BE49-F238E27FC236}">
                  <a16:creationId xmlns:a16="http://schemas.microsoft.com/office/drawing/2014/main" id="{B8DB074B-E876-B300-2C31-BC89EDACAE64}"/>
                </a:ext>
              </a:extLst>
            </p:cNvPr>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a:extLst>
                <a:ext uri="{FF2B5EF4-FFF2-40B4-BE49-F238E27FC236}">
                  <a16:creationId xmlns:a16="http://schemas.microsoft.com/office/drawing/2014/main" id="{556F6796-73B4-67D9-D9B9-A09EFABABEC3}"/>
                </a:ext>
              </a:extLst>
            </p:cNvPr>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a:extLst>
                <a:ext uri="{FF2B5EF4-FFF2-40B4-BE49-F238E27FC236}">
                  <a16:creationId xmlns:a16="http://schemas.microsoft.com/office/drawing/2014/main" id="{6E9AE4D4-8148-403B-251B-84967909BA81}"/>
                </a:ext>
              </a:extLst>
            </p:cNvPr>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a:extLst>
                <a:ext uri="{FF2B5EF4-FFF2-40B4-BE49-F238E27FC236}">
                  <a16:creationId xmlns:a16="http://schemas.microsoft.com/office/drawing/2014/main" id="{56F8043A-4A18-B7A9-0777-DE9FA198D359}"/>
                </a:ext>
              </a:extLst>
            </p:cNvPr>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a:extLst>
                <a:ext uri="{FF2B5EF4-FFF2-40B4-BE49-F238E27FC236}">
                  <a16:creationId xmlns:a16="http://schemas.microsoft.com/office/drawing/2014/main" id="{34DE0F94-FCA5-DFD1-AF3D-F992F2481EF6}"/>
                </a:ext>
              </a:extLst>
            </p:cNvPr>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a:extLst>
                <a:ext uri="{FF2B5EF4-FFF2-40B4-BE49-F238E27FC236}">
                  <a16:creationId xmlns:a16="http://schemas.microsoft.com/office/drawing/2014/main" id="{1C06FD96-9DB1-00C8-BABA-59D56FAEB166}"/>
                </a:ext>
              </a:extLst>
            </p:cNvPr>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a:extLst>
                <a:ext uri="{FF2B5EF4-FFF2-40B4-BE49-F238E27FC236}">
                  <a16:creationId xmlns:a16="http://schemas.microsoft.com/office/drawing/2014/main" id="{1A3F5A50-5030-AF84-3943-4B9FED48FC33}"/>
                </a:ext>
              </a:extLst>
            </p:cNvPr>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a:extLst>
                <a:ext uri="{FF2B5EF4-FFF2-40B4-BE49-F238E27FC236}">
                  <a16:creationId xmlns:a16="http://schemas.microsoft.com/office/drawing/2014/main" id="{8C09780D-AF32-38FA-F1CF-A7091F90CC9F}"/>
                </a:ext>
              </a:extLst>
            </p:cNvPr>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a:extLst>
                <a:ext uri="{FF2B5EF4-FFF2-40B4-BE49-F238E27FC236}">
                  <a16:creationId xmlns:a16="http://schemas.microsoft.com/office/drawing/2014/main" id="{EF2D95BB-2428-93D9-025A-C8593E795EAC}"/>
                </a:ext>
              </a:extLst>
            </p:cNvPr>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a:extLst>
                <a:ext uri="{FF2B5EF4-FFF2-40B4-BE49-F238E27FC236}">
                  <a16:creationId xmlns:a16="http://schemas.microsoft.com/office/drawing/2014/main" id="{14883C73-DDFF-6407-DA56-29918684E49A}"/>
                </a:ext>
              </a:extLst>
            </p:cNvPr>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a:extLst>
                <a:ext uri="{FF2B5EF4-FFF2-40B4-BE49-F238E27FC236}">
                  <a16:creationId xmlns:a16="http://schemas.microsoft.com/office/drawing/2014/main" id="{826B8B09-F8D6-6439-7304-246931CB5686}"/>
                </a:ext>
              </a:extLst>
            </p:cNvPr>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a:extLst>
                <a:ext uri="{FF2B5EF4-FFF2-40B4-BE49-F238E27FC236}">
                  <a16:creationId xmlns:a16="http://schemas.microsoft.com/office/drawing/2014/main" id="{C8430AC8-0A4B-6D18-0867-193C47E086E2}"/>
                </a:ext>
              </a:extLst>
            </p:cNvPr>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a:extLst>
                <a:ext uri="{FF2B5EF4-FFF2-40B4-BE49-F238E27FC236}">
                  <a16:creationId xmlns:a16="http://schemas.microsoft.com/office/drawing/2014/main" id="{B549B350-D8B4-4AD8-3F8B-D3BB17722037}"/>
                </a:ext>
              </a:extLst>
            </p:cNvPr>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a:extLst>
                <a:ext uri="{FF2B5EF4-FFF2-40B4-BE49-F238E27FC236}">
                  <a16:creationId xmlns:a16="http://schemas.microsoft.com/office/drawing/2014/main" id="{30CFCF6E-3200-62FA-C665-B11DDFFC764E}"/>
                </a:ext>
              </a:extLst>
            </p:cNvPr>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a:extLst>
                <a:ext uri="{FF2B5EF4-FFF2-40B4-BE49-F238E27FC236}">
                  <a16:creationId xmlns:a16="http://schemas.microsoft.com/office/drawing/2014/main" id="{B899268B-5699-B8E7-A3AB-26D64405EECF}"/>
                </a:ext>
              </a:extLst>
            </p:cNvPr>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a:extLst>
                <a:ext uri="{FF2B5EF4-FFF2-40B4-BE49-F238E27FC236}">
                  <a16:creationId xmlns:a16="http://schemas.microsoft.com/office/drawing/2014/main" id="{A9EB4C8C-4EAB-31F7-7F75-274B634AD861}"/>
                </a:ext>
              </a:extLst>
            </p:cNvPr>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a:extLst>
                <a:ext uri="{FF2B5EF4-FFF2-40B4-BE49-F238E27FC236}">
                  <a16:creationId xmlns:a16="http://schemas.microsoft.com/office/drawing/2014/main" id="{EFFD5A82-80D4-42EB-5953-5702589CE155}"/>
                </a:ext>
              </a:extLst>
            </p:cNvPr>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a:extLst>
                <a:ext uri="{FF2B5EF4-FFF2-40B4-BE49-F238E27FC236}">
                  <a16:creationId xmlns:a16="http://schemas.microsoft.com/office/drawing/2014/main" id="{D755A477-FA67-4C74-2C73-4650FA782C26}"/>
                </a:ext>
              </a:extLst>
            </p:cNvPr>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a:extLst>
                <a:ext uri="{FF2B5EF4-FFF2-40B4-BE49-F238E27FC236}">
                  <a16:creationId xmlns:a16="http://schemas.microsoft.com/office/drawing/2014/main" id="{DE7EF85B-D4FF-F8F6-8290-D8B325A44E84}"/>
                </a:ext>
              </a:extLst>
            </p:cNvPr>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a:extLst>
              <a:ext uri="{FF2B5EF4-FFF2-40B4-BE49-F238E27FC236}">
                <a16:creationId xmlns:a16="http://schemas.microsoft.com/office/drawing/2014/main" id="{B535F5BE-7EA7-05DA-2186-BC81512E5401}"/>
              </a:ext>
            </a:extLst>
          </p:cNvPr>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5"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a:t>单击此处编辑母版标题样式</a:t>
            </a:r>
          </a:p>
        </p:txBody>
      </p:sp>
      <p:sp>
        <p:nvSpPr>
          <p:cNvPr id="3891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zh-CN" altLang="en-US" noProof="0"/>
              <a:t>单击此处编辑母版副标题样式</a:t>
            </a:r>
          </a:p>
        </p:txBody>
      </p:sp>
      <p:sp>
        <p:nvSpPr>
          <p:cNvPr id="38" name="Rectangle 5">
            <a:extLst>
              <a:ext uri="{FF2B5EF4-FFF2-40B4-BE49-F238E27FC236}">
                <a16:creationId xmlns:a16="http://schemas.microsoft.com/office/drawing/2014/main" id="{6588B9C8-6AEE-9E02-E44B-13717719CD29}"/>
              </a:ext>
            </a:extLst>
          </p:cNvPr>
          <p:cNvSpPr>
            <a:spLocks noGrp="1" noChangeArrowheads="1"/>
          </p:cNvSpPr>
          <p:nvPr>
            <p:ph type="dt" sz="half" idx="10"/>
          </p:nvPr>
        </p:nvSpPr>
        <p:spPr/>
        <p:txBody>
          <a:bodyPr/>
          <a:lstStyle>
            <a:lvl1pPr>
              <a:defRPr/>
            </a:lvl1pPr>
          </a:lstStyle>
          <a:p>
            <a:pPr>
              <a:defRPr/>
            </a:pPr>
            <a:endParaRPr lang="en-US" altLang="zh-CN"/>
          </a:p>
        </p:txBody>
      </p:sp>
      <p:sp>
        <p:nvSpPr>
          <p:cNvPr id="39" name="Rectangle 6">
            <a:extLst>
              <a:ext uri="{FF2B5EF4-FFF2-40B4-BE49-F238E27FC236}">
                <a16:creationId xmlns:a16="http://schemas.microsoft.com/office/drawing/2014/main" id="{C47B23F8-C366-D3B8-360E-90A3219BA62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a:extLst>
              <a:ext uri="{FF2B5EF4-FFF2-40B4-BE49-F238E27FC236}">
                <a16:creationId xmlns:a16="http://schemas.microsoft.com/office/drawing/2014/main" id="{55C95ED4-A7AB-8AE9-EA31-02A2DCC09F22}"/>
              </a:ext>
            </a:extLst>
          </p:cNvPr>
          <p:cNvSpPr>
            <a:spLocks noGrp="1" noChangeArrowheads="1"/>
          </p:cNvSpPr>
          <p:nvPr>
            <p:ph type="sldNum" sz="quarter" idx="12"/>
          </p:nvPr>
        </p:nvSpPr>
        <p:spPr/>
        <p:txBody>
          <a:bodyPr/>
          <a:lstStyle>
            <a:lvl1pPr>
              <a:defRPr/>
            </a:lvl1pPr>
          </a:lstStyle>
          <a:p>
            <a:pPr>
              <a:defRPr/>
            </a:pPr>
            <a:fld id="{4C849F82-D60F-5543-B606-A991A99D1F9F}" type="slidenum">
              <a:rPr lang="en-US" altLang="zh-CN"/>
              <a:pPr>
                <a:defRPr/>
              </a:pPr>
              <a:t>‹#›</a:t>
            </a:fld>
            <a:endParaRPr lang="en-US" altLang="zh-CN"/>
          </a:p>
        </p:txBody>
      </p:sp>
    </p:spTree>
    <p:extLst>
      <p:ext uri="{BB962C8B-B14F-4D97-AF65-F5344CB8AC3E}">
        <p14:creationId xmlns:p14="http://schemas.microsoft.com/office/powerpoint/2010/main" val="18770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FB3BA702-69B5-1E78-0A9D-29AD8CD8DF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59286FB-CB3A-2CB7-FB93-43D70FD991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660F2754-F71C-1C88-4FE3-DF3C59EC46C2}"/>
              </a:ext>
            </a:extLst>
          </p:cNvPr>
          <p:cNvSpPr>
            <a:spLocks noGrp="1" noChangeArrowheads="1"/>
          </p:cNvSpPr>
          <p:nvPr>
            <p:ph type="sldNum" sz="quarter" idx="12"/>
          </p:nvPr>
        </p:nvSpPr>
        <p:spPr>
          <a:ln/>
        </p:spPr>
        <p:txBody>
          <a:bodyPr/>
          <a:lstStyle>
            <a:lvl1pPr>
              <a:defRPr/>
            </a:lvl1pPr>
          </a:lstStyle>
          <a:p>
            <a:pPr>
              <a:defRPr/>
            </a:pPr>
            <a:fld id="{CEB303F3-CA67-2A47-AC05-A1A6B15A5B66}" type="slidenum">
              <a:rPr lang="en-US" altLang="zh-CN"/>
              <a:pPr>
                <a:defRPr/>
              </a:pPr>
              <a:t>‹#›</a:t>
            </a:fld>
            <a:endParaRPr lang="en-US" altLang="zh-CN"/>
          </a:p>
        </p:txBody>
      </p:sp>
    </p:spTree>
    <p:extLst>
      <p:ext uri="{BB962C8B-B14F-4D97-AF65-F5344CB8AC3E}">
        <p14:creationId xmlns:p14="http://schemas.microsoft.com/office/powerpoint/2010/main" val="372935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B9007A18-0E16-28F4-DC2A-70ECFAA974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41654B1-6CC4-E10E-2267-441028C2C9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A8D5277B-E073-0FB3-FBB8-D803D9F3EE38}"/>
              </a:ext>
            </a:extLst>
          </p:cNvPr>
          <p:cNvSpPr>
            <a:spLocks noGrp="1" noChangeArrowheads="1"/>
          </p:cNvSpPr>
          <p:nvPr>
            <p:ph type="sldNum" sz="quarter" idx="12"/>
          </p:nvPr>
        </p:nvSpPr>
        <p:spPr>
          <a:ln/>
        </p:spPr>
        <p:txBody>
          <a:bodyPr/>
          <a:lstStyle>
            <a:lvl1pPr>
              <a:defRPr/>
            </a:lvl1pPr>
          </a:lstStyle>
          <a:p>
            <a:pPr>
              <a:defRPr/>
            </a:pPr>
            <a:fld id="{F66B8DE9-627C-F240-BC32-0A6474BD0C46}" type="slidenum">
              <a:rPr lang="en-US" altLang="zh-CN"/>
              <a:pPr>
                <a:defRPr/>
              </a:pPr>
              <a:t>‹#›</a:t>
            </a:fld>
            <a:endParaRPr lang="en-US" altLang="zh-CN"/>
          </a:p>
        </p:txBody>
      </p:sp>
    </p:spTree>
    <p:extLst>
      <p:ext uri="{BB962C8B-B14F-4D97-AF65-F5344CB8AC3E}">
        <p14:creationId xmlns:p14="http://schemas.microsoft.com/office/powerpoint/2010/main" val="55933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244A2CF1-745E-0E9E-407D-5FF492C2BC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EBEDD3A-166E-8F38-2D3C-D3961939A9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255E4962-15BA-FA44-9823-130C95F06AD5}"/>
              </a:ext>
            </a:extLst>
          </p:cNvPr>
          <p:cNvSpPr>
            <a:spLocks noGrp="1" noChangeArrowheads="1"/>
          </p:cNvSpPr>
          <p:nvPr>
            <p:ph type="sldNum" sz="quarter" idx="12"/>
          </p:nvPr>
        </p:nvSpPr>
        <p:spPr>
          <a:ln/>
        </p:spPr>
        <p:txBody>
          <a:bodyPr/>
          <a:lstStyle>
            <a:lvl1pPr>
              <a:defRPr/>
            </a:lvl1pPr>
          </a:lstStyle>
          <a:p>
            <a:pPr>
              <a:defRPr/>
            </a:pPr>
            <a:fld id="{3A2E5322-3CB3-624F-B2EF-ECE1AFFE1022}" type="slidenum">
              <a:rPr lang="en-US" altLang="zh-CN"/>
              <a:pPr>
                <a:defRPr/>
              </a:pPr>
              <a:t>‹#›</a:t>
            </a:fld>
            <a:endParaRPr lang="en-US" altLang="zh-CN"/>
          </a:p>
        </p:txBody>
      </p:sp>
    </p:spTree>
    <p:extLst>
      <p:ext uri="{BB962C8B-B14F-4D97-AF65-F5344CB8AC3E}">
        <p14:creationId xmlns:p14="http://schemas.microsoft.com/office/powerpoint/2010/main" val="2429239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5">
            <a:extLst>
              <a:ext uri="{FF2B5EF4-FFF2-40B4-BE49-F238E27FC236}">
                <a16:creationId xmlns:a16="http://schemas.microsoft.com/office/drawing/2014/main" id="{ECD93F2B-BCBE-457A-7104-9F5FA9C1E0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7641FA4-9BE9-E92F-87F1-00B77818DC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E1B4CFA3-88DF-501F-E32A-0756C9E83D99}"/>
              </a:ext>
            </a:extLst>
          </p:cNvPr>
          <p:cNvSpPr>
            <a:spLocks noGrp="1" noChangeArrowheads="1"/>
          </p:cNvSpPr>
          <p:nvPr>
            <p:ph type="sldNum" sz="quarter" idx="12"/>
          </p:nvPr>
        </p:nvSpPr>
        <p:spPr>
          <a:ln/>
        </p:spPr>
        <p:txBody>
          <a:bodyPr/>
          <a:lstStyle>
            <a:lvl1pPr>
              <a:defRPr/>
            </a:lvl1pPr>
          </a:lstStyle>
          <a:p>
            <a:pPr>
              <a:defRPr/>
            </a:pPr>
            <a:fld id="{CB6B59F9-12C1-9B47-B46B-05BD7DE8EB5F}" type="slidenum">
              <a:rPr lang="en-US" altLang="zh-CN"/>
              <a:pPr>
                <a:defRPr/>
              </a:pPr>
              <a:t>‹#›</a:t>
            </a:fld>
            <a:endParaRPr lang="en-US" altLang="zh-CN"/>
          </a:p>
        </p:txBody>
      </p:sp>
    </p:spTree>
    <p:extLst>
      <p:ext uri="{BB962C8B-B14F-4D97-AF65-F5344CB8AC3E}">
        <p14:creationId xmlns:p14="http://schemas.microsoft.com/office/powerpoint/2010/main" val="357921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641944AA-6B9C-84E1-99E8-5A401184CE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DE38F03-FDE4-B232-896A-7C218EC46C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D1C735CF-92BD-E65B-DE42-AA6AC1D6309C}"/>
              </a:ext>
            </a:extLst>
          </p:cNvPr>
          <p:cNvSpPr>
            <a:spLocks noGrp="1" noChangeArrowheads="1"/>
          </p:cNvSpPr>
          <p:nvPr>
            <p:ph type="sldNum" sz="quarter" idx="12"/>
          </p:nvPr>
        </p:nvSpPr>
        <p:spPr>
          <a:ln/>
        </p:spPr>
        <p:txBody>
          <a:bodyPr/>
          <a:lstStyle>
            <a:lvl1pPr>
              <a:defRPr/>
            </a:lvl1pPr>
          </a:lstStyle>
          <a:p>
            <a:pPr>
              <a:defRPr/>
            </a:pPr>
            <a:fld id="{44BB8865-1D53-AF4B-B1D2-4EA9056F3836}" type="slidenum">
              <a:rPr lang="en-US" altLang="zh-CN"/>
              <a:pPr>
                <a:defRPr/>
              </a:pPr>
              <a:t>‹#›</a:t>
            </a:fld>
            <a:endParaRPr lang="en-US" altLang="zh-CN"/>
          </a:p>
        </p:txBody>
      </p:sp>
    </p:spTree>
    <p:extLst>
      <p:ext uri="{BB962C8B-B14F-4D97-AF65-F5344CB8AC3E}">
        <p14:creationId xmlns:p14="http://schemas.microsoft.com/office/powerpoint/2010/main" val="174983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F720C491-1115-C005-6097-716A37C03C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F8C8656-DC24-7745-116E-53E498913A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7C1CFE86-D9F8-C9AD-400F-39703092BADB}"/>
              </a:ext>
            </a:extLst>
          </p:cNvPr>
          <p:cNvSpPr>
            <a:spLocks noGrp="1" noChangeArrowheads="1"/>
          </p:cNvSpPr>
          <p:nvPr>
            <p:ph type="sldNum" sz="quarter" idx="12"/>
          </p:nvPr>
        </p:nvSpPr>
        <p:spPr>
          <a:ln/>
        </p:spPr>
        <p:txBody>
          <a:bodyPr/>
          <a:lstStyle>
            <a:lvl1pPr>
              <a:defRPr/>
            </a:lvl1pPr>
          </a:lstStyle>
          <a:p>
            <a:pPr>
              <a:defRPr/>
            </a:pPr>
            <a:fld id="{11DBDAC6-7098-744C-9AB5-8E7A7D2D5A06}" type="slidenum">
              <a:rPr lang="en-US" altLang="zh-CN"/>
              <a:pPr>
                <a:defRPr/>
              </a:pPr>
              <a:t>‹#›</a:t>
            </a:fld>
            <a:endParaRPr lang="en-US" altLang="zh-CN"/>
          </a:p>
        </p:txBody>
      </p:sp>
    </p:spTree>
    <p:extLst>
      <p:ext uri="{BB962C8B-B14F-4D97-AF65-F5344CB8AC3E}">
        <p14:creationId xmlns:p14="http://schemas.microsoft.com/office/powerpoint/2010/main" val="140035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62084C90-6CDF-85A2-6592-E8777B6772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E702CC4-B5B6-EA10-62AE-97F6A25484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1CB527B0-48F5-BC44-F89C-7DA68B20DEC9}"/>
              </a:ext>
            </a:extLst>
          </p:cNvPr>
          <p:cNvSpPr>
            <a:spLocks noGrp="1" noChangeArrowheads="1"/>
          </p:cNvSpPr>
          <p:nvPr>
            <p:ph type="sldNum" sz="quarter" idx="12"/>
          </p:nvPr>
        </p:nvSpPr>
        <p:spPr>
          <a:ln/>
        </p:spPr>
        <p:txBody>
          <a:bodyPr/>
          <a:lstStyle>
            <a:lvl1pPr>
              <a:defRPr/>
            </a:lvl1pPr>
          </a:lstStyle>
          <a:p>
            <a:pPr>
              <a:defRPr/>
            </a:pPr>
            <a:fld id="{10444191-C752-1848-88DC-C75E3E462D8A}" type="slidenum">
              <a:rPr lang="en-US" altLang="zh-CN"/>
              <a:pPr>
                <a:defRPr/>
              </a:pPr>
              <a:t>‹#›</a:t>
            </a:fld>
            <a:endParaRPr lang="en-US" altLang="zh-CN"/>
          </a:p>
        </p:txBody>
      </p:sp>
    </p:spTree>
    <p:extLst>
      <p:ext uri="{BB962C8B-B14F-4D97-AF65-F5344CB8AC3E}">
        <p14:creationId xmlns:p14="http://schemas.microsoft.com/office/powerpoint/2010/main" val="124819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F75C5736-2589-9AD9-265E-FCF32D0DD2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7B27469F-FD94-392B-0B78-6599B89F84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0F8E576E-3B36-6A59-3869-F284F8309E26}"/>
              </a:ext>
            </a:extLst>
          </p:cNvPr>
          <p:cNvSpPr>
            <a:spLocks noGrp="1" noChangeArrowheads="1"/>
          </p:cNvSpPr>
          <p:nvPr>
            <p:ph type="sldNum" sz="quarter" idx="12"/>
          </p:nvPr>
        </p:nvSpPr>
        <p:spPr>
          <a:ln/>
        </p:spPr>
        <p:txBody>
          <a:bodyPr/>
          <a:lstStyle>
            <a:lvl1pPr>
              <a:defRPr/>
            </a:lvl1pPr>
          </a:lstStyle>
          <a:p>
            <a:pPr>
              <a:defRPr/>
            </a:pPr>
            <a:fld id="{3FE9D27C-3CB3-9248-B812-BD7325B76530}" type="slidenum">
              <a:rPr lang="en-US" altLang="zh-CN"/>
              <a:pPr>
                <a:defRPr/>
              </a:pPr>
              <a:t>‹#›</a:t>
            </a:fld>
            <a:endParaRPr lang="en-US" altLang="zh-CN"/>
          </a:p>
        </p:txBody>
      </p:sp>
    </p:spTree>
    <p:extLst>
      <p:ext uri="{BB962C8B-B14F-4D97-AF65-F5344CB8AC3E}">
        <p14:creationId xmlns:p14="http://schemas.microsoft.com/office/powerpoint/2010/main" val="262072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D3BD4F0-6C15-22CA-2A86-50F7028013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D19657F-12B9-107B-A286-6A0058CB9C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0858DE7C-3558-5616-55D0-3F17010E04F9}"/>
              </a:ext>
            </a:extLst>
          </p:cNvPr>
          <p:cNvSpPr>
            <a:spLocks noGrp="1" noChangeArrowheads="1"/>
          </p:cNvSpPr>
          <p:nvPr>
            <p:ph type="sldNum" sz="quarter" idx="12"/>
          </p:nvPr>
        </p:nvSpPr>
        <p:spPr>
          <a:ln/>
        </p:spPr>
        <p:txBody>
          <a:bodyPr/>
          <a:lstStyle>
            <a:lvl1pPr>
              <a:defRPr/>
            </a:lvl1pPr>
          </a:lstStyle>
          <a:p>
            <a:pPr>
              <a:defRPr/>
            </a:pPr>
            <a:fld id="{61B25004-C5E5-FC43-BDF6-7FD8A2BEF4AC}" type="slidenum">
              <a:rPr lang="en-US" altLang="zh-CN"/>
              <a:pPr>
                <a:defRPr/>
              </a:pPr>
              <a:t>‹#›</a:t>
            </a:fld>
            <a:endParaRPr lang="en-US" altLang="zh-CN"/>
          </a:p>
        </p:txBody>
      </p:sp>
    </p:spTree>
    <p:extLst>
      <p:ext uri="{BB962C8B-B14F-4D97-AF65-F5344CB8AC3E}">
        <p14:creationId xmlns:p14="http://schemas.microsoft.com/office/powerpoint/2010/main" val="105292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3912426-E1A0-63B4-4A84-E03596A231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3533E23A-BA93-C0AD-C445-F6158DF060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426B1709-F5F0-7542-2AC0-BEE9B5D7C1C4}"/>
              </a:ext>
            </a:extLst>
          </p:cNvPr>
          <p:cNvSpPr>
            <a:spLocks noGrp="1" noChangeArrowheads="1"/>
          </p:cNvSpPr>
          <p:nvPr>
            <p:ph type="sldNum" sz="quarter" idx="12"/>
          </p:nvPr>
        </p:nvSpPr>
        <p:spPr>
          <a:ln/>
        </p:spPr>
        <p:txBody>
          <a:bodyPr/>
          <a:lstStyle>
            <a:lvl1pPr>
              <a:defRPr/>
            </a:lvl1pPr>
          </a:lstStyle>
          <a:p>
            <a:pPr>
              <a:defRPr/>
            </a:pPr>
            <a:fld id="{F3F7F139-CB26-0946-96DE-E27074799F3C}" type="slidenum">
              <a:rPr lang="en-US" altLang="zh-CN"/>
              <a:pPr>
                <a:defRPr/>
              </a:pPr>
              <a:t>‹#›</a:t>
            </a:fld>
            <a:endParaRPr lang="en-US" altLang="zh-CN"/>
          </a:p>
        </p:txBody>
      </p:sp>
    </p:spTree>
    <p:extLst>
      <p:ext uri="{BB962C8B-B14F-4D97-AF65-F5344CB8AC3E}">
        <p14:creationId xmlns:p14="http://schemas.microsoft.com/office/powerpoint/2010/main" val="282454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A6A318E1-84D1-044A-F5D0-C2877A3AA5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3735A96-83FA-2AE3-9411-0772AE0798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E6E58990-64AB-6DD6-60BF-6D99CE100234}"/>
              </a:ext>
            </a:extLst>
          </p:cNvPr>
          <p:cNvSpPr>
            <a:spLocks noGrp="1" noChangeArrowheads="1"/>
          </p:cNvSpPr>
          <p:nvPr>
            <p:ph type="sldNum" sz="quarter" idx="12"/>
          </p:nvPr>
        </p:nvSpPr>
        <p:spPr>
          <a:ln/>
        </p:spPr>
        <p:txBody>
          <a:bodyPr/>
          <a:lstStyle>
            <a:lvl1pPr>
              <a:defRPr/>
            </a:lvl1pPr>
          </a:lstStyle>
          <a:p>
            <a:pPr>
              <a:defRPr/>
            </a:pPr>
            <a:fld id="{8DC2CDA3-2FAF-A045-8DE2-309B19EAC444}" type="slidenum">
              <a:rPr lang="en-US" altLang="zh-CN"/>
              <a:pPr>
                <a:defRPr/>
              </a:pPr>
              <a:t>‹#›</a:t>
            </a:fld>
            <a:endParaRPr lang="en-US" altLang="zh-CN"/>
          </a:p>
        </p:txBody>
      </p:sp>
    </p:spTree>
    <p:extLst>
      <p:ext uri="{BB962C8B-B14F-4D97-AF65-F5344CB8AC3E}">
        <p14:creationId xmlns:p14="http://schemas.microsoft.com/office/powerpoint/2010/main" val="218851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552BB97-9467-4409-5CA7-BEFE91083E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77210C-C172-6605-A8DB-913933EDDF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D147FDF5-3E0E-D7F1-7726-02EAF7E07F4C}"/>
              </a:ext>
            </a:extLst>
          </p:cNvPr>
          <p:cNvSpPr>
            <a:spLocks noGrp="1" noChangeArrowheads="1"/>
          </p:cNvSpPr>
          <p:nvPr>
            <p:ph type="sldNum" sz="quarter" idx="12"/>
          </p:nvPr>
        </p:nvSpPr>
        <p:spPr>
          <a:ln/>
        </p:spPr>
        <p:txBody>
          <a:bodyPr/>
          <a:lstStyle>
            <a:lvl1pPr>
              <a:defRPr/>
            </a:lvl1pPr>
          </a:lstStyle>
          <a:p>
            <a:pPr>
              <a:defRPr/>
            </a:pPr>
            <a:fld id="{6E40628A-4BA3-2643-A002-9BE882606231}" type="slidenum">
              <a:rPr lang="en-US" altLang="zh-CN"/>
              <a:pPr>
                <a:defRPr/>
              </a:pPr>
              <a:t>‹#›</a:t>
            </a:fld>
            <a:endParaRPr lang="en-US" altLang="zh-CN"/>
          </a:p>
        </p:txBody>
      </p:sp>
    </p:spTree>
    <p:extLst>
      <p:ext uri="{BB962C8B-B14F-4D97-AF65-F5344CB8AC3E}">
        <p14:creationId xmlns:p14="http://schemas.microsoft.com/office/powerpoint/2010/main" val="151646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1AB9AAB3-980E-7EA3-37EB-F80E44B77FAE}"/>
              </a:ext>
            </a:extLst>
          </p:cNvPr>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a:extLst>
              <a:ext uri="{FF2B5EF4-FFF2-40B4-BE49-F238E27FC236}">
                <a16:creationId xmlns:a16="http://schemas.microsoft.com/office/drawing/2014/main" id="{5D1772AA-B025-7450-5839-77B96DEACE83}"/>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16D66FE4-1BEF-886A-3EEB-B6595ACD3D14}"/>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893" name="Rectangle 5">
            <a:extLst>
              <a:ext uri="{FF2B5EF4-FFF2-40B4-BE49-F238E27FC236}">
                <a16:creationId xmlns:a16="http://schemas.microsoft.com/office/drawing/2014/main" id="{5164DC55-A190-41C6-D48D-7716F0D8075A}"/>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宋体" panose="02010600030101010101" pitchFamily="2" charset="-122"/>
                <a:cs typeface="+mn-cs"/>
              </a:defRPr>
            </a:lvl1pPr>
          </a:lstStyle>
          <a:p>
            <a:pPr>
              <a:defRPr/>
            </a:pPr>
            <a:endParaRPr lang="en-US" altLang="zh-CN"/>
          </a:p>
        </p:txBody>
      </p:sp>
      <p:sp>
        <p:nvSpPr>
          <p:cNvPr id="37894" name="Rectangle 6">
            <a:extLst>
              <a:ext uri="{FF2B5EF4-FFF2-40B4-BE49-F238E27FC236}">
                <a16:creationId xmlns:a16="http://schemas.microsoft.com/office/drawing/2014/main" id="{857227C6-292D-205C-032F-E0FA1E4642A5}"/>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宋体" panose="02010600030101010101" pitchFamily="2" charset="-122"/>
                <a:cs typeface="+mn-cs"/>
              </a:defRPr>
            </a:lvl1pPr>
          </a:lstStyle>
          <a:p>
            <a:pPr>
              <a:defRPr/>
            </a:pPr>
            <a:endParaRPr lang="en-US" altLang="zh-CN"/>
          </a:p>
        </p:txBody>
      </p:sp>
      <p:sp>
        <p:nvSpPr>
          <p:cNvPr id="37895" name="Rectangle 7">
            <a:extLst>
              <a:ext uri="{FF2B5EF4-FFF2-40B4-BE49-F238E27FC236}">
                <a16:creationId xmlns:a16="http://schemas.microsoft.com/office/drawing/2014/main" id="{7DE17B4E-17AC-73BD-9C9B-7020CDDF33F4}"/>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FDF1B314-28F9-BE47-9822-6BF241B3F9B3}" type="slidenum">
              <a:rPr lang="en-US" altLang="zh-CN"/>
              <a:pPr>
                <a:defRPr/>
              </a:pPr>
              <a:t>‹#›</a:t>
            </a:fld>
            <a:endParaRPr lang="en-US" altLang="zh-CN"/>
          </a:p>
        </p:txBody>
      </p:sp>
      <p:grpSp>
        <p:nvGrpSpPr>
          <p:cNvPr id="1032" name="Group 8">
            <a:extLst>
              <a:ext uri="{FF2B5EF4-FFF2-40B4-BE49-F238E27FC236}">
                <a16:creationId xmlns:a16="http://schemas.microsoft.com/office/drawing/2014/main" id="{D8101A24-B4C2-0471-97AF-37B03D99CCB8}"/>
              </a:ext>
            </a:extLst>
          </p:cNvPr>
          <p:cNvGrpSpPr>
            <a:grpSpLocks/>
          </p:cNvGrpSpPr>
          <p:nvPr/>
        </p:nvGrpSpPr>
        <p:grpSpPr bwMode="auto">
          <a:xfrm>
            <a:off x="8153400" y="152400"/>
            <a:ext cx="792163" cy="1295400"/>
            <a:chOff x="5136" y="960"/>
            <a:chExt cx="528" cy="864"/>
          </a:xfrm>
        </p:grpSpPr>
        <p:sp>
          <p:nvSpPr>
            <p:cNvPr id="1033" name="Oval 9">
              <a:extLst>
                <a:ext uri="{FF2B5EF4-FFF2-40B4-BE49-F238E27FC236}">
                  <a16:creationId xmlns:a16="http://schemas.microsoft.com/office/drawing/2014/main" id="{41CD9723-59F6-D6AF-43C5-9EC2D88504B6}"/>
                </a:ext>
              </a:extLst>
            </p:cNvPr>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a:extLst>
                <a:ext uri="{FF2B5EF4-FFF2-40B4-BE49-F238E27FC236}">
                  <a16:creationId xmlns:a16="http://schemas.microsoft.com/office/drawing/2014/main" id="{6E73BCD6-5F5F-1515-0774-BB6219D321D0}"/>
                </a:ext>
              </a:extLst>
            </p:cNvPr>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a:extLst>
                <a:ext uri="{FF2B5EF4-FFF2-40B4-BE49-F238E27FC236}">
                  <a16:creationId xmlns:a16="http://schemas.microsoft.com/office/drawing/2014/main" id="{4A56A792-6397-C0E4-AE95-CA6BFD2923AD}"/>
                </a:ext>
              </a:extLst>
            </p:cNvPr>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a:extLst>
                <a:ext uri="{FF2B5EF4-FFF2-40B4-BE49-F238E27FC236}">
                  <a16:creationId xmlns:a16="http://schemas.microsoft.com/office/drawing/2014/main" id="{A25AB435-BC48-1685-6020-AB859BDEF3E1}"/>
                </a:ext>
              </a:extLst>
            </p:cNvPr>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a:extLst>
                <a:ext uri="{FF2B5EF4-FFF2-40B4-BE49-F238E27FC236}">
                  <a16:creationId xmlns:a16="http://schemas.microsoft.com/office/drawing/2014/main" id="{B6345BE8-F7E8-AFDC-8A11-7D12E8D6EE4C}"/>
                </a:ext>
              </a:extLst>
            </p:cNvPr>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a:extLst>
                <a:ext uri="{FF2B5EF4-FFF2-40B4-BE49-F238E27FC236}">
                  <a16:creationId xmlns:a16="http://schemas.microsoft.com/office/drawing/2014/main" id="{38B83A6D-9A58-F83B-7F2B-5569F4DC4CA9}"/>
                </a:ext>
              </a:extLst>
            </p:cNvPr>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a:extLst>
                <a:ext uri="{FF2B5EF4-FFF2-40B4-BE49-F238E27FC236}">
                  <a16:creationId xmlns:a16="http://schemas.microsoft.com/office/drawing/2014/main" id="{43DBE843-4B8E-BF01-B1E3-CF3C3E2EDACA}"/>
                </a:ext>
              </a:extLst>
            </p:cNvPr>
            <p:cNvSpPr>
              <a:spLocks noChangeArrowheads="1"/>
            </p:cNvSpPr>
            <p:nvPr/>
          </p:nvSpPr>
          <p:spPr bwMode="auto">
            <a:xfrm>
              <a:off x="5472" y="1072"/>
              <a:ext cx="73" cy="77"/>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a:extLst>
                <a:ext uri="{FF2B5EF4-FFF2-40B4-BE49-F238E27FC236}">
                  <a16:creationId xmlns:a16="http://schemas.microsoft.com/office/drawing/2014/main" id="{CFE03FBA-E8DC-FBB5-3D53-909CD5FB8750}"/>
                </a:ext>
              </a:extLst>
            </p:cNvPr>
            <p:cNvSpPr>
              <a:spLocks noChangeArrowheads="1"/>
            </p:cNvSpPr>
            <p:nvPr/>
          </p:nvSpPr>
          <p:spPr bwMode="auto">
            <a:xfrm>
              <a:off x="5136" y="1184"/>
              <a:ext cx="80" cy="73"/>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a:extLst>
                <a:ext uri="{FF2B5EF4-FFF2-40B4-BE49-F238E27FC236}">
                  <a16:creationId xmlns:a16="http://schemas.microsoft.com/office/drawing/2014/main" id="{03B4D61E-8B89-2328-C031-1B3909E48814}"/>
                </a:ext>
              </a:extLst>
            </p:cNvPr>
            <p:cNvSpPr>
              <a:spLocks noChangeArrowheads="1"/>
            </p:cNvSpPr>
            <p:nvPr/>
          </p:nvSpPr>
          <p:spPr bwMode="auto">
            <a:xfrm>
              <a:off x="5248" y="1184"/>
              <a:ext cx="79" cy="73"/>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a:extLst>
                <a:ext uri="{FF2B5EF4-FFF2-40B4-BE49-F238E27FC236}">
                  <a16:creationId xmlns:a16="http://schemas.microsoft.com/office/drawing/2014/main" id="{632D3A3B-1058-8F2D-8AFB-7A900D267DAF}"/>
                </a:ext>
              </a:extLst>
            </p:cNvPr>
            <p:cNvSpPr>
              <a:spLocks noChangeArrowheads="1"/>
            </p:cNvSpPr>
            <p:nvPr/>
          </p:nvSpPr>
          <p:spPr bwMode="auto">
            <a:xfrm>
              <a:off x="5360" y="1184"/>
              <a:ext cx="76" cy="73"/>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a:extLst>
                <a:ext uri="{FF2B5EF4-FFF2-40B4-BE49-F238E27FC236}">
                  <a16:creationId xmlns:a16="http://schemas.microsoft.com/office/drawing/2014/main" id="{BA62EB19-BF49-000E-3DEF-FC4EC79A761A}"/>
                </a:ext>
              </a:extLst>
            </p:cNvPr>
            <p:cNvSpPr>
              <a:spLocks noChangeArrowheads="1"/>
            </p:cNvSpPr>
            <p:nvPr/>
          </p:nvSpPr>
          <p:spPr bwMode="auto">
            <a:xfrm>
              <a:off x="5472" y="1184"/>
              <a:ext cx="73" cy="73"/>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a:extLst>
                <a:ext uri="{FF2B5EF4-FFF2-40B4-BE49-F238E27FC236}">
                  <a16:creationId xmlns:a16="http://schemas.microsoft.com/office/drawing/2014/main" id="{AD2D5420-9C9B-ED98-93F9-FD10BF870A05}"/>
                </a:ext>
              </a:extLst>
            </p:cNvPr>
            <p:cNvSpPr>
              <a:spLocks noChangeArrowheads="1"/>
            </p:cNvSpPr>
            <p:nvPr/>
          </p:nvSpPr>
          <p:spPr bwMode="auto">
            <a:xfrm>
              <a:off x="5584" y="1184"/>
              <a:ext cx="80" cy="73"/>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a:extLst>
                <a:ext uri="{FF2B5EF4-FFF2-40B4-BE49-F238E27FC236}">
                  <a16:creationId xmlns:a16="http://schemas.microsoft.com/office/drawing/2014/main" id="{CEA9D283-3708-6EE7-2343-738142FEC5D9}"/>
                </a:ext>
              </a:extLst>
            </p:cNvPr>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a:extLst>
                <a:ext uri="{FF2B5EF4-FFF2-40B4-BE49-F238E27FC236}">
                  <a16:creationId xmlns:a16="http://schemas.microsoft.com/office/drawing/2014/main" id="{73323A9F-C655-1711-AB69-B3059B6430A6}"/>
                </a:ext>
              </a:extLst>
            </p:cNvPr>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a:extLst>
                <a:ext uri="{FF2B5EF4-FFF2-40B4-BE49-F238E27FC236}">
                  <a16:creationId xmlns:a16="http://schemas.microsoft.com/office/drawing/2014/main" id="{0F2B0E8A-A2A1-7D0C-B78A-4E8FF3E1F2AB}"/>
                </a:ext>
              </a:extLst>
            </p:cNvPr>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a:extLst>
                <a:ext uri="{FF2B5EF4-FFF2-40B4-BE49-F238E27FC236}">
                  <a16:creationId xmlns:a16="http://schemas.microsoft.com/office/drawing/2014/main" id="{F535BA8A-AB1F-9614-51BC-BDD99A7A7B11}"/>
                </a:ext>
              </a:extLst>
            </p:cNvPr>
            <p:cNvSpPr>
              <a:spLocks noChangeArrowheads="1"/>
            </p:cNvSpPr>
            <p:nvPr/>
          </p:nvSpPr>
          <p:spPr bwMode="auto">
            <a:xfrm>
              <a:off x="5472" y="1296"/>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a:extLst>
                <a:ext uri="{FF2B5EF4-FFF2-40B4-BE49-F238E27FC236}">
                  <a16:creationId xmlns:a16="http://schemas.microsoft.com/office/drawing/2014/main" id="{FE2B955F-187B-C7AE-D68F-14093F185E30}"/>
                </a:ext>
              </a:extLst>
            </p:cNvPr>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a:extLst>
                <a:ext uri="{FF2B5EF4-FFF2-40B4-BE49-F238E27FC236}">
                  <a16:creationId xmlns:a16="http://schemas.microsoft.com/office/drawing/2014/main" id="{18595951-08DA-94AA-5EF6-74F7BA3E5066}"/>
                </a:ext>
              </a:extLst>
            </p:cNvPr>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a:extLst>
                <a:ext uri="{FF2B5EF4-FFF2-40B4-BE49-F238E27FC236}">
                  <a16:creationId xmlns:a16="http://schemas.microsoft.com/office/drawing/2014/main" id="{FD4A26C9-A49A-3D60-FEE6-473C1F19B3E3}"/>
                </a:ext>
              </a:extLst>
            </p:cNvPr>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a:extLst>
                <a:ext uri="{FF2B5EF4-FFF2-40B4-BE49-F238E27FC236}">
                  <a16:creationId xmlns:a16="http://schemas.microsoft.com/office/drawing/2014/main" id="{0B4DF869-429F-3084-5CF9-8FF5A43DC2BF}"/>
                </a:ext>
              </a:extLst>
            </p:cNvPr>
            <p:cNvSpPr>
              <a:spLocks noChangeArrowheads="1"/>
            </p:cNvSpPr>
            <p:nvPr/>
          </p:nvSpPr>
          <p:spPr bwMode="auto">
            <a:xfrm>
              <a:off x="5472" y="1408"/>
              <a:ext cx="73" cy="80"/>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a:extLst>
                <a:ext uri="{FF2B5EF4-FFF2-40B4-BE49-F238E27FC236}">
                  <a16:creationId xmlns:a16="http://schemas.microsoft.com/office/drawing/2014/main" id="{C104E94F-EC8D-5BCD-EC18-1CB989EB5858}"/>
                </a:ext>
              </a:extLst>
            </p:cNvPr>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a:extLst>
                <a:ext uri="{FF2B5EF4-FFF2-40B4-BE49-F238E27FC236}">
                  <a16:creationId xmlns:a16="http://schemas.microsoft.com/office/drawing/2014/main" id="{21CBE09F-AB69-CC5D-708F-3F642ECF6FF9}"/>
                </a:ext>
              </a:extLst>
            </p:cNvPr>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a:extLst>
                <a:ext uri="{FF2B5EF4-FFF2-40B4-BE49-F238E27FC236}">
                  <a16:creationId xmlns:a16="http://schemas.microsoft.com/office/drawing/2014/main" id="{4C966139-DA95-F294-8631-F1263E7534F3}"/>
                </a:ext>
              </a:extLst>
            </p:cNvPr>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a:extLst>
                <a:ext uri="{FF2B5EF4-FFF2-40B4-BE49-F238E27FC236}">
                  <a16:creationId xmlns:a16="http://schemas.microsoft.com/office/drawing/2014/main" id="{8026ACED-CB93-4655-3018-81721DAC95E2}"/>
                </a:ext>
              </a:extLst>
            </p:cNvPr>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a:extLst>
                <a:ext uri="{FF2B5EF4-FFF2-40B4-BE49-F238E27FC236}">
                  <a16:creationId xmlns:a16="http://schemas.microsoft.com/office/drawing/2014/main" id="{A4DF3B0C-726D-D21B-7B31-E1D4E9196BFF}"/>
                </a:ext>
              </a:extLst>
            </p:cNvPr>
            <p:cNvSpPr>
              <a:spLocks noChangeArrowheads="1"/>
            </p:cNvSpPr>
            <p:nvPr/>
          </p:nvSpPr>
          <p:spPr bwMode="auto">
            <a:xfrm>
              <a:off x="5472" y="1520"/>
              <a:ext cx="73" cy="79"/>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a:extLst>
                <a:ext uri="{FF2B5EF4-FFF2-40B4-BE49-F238E27FC236}">
                  <a16:creationId xmlns:a16="http://schemas.microsoft.com/office/drawing/2014/main" id="{EEB8F412-501B-F94F-08EF-328E2FCDD967}"/>
                </a:ext>
              </a:extLst>
            </p:cNvPr>
            <p:cNvSpPr>
              <a:spLocks noChangeArrowheads="1"/>
            </p:cNvSpPr>
            <p:nvPr/>
          </p:nvSpPr>
          <p:spPr bwMode="auto">
            <a:xfrm>
              <a:off x="5136" y="1632"/>
              <a:ext cx="80" cy="75"/>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a:extLst>
                <a:ext uri="{FF2B5EF4-FFF2-40B4-BE49-F238E27FC236}">
                  <a16:creationId xmlns:a16="http://schemas.microsoft.com/office/drawing/2014/main" id="{7FEF8BCD-CC92-3EFB-FA3C-99E8F63E566C}"/>
                </a:ext>
              </a:extLst>
            </p:cNvPr>
            <p:cNvSpPr>
              <a:spLocks noChangeArrowheads="1"/>
            </p:cNvSpPr>
            <p:nvPr/>
          </p:nvSpPr>
          <p:spPr bwMode="auto">
            <a:xfrm>
              <a:off x="5248" y="1632"/>
              <a:ext cx="79" cy="75"/>
            </a:xfrm>
            <a:prstGeom prst="ellipse">
              <a:avLst/>
            </a:prstGeom>
            <a:solidFill>
              <a:schemeClr val="accent1"/>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a:extLst>
                <a:ext uri="{FF2B5EF4-FFF2-40B4-BE49-F238E27FC236}">
                  <a16:creationId xmlns:a16="http://schemas.microsoft.com/office/drawing/2014/main" id="{087A54C6-9D32-88AB-5A2E-7573DE539B18}"/>
                </a:ext>
              </a:extLst>
            </p:cNvPr>
            <p:cNvSpPr>
              <a:spLocks noChangeArrowheads="1"/>
            </p:cNvSpPr>
            <p:nvPr/>
          </p:nvSpPr>
          <p:spPr bwMode="auto">
            <a:xfrm>
              <a:off x="5360" y="1632"/>
              <a:ext cx="76" cy="75"/>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a:extLst>
                <a:ext uri="{FF2B5EF4-FFF2-40B4-BE49-F238E27FC236}">
                  <a16:creationId xmlns:a16="http://schemas.microsoft.com/office/drawing/2014/main" id="{B08FB63A-2A94-357A-9406-7566DBCF1199}"/>
                </a:ext>
              </a:extLst>
            </p:cNvPr>
            <p:cNvSpPr>
              <a:spLocks noChangeArrowheads="1"/>
            </p:cNvSpPr>
            <p:nvPr/>
          </p:nvSpPr>
          <p:spPr bwMode="auto">
            <a:xfrm>
              <a:off x="5472" y="1632"/>
              <a:ext cx="73" cy="75"/>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a:extLst>
                <a:ext uri="{FF2B5EF4-FFF2-40B4-BE49-F238E27FC236}">
                  <a16:creationId xmlns:a16="http://schemas.microsoft.com/office/drawing/2014/main" id="{60B9FDCE-4CF8-3BD4-B0ED-8C859087C379}"/>
                </a:ext>
              </a:extLst>
            </p:cNvPr>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a:extLst>
                <a:ext uri="{FF2B5EF4-FFF2-40B4-BE49-F238E27FC236}">
                  <a16:creationId xmlns:a16="http://schemas.microsoft.com/office/drawing/2014/main" id="{16829840-8828-9C3F-CAD7-16BC7F127C04}"/>
                </a:ext>
              </a:extLst>
            </p:cNvPr>
            <p:cNvSpPr>
              <a:spLocks noChangeArrowheads="1"/>
            </p:cNvSpPr>
            <p:nvPr/>
          </p:nvSpPr>
          <p:spPr bwMode="auto">
            <a:xfrm>
              <a:off x="5472" y="1744"/>
              <a:ext cx="73" cy="80"/>
            </a:xfrm>
            <a:prstGeom prst="ellipse">
              <a:avLst/>
            </a:prstGeom>
            <a:solidFill>
              <a:schemeClr val="folHlink"/>
            </a:solidFill>
            <a:ln>
              <a:noFill/>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900"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xStyles>
    <p:titleStyle>
      <a:lvl1pPr algn="l" rtl="0" eaLnBrk="0" fontAlgn="base" hangingPunct="0">
        <a:spcBef>
          <a:spcPct val="0"/>
        </a:spcBef>
        <a:spcAft>
          <a:spcPct val="0"/>
        </a:spcAft>
        <a:defRPr sz="3900" b="1">
          <a:solidFill>
            <a:schemeClr val="tx2"/>
          </a:solidFill>
          <a:latin typeface="+mj-lt"/>
          <a:ea typeface="+mj-ea"/>
          <a:cs typeface="宋体" charset="0"/>
        </a:defRPr>
      </a:lvl1pPr>
      <a:lvl2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2pPr>
      <a:lvl3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3pPr>
      <a:lvl4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4pPr>
      <a:lvl5pPr algn="l" rtl="0" eaLnBrk="0" fontAlgn="base" hangingPunct="0">
        <a:spcBef>
          <a:spcPct val="0"/>
        </a:spcBef>
        <a:spcAft>
          <a:spcPct val="0"/>
        </a:spcAft>
        <a:defRPr sz="3900" b="1">
          <a:solidFill>
            <a:schemeClr val="tx2"/>
          </a:solidFill>
          <a:latin typeface="Arial" charset="0"/>
          <a:ea typeface="宋体" pitchFamily="2" charset="-122"/>
          <a:cs typeface="宋体" charset="0"/>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kumimoji="1" sz="3000">
          <a:solidFill>
            <a:schemeClr val="accent2"/>
          </a:solidFill>
          <a:latin typeface="+mn-lt"/>
          <a:ea typeface="+mn-ea"/>
          <a:cs typeface="宋体"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2">
            <a:extLst>
              <a:ext uri="{FF2B5EF4-FFF2-40B4-BE49-F238E27FC236}">
                <a16:creationId xmlns:a16="http://schemas.microsoft.com/office/drawing/2014/main" id="{B627F10F-8D2D-A750-99D2-EEB57354FC83}"/>
              </a:ext>
            </a:extLst>
          </p:cNvPr>
          <p:cNvSpPr>
            <a:spLocks noGrp="1" noChangeArrowheads="1"/>
          </p:cNvSpPr>
          <p:nvPr>
            <p:ph type="ctrTitle"/>
          </p:nvPr>
        </p:nvSpPr>
        <p:spPr>
          <a:xfrm>
            <a:off x="990600" y="1722438"/>
            <a:ext cx="7391400" cy="1096962"/>
          </a:xfrm>
        </p:spPr>
        <p:txBody>
          <a:bodyPr/>
          <a:lstStyle/>
          <a:p>
            <a:pPr algn="l" eaLnBrk="1" hangingPunct="1"/>
            <a:r>
              <a:rPr lang="zh-CN" altLang="en-US" sz="12300" b="0">
                <a:solidFill>
                  <a:schemeClr val="accent2"/>
                </a:solidFill>
                <a:latin typeface="华文行楷" panose="02010800040101010101" pitchFamily="2" charset="-122"/>
                <a:ea typeface="华文行楷" panose="02010800040101010101" pitchFamily="2" charset="-122"/>
              </a:rPr>
              <a:t>网络安全</a:t>
            </a:r>
          </a:p>
        </p:txBody>
      </p:sp>
      <p:sp>
        <p:nvSpPr>
          <p:cNvPr id="16386" name="Rectangle 1033">
            <a:extLst>
              <a:ext uri="{FF2B5EF4-FFF2-40B4-BE49-F238E27FC236}">
                <a16:creationId xmlns:a16="http://schemas.microsoft.com/office/drawing/2014/main" id="{E1DD7EBF-79FD-16B0-8124-D0A08C0A5973}"/>
              </a:ext>
            </a:extLst>
          </p:cNvPr>
          <p:cNvSpPr>
            <a:spLocks noGrp="1" noChangeArrowheads="1"/>
          </p:cNvSpPr>
          <p:nvPr>
            <p:ph type="subTitle" idx="1"/>
          </p:nvPr>
        </p:nvSpPr>
        <p:spPr>
          <a:xfrm>
            <a:off x="1187450" y="2781300"/>
            <a:ext cx="6272213" cy="1317625"/>
          </a:xfrm>
        </p:spPr>
        <p:txBody>
          <a:bodyPr/>
          <a:lstStyle/>
          <a:p>
            <a:pPr algn="ctr" eaLnBrk="1" hangingPunct="1"/>
            <a:r>
              <a:rPr kumimoji="0" lang="zh-CN" altLang="en-US" sz="4900" b="1">
                <a:solidFill>
                  <a:srgbClr val="000000"/>
                </a:solidFill>
                <a:latin typeface="华文行楷" panose="02010800040101010101" pitchFamily="2" charset="-122"/>
                <a:ea typeface="华文行楷" panose="02010800040101010101" pitchFamily="2" charset="-122"/>
              </a:rPr>
              <a:t>崔竞松 </a:t>
            </a:r>
          </a:p>
          <a:p>
            <a:pPr algn="ctr" eaLnBrk="1" hangingPunct="1"/>
            <a:r>
              <a:rPr kumimoji="0" lang="zh-CN" altLang="en-US" sz="4900" b="1">
                <a:solidFill>
                  <a:srgbClr val="000000"/>
                </a:solidFill>
                <a:latin typeface="华文行楷" panose="02010800040101010101" pitchFamily="2" charset="-122"/>
                <a:ea typeface="华文行楷" panose="02010800040101010101" pitchFamily="2" charset="-122"/>
              </a:rPr>
              <a:t>网络安全学院</a:t>
            </a:r>
          </a:p>
        </p:txBody>
      </p:sp>
      <p:sp>
        <p:nvSpPr>
          <p:cNvPr id="16387" name="Rectangle 1034">
            <a:extLst>
              <a:ext uri="{FF2B5EF4-FFF2-40B4-BE49-F238E27FC236}">
                <a16:creationId xmlns:a16="http://schemas.microsoft.com/office/drawing/2014/main" id="{D0E463C3-0405-00CA-E672-741174051DB3}"/>
              </a:ext>
            </a:extLst>
          </p:cNvPr>
          <p:cNvSpPr>
            <a:spLocks noChangeArrowheads="1"/>
          </p:cNvSpPr>
          <p:nvPr/>
        </p:nvSpPr>
        <p:spPr bwMode="auto">
          <a:xfrm>
            <a:off x="457200" y="5943600"/>
            <a:ext cx="8229600" cy="152400"/>
          </a:xfrm>
          <a:prstGeom prst="rect">
            <a:avLst/>
          </a:prstGeom>
          <a:gradFill rotWithShape="0">
            <a:gsLst>
              <a:gs pos="0">
                <a:srgbClr val="FFFFFF"/>
              </a:gs>
              <a:gs pos="50000">
                <a:srgbClr val="CC9900"/>
              </a:gs>
              <a:gs pos="100000">
                <a:srgbClr val="FFFFFF"/>
              </a:gs>
            </a:gsLst>
            <a:lin ang="0" scaled="1"/>
          </a:gra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pPr>
            <a:r>
              <a:rPr kumimoji="1" lang="en-US" altLang="zh-CN" sz="1200">
                <a:solidFill>
                  <a:srgbClr val="666633"/>
                </a:solidFill>
              </a:rPr>
              <a:t>			</a:t>
            </a:r>
          </a:p>
        </p:txBody>
      </p:sp>
      <p:sp>
        <p:nvSpPr>
          <p:cNvPr id="16388" name="Text Box 1035">
            <a:extLst>
              <a:ext uri="{FF2B5EF4-FFF2-40B4-BE49-F238E27FC236}">
                <a16:creationId xmlns:a16="http://schemas.microsoft.com/office/drawing/2014/main" id="{D4375FFC-847B-9B33-99C1-1FEBF048A1C5}"/>
              </a:ext>
            </a:extLst>
          </p:cNvPr>
          <p:cNvSpPr txBox="1">
            <a:spLocks noChangeArrowheads="1"/>
          </p:cNvSpPr>
          <p:nvPr/>
        </p:nvSpPr>
        <p:spPr bwMode="auto">
          <a:xfrm>
            <a:off x="588963" y="4495800"/>
            <a:ext cx="7467600" cy="132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latin typeface="Times New Roman" panose="02020603050405020304" pitchFamily="18" charset="0"/>
                <a:ea typeface="幼圆" pitchFamily="49" charset="-122"/>
              </a:rPr>
              <a:t>jscui@whu.edu.cn</a:t>
            </a:r>
          </a:p>
          <a:p>
            <a:pPr algn="ctr">
              <a:spcBef>
                <a:spcPct val="50000"/>
              </a:spcBef>
            </a:pPr>
            <a:r>
              <a:rPr kumimoji="1" lang="en-US" altLang="zh-CN" sz="3200" b="1">
                <a:latin typeface="Times New Roman" panose="02020603050405020304" pitchFamily="18" charset="0"/>
                <a:ea typeface="幼圆" pitchFamily="49" charset="-122"/>
              </a:rPr>
              <a:t>QQ: 106310240</a:t>
            </a:r>
          </a:p>
        </p:txBody>
      </p:sp>
    </p:spTree>
  </p:cSld>
  <p:clrMapOvr>
    <a:masterClrMapping/>
  </p:clrMapOvr>
  <p:transition spd="slow" advTm="1067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44DDD814-3DB8-C9FF-F064-9FA9A9C707C1}"/>
              </a:ext>
            </a:extLst>
          </p:cNvPr>
          <p:cNvSpPr>
            <a:spLocks noGrp="1" noChangeArrowheads="1"/>
          </p:cNvSpPr>
          <p:nvPr>
            <p:ph type="title"/>
          </p:nvPr>
        </p:nvSpPr>
        <p:spPr/>
        <p:txBody>
          <a:bodyPr/>
          <a:lstStyle/>
          <a:p>
            <a:pPr eaLnBrk="1" hangingPunct="1"/>
            <a:r>
              <a:rPr lang="zh-CN" altLang="en-US">
                <a:solidFill>
                  <a:schemeClr val="tx1"/>
                </a:solidFill>
                <a:latin typeface="宋体" panose="02010600030101010101" pitchFamily="2" charset="-122"/>
              </a:rPr>
              <a:t>关系</a:t>
            </a:r>
          </a:p>
        </p:txBody>
      </p:sp>
      <p:sp>
        <p:nvSpPr>
          <p:cNvPr id="27650" name="Rectangle 3">
            <a:extLst>
              <a:ext uri="{FF2B5EF4-FFF2-40B4-BE49-F238E27FC236}">
                <a16:creationId xmlns:a16="http://schemas.microsoft.com/office/drawing/2014/main" id="{9A647894-6A24-AD7B-4DCB-66E9D4F1310E}"/>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有的属于访问性质的</a:t>
            </a:r>
          </a:p>
          <a:p>
            <a:pPr eaLnBrk="1" hangingPunct="1"/>
            <a:r>
              <a:rPr kumimoji="0" lang="zh-CN" altLang="en-US">
                <a:solidFill>
                  <a:schemeClr val="tx1"/>
                </a:solidFill>
                <a:latin typeface="宋体" panose="02010600030101010101" pitchFamily="2" charset="-122"/>
              </a:rPr>
              <a:t>有的属于信息的流动问题</a:t>
            </a:r>
          </a:p>
          <a:p>
            <a:pPr eaLnBrk="1" hangingPunct="1"/>
            <a:endParaRPr kumimoji="0" lang="zh-CN" altLang="en-US">
              <a:solidFill>
                <a:schemeClr val="tx1"/>
              </a:solidFill>
              <a:latin typeface="宋体" panose="02010600030101010101" pitchFamily="2" charset="-122"/>
            </a:endParaRPr>
          </a:p>
          <a:p>
            <a:pPr eaLnBrk="1" hangingPunct="1"/>
            <a:r>
              <a:rPr kumimoji="0" lang="zh-CN" altLang="en-US">
                <a:solidFill>
                  <a:schemeClr val="tx1"/>
                </a:solidFill>
                <a:latin typeface="宋体" panose="02010600030101010101" pitchFamily="2" charset="-122"/>
              </a:rPr>
              <a:t>要实现信息系统安全的目的，需要解决系统中的访问控制问题和信息流控制问题。</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a:extLst>
              <a:ext uri="{FF2B5EF4-FFF2-40B4-BE49-F238E27FC236}">
                <a16:creationId xmlns:a16="http://schemas.microsoft.com/office/drawing/2014/main" id="{34C4652B-51BE-E2F9-5485-D47C1AB3D6AA}"/>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83298" name="Group 3">
            <a:extLst>
              <a:ext uri="{FF2B5EF4-FFF2-40B4-BE49-F238E27FC236}">
                <a16:creationId xmlns:a16="http://schemas.microsoft.com/office/drawing/2014/main" id="{A75D693B-D8EA-960D-6407-7883EADB6BD7}"/>
              </a:ext>
            </a:extLst>
          </p:cNvPr>
          <p:cNvGrpSpPr>
            <a:grpSpLocks/>
          </p:cNvGrpSpPr>
          <p:nvPr/>
        </p:nvGrpSpPr>
        <p:grpSpPr bwMode="auto">
          <a:xfrm>
            <a:off x="5508625" y="4995863"/>
            <a:ext cx="1512888" cy="1081087"/>
            <a:chOff x="3515" y="2931"/>
            <a:chExt cx="953" cy="681"/>
          </a:xfrm>
        </p:grpSpPr>
        <p:sp>
          <p:nvSpPr>
            <p:cNvPr id="183353" name="Line 4">
              <a:extLst>
                <a:ext uri="{FF2B5EF4-FFF2-40B4-BE49-F238E27FC236}">
                  <a16:creationId xmlns:a16="http://schemas.microsoft.com/office/drawing/2014/main" id="{CA674442-D781-C39B-88E6-EAF7CE6087C3}"/>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4" name="Line 5">
              <a:extLst>
                <a:ext uri="{FF2B5EF4-FFF2-40B4-BE49-F238E27FC236}">
                  <a16:creationId xmlns:a16="http://schemas.microsoft.com/office/drawing/2014/main" id="{7C4A9B35-290F-31A4-AA82-B61F365601DB}"/>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5" name="Line 6">
              <a:extLst>
                <a:ext uri="{FF2B5EF4-FFF2-40B4-BE49-F238E27FC236}">
                  <a16:creationId xmlns:a16="http://schemas.microsoft.com/office/drawing/2014/main" id="{265B665C-D467-8C01-DBEC-0C058FDA7A67}"/>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6" name="Line 7">
              <a:extLst>
                <a:ext uri="{FF2B5EF4-FFF2-40B4-BE49-F238E27FC236}">
                  <a16:creationId xmlns:a16="http://schemas.microsoft.com/office/drawing/2014/main" id="{3ACBA081-FB0B-B5E9-B14B-6BF9205AEF7D}"/>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7" name="Line 8">
              <a:extLst>
                <a:ext uri="{FF2B5EF4-FFF2-40B4-BE49-F238E27FC236}">
                  <a16:creationId xmlns:a16="http://schemas.microsoft.com/office/drawing/2014/main" id="{CAA1A365-561F-9C6E-D273-898D44DA56C8}"/>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8" name="Line 9">
              <a:extLst>
                <a:ext uri="{FF2B5EF4-FFF2-40B4-BE49-F238E27FC236}">
                  <a16:creationId xmlns:a16="http://schemas.microsoft.com/office/drawing/2014/main" id="{76DDE3E4-8671-2B9C-100A-9F5C5D639ABC}"/>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9" name="Line 10">
              <a:extLst>
                <a:ext uri="{FF2B5EF4-FFF2-40B4-BE49-F238E27FC236}">
                  <a16:creationId xmlns:a16="http://schemas.microsoft.com/office/drawing/2014/main" id="{32931792-A755-4CBF-CA34-D2FE547969FE}"/>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60" name="Line 11">
              <a:extLst>
                <a:ext uri="{FF2B5EF4-FFF2-40B4-BE49-F238E27FC236}">
                  <a16:creationId xmlns:a16="http://schemas.microsoft.com/office/drawing/2014/main" id="{C4F16CC6-4F11-42BC-0262-C432A1AA36B9}"/>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61" name="Line 12">
              <a:extLst>
                <a:ext uri="{FF2B5EF4-FFF2-40B4-BE49-F238E27FC236}">
                  <a16:creationId xmlns:a16="http://schemas.microsoft.com/office/drawing/2014/main" id="{153EC803-735A-FE1E-CB96-19BD2D69232F}"/>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62" name="Line 13">
              <a:extLst>
                <a:ext uri="{FF2B5EF4-FFF2-40B4-BE49-F238E27FC236}">
                  <a16:creationId xmlns:a16="http://schemas.microsoft.com/office/drawing/2014/main" id="{E3E1AFD5-DC62-A6F0-72F7-ED3EE588AFC4}"/>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63" name="Line 14">
              <a:extLst>
                <a:ext uri="{FF2B5EF4-FFF2-40B4-BE49-F238E27FC236}">
                  <a16:creationId xmlns:a16="http://schemas.microsoft.com/office/drawing/2014/main" id="{CE036450-CB16-6FEB-CB59-D076AC39DFC6}"/>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64" name="Line 15">
              <a:extLst>
                <a:ext uri="{FF2B5EF4-FFF2-40B4-BE49-F238E27FC236}">
                  <a16:creationId xmlns:a16="http://schemas.microsoft.com/office/drawing/2014/main" id="{7944C5E4-6FF6-2370-FCC4-35ABAFDCBA1F}"/>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65" name="Line 16">
              <a:extLst>
                <a:ext uri="{FF2B5EF4-FFF2-40B4-BE49-F238E27FC236}">
                  <a16:creationId xmlns:a16="http://schemas.microsoft.com/office/drawing/2014/main" id="{E33BBB41-7C88-BAD0-7549-ED8633B5D289}"/>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66" name="Line 17">
              <a:extLst>
                <a:ext uri="{FF2B5EF4-FFF2-40B4-BE49-F238E27FC236}">
                  <a16:creationId xmlns:a16="http://schemas.microsoft.com/office/drawing/2014/main" id="{6621DF1B-55CA-611F-AB15-7AC5B51FE187}"/>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83299" name="Text Box 18">
            <a:extLst>
              <a:ext uri="{FF2B5EF4-FFF2-40B4-BE49-F238E27FC236}">
                <a16:creationId xmlns:a16="http://schemas.microsoft.com/office/drawing/2014/main" id="{03C37545-AAC5-C7BB-F917-CB884F501772}"/>
              </a:ext>
            </a:extLst>
          </p:cNvPr>
          <p:cNvSpPr txBox="1">
            <a:spLocks noChangeArrowheads="1"/>
          </p:cNvSpPr>
          <p:nvPr/>
        </p:nvSpPr>
        <p:spPr bwMode="auto">
          <a:xfrm>
            <a:off x="5292725" y="61483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电影院甲</a:t>
            </a:r>
          </a:p>
        </p:txBody>
      </p:sp>
      <p:grpSp>
        <p:nvGrpSpPr>
          <p:cNvPr id="183300" name="Group 19">
            <a:extLst>
              <a:ext uri="{FF2B5EF4-FFF2-40B4-BE49-F238E27FC236}">
                <a16:creationId xmlns:a16="http://schemas.microsoft.com/office/drawing/2014/main" id="{FCF9A82F-FF96-0C26-DBF1-79442DB4748D}"/>
              </a:ext>
            </a:extLst>
          </p:cNvPr>
          <p:cNvGrpSpPr>
            <a:grpSpLocks/>
          </p:cNvGrpSpPr>
          <p:nvPr/>
        </p:nvGrpSpPr>
        <p:grpSpPr bwMode="auto">
          <a:xfrm>
            <a:off x="1476375" y="4708525"/>
            <a:ext cx="863600" cy="1008063"/>
            <a:chOff x="930" y="1933"/>
            <a:chExt cx="499" cy="817"/>
          </a:xfrm>
        </p:grpSpPr>
        <p:sp>
          <p:nvSpPr>
            <p:cNvPr id="183348" name="Oval 20">
              <a:extLst>
                <a:ext uri="{FF2B5EF4-FFF2-40B4-BE49-F238E27FC236}">
                  <a16:creationId xmlns:a16="http://schemas.microsoft.com/office/drawing/2014/main" id="{79C19675-8254-360F-80F6-6848573C4332}"/>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3349" name="Line 21">
              <a:extLst>
                <a:ext uri="{FF2B5EF4-FFF2-40B4-BE49-F238E27FC236}">
                  <a16:creationId xmlns:a16="http://schemas.microsoft.com/office/drawing/2014/main" id="{EB8C653D-DB78-E0E8-740F-18018B438B7B}"/>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0" name="Line 22">
              <a:extLst>
                <a:ext uri="{FF2B5EF4-FFF2-40B4-BE49-F238E27FC236}">
                  <a16:creationId xmlns:a16="http://schemas.microsoft.com/office/drawing/2014/main" id="{9D225A92-35C7-F246-E76B-FBC637BD8FD7}"/>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1" name="Line 23">
              <a:extLst>
                <a:ext uri="{FF2B5EF4-FFF2-40B4-BE49-F238E27FC236}">
                  <a16:creationId xmlns:a16="http://schemas.microsoft.com/office/drawing/2014/main" id="{B0CB6CD7-C7DC-EFA0-694E-12E4F12C2323}"/>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52" name="Line 24">
              <a:extLst>
                <a:ext uri="{FF2B5EF4-FFF2-40B4-BE49-F238E27FC236}">
                  <a16:creationId xmlns:a16="http://schemas.microsoft.com/office/drawing/2014/main" id="{254A7DD9-DFC9-86EE-4A8F-51FDB2451D52}"/>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83301" name="Group 25">
            <a:extLst>
              <a:ext uri="{FF2B5EF4-FFF2-40B4-BE49-F238E27FC236}">
                <a16:creationId xmlns:a16="http://schemas.microsoft.com/office/drawing/2014/main" id="{07647184-579F-1DC0-CFB1-27B5191FB731}"/>
              </a:ext>
            </a:extLst>
          </p:cNvPr>
          <p:cNvGrpSpPr>
            <a:grpSpLocks/>
          </p:cNvGrpSpPr>
          <p:nvPr/>
        </p:nvGrpSpPr>
        <p:grpSpPr bwMode="auto">
          <a:xfrm>
            <a:off x="1476375" y="1612900"/>
            <a:ext cx="1512888" cy="1081088"/>
            <a:chOff x="2064" y="618"/>
            <a:chExt cx="953" cy="681"/>
          </a:xfrm>
        </p:grpSpPr>
        <p:sp>
          <p:nvSpPr>
            <p:cNvPr id="183334" name="Line 26">
              <a:extLst>
                <a:ext uri="{FF2B5EF4-FFF2-40B4-BE49-F238E27FC236}">
                  <a16:creationId xmlns:a16="http://schemas.microsoft.com/office/drawing/2014/main" id="{9B99A053-3777-B69B-70A2-B54E228CB76E}"/>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35" name="Line 27">
              <a:extLst>
                <a:ext uri="{FF2B5EF4-FFF2-40B4-BE49-F238E27FC236}">
                  <a16:creationId xmlns:a16="http://schemas.microsoft.com/office/drawing/2014/main" id="{4B472826-3588-4F20-8A02-F539379225C5}"/>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36" name="Line 28">
              <a:extLst>
                <a:ext uri="{FF2B5EF4-FFF2-40B4-BE49-F238E27FC236}">
                  <a16:creationId xmlns:a16="http://schemas.microsoft.com/office/drawing/2014/main" id="{9C3ED810-E913-29DA-F7CB-566762771C27}"/>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37" name="Line 29">
              <a:extLst>
                <a:ext uri="{FF2B5EF4-FFF2-40B4-BE49-F238E27FC236}">
                  <a16:creationId xmlns:a16="http://schemas.microsoft.com/office/drawing/2014/main" id="{38C6CFDB-9F87-5D41-AF6D-42DC7EEEBC71}"/>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38" name="Line 30">
              <a:extLst>
                <a:ext uri="{FF2B5EF4-FFF2-40B4-BE49-F238E27FC236}">
                  <a16:creationId xmlns:a16="http://schemas.microsoft.com/office/drawing/2014/main" id="{281CBC78-0EC9-DC39-3CD5-F9DEB4BDFE93}"/>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39" name="Line 31">
              <a:extLst>
                <a:ext uri="{FF2B5EF4-FFF2-40B4-BE49-F238E27FC236}">
                  <a16:creationId xmlns:a16="http://schemas.microsoft.com/office/drawing/2014/main" id="{FA1E13BB-D5C4-205D-5D5E-0773A6148634}"/>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0" name="Line 32">
              <a:extLst>
                <a:ext uri="{FF2B5EF4-FFF2-40B4-BE49-F238E27FC236}">
                  <a16:creationId xmlns:a16="http://schemas.microsoft.com/office/drawing/2014/main" id="{00C143F7-ADBD-D573-BA5B-A134E6F63270}"/>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1" name="Line 33">
              <a:extLst>
                <a:ext uri="{FF2B5EF4-FFF2-40B4-BE49-F238E27FC236}">
                  <a16:creationId xmlns:a16="http://schemas.microsoft.com/office/drawing/2014/main" id="{36FEBE87-BFB7-E341-4A8D-5E016BC94B62}"/>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2" name="Line 34">
              <a:extLst>
                <a:ext uri="{FF2B5EF4-FFF2-40B4-BE49-F238E27FC236}">
                  <a16:creationId xmlns:a16="http://schemas.microsoft.com/office/drawing/2014/main" id="{5C98E481-E301-2CAC-AE3B-D1EB2E3ABB84}"/>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3" name="Line 35">
              <a:extLst>
                <a:ext uri="{FF2B5EF4-FFF2-40B4-BE49-F238E27FC236}">
                  <a16:creationId xmlns:a16="http://schemas.microsoft.com/office/drawing/2014/main" id="{37455C45-507E-B888-BC84-364CD28BBB45}"/>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4" name="Line 36">
              <a:extLst>
                <a:ext uri="{FF2B5EF4-FFF2-40B4-BE49-F238E27FC236}">
                  <a16:creationId xmlns:a16="http://schemas.microsoft.com/office/drawing/2014/main" id="{47C2B030-BA3A-E5B4-02E9-F5245579C680}"/>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5" name="Line 37">
              <a:extLst>
                <a:ext uri="{FF2B5EF4-FFF2-40B4-BE49-F238E27FC236}">
                  <a16:creationId xmlns:a16="http://schemas.microsoft.com/office/drawing/2014/main" id="{68AA110E-F936-5CF9-45E4-18CB0BD94663}"/>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6" name="Line 38">
              <a:extLst>
                <a:ext uri="{FF2B5EF4-FFF2-40B4-BE49-F238E27FC236}">
                  <a16:creationId xmlns:a16="http://schemas.microsoft.com/office/drawing/2014/main" id="{0AFC9B77-4449-71D1-5DD4-911885EE3623}"/>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47" name="Line 39">
              <a:extLst>
                <a:ext uri="{FF2B5EF4-FFF2-40B4-BE49-F238E27FC236}">
                  <a16:creationId xmlns:a16="http://schemas.microsoft.com/office/drawing/2014/main" id="{2F3C78D6-D386-5478-52D1-7EB5FB577384}"/>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67304" name="Group 40">
            <a:extLst>
              <a:ext uri="{FF2B5EF4-FFF2-40B4-BE49-F238E27FC236}">
                <a16:creationId xmlns:a16="http://schemas.microsoft.com/office/drawing/2014/main" id="{21320A8D-1ED9-55E2-E279-F0E6ECD0B554}"/>
              </a:ext>
            </a:extLst>
          </p:cNvPr>
          <p:cNvGrpSpPr>
            <a:grpSpLocks/>
          </p:cNvGrpSpPr>
          <p:nvPr/>
        </p:nvGrpSpPr>
        <p:grpSpPr bwMode="auto">
          <a:xfrm>
            <a:off x="2268538" y="3052763"/>
            <a:ext cx="1368425" cy="1511300"/>
            <a:chOff x="1429" y="1616"/>
            <a:chExt cx="862" cy="952"/>
          </a:xfrm>
        </p:grpSpPr>
        <p:sp>
          <p:nvSpPr>
            <p:cNvPr id="183332" name="Line 41">
              <a:extLst>
                <a:ext uri="{FF2B5EF4-FFF2-40B4-BE49-F238E27FC236}">
                  <a16:creationId xmlns:a16="http://schemas.microsoft.com/office/drawing/2014/main" id="{6866DC99-696A-C562-ED9A-0ACC920661EC}"/>
                </a:ext>
              </a:extLst>
            </p:cNvPr>
            <p:cNvSpPr>
              <a:spLocks noChangeShapeType="1"/>
            </p:cNvSpPr>
            <p:nvPr/>
          </p:nvSpPr>
          <p:spPr bwMode="auto">
            <a:xfrm>
              <a:off x="142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3333" name="Text Box 42">
              <a:extLst>
                <a:ext uri="{FF2B5EF4-FFF2-40B4-BE49-F238E27FC236}">
                  <a16:creationId xmlns:a16="http://schemas.microsoft.com/office/drawing/2014/main" id="{BD5F50BB-6541-E5B5-263D-02FB198D178E}"/>
                </a:ext>
              </a:extLst>
            </p:cNvPr>
            <p:cNvSpPr txBox="1">
              <a:spLocks noChangeArrowheads="1"/>
            </p:cNvSpPr>
            <p:nvPr/>
          </p:nvSpPr>
          <p:spPr bwMode="auto">
            <a:xfrm>
              <a:off x="1429" y="1616"/>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你的电影票</a:t>
              </a:r>
            </a:p>
          </p:txBody>
        </p:sp>
      </p:grpSp>
      <p:grpSp>
        <p:nvGrpSpPr>
          <p:cNvPr id="267307" name="Group 43">
            <a:extLst>
              <a:ext uri="{FF2B5EF4-FFF2-40B4-BE49-F238E27FC236}">
                <a16:creationId xmlns:a16="http://schemas.microsoft.com/office/drawing/2014/main" id="{C166BC7A-0689-62CD-F0D3-42C6FAE5602E}"/>
              </a:ext>
            </a:extLst>
          </p:cNvPr>
          <p:cNvGrpSpPr>
            <a:grpSpLocks/>
          </p:cNvGrpSpPr>
          <p:nvPr/>
        </p:nvGrpSpPr>
        <p:grpSpPr bwMode="auto">
          <a:xfrm>
            <a:off x="2557463" y="4708525"/>
            <a:ext cx="2879725" cy="431800"/>
            <a:chOff x="1611" y="2659"/>
            <a:chExt cx="1814" cy="272"/>
          </a:xfrm>
        </p:grpSpPr>
        <p:sp>
          <p:nvSpPr>
            <p:cNvPr id="183330" name="Line 44">
              <a:extLst>
                <a:ext uri="{FF2B5EF4-FFF2-40B4-BE49-F238E27FC236}">
                  <a16:creationId xmlns:a16="http://schemas.microsoft.com/office/drawing/2014/main" id="{9E25BE76-8E3E-ABE9-1B21-995069350C31}"/>
                </a:ext>
              </a:extLst>
            </p:cNvPr>
            <p:cNvSpPr>
              <a:spLocks noChangeShapeType="1"/>
            </p:cNvSpPr>
            <p:nvPr/>
          </p:nvSpPr>
          <p:spPr bwMode="auto">
            <a:xfrm>
              <a:off x="1611" y="2931"/>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3331" name="Text Box 45">
              <a:extLst>
                <a:ext uri="{FF2B5EF4-FFF2-40B4-BE49-F238E27FC236}">
                  <a16:creationId xmlns:a16="http://schemas.microsoft.com/office/drawing/2014/main" id="{B120D801-5A08-47E2-A41A-24321B1BC546}"/>
                </a:ext>
              </a:extLst>
            </p:cNvPr>
            <p:cNvSpPr txBox="1">
              <a:spLocks noChangeArrowheads="1"/>
            </p:cNvSpPr>
            <p:nvPr/>
          </p:nvSpPr>
          <p:spPr bwMode="auto">
            <a:xfrm>
              <a:off x="2200" y="2659"/>
              <a:ext cx="10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这是我的电影票</a:t>
              </a:r>
            </a:p>
          </p:txBody>
        </p:sp>
      </p:grpSp>
      <p:sp>
        <p:nvSpPr>
          <p:cNvPr id="183304" name="Text Box 46">
            <a:extLst>
              <a:ext uri="{FF2B5EF4-FFF2-40B4-BE49-F238E27FC236}">
                <a16:creationId xmlns:a16="http://schemas.microsoft.com/office/drawing/2014/main" id="{8B3FED02-E8EF-B408-6D22-13018E044C9F}"/>
              </a:ext>
            </a:extLst>
          </p:cNvPr>
          <p:cNvSpPr txBox="1">
            <a:spLocks noChangeArrowheads="1"/>
          </p:cNvSpPr>
          <p:nvPr/>
        </p:nvSpPr>
        <p:spPr bwMode="auto">
          <a:xfrm>
            <a:off x="1258888" y="26924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电影院售票处</a:t>
            </a:r>
          </a:p>
        </p:txBody>
      </p:sp>
      <p:grpSp>
        <p:nvGrpSpPr>
          <p:cNvPr id="267311" name="Group 47">
            <a:extLst>
              <a:ext uri="{FF2B5EF4-FFF2-40B4-BE49-F238E27FC236}">
                <a16:creationId xmlns:a16="http://schemas.microsoft.com/office/drawing/2014/main" id="{2628B662-C793-701D-43FA-C05682680816}"/>
              </a:ext>
            </a:extLst>
          </p:cNvPr>
          <p:cNvGrpSpPr>
            <a:grpSpLocks/>
          </p:cNvGrpSpPr>
          <p:nvPr/>
        </p:nvGrpSpPr>
        <p:grpSpPr bwMode="auto">
          <a:xfrm>
            <a:off x="5148263" y="1828800"/>
            <a:ext cx="1800225" cy="1384300"/>
            <a:chOff x="3243" y="845"/>
            <a:chExt cx="1134" cy="872"/>
          </a:xfrm>
        </p:grpSpPr>
        <p:grpSp>
          <p:nvGrpSpPr>
            <p:cNvPr id="183314" name="Group 48">
              <a:extLst>
                <a:ext uri="{FF2B5EF4-FFF2-40B4-BE49-F238E27FC236}">
                  <a16:creationId xmlns:a16="http://schemas.microsoft.com/office/drawing/2014/main" id="{EE057EE5-A0A2-B9FB-5129-5AD385364368}"/>
                </a:ext>
              </a:extLst>
            </p:cNvPr>
            <p:cNvGrpSpPr>
              <a:grpSpLocks/>
            </p:cNvGrpSpPr>
            <p:nvPr/>
          </p:nvGrpSpPr>
          <p:grpSpPr bwMode="auto">
            <a:xfrm>
              <a:off x="3243" y="845"/>
              <a:ext cx="953" cy="681"/>
              <a:chOff x="3515" y="1570"/>
              <a:chExt cx="953" cy="681"/>
            </a:xfrm>
          </p:grpSpPr>
          <p:sp>
            <p:nvSpPr>
              <p:cNvPr id="183316" name="Line 49">
                <a:extLst>
                  <a:ext uri="{FF2B5EF4-FFF2-40B4-BE49-F238E27FC236}">
                    <a16:creationId xmlns:a16="http://schemas.microsoft.com/office/drawing/2014/main" id="{1E08B3E2-ED88-BDB3-A212-3FE9D03DFDA9}"/>
                  </a:ext>
                </a:extLst>
              </p:cNvPr>
              <p:cNvSpPr>
                <a:spLocks noChangeShapeType="1"/>
              </p:cNvSpPr>
              <p:nvPr/>
            </p:nvSpPr>
            <p:spPr bwMode="auto">
              <a:xfrm flipH="1">
                <a:off x="3515" y="1706"/>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17" name="Line 50">
                <a:extLst>
                  <a:ext uri="{FF2B5EF4-FFF2-40B4-BE49-F238E27FC236}">
                    <a16:creationId xmlns:a16="http://schemas.microsoft.com/office/drawing/2014/main" id="{218DB25B-D786-DC05-63AD-657DCEFDA613}"/>
                  </a:ext>
                </a:extLst>
              </p:cNvPr>
              <p:cNvSpPr>
                <a:spLocks noChangeShapeType="1"/>
              </p:cNvSpPr>
              <p:nvPr/>
            </p:nvSpPr>
            <p:spPr bwMode="auto">
              <a:xfrm>
                <a:off x="3798" y="1706"/>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18" name="Line 51">
                <a:extLst>
                  <a:ext uri="{FF2B5EF4-FFF2-40B4-BE49-F238E27FC236}">
                    <a16:creationId xmlns:a16="http://schemas.microsoft.com/office/drawing/2014/main" id="{3CC17081-3728-9805-EEF4-4FD4B75E91E3}"/>
                  </a:ext>
                </a:extLst>
              </p:cNvPr>
              <p:cNvSpPr>
                <a:spLocks noChangeShapeType="1"/>
              </p:cNvSpPr>
              <p:nvPr/>
            </p:nvSpPr>
            <p:spPr bwMode="auto">
              <a:xfrm>
                <a:off x="3515" y="1911"/>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19" name="Line 52">
                <a:extLst>
                  <a:ext uri="{FF2B5EF4-FFF2-40B4-BE49-F238E27FC236}">
                    <a16:creationId xmlns:a16="http://schemas.microsoft.com/office/drawing/2014/main" id="{ABBDEB03-2571-2843-8989-36995354829F}"/>
                  </a:ext>
                </a:extLst>
              </p:cNvPr>
              <p:cNvSpPr>
                <a:spLocks noChangeShapeType="1"/>
              </p:cNvSpPr>
              <p:nvPr/>
            </p:nvSpPr>
            <p:spPr bwMode="auto">
              <a:xfrm flipV="1">
                <a:off x="3798" y="1570"/>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0" name="Line 53">
                <a:extLst>
                  <a:ext uri="{FF2B5EF4-FFF2-40B4-BE49-F238E27FC236}">
                    <a16:creationId xmlns:a16="http://schemas.microsoft.com/office/drawing/2014/main" id="{AE977F78-2C48-67E9-3CDE-93677CA4FFA9}"/>
                  </a:ext>
                </a:extLst>
              </p:cNvPr>
              <p:cNvSpPr>
                <a:spLocks noChangeShapeType="1"/>
              </p:cNvSpPr>
              <p:nvPr/>
            </p:nvSpPr>
            <p:spPr bwMode="auto">
              <a:xfrm>
                <a:off x="4256" y="1570"/>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1" name="Line 54">
                <a:extLst>
                  <a:ext uri="{FF2B5EF4-FFF2-40B4-BE49-F238E27FC236}">
                    <a16:creationId xmlns:a16="http://schemas.microsoft.com/office/drawing/2014/main" id="{3A4D2C5E-BA86-EC08-B126-107471BC2548}"/>
                  </a:ext>
                </a:extLst>
              </p:cNvPr>
              <p:cNvSpPr>
                <a:spLocks noChangeShapeType="1"/>
              </p:cNvSpPr>
              <p:nvPr/>
            </p:nvSpPr>
            <p:spPr bwMode="auto">
              <a:xfrm flipV="1">
                <a:off x="3974" y="1774"/>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2" name="Line 55">
                <a:extLst>
                  <a:ext uri="{FF2B5EF4-FFF2-40B4-BE49-F238E27FC236}">
                    <a16:creationId xmlns:a16="http://schemas.microsoft.com/office/drawing/2014/main" id="{412A7F91-C85D-AE37-6755-BFC81DAF8AE1}"/>
                  </a:ext>
                </a:extLst>
              </p:cNvPr>
              <p:cNvSpPr>
                <a:spLocks noChangeShapeType="1"/>
              </p:cNvSpPr>
              <p:nvPr/>
            </p:nvSpPr>
            <p:spPr bwMode="auto">
              <a:xfrm>
                <a:off x="3515" y="1911"/>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3" name="Line 56">
                <a:extLst>
                  <a:ext uri="{FF2B5EF4-FFF2-40B4-BE49-F238E27FC236}">
                    <a16:creationId xmlns:a16="http://schemas.microsoft.com/office/drawing/2014/main" id="{8B39727F-1916-3B10-684D-8B1C0A37D6D3}"/>
                  </a:ext>
                </a:extLst>
              </p:cNvPr>
              <p:cNvSpPr>
                <a:spLocks noChangeShapeType="1"/>
              </p:cNvSpPr>
              <p:nvPr/>
            </p:nvSpPr>
            <p:spPr bwMode="auto">
              <a:xfrm>
                <a:off x="3974" y="1911"/>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4" name="Line 57">
                <a:extLst>
                  <a:ext uri="{FF2B5EF4-FFF2-40B4-BE49-F238E27FC236}">
                    <a16:creationId xmlns:a16="http://schemas.microsoft.com/office/drawing/2014/main" id="{D2CC153E-1549-1076-BC04-0BA4C6F722CC}"/>
                  </a:ext>
                </a:extLst>
              </p:cNvPr>
              <p:cNvSpPr>
                <a:spLocks noChangeShapeType="1"/>
              </p:cNvSpPr>
              <p:nvPr/>
            </p:nvSpPr>
            <p:spPr bwMode="auto">
              <a:xfrm>
                <a:off x="3515" y="2251"/>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5" name="Line 58">
                <a:extLst>
                  <a:ext uri="{FF2B5EF4-FFF2-40B4-BE49-F238E27FC236}">
                    <a16:creationId xmlns:a16="http://schemas.microsoft.com/office/drawing/2014/main" id="{C9420D78-2729-235E-92E6-E3FDFE11E9AF}"/>
                  </a:ext>
                </a:extLst>
              </p:cNvPr>
              <p:cNvSpPr>
                <a:spLocks noChangeShapeType="1"/>
              </p:cNvSpPr>
              <p:nvPr/>
            </p:nvSpPr>
            <p:spPr bwMode="auto">
              <a:xfrm flipV="1">
                <a:off x="3974" y="2047"/>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6" name="Line 59">
                <a:extLst>
                  <a:ext uri="{FF2B5EF4-FFF2-40B4-BE49-F238E27FC236}">
                    <a16:creationId xmlns:a16="http://schemas.microsoft.com/office/drawing/2014/main" id="{E34C2FAD-7D49-12B8-E93B-D4C6E0047359}"/>
                  </a:ext>
                </a:extLst>
              </p:cNvPr>
              <p:cNvSpPr>
                <a:spLocks noChangeShapeType="1"/>
              </p:cNvSpPr>
              <p:nvPr/>
            </p:nvSpPr>
            <p:spPr bwMode="auto">
              <a:xfrm>
                <a:off x="4433" y="1774"/>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7" name="Line 60">
                <a:extLst>
                  <a:ext uri="{FF2B5EF4-FFF2-40B4-BE49-F238E27FC236}">
                    <a16:creationId xmlns:a16="http://schemas.microsoft.com/office/drawing/2014/main" id="{C275325E-9F6A-1FA7-1547-8624E52578B2}"/>
                  </a:ext>
                </a:extLst>
              </p:cNvPr>
              <p:cNvSpPr>
                <a:spLocks noChangeShapeType="1"/>
              </p:cNvSpPr>
              <p:nvPr/>
            </p:nvSpPr>
            <p:spPr bwMode="auto">
              <a:xfrm>
                <a:off x="3621" y="2149"/>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8" name="Line 61">
                <a:extLst>
                  <a:ext uri="{FF2B5EF4-FFF2-40B4-BE49-F238E27FC236}">
                    <a16:creationId xmlns:a16="http://schemas.microsoft.com/office/drawing/2014/main" id="{85FD2480-F9D5-7868-0F20-555225E773AF}"/>
                  </a:ext>
                </a:extLst>
              </p:cNvPr>
              <p:cNvSpPr>
                <a:spLocks noChangeShapeType="1"/>
              </p:cNvSpPr>
              <p:nvPr/>
            </p:nvSpPr>
            <p:spPr bwMode="auto">
              <a:xfrm>
                <a:off x="3621" y="2149"/>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3329" name="Line 62">
                <a:extLst>
                  <a:ext uri="{FF2B5EF4-FFF2-40B4-BE49-F238E27FC236}">
                    <a16:creationId xmlns:a16="http://schemas.microsoft.com/office/drawing/2014/main" id="{A079DCDC-C8AC-D37C-C05F-DB7B4CE7077F}"/>
                  </a:ext>
                </a:extLst>
              </p:cNvPr>
              <p:cNvSpPr>
                <a:spLocks noChangeShapeType="1"/>
              </p:cNvSpPr>
              <p:nvPr/>
            </p:nvSpPr>
            <p:spPr bwMode="auto">
              <a:xfrm>
                <a:off x="3727" y="2149"/>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83315" name="Text Box 63">
              <a:extLst>
                <a:ext uri="{FF2B5EF4-FFF2-40B4-BE49-F238E27FC236}">
                  <a16:creationId xmlns:a16="http://schemas.microsoft.com/office/drawing/2014/main" id="{DE0C761D-9FD7-1F6F-CE81-D8237BFF6AC4}"/>
                </a:ext>
              </a:extLst>
            </p:cNvPr>
            <p:cNvSpPr txBox="1">
              <a:spLocks noChangeArrowheads="1"/>
            </p:cNvSpPr>
            <p:nvPr/>
          </p:nvSpPr>
          <p:spPr bwMode="auto">
            <a:xfrm>
              <a:off x="3243" y="1525"/>
              <a:ext cx="11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电影院乙</a:t>
              </a:r>
            </a:p>
          </p:txBody>
        </p:sp>
      </p:grpSp>
      <p:grpSp>
        <p:nvGrpSpPr>
          <p:cNvPr id="267328" name="Group 64">
            <a:extLst>
              <a:ext uri="{FF2B5EF4-FFF2-40B4-BE49-F238E27FC236}">
                <a16:creationId xmlns:a16="http://schemas.microsoft.com/office/drawing/2014/main" id="{6F046267-38E0-81EC-7874-A7D95678DD96}"/>
              </a:ext>
            </a:extLst>
          </p:cNvPr>
          <p:cNvGrpSpPr>
            <a:grpSpLocks/>
          </p:cNvGrpSpPr>
          <p:nvPr/>
        </p:nvGrpSpPr>
        <p:grpSpPr bwMode="auto">
          <a:xfrm>
            <a:off x="2411413" y="3124200"/>
            <a:ext cx="3457575" cy="1871663"/>
            <a:chOff x="1519" y="1661"/>
            <a:chExt cx="2178" cy="1179"/>
          </a:xfrm>
        </p:grpSpPr>
        <p:sp>
          <p:nvSpPr>
            <p:cNvPr id="183312" name="Line 65">
              <a:extLst>
                <a:ext uri="{FF2B5EF4-FFF2-40B4-BE49-F238E27FC236}">
                  <a16:creationId xmlns:a16="http://schemas.microsoft.com/office/drawing/2014/main" id="{09C57058-6290-6178-133E-F82EE4366C75}"/>
                </a:ext>
              </a:extLst>
            </p:cNvPr>
            <p:cNvSpPr>
              <a:spLocks noChangeShapeType="1"/>
            </p:cNvSpPr>
            <p:nvPr/>
          </p:nvSpPr>
          <p:spPr bwMode="auto">
            <a:xfrm flipV="1">
              <a:off x="1519" y="1661"/>
              <a:ext cx="1587" cy="117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3313" name="Text Box 66">
              <a:extLst>
                <a:ext uri="{FF2B5EF4-FFF2-40B4-BE49-F238E27FC236}">
                  <a16:creationId xmlns:a16="http://schemas.microsoft.com/office/drawing/2014/main" id="{1F30DB56-3CFA-8310-149C-BC97AB888D28}"/>
                </a:ext>
              </a:extLst>
            </p:cNvPr>
            <p:cNvSpPr txBox="1">
              <a:spLocks noChangeArrowheads="1"/>
            </p:cNvSpPr>
            <p:nvPr/>
          </p:nvSpPr>
          <p:spPr bwMode="auto">
            <a:xfrm>
              <a:off x="2608" y="1933"/>
              <a:ext cx="108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FF0000"/>
                  </a:solidFill>
                </a:rPr>
                <a:t>这是我的电影票？？？</a:t>
              </a:r>
            </a:p>
          </p:txBody>
        </p:sp>
      </p:grpSp>
      <p:sp>
        <p:nvSpPr>
          <p:cNvPr id="183307" name="Text Box 67">
            <a:extLst>
              <a:ext uri="{FF2B5EF4-FFF2-40B4-BE49-F238E27FC236}">
                <a16:creationId xmlns:a16="http://schemas.microsoft.com/office/drawing/2014/main" id="{1F4F4C9D-5F6A-AE48-3F5A-30A37188D2BE}"/>
              </a:ext>
            </a:extLst>
          </p:cNvPr>
          <p:cNvSpPr txBox="1">
            <a:spLocks noChangeArrowheads="1"/>
          </p:cNvSpPr>
          <p:nvPr/>
        </p:nvSpPr>
        <p:spPr bwMode="auto">
          <a:xfrm>
            <a:off x="1116013" y="57165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观众</a:t>
            </a:r>
          </a:p>
        </p:txBody>
      </p:sp>
      <p:sp>
        <p:nvSpPr>
          <p:cNvPr id="267332" name="Text Box 68" descr="轮廓式菱形">
            <a:extLst>
              <a:ext uri="{FF2B5EF4-FFF2-40B4-BE49-F238E27FC236}">
                <a16:creationId xmlns:a16="http://schemas.microsoft.com/office/drawing/2014/main" id="{EF4ECFBD-2A4D-9004-7AAC-AC54B6767BD0}"/>
              </a:ext>
            </a:extLst>
          </p:cNvPr>
          <p:cNvSpPr txBox="1">
            <a:spLocks noChangeArrowheads="1"/>
          </p:cNvSpPr>
          <p:nvPr/>
        </p:nvSpPr>
        <p:spPr bwMode="auto">
          <a:xfrm>
            <a:off x="5795963" y="3411538"/>
            <a:ext cx="3060700" cy="7016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FF0000"/>
                </a:solidFill>
              </a:rPr>
              <a:t>问题之三：多个电影院问题</a:t>
            </a:r>
          </a:p>
        </p:txBody>
      </p:sp>
      <p:grpSp>
        <p:nvGrpSpPr>
          <p:cNvPr id="267333" name="Group 69">
            <a:extLst>
              <a:ext uri="{FF2B5EF4-FFF2-40B4-BE49-F238E27FC236}">
                <a16:creationId xmlns:a16="http://schemas.microsoft.com/office/drawing/2014/main" id="{C3576869-E1B1-4B48-A957-6810AD1FD309}"/>
              </a:ext>
            </a:extLst>
          </p:cNvPr>
          <p:cNvGrpSpPr>
            <a:grpSpLocks/>
          </p:cNvGrpSpPr>
          <p:nvPr/>
        </p:nvGrpSpPr>
        <p:grpSpPr bwMode="auto">
          <a:xfrm>
            <a:off x="971550" y="2979738"/>
            <a:ext cx="1152525" cy="1585912"/>
            <a:chOff x="612" y="1570"/>
            <a:chExt cx="726" cy="999"/>
          </a:xfrm>
        </p:grpSpPr>
        <p:sp>
          <p:nvSpPr>
            <p:cNvPr id="183310" name="Line 70">
              <a:extLst>
                <a:ext uri="{FF2B5EF4-FFF2-40B4-BE49-F238E27FC236}">
                  <a16:creationId xmlns:a16="http://schemas.microsoft.com/office/drawing/2014/main" id="{5C5ADFC9-FC44-7F63-37DF-C6274921D842}"/>
                </a:ext>
              </a:extLst>
            </p:cNvPr>
            <p:cNvSpPr>
              <a:spLocks noChangeShapeType="1"/>
            </p:cNvSpPr>
            <p:nvPr/>
          </p:nvSpPr>
          <p:spPr bwMode="auto">
            <a:xfrm flipV="1">
              <a:off x="1247" y="1570"/>
              <a:ext cx="0" cy="99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3311" name="Text Box 71">
              <a:extLst>
                <a:ext uri="{FF2B5EF4-FFF2-40B4-BE49-F238E27FC236}">
                  <a16:creationId xmlns:a16="http://schemas.microsoft.com/office/drawing/2014/main" id="{CF552E31-8183-0FC6-0559-3F64FBBA1428}"/>
                </a:ext>
              </a:extLst>
            </p:cNvPr>
            <p:cNvSpPr txBox="1">
              <a:spLocks noChangeArrowheads="1"/>
            </p:cNvSpPr>
            <p:nvPr/>
          </p:nvSpPr>
          <p:spPr bwMode="auto">
            <a:xfrm>
              <a:off x="612" y="1842"/>
              <a:ext cx="72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rPr>
                <a:t>我要买票，这是我的信用卡密码</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333"/>
                                        </p:tgtEl>
                                        <p:attrNameLst>
                                          <p:attrName>style.visibility</p:attrName>
                                        </p:attrNameLst>
                                      </p:cBhvr>
                                      <p:to>
                                        <p:strVal val="visible"/>
                                      </p:to>
                                    </p:set>
                                    <p:anim calcmode="lin" valueType="num">
                                      <p:cBhvr additive="base">
                                        <p:cTn id="7" dur="500" fill="hold"/>
                                        <p:tgtEl>
                                          <p:spTgt spid="267333"/>
                                        </p:tgtEl>
                                        <p:attrNameLst>
                                          <p:attrName>ppt_x</p:attrName>
                                        </p:attrNameLst>
                                      </p:cBhvr>
                                      <p:tavLst>
                                        <p:tav tm="0">
                                          <p:val>
                                            <p:strVal val="#ppt_x"/>
                                          </p:val>
                                        </p:tav>
                                        <p:tav tm="100000">
                                          <p:val>
                                            <p:strVal val="#ppt_x"/>
                                          </p:val>
                                        </p:tav>
                                      </p:tavLst>
                                    </p:anim>
                                    <p:anim calcmode="lin" valueType="num">
                                      <p:cBhvr additive="base">
                                        <p:cTn id="8" dur="500" fill="hold"/>
                                        <p:tgtEl>
                                          <p:spTgt spid="2673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67304"/>
                                        </p:tgtEl>
                                        <p:attrNameLst>
                                          <p:attrName>style.visibility</p:attrName>
                                        </p:attrNameLst>
                                      </p:cBhvr>
                                      <p:to>
                                        <p:strVal val="visible"/>
                                      </p:to>
                                    </p:set>
                                    <p:anim calcmode="lin" valueType="num">
                                      <p:cBhvr additive="base">
                                        <p:cTn id="13" dur="500" fill="hold"/>
                                        <p:tgtEl>
                                          <p:spTgt spid="267304"/>
                                        </p:tgtEl>
                                        <p:attrNameLst>
                                          <p:attrName>ppt_x</p:attrName>
                                        </p:attrNameLst>
                                      </p:cBhvr>
                                      <p:tavLst>
                                        <p:tav tm="0">
                                          <p:val>
                                            <p:strVal val="#ppt_x"/>
                                          </p:val>
                                        </p:tav>
                                        <p:tav tm="100000">
                                          <p:val>
                                            <p:strVal val="#ppt_x"/>
                                          </p:val>
                                        </p:tav>
                                      </p:tavLst>
                                    </p:anim>
                                    <p:anim calcmode="lin" valueType="num">
                                      <p:cBhvr additive="base">
                                        <p:cTn id="14" dur="500" fill="hold"/>
                                        <p:tgtEl>
                                          <p:spTgt spid="26730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7307"/>
                                        </p:tgtEl>
                                        <p:attrNameLst>
                                          <p:attrName>style.visibility</p:attrName>
                                        </p:attrNameLst>
                                      </p:cBhvr>
                                      <p:to>
                                        <p:strVal val="visible"/>
                                      </p:to>
                                    </p:set>
                                    <p:anim calcmode="lin" valueType="num">
                                      <p:cBhvr additive="base">
                                        <p:cTn id="19" dur="500" fill="hold"/>
                                        <p:tgtEl>
                                          <p:spTgt spid="267307"/>
                                        </p:tgtEl>
                                        <p:attrNameLst>
                                          <p:attrName>ppt_x</p:attrName>
                                        </p:attrNameLst>
                                      </p:cBhvr>
                                      <p:tavLst>
                                        <p:tav tm="0">
                                          <p:val>
                                            <p:strVal val="0-#ppt_w/2"/>
                                          </p:val>
                                        </p:tav>
                                        <p:tav tm="100000">
                                          <p:val>
                                            <p:strVal val="#ppt_x"/>
                                          </p:val>
                                        </p:tav>
                                      </p:tavLst>
                                    </p:anim>
                                    <p:anim calcmode="lin" valueType="num">
                                      <p:cBhvr additive="base">
                                        <p:cTn id="20" dur="500" fill="hold"/>
                                        <p:tgtEl>
                                          <p:spTgt spid="26730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67311"/>
                                        </p:tgtEl>
                                        <p:attrNameLst>
                                          <p:attrName>style.visibility</p:attrName>
                                        </p:attrNameLst>
                                      </p:cBhvr>
                                      <p:to>
                                        <p:strVal val="visible"/>
                                      </p:to>
                                    </p:set>
                                    <p:anim calcmode="lin" valueType="num">
                                      <p:cBhvr additive="base">
                                        <p:cTn id="25" dur="500" fill="hold"/>
                                        <p:tgtEl>
                                          <p:spTgt spid="267311"/>
                                        </p:tgtEl>
                                        <p:attrNameLst>
                                          <p:attrName>ppt_x</p:attrName>
                                        </p:attrNameLst>
                                      </p:cBhvr>
                                      <p:tavLst>
                                        <p:tav tm="0">
                                          <p:val>
                                            <p:strVal val="#ppt_x"/>
                                          </p:val>
                                        </p:tav>
                                        <p:tav tm="100000">
                                          <p:val>
                                            <p:strVal val="#ppt_x"/>
                                          </p:val>
                                        </p:tav>
                                      </p:tavLst>
                                    </p:anim>
                                    <p:anim calcmode="lin" valueType="num">
                                      <p:cBhvr additive="base">
                                        <p:cTn id="26" dur="500" fill="hold"/>
                                        <p:tgtEl>
                                          <p:spTgt spid="267311"/>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nodeType="clickEffect">
                                  <p:stCondLst>
                                    <p:cond delay="0"/>
                                  </p:stCondLst>
                                  <p:childTnLst>
                                    <p:set>
                                      <p:cBhvr>
                                        <p:cTn id="30" dur="1" fill="hold">
                                          <p:stCondLst>
                                            <p:cond delay="0"/>
                                          </p:stCondLst>
                                        </p:cTn>
                                        <p:tgtEl>
                                          <p:spTgt spid="267328"/>
                                        </p:tgtEl>
                                        <p:attrNameLst>
                                          <p:attrName>style.visibility</p:attrName>
                                        </p:attrNameLst>
                                      </p:cBhvr>
                                      <p:to>
                                        <p:strVal val="visible"/>
                                      </p:to>
                                    </p:set>
                                    <p:anim calcmode="lin" valueType="num">
                                      <p:cBhvr additive="base">
                                        <p:cTn id="31" dur="500" fill="hold"/>
                                        <p:tgtEl>
                                          <p:spTgt spid="267328"/>
                                        </p:tgtEl>
                                        <p:attrNameLst>
                                          <p:attrName>ppt_x</p:attrName>
                                        </p:attrNameLst>
                                      </p:cBhvr>
                                      <p:tavLst>
                                        <p:tav tm="0">
                                          <p:val>
                                            <p:strVal val="0-#ppt_w/2"/>
                                          </p:val>
                                        </p:tav>
                                        <p:tav tm="100000">
                                          <p:val>
                                            <p:strVal val="#ppt_x"/>
                                          </p:val>
                                        </p:tav>
                                      </p:tavLst>
                                    </p:anim>
                                    <p:anim calcmode="lin" valueType="num">
                                      <p:cBhvr additive="base">
                                        <p:cTn id="32" dur="500" fill="hold"/>
                                        <p:tgtEl>
                                          <p:spTgt spid="26732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67332"/>
                                        </p:tgtEl>
                                        <p:attrNameLst>
                                          <p:attrName>style.visibility</p:attrName>
                                        </p:attrNameLst>
                                      </p:cBhvr>
                                      <p:to>
                                        <p:strVal val="visible"/>
                                      </p:to>
                                    </p:set>
                                    <p:anim calcmode="lin" valueType="num">
                                      <p:cBhvr additive="base">
                                        <p:cTn id="37" dur="500" fill="hold"/>
                                        <p:tgtEl>
                                          <p:spTgt spid="267332"/>
                                        </p:tgtEl>
                                        <p:attrNameLst>
                                          <p:attrName>ppt_x</p:attrName>
                                        </p:attrNameLst>
                                      </p:cBhvr>
                                      <p:tavLst>
                                        <p:tav tm="0">
                                          <p:val>
                                            <p:strVal val="1+#ppt_w/2"/>
                                          </p:val>
                                        </p:tav>
                                        <p:tav tm="100000">
                                          <p:val>
                                            <p:strVal val="#ppt_x"/>
                                          </p:val>
                                        </p:tav>
                                      </p:tavLst>
                                    </p:anim>
                                    <p:anim calcmode="lin" valueType="num">
                                      <p:cBhvr additive="base">
                                        <p:cTn id="38" dur="500" fill="hold"/>
                                        <p:tgtEl>
                                          <p:spTgt spid="267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3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a:extLst>
              <a:ext uri="{FF2B5EF4-FFF2-40B4-BE49-F238E27FC236}">
                <a16:creationId xmlns:a16="http://schemas.microsoft.com/office/drawing/2014/main" id="{D025F478-B46E-104B-636C-4F84B37E2DA9}"/>
              </a:ext>
            </a:extLst>
          </p:cNvPr>
          <p:cNvSpPr>
            <a:spLocks noGrp="1" noChangeArrowheads="1"/>
          </p:cNvSpPr>
          <p:nvPr>
            <p:ph type="title"/>
          </p:nvPr>
        </p:nvSpPr>
        <p:spPr/>
        <p:txBody>
          <a:bodyPr/>
          <a:lstStyle/>
          <a:p>
            <a:pPr eaLnBrk="1" hangingPunct="1"/>
            <a:r>
              <a:rPr lang="en-US" altLang="zh-CN" sz="4400">
                <a:solidFill>
                  <a:schemeClr val="tx1"/>
                </a:solidFill>
                <a:latin typeface="Times New Roman" panose="02020603050405020304" pitchFamily="18" charset="0"/>
              </a:rPr>
              <a:t>Kerberos</a:t>
            </a:r>
            <a:r>
              <a:rPr lang="zh-CN" altLang="en-US" sz="4400">
                <a:solidFill>
                  <a:schemeClr val="tx1"/>
                </a:solidFill>
                <a:latin typeface="Times New Roman" panose="02020603050405020304" pitchFamily="18" charset="0"/>
              </a:rPr>
              <a:t>设计思路（续）</a:t>
            </a:r>
          </a:p>
        </p:txBody>
      </p:sp>
      <p:sp>
        <p:nvSpPr>
          <p:cNvPr id="185346" name="Text Box 3" descr="轮廓式菱形">
            <a:extLst>
              <a:ext uri="{FF2B5EF4-FFF2-40B4-BE49-F238E27FC236}">
                <a16:creationId xmlns:a16="http://schemas.microsoft.com/office/drawing/2014/main" id="{FE1744EF-A9B6-C0EC-095C-EB8EC77D57AB}"/>
              </a:ext>
            </a:extLst>
          </p:cNvPr>
          <p:cNvSpPr txBox="1">
            <a:spLocks noChangeArrowheads="1"/>
          </p:cNvSpPr>
          <p:nvPr/>
        </p:nvSpPr>
        <p:spPr bwMode="auto">
          <a:xfrm>
            <a:off x="971550" y="2349500"/>
            <a:ext cx="5040313" cy="24653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Times New Roman" panose="02020603050405020304" pitchFamily="18" charset="0"/>
              </a:rPr>
              <a:t>上述协议的问题：</a:t>
            </a:r>
          </a:p>
          <a:p>
            <a:pPr eaLnBrk="1" hangingPunct="1">
              <a:spcBef>
                <a:spcPct val="50000"/>
              </a:spcBef>
            </a:pP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zh-CN" altLang="en-US" sz="2400" b="1">
                <a:latin typeface="Times New Roman" panose="02020603050405020304" pitchFamily="18" charset="0"/>
              </a:rPr>
              <a:t>）口令明文传送</a:t>
            </a:r>
          </a:p>
          <a:p>
            <a:pPr eaLnBrk="1" hangingPunct="1">
              <a:spcBef>
                <a:spcPct val="50000"/>
              </a:spcBef>
            </a:pPr>
            <a:r>
              <a:rPr lang="zh-CN" altLang="en-US" sz="2400" b="1">
                <a:latin typeface="Times New Roman" panose="02020603050405020304" pitchFamily="18" charset="0"/>
              </a:rPr>
              <a:t>（</a:t>
            </a:r>
            <a:r>
              <a:rPr lang="en-US" altLang="zh-CN" sz="2400" b="1">
                <a:latin typeface="Times New Roman" panose="02020603050405020304" pitchFamily="18" charset="0"/>
              </a:rPr>
              <a:t>2</a:t>
            </a:r>
            <a:r>
              <a:rPr lang="zh-CN" altLang="en-US" sz="2400" b="1">
                <a:latin typeface="Times New Roman" panose="02020603050405020304" pitchFamily="18" charset="0"/>
              </a:rPr>
              <a:t>）票据的有效性（多次使用）</a:t>
            </a:r>
          </a:p>
          <a:p>
            <a:pPr eaLnBrk="1" hangingPunct="1">
              <a:spcBef>
                <a:spcPct val="50000"/>
              </a:spcBef>
            </a:pPr>
            <a:r>
              <a:rPr lang="zh-CN" altLang="en-US" sz="2400" b="1">
                <a:latin typeface="Times New Roman" panose="02020603050405020304" pitchFamily="18" charset="0"/>
              </a:rPr>
              <a:t>（</a:t>
            </a:r>
            <a:r>
              <a:rPr lang="en-US" altLang="zh-CN" sz="2400" b="1">
                <a:latin typeface="Times New Roman" panose="02020603050405020304" pitchFamily="18" charset="0"/>
              </a:rPr>
              <a:t>3</a:t>
            </a:r>
            <a:r>
              <a:rPr lang="zh-CN" altLang="en-US" sz="2400" b="1">
                <a:latin typeface="Times New Roman" panose="02020603050405020304" pitchFamily="18" charset="0"/>
              </a:rPr>
              <a:t>）访问多个服务器则需多次申请票据（即口令多次使用）</a:t>
            </a:r>
          </a:p>
        </p:txBody>
      </p:sp>
      <p:sp>
        <p:nvSpPr>
          <p:cNvPr id="185347" name="Text Box 4" descr="轮廓式菱形">
            <a:extLst>
              <a:ext uri="{FF2B5EF4-FFF2-40B4-BE49-F238E27FC236}">
                <a16:creationId xmlns:a16="http://schemas.microsoft.com/office/drawing/2014/main" id="{D143A0AF-DFA5-487F-9035-9FB4F597872A}"/>
              </a:ext>
            </a:extLst>
          </p:cNvPr>
          <p:cNvSpPr txBox="1">
            <a:spLocks noChangeArrowheads="1"/>
          </p:cNvSpPr>
          <p:nvPr/>
        </p:nvSpPr>
        <p:spPr bwMode="auto">
          <a:xfrm>
            <a:off x="973138" y="5445125"/>
            <a:ext cx="5040312" cy="5794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a:latin typeface="Times New Roman" panose="02020603050405020304" pitchFamily="18" charset="0"/>
              </a:rPr>
              <a:t>如何解决</a:t>
            </a:r>
          </a:p>
        </p:txBody>
      </p:sp>
      <p:sp>
        <p:nvSpPr>
          <p:cNvPr id="185348" name="Text Box 5" descr="轮廓式菱形">
            <a:extLst>
              <a:ext uri="{FF2B5EF4-FFF2-40B4-BE49-F238E27FC236}">
                <a16:creationId xmlns:a16="http://schemas.microsoft.com/office/drawing/2014/main" id="{2D9535D5-7D3A-5D77-743A-1005BCC58C7B}"/>
              </a:ext>
            </a:extLst>
          </p:cNvPr>
          <p:cNvSpPr txBox="1">
            <a:spLocks noChangeArrowheads="1"/>
          </p:cNvSpPr>
          <p:nvPr/>
        </p:nvSpPr>
        <p:spPr bwMode="auto">
          <a:xfrm>
            <a:off x="900113" y="1412875"/>
            <a:ext cx="5040312" cy="5794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a:solidFill>
                  <a:srgbClr val="FD0309"/>
                </a:solidFill>
                <a:latin typeface="Times New Roman" panose="02020603050405020304" pitchFamily="18" charset="0"/>
              </a:rPr>
              <a:t>上述协议问题？</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3">
            <a:extLst>
              <a:ext uri="{FF2B5EF4-FFF2-40B4-BE49-F238E27FC236}">
                <a16:creationId xmlns:a16="http://schemas.microsoft.com/office/drawing/2014/main" id="{3CFA9840-6EE2-0303-5836-28772CBD548A}"/>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sp>
        <p:nvSpPr>
          <p:cNvPr id="187394" name="Rectangle 2">
            <a:extLst>
              <a:ext uri="{FF2B5EF4-FFF2-40B4-BE49-F238E27FC236}">
                <a16:creationId xmlns:a16="http://schemas.microsoft.com/office/drawing/2014/main" id="{A6B8D662-1059-C888-5F2C-53163FA7E1E5}"/>
              </a:ext>
            </a:extLst>
          </p:cNvPr>
          <p:cNvSpPr>
            <a:spLocks noGrp="1" noChangeArrowheads="1"/>
          </p:cNvSpPr>
          <p:nvPr>
            <p:ph idx="1"/>
          </p:nvPr>
        </p:nvSpPr>
        <p:spPr>
          <a:xfrm>
            <a:off x="250825" y="1700213"/>
            <a:ext cx="7826375" cy="3932237"/>
          </a:xfrm>
        </p:spPr>
        <p:txBody>
          <a:bodyPr/>
          <a:lstStyle/>
          <a:p>
            <a:pPr eaLnBrk="1" hangingPunct="1">
              <a:lnSpc>
                <a:spcPct val="90000"/>
              </a:lnSpc>
            </a:pPr>
            <a:r>
              <a:rPr kumimoji="0" lang="zh-CN" altLang="en-US" sz="2800" b="1">
                <a:latin typeface="Times New Roman" panose="02020603050405020304" pitchFamily="18" charset="0"/>
              </a:rPr>
              <a:t>问题：</a:t>
            </a:r>
          </a:p>
          <a:p>
            <a:pPr lvl="1" eaLnBrk="1" hangingPunct="1">
              <a:lnSpc>
                <a:spcPct val="90000"/>
              </a:lnSpc>
            </a:pPr>
            <a:r>
              <a:rPr kumimoji="0" lang="zh-CN" altLang="en-US" sz="2400" b="1">
                <a:latin typeface="Times New Roman" panose="02020603050405020304" pitchFamily="18" charset="0"/>
              </a:rPr>
              <a:t>用户希望输入口令的次数最少。</a:t>
            </a:r>
          </a:p>
          <a:p>
            <a:pPr lvl="1" eaLnBrk="1" hangingPunct="1">
              <a:lnSpc>
                <a:spcPct val="90000"/>
              </a:lnSpc>
            </a:pPr>
            <a:r>
              <a:rPr kumimoji="0" lang="zh-CN" altLang="en-US" sz="2400" b="1">
                <a:latin typeface="Times New Roman" panose="02020603050405020304" pitchFamily="18" charset="0"/>
              </a:rPr>
              <a:t>口令以明文传送会被窃听。</a:t>
            </a:r>
          </a:p>
          <a:p>
            <a:pPr eaLnBrk="1" hangingPunct="1">
              <a:lnSpc>
                <a:spcPct val="90000"/>
              </a:lnSpc>
            </a:pPr>
            <a:r>
              <a:rPr kumimoji="0" lang="zh-CN" altLang="en-US" sz="2800" b="1">
                <a:latin typeface="Times New Roman" panose="02020603050405020304" pitchFamily="18" charset="0"/>
              </a:rPr>
              <a:t>解决办法</a:t>
            </a:r>
          </a:p>
          <a:p>
            <a:pPr lvl="1" eaLnBrk="1" hangingPunct="1">
              <a:lnSpc>
                <a:spcPct val="90000"/>
              </a:lnSpc>
            </a:pPr>
            <a:r>
              <a:rPr kumimoji="0" lang="zh-CN" altLang="en-US" sz="2400" b="1">
                <a:latin typeface="Times New Roman" panose="02020603050405020304" pitchFamily="18" charset="0"/>
              </a:rPr>
              <a:t> 票据重用（</a:t>
            </a:r>
            <a:r>
              <a:rPr kumimoji="0" lang="en-US" altLang="zh-CN" sz="2400" b="1">
                <a:latin typeface="Times New Roman" panose="02020603050405020304" pitchFamily="18" charset="0"/>
              </a:rPr>
              <a:t>ticket reusable</a:t>
            </a:r>
            <a:r>
              <a:rPr kumimoji="0" lang="zh-CN" altLang="en-US" sz="2400" b="1">
                <a:latin typeface="Times New Roman" panose="02020603050405020304" pitchFamily="18" charset="0"/>
              </a:rPr>
              <a:t>）。</a:t>
            </a:r>
          </a:p>
          <a:p>
            <a:pPr lvl="1" eaLnBrk="1" hangingPunct="1">
              <a:lnSpc>
                <a:spcPct val="90000"/>
              </a:lnSpc>
            </a:pPr>
            <a:r>
              <a:rPr kumimoji="0" lang="zh-CN" altLang="en-US" sz="2400" b="1">
                <a:latin typeface="Times New Roman" panose="02020603050405020304" pitchFamily="18" charset="0"/>
              </a:rPr>
              <a:t> 引入票据许可服务器（</a:t>
            </a:r>
            <a:r>
              <a:rPr kumimoji="0" lang="en-US" altLang="zh-CN" sz="2400" b="1">
                <a:latin typeface="Times New Roman" panose="02020603050405020304" pitchFamily="18" charset="0"/>
              </a:rPr>
              <a:t>TGS -  ticket-granting server</a:t>
            </a:r>
            <a:r>
              <a:rPr kumimoji="0" lang="zh-CN" altLang="en-US" sz="2400" b="1">
                <a:latin typeface="Times New Roman" panose="02020603050405020304" pitchFamily="18" charset="0"/>
              </a:rPr>
              <a:t>）</a:t>
            </a:r>
          </a:p>
          <a:p>
            <a:pPr lvl="2" eaLnBrk="1" hangingPunct="1">
              <a:lnSpc>
                <a:spcPct val="90000"/>
              </a:lnSpc>
            </a:pPr>
            <a:r>
              <a:rPr kumimoji="0" lang="zh-CN" altLang="en-US" sz="2200" b="1">
                <a:latin typeface="Times New Roman" panose="02020603050405020304" pitchFamily="18" charset="0"/>
              </a:rPr>
              <a:t>用于向用户分发服务器的访问票据；</a:t>
            </a:r>
          </a:p>
          <a:p>
            <a:pPr lvl="2" eaLnBrk="1" hangingPunct="1">
              <a:lnSpc>
                <a:spcPct val="90000"/>
              </a:lnSpc>
            </a:pPr>
            <a:r>
              <a:rPr kumimoji="0" lang="zh-CN" altLang="en-US" sz="2200" b="1">
                <a:latin typeface="Times New Roman" panose="02020603050405020304" pitchFamily="18" charset="0"/>
              </a:rPr>
              <a:t>认证服务器 </a:t>
            </a:r>
            <a:r>
              <a:rPr kumimoji="0" lang="en-US" altLang="zh-CN" sz="2200" b="1">
                <a:latin typeface="Times New Roman" panose="02020603050405020304" pitchFamily="18" charset="0"/>
              </a:rPr>
              <a:t>AS </a:t>
            </a:r>
            <a:r>
              <a:rPr kumimoji="0" lang="zh-CN" altLang="en-US" sz="2200" b="1">
                <a:latin typeface="Times New Roman" panose="02020603050405020304" pitchFamily="18" charset="0"/>
              </a:rPr>
              <a:t>并不直接向客户发放访问应用服务器的票据，而是由 </a:t>
            </a:r>
            <a:r>
              <a:rPr kumimoji="0" lang="en-US" altLang="zh-CN" sz="2200" b="1">
                <a:latin typeface="Times New Roman" panose="02020603050405020304" pitchFamily="18" charset="0"/>
              </a:rPr>
              <a:t>TGS </a:t>
            </a:r>
            <a:r>
              <a:rPr kumimoji="0" lang="zh-CN" altLang="en-US" sz="2200" b="1">
                <a:latin typeface="Times New Roman" panose="02020603050405020304" pitchFamily="18" charset="0"/>
              </a:rPr>
              <a:t>服务器来向客户发放。</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a:extLst>
              <a:ext uri="{FF2B5EF4-FFF2-40B4-BE49-F238E27FC236}">
                <a16:creationId xmlns:a16="http://schemas.microsoft.com/office/drawing/2014/main" id="{15928494-6B7F-DCDF-0AA1-F871FA3EF20A}"/>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89442" name="Group 3">
            <a:extLst>
              <a:ext uri="{FF2B5EF4-FFF2-40B4-BE49-F238E27FC236}">
                <a16:creationId xmlns:a16="http://schemas.microsoft.com/office/drawing/2014/main" id="{35AD357B-2C98-5E98-D0F7-A39DC313ED19}"/>
              </a:ext>
            </a:extLst>
          </p:cNvPr>
          <p:cNvGrpSpPr>
            <a:grpSpLocks/>
          </p:cNvGrpSpPr>
          <p:nvPr/>
        </p:nvGrpSpPr>
        <p:grpSpPr bwMode="auto">
          <a:xfrm>
            <a:off x="5292725" y="1468438"/>
            <a:ext cx="1512888" cy="1081087"/>
            <a:chOff x="3107" y="709"/>
            <a:chExt cx="953" cy="681"/>
          </a:xfrm>
        </p:grpSpPr>
        <p:sp>
          <p:nvSpPr>
            <p:cNvPr id="189499" name="Line 4">
              <a:extLst>
                <a:ext uri="{FF2B5EF4-FFF2-40B4-BE49-F238E27FC236}">
                  <a16:creationId xmlns:a16="http://schemas.microsoft.com/office/drawing/2014/main" id="{F0E7C836-C045-3737-CE7B-E159B80ACB7E}"/>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0" name="Line 5">
              <a:extLst>
                <a:ext uri="{FF2B5EF4-FFF2-40B4-BE49-F238E27FC236}">
                  <a16:creationId xmlns:a16="http://schemas.microsoft.com/office/drawing/2014/main" id="{70D31C92-45E1-EED9-9A25-C711F35EF858}"/>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1" name="Line 6">
              <a:extLst>
                <a:ext uri="{FF2B5EF4-FFF2-40B4-BE49-F238E27FC236}">
                  <a16:creationId xmlns:a16="http://schemas.microsoft.com/office/drawing/2014/main" id="{2AAEE792-6773-5082-C3AD-1BCCCA6342E4}"/>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2" name="Line 7">
              <a:extLst>
                <a:ext uri="{FF2B5EF4-FFF2-40B4-BE49-F238E27FC236}">
                  <a16:creationId xmlns:a16="http://schemas.microsoft.com/office/drawing/2014/main" id="{B03D99A9-CB5E-614C-7427-9552E2EE214E}"/>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3" name="Line 8">
              <a:extLst>
                <a:ext uri="{FF2B5EF4-FFF2-40B4-BE49-F238E27FC236}">
                  <a16:creationId xmlns:a16="http://schemas.microsoft.com/office/drawing/2014/main" id="{8CCF5090-D3AB-1AB8-6439-6947433C13A6}"/>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4" name="Line 9">
              <a:extLst>
                <a:ext uri="{FF2B5EF4-FFF2-40B4-BE49-F238E27FC236}">
                  <a16:creationId xmlns:a16="http://schemas.microsoft.com/office/drawing/2014/main" id="{0E697B18-BEDB-85FC-D183-3357B5F5736E}"/>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5" name="Line 10">
              <a:extLst>
                <a:ext uri="{FF2B5EF4-FFF2-40B4-BE49-F238E27FC236}">
                  <a16:creationId xmlns:a16="http://schemas.microsoft.com/office/drawing/2014/main" id="{CC1BD3EF-F738-23E0-3FBF-6779DD579C17}"/>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6" name="Line 11">
              <a:extLst>
                <a:ext uri="{FF2B5EF4-FFF2-40B4-BE49-F238E27FC236}">
                  <a16:creationId xmlns:a16="http://schemas.microsoft.com/office/drawing/2014/main" id="{6BA3A8EF-8D5F-2D7D-4643-28613C9A700E}"/>
                </a:ext>
              </a:extLst>
            </p:cNvPr>
            <p:cNvSpPr>
              <a:spLocks noChangeShapeType="1"/>
            </p:cNvSpPr>
            <p:nvPr/>
          </p:nvSpPr>
          <p:spPr bwMode="auto">
            <a:xfrm>
              <a:off x="3566"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7" name="Line 12">
              <a:extLst>
                <a:ext uri="{FF2B5EF4-FFF2-40B4-BE49-F238E27FC236}">
                  <a16:creationId xmlns:a16="http://schemas.microsoft.com/office/drawing/2014/main" id="{9BE9302D-078B-153C-4CD4-97430736DBB5}"/>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8" name="Line 13">
              <a:extLst>
                <a:ext uri="{FF2B5EF4-FFF2-40B4-BE49-F238E27FC236}">
                  <a16:creationId xmlns:a16="http://schemas.microsoft.com/office/drawing/2014/main" id="{1B1D7B3F-DC20-0C01-C042-375B3386C7E2}"/>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09" name="Line 14">
              <a:extLst>
                <a:ext uri="{FF2B5EF4-FFF2-40B4-BE49-F238E27FC236}">
                  <a16:creationId xmlns:a16="http://schemas.microsoft.com/office/drawing/2014/main" id="{D17A9CB1-206A-398C-1A78-61822969A55C}"/>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10" name="Line 15">
              <a:extLst>
                <a:ext uri="{FF2B5EF4-FFF2-40B4-BE49-F238E27FC236}">
                  <a16:creationId xmlns:a16="http://schemas.microsoft.com/office/drawing/2014/main" id="{A603C27E-6149-F934-1391-A3D147DB4315}"/>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11" name="Line 16">
              <a:extLst>
                <a:ext uri="{FF2B5EF4-FFF2-40B4-BE49-F238E27FC236}">
                  <a16:creationId xmlns:a16="http://schemas.microsoft.com/office/drawing/2014/main" id="{207273D5-FADF-3589-2AD3-50A7C143EC53}"/>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512" name="Line 17">
              <a:extLst>
                <a:ext uri="{FF2B5EF4-FFF2-40B4-BE49-F238E27FC236}">
                  <a16:creationId xmlns:a16="http://schemas.microsoft.com/office/drawing/2014/main" id="{76BF9176-44F5-AE9A-78D3-8CDBEE3CED27}"/>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89443" name="Text Box 18">
            <a:extLst>
              <a:ext uri="{FF2B5EF4-FFF2-40B4-BE49-F238E27FC236}">
                <a16:creationId xmlns:a16="http://schemas.microsoft.com/office/drawing/2014/main" id="{A0036BBE-D5BB-FC07-0788-14360629D9DF}"/>
              </a:ext>
            </a:extLst>
          </p:cNvPr>
          <p:cNvSpPr txBox="1">
            <a:spLocks noChangeArrowheads="1"/>
          </p:cNvSpPr>
          <p:nvPr/>
        </p:nvSpPr>
        <p:spPr bwMode="auto">
          <a:xfrm>
            <a:off x="5219700" y="25479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电影院售票处</a:t>
            </a:r>
          </a:p>
        </p:txBody>
      </p:sp>
      <p:grpSp>
        <p:nvGrpSpPr>
          <p:cNvPr id="189444" name="Group 19">
            <a:extLst>
              <a:ext uri="{FF2B5EF4-FFF2-40B4-BE49-F238E27FC236}">
                <a16:creationId xmlns:a16="http://schemas.microsoft.com/office/drawing/2014/main" id="{809B1FB8-FD69-D432-FB2B-A112295D85D1}"/>
              </a:ext>
            </a:extLst>
          </p:cNvPr>
          <p:cNvGrpSpPr>
            <a:grpSpLocks/>
          </p:cNvGrpSpPr>
          <p:nvPr/>
        </p:nvGrpSpPr>
        <p:grpSpPr bwMode="auto">
          <a:xfrm>
            <a:off x="5651500" y="4708525"/>
            <a:ext cx="1512888" cy="1081088"/>
            <a:chOff x="3515" y="2931"/>
            <a:chExt cx="953" cy="681"/>
          </a:xfrm>
        </p:grpSpPr>
        <p:sp>
          <p:nvSpPr>
            <p:cNvPr id="189485" name="Line 20">
              <a:extLst>
                <a:ext uri="{FF2B5EF4-FFF2-40B4-BE49-F238E27FC236}">
                  <a16:creationId xmlns:a16="http://schemas.microsoft.com/office/drawing/2014/main" id="{CBA3C8DA-5160-39D5-086F-9471CE97614A}"/>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86" name="Line 21">
              <a:extLst>
                <a:ext uri="{FF2B5EF4-FFF2-40B4-BE49-F238E27FC236}">
                  <a16:creationId xmlns:a16="http://schemas.microsoft.com/office/drawing/2014/main" id="{F4F89D0B-F1F1-00FA-8E22-B2A549483143}"/>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87" name="Line 22">
              <a:extLst>
                <a:ext uri="{FF2B5EF4-FFF2-40B4-BE49-F238E27FC236}">
                  <a16:creationId xmlns:a16="http://schemas.microsoft.com/office/drawing/2014/main" id="{4E014B3E-2FEE-0A4F-15FC-A669530CB7F5}"/>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88" name="Line 23">
              <a:extLst>
                <a:ext uri="{FF2B5EF4-FFF2-40B4-BE49-F238E27FC236}">
                  <a16:creationId xmlns:a16="http://schemas.microsoft.com/office/drawing/2014/main" id="{993BEA3C-2118-82A1-970F-EC43D91DE639}"/>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89" name="Line 24">
              <a:extLst>
                <a:ext uri="{FF2B5EF4-FFF2-40B4-BE49-F238E27FC236}">
                  <a16:creationId xmlns:a16="http://schemas.microsoft.com/office/drawing/2014/main" id="{D0AB32DD-6B2C-3C2A-C1D9-97D4A3B34093}"/>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0" name="Line 25">
              <a:extLst>
                <a:ext uri="{FF2B5EF4-FFF2-40B4-BE49-F238E27FC236}">
                  <a16:creationId xmlns:a16="http://schemas.microsoft.com/office/drawing/2014/main" id="{E4D94B36-AA68-CD49-E161-D918AD148F87}"/>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1" name="Line 26">
              <a:extLst>
                <a:ext uri="{FF2B5EF4-FFF2-40B4-BE49-F238E27FC236}">
                  <a16:creationId xmlns:a16="http://schemas.microsoft.com/office/drawing/2014/main" id="{EFCAD066-40EE-046A-95B0-5A9259284068}"/>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2" name="Line 27">
              <a:extLst>
                <a:ext uri="{FF2B5EF4-FFF2-40B4-BE49-F238E27FC236}">
                  <a16:creationId xmlns:a16="http://schemas.microsoft.com/office/drawing/2014/main" id="{8B4FE72A-41DC-DB68-E783-2F8465269B7F}"/>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3" name="Line 28">
              <a:extLst>
                <a:ext uri="{FF2B5EF4-FFF2-40B4-BE49-F238E27FC236}">
                  <a16:creationId xmlns:a16="http://schemas.microsoft.com/office/drawing/2014/main" id="{A17FEBE1-19F3-EFDF-A9B8-00092BE9625D}"/>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4" name="Line 29">
              <a:extLst>
                <a:ext uri="{FF2B5EF4-FFF2-40B4-BE49-F238E27FC236}">
                  <a16:creationId xmlns:a16="http://schemas.microsoft.com/office/drawing/2014/main" id="{0AD49671-196D-F73C-8CAA-45270EF3F7DD}"/>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5" name="Line 30">
              <a:extLst>
                <a:ext uri="{FF2B5EF4-FFF2-40B4-BE49-F238E27FC236}">
                  <a16:creationId xmlns:a16="http://schemas.microsoft.com/office/drawing/2014/main" id="{45F306B8-8894-584C-D544-408A6878233A}"/>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6" name="Line 31">
              <a:extLst>
                <a:ext uri="{FF2B5EF4-FFF2-40B4-BE49-F238E27FC236}">
                  <a16:creationId xmlns:a16="http://schemas.microsoft.com/office/drawing/2014/main" id="{2DA213FC-ACD7-A07D-2957-10352DF5351F}"/>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7" name="Line 32">
              <a:extLst>
                <a:ext uri="{FF2B5EF4-FFF2-40B4-BE49-F238E27FC236}">
                  <a16:creationId xmlns:a16="http://schemas.microsoft.com/office/drawing/2014/main" id="{96BFA849-D372-F23B-95AD-1595D5B02578}"/>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98" name="Line 33">
              <a:extLst>
                <a:ext uri="{FF2B5EF4-FFF2-40B4-BE49-F238E27FC236}">
                  <a16:creationId xmlns:a16="http://schemas.microsoft.com/office/drawing/2014/main" id="{CB667575-B3A0-4DEC-8C05-C4D045FB14B4}"/>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89445" name="Text Box 34">
            <a:extLst>
              <a:ext uri="{FF2B5EF4-FFF2-40B4-BE49-F238E27FC236}">
                <a16:creationId xmlns:a16="http://schemas.microsoft.com/office/drawing/2014/main" id="{A5B7F3D4-6F7D-9CD5-0084-E722C22C95A9}"/>
              </a:ext>
            </a:extLst>
          </p:cNvPr>
          <p:cNvSpPr txBox="1">
            <a:spLocks noChangeArrowheads="1"/>
          </p:cNvSpPr>
          <p:nvPr/>
        </p:nvSpPr>
        <p:spPr bwMode="auto">
          <a:xfrm>
            <a:off x="5435600" y="58610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电影院乙</a:t>
            </a:r>
          </a:p>
        </p:txBody>
      </p:sp>
      <p:grpSp>
        <p:nvGrpSpPr>
          <p:cNvPr id="189446" name="Group 35">
            <a:extLst>
              <a:ext uri="{FF2B5EF4-FFF2-40B4-BE49-F238E27FC236}">
                <a16:creationId xmlns:a16="http://schemas.microsoft.com/office/drawing/2014/main" id="{D60849E1-D180-DD33-10D4-2D5E95DB5C32}"/>
              </a:ext>
            </a:extLst>
          </p:cNvPr>
          <p:cNvGrpSpPr>
            <a:grpSpLocks/>
          </p:cNvGrpSpPr>
          <p:nvPr/>
        </p:nvGrpSpPr>
        <p:grpSpPr bwMode="auto">
          <a:xfrm>
            <a:off x="1476375" y="4564063"/>
            <a:ext cx="863600" cy="1008062"/>
            <a:chOff x="930" y="1933"/>
            <a:chExt cx="499" cy="817"/>
          </a:xfrm>
        </p:grpSpPr>
        <p:sp>
          <p:nvSpPr>
            <p:cNvPr id="189480" name="Oval 36">
              <a:extLst>
                <a:ext uri="{FF2B5EF4-FFF2-40B4-BE49-F238E27FC236}">
                  <a16:creationId xmlns:a16="http://schemas.microsoft.com/office/drawing/2014/main" id="{2A424517-3C70-B6F2-17B1-ECD12FBC0054}"/>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9481" name="Line 37">
              <a:extLst>
                <a:ext uri="{FF2B5EF4-FFF2-40B4-BE49-F238E27FC236}">
                  <a16:creationId xmlns:a16="http://schemas.microsoft.com/office/drawing/2014/main" id="{FFA96BF7-85CB-AF64-D4CA-50184C912A5A}"/>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82" name="Line 38">
              <a:extLst>
                <a:ext uri="{FF2B5EF4-FFF2-40B4-BE49-F238E27FC236}">
                  <a16:creationId xmlns:a16="http://schemas.microsoft.com/office/drawing/2014/main" id="{2A7C0ED1-5CC9-C4B2-3FC5-8C9AE1E26C07}"/>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83" name="Line 39">
              <a:extLst>
                <a:ext uri="{FF2B5EF4-FFF2-40B4-BE49-F238E27FC236}">
                  <a16:creationId xmlns:a16="http://schemas.microsoft.com/office/drawing/2014/main" id="{A63EA91F-D9C5-D2A9-88B5-B16683AD2118}"/>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84" name="Line 40">
              <a:extLst>
                <a:ext uri="{FF2B5EF4-FFF2-40B4-BE49-F238E27FC236}">
                  <a16:creationId xmlns:a16="http://schemas.microsoft.com/office/drawing/2014/main" id="{4168AF78-93BB-9572-45F2-7DC8192DB4AE}"/>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89447" name="Group 41">
            <a:extLst>
              <a:ext uri="{FF2B5EF4-FFF2-40B4-BE49-F238E27FC236}">
                <a16:creationId xmlns:a16="http://schemas.microsoft.com/office/drawing/2014/main" id="{40270FF6-4733-4630-D984-3E03EBAEDC38}"/>
              </a:ext>
            </a:extLst>
          </p:cNvPr>
          <p:cNvGrpSpPr>
            <a:grpSpLocks/>
          </p:cNvGrpSpPr>
          <p:nvPr/>
        </p:nvGrpSpPr>
        <p:grpSpPr bwMode="auto">
          <a:xfrm>
            <a:off x="1476375" y="1468438"/>
            <a:ext cx="1512888" cy="1081087"/>
            <a:chOff x="2064" y="618"/>
            <a:chExt cx="953" cy="681"/>
          </a:xfrm>
        </p:grpSpPr>
        <p:sp>
          <p:nvSpPr>
            <p:cNvPr id="189466" name="Line 42">
              <a:extLst>
                <a:ext uri="{FF2B5EF4-FFF2-40B4-BE49-F238E27FC236}">
                  <a16:creationId xmlns:a16="http://schemas.microsoft.com/office/drawing/2014/main" id="{C5DA0301-B27E-C74B-70A3-A199BD12E8B1}"/>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67" name="Line 43">
              <a:extLst>
                <a:ext uri="{FF2B5EF4-FFF2-40B4-BE49-F238E27FC236}">
                  <a16:creationId xmlns:a16="http://schemas.microsoft.com/office/drawing/2014/main" id="{6135133B-7749-559D-460B-624577530F39}"/>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68" name="Line 44">
              <a:extLst>
                <a:ext uri="{FF2B5EF4-FFF2-40B4-BE49-F238E27FC236}">
                  <a16:creationId xmlns:a16="http://schemas.microsoft.com/office/drawing/2014/main" id="{4A3F5C09-7613-9156-BA20-768FCF560A25}"/>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69" name="Line 45">
              <a:extLst>
                <a:ext uri="{FF2B5EF4-FFF2-40B4-BE49-F238E27FC236}">
                  <a16:creationId xmlns:a16="http://schemas.microsoft.com/office/drawing/2014/main" id="{9413DC8E-70F7-44BF-CA64-82D148F7FD8B}"/>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0" name="Line 46">
              <a:extLst>
                <a:ext uri="{FF2B5EF4-FFF2-40B4-BE49-F238E27FC236}">
                  <a16:creationId xmlns:a16="http://schemas.microsoft.com/office/drawing/2014/main" id="{7B50055A-B779-9B87-3B15-A13883914296}"/>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1" name="Line 47">
              <a:extLst>
                <a:ext uri="{FF2B5EF4-FFF2-40B4-BE49-F238E27FC236}">
                  <a16:creationId xmlns:a16="http://schemas.microsoft.com/office/drawing/2014/main" id="{45E0BDF9-1FD6-9BF8-E721-5D26ADA04B59}"/>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2" name="Line 48">
              <a:extLst>
                <a:ext uri="{FF2B5EF4-FFF2-40B4-BE49-F238E27FC236}">
                  <a16:creationId xmlns:a16="http://schemas.microsoft.com/office/drawing/2014/main" id="{45606D29-2308-7C63-57D2-C26635BF4E33}"/>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3" name="Line 49">
              <a:extLst>
                <a:ext uri="{FF2B5EF4-FFF2-40B4-BE49-F238E27FC236}">
                  <a16:creationId xmlns:a16="http://schemas.microsoft.com/office/drawing/2014/main" id="{0EB41A44-C6BE-9312-B084-D10DDB2AB340}"/>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4" name="Line 50">
              <a:extLst>
                <a:ext uri="{FF2B5EF4-FFF2-40B4-BE49-F238E27FC236}">
                  <a16:creationId xmlns:a16="http://schemas.microsoft.com/office/drawing/2014/main" id="{50AC576B-4AEF-69BE-B55D-5F49F5E9C8AE}"/>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5" name="Line 51">
              <a:extLst>
                <a:ext uri="{FF2B5EF4-FFF2-40B4-BE49-F238E27FC236}">
                  <a16:creationId xmlns:a16="http://schemas.microsoft.com/office/drawing/2014/main" id="{94171890-6078-ACE3-A61E-41201F30EEEF}"/>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6" name="Line 52">
              <a:extLst>
                <a:ext uri="{FF2B5EF4-FFF2-40B4-BE49-F238E27FC236}">
                  <a16:creationId xmlns:a16="http://schemas.microsoft.com/office/drawing/2014/main" id="{B6AC9E5D-4FC8-F5FD-156A-04FB09E0FD17}"/>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7" name="Line 53">
              <a:extLst>
                <a:ext uri="{FF2B5EF4-FFF2-40B4-BE49-F238E27FC236}">
                  <a16:creationId xmlns:a16="http://schemas.microsoft.com/office/drawing/2014/main" id="{F71815A3-4208-A276-A0D0-957CC75B5BFD}"/>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8" name="Line 54">
              <a:extLst>
                <a:ext uri="{FF2B5EF4-FFF2-40B4-BE49-F238E27FC236}">
                  <a16:creationId xmlns:a16="http://schemas.microsoft.com/office/drawing/2014/main" id="{BEF647ED-0953-58C1-715D-6AC093FA2E7E}"/>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479" name="Line 55">
              <a:extLst>
                <a:ext uri="{FF2B5EF4-FFF2-40B4-BE49-F238E27FC236}">
                  <a16:creationId xmlns:a16="http://schemas.microsoft.com/office/drawing/2014/main" id="{7CBC3B6F-E1F7-537A-3710-EB6B10A5D65E}"/>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73464" name="Group 56">
            <a:extLst>
              <a:ext uri="{FF2B5EF4-FFF2-40B4-BE49-F238E27FC236}">
                <a16:creationId xmlns:a16="http://schemas.microsoft.com/office/drawing/2014/main" id="{71F44CA8-7868-F214-A2BD-C8C83A17B165}"/>
              </a:ext>
            </a:extLst>
          </p:cNvPr>
          <p:cNvGrpSpPr>
            <a:grpSpLocks/>
          </p:cNvGrpSpPr>
          <p:nvPr/>
        </p:nvGrpSpPr>
        <p:grpSpPr bwMode="auto">
          <a:xfrm>
            <a:off x="2411413" y="2692400"/>
            <a:ext cx="1368425" cy="1727200"/>
            <a:chOff x="1519" y="1480"/>
            <a:chExt cx="862" cy="1088"/>
          </a:xfrm>
        </p:grpSpPr>
        <p:sp>
          <p:nvSpPr>
            <p:cNvPr id="189464" name="Line 57">
              <a:extLst>
                <a:ext uri="{FF2B5EF4-FFF2-40B4-BE49-F238E27FC236}">
                  <a16:creationId xmlns:a16="http://schemas.microsoft.com/office/drawing/2014/main" id="{AC8707B7-40EA-65DE-EDC0-942A2290A8DD}"/>
                </a:ext>
              </a:extLst>
            </p:cNvPr>
            <p:cNvSpPr>
              <a:spLocks noChangeShapeType="1"/>
            </p:cNvSpPr>
            <p:nvPr/>
          </p:nvSpPr>
          <p:spPr bwMode="auto">
            <a:xfrm>
              <a:off x="1519" y="1525"/>
              <a:ext cx="0" cy="104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9465" name="Text Box 58">
              <a:extLst>
                <a:ext uri="{FF2B5EF4-FFF2-40B4-BE49-F238E27FC236}">
                  <a16:creationId xmlns:a16="http://schemas.microsoft.com/office/drawing/2014/main" id="{BD5FDB89-6137-685F-EFB0-3EC147E73E8C}"/>
                </a:ext>
              </a:extLst>
            </p:cNvPr>
            <p:cNvSpPr txBox="1">
              <a:spLocks noChangeArrowheads="1"/>
            </p:cNvSpPr>
            <p:nvPr/>
          </p:nvSpPr>
          <p:spPr bwMode="auto">
            <a:xfrm>
              <a:off x="1519" y="1480"/>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购票许可证</a:t>
              </a:r>
            </a:p>
          </p:txBody>
        </p:sp>
      </p:grpSp>
      <p:grpSp>
        <p:nvGrpSpPr>
          <p:cNvPr id="273467" name="Group 59">
            <a:extLst>
              <a:ext uri="{FF2B5EF4-FFF2-40B4-BE49-F238E27FC236}">
                <a16:creationId xmlns:a16="http://schemas.microsoft.com/office/drawing/2014/main" id="{310AB1E6-AEF5-11A3-8E92-2FF878E8FF2A}"/>
              </a:ext>
            </a:extLst>
          </p:cNvPr>
          <p:cNvGrpSpPr>
            <a:grpSpLocks/>
          </p:cNvGrpSpPr>
          <p:nvPr/>
        </p:nvGrpSpPr>
        <p:grpSpPr bwMode="auto">
          <a:xfrm>
            <a:off x="2339975" y="2619375"/>
            <a:ext cx="2952750" cy="2160588"/>
            <a:chOff x="1474" y="1434"/>
            <a:chExt cx="1860" cy="1361"/>
          </a:xfrm>
        </p:grpSpPr>
        <p:sp>
          <p:nvSpPr>
            <p:cNvPr id="189462" name="Line 60">
              <a:extLst>
                <a:ext uri="{FF2B5EF4-FFF2-40B4-BE49-F238E27FC236}">
                  <a16:creationId xmlns:a16="http://schemas.microsoft.com/office/drawing/2014/main" id="{157B9F16-6ACC-262A-50A6-4D150AF45827}"/>
                </a:ext>
              </a:extLst>
            </p:cNvPr>
            <p:cNvSpPr>
              <a:spLocks noChangeShapeType="1"/>
            </p:cNvSpPr>
            <p:nvPr/>
          </p:nvSpPr>
          <p:spPr bwMode="auto">
            <a:xfrm flipV="1">
              <a:off x="1474" y="1434"/>
              <a:ext cx="1860" cy="136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9463" name="Text Box 61">
              <a:extLst>
                <a:ext uri="{FF2B5EF4-FFF2-40B4-BE49-F238E27FC236}">
                  <a16:creationId xmlns:a16="http://schemas.microsoft.com/office/drawing/2014/main" id="{B9CA868D-994E-9B08-7376-B421335D9123}"/>
                </a:ext>
              </a:extLst>
            </p:cNvPr>
            <p:cNvSpPr txBox="1">
              <a:spLocks noChangeArrowheads="1"/>
            </p:cNvSpPr>
            <p:nvPr/>
          </p:nvSpPr>
          <p:spPr bwMode="auto">
            <a:xfrm>
              <a:off x="1655" y="1933"/>
              <a:ext cx="86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这是我的购票许可证</a:t>
              </a:r>
            </a:p>
          </p:txBody>
        </p:sp>
      </p:grpSp>
      <p:grpSp>
        <p:nvGrpSpPr>
          <p:cNvPr id="273470" name="Group 62">
            <a:extLst>
              <a:ext uri="{FF2B5EF4-FFF2-40B4-BE49-F238E27FC236}">
                <a16:creationId xmlns:a16="http://schemas.microsoft.com/office/drawing/2014/main" id="{4C449A9B-0AEC-CBD4-D581-C6617399ADF5}"/>
              </a:ext>
            </a:extLst>
          </p:cNvPr>
          <p:cNvGrpSpPr>
            <a:grpSpLocks/>
          </p:cNvGrpSpPr>
          <p:nvPr/>
        </p:nvGrpSpPr>
        <p:grpSpPr bwMode="auto">
          <a:xfrm>
            <a:off x="2627313" y="2908300"/>
            <a:ext cx="3168650" cy="2303463"/>
            <a:chOff x="1655" y="1616"/>
            <a:chExt cx="1996" cy="1451"/>
          </a:xfrm>
        </p:grpSpPr>
        <p:sp>
          <p:nvSpPr>
            <p:cNvPr id="189460" name="Line 63">
              <a:extLst>
                <a:ext uri="{FF2B5EF4-FFF2-40B4-BE49-F238E27FC236}">
                  <a16:creationId xmlns:a16="http://schemas.microsoft.com/office/drawing/2014/main" id="{6A4FBFEB-31FA-6A31-32F7-3B679EDE6B94}"/>
                </a:ext>
              </a:extLst>
            </p:cNvPr>
            <p:cNvSpPr>
              <a:spLocks noChangeShapeType="1"/>
            </p:cNvSpPr>
            <p:nvPr/>
          </p:nvSpPr>
          <p:spPr bwMode="auto">
            <a:xfrm flipH="1">
              <a:off x="1655" y="1616"/>
              <a:ext cx="1905" cy="145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9461" name="Text Box 64">
              <a:extLst>
                <a:ext uri="{FF2B5EF4-FFF2-40B4-BE49-F238E27FC236}">
                  <a16:creationId xmlns:a16="http://schemas.microsoft.com/office/drawing/2014/main" id="{D0F3BE3B-82B2-BE74-0988-0C46124A8B7D}"/>
                </a:ext>
              </a:extLst>
            </p:cNvPr>
            <p:cNvSpPr txBox="1">
              <a:spLocks noChangeArrowheads="1"/>
            </p:cNvSpPr>
            <p:nvPr/>
          </p:nvSpPr>
          <p:spPr bwMode="auto">
            <a:xfrm>
              <a:off x="2789" y="2115"/>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你的电影票</a:t>
              </a:r>
            </a:p>
          </p:txBody>
        </p:sp>
      </p:grpSp>
      <p:grpSp>
        <p:nvGrpSpPr>
          <p:cNvPr id="273473" name="Group 65">
            <a:extLst>
              <a:ext uri="{FF2B5EF4-FFF2-40B4-BE49-F238E27FC236}">
                <a16:creationId xmlns:a16="http://schemas.microsoft.com/office/drawing/2014/main" id="{B0EEB190-ED92-F2D0-86C8-655732A3EFFA}"/>
              </a:ext>
            </a:extLst>
          </p:cNvPr>
          <p:cNvGrpSpPr>
            <a:grpSpLocks/>
          </p:cNvGrpSpPr>
          <p:nvPr/>
        </p:nvGrpSpPr>
        <p:grpSpPr bwMode="auto">
          <a:xfrm>
            <a:off x="2700338" y="4924425"/>
            <a:ext cx="2879725" cy="431800"/>
            <a:chOff x="1701" y="2886"/>
            <a:chExt cx="1814" cy="272"/>
          </a:xfrm>
        </p:grpSpPr>
        <p:sp>
          <p:nvSpPr>
            <p:cNvPr id="189458" name="Line 66">
              <a:extLst>
                <a:ext uri="{FF2B5EF4-FFF2-40B4-BE49-F238E27FC236}">
                  <a16:creationId xmlns:a16="http://schemas.microsoft.com/office/drawing/2014/main" id="{28585A80-8CFB-CFBD-F666-E8E90983C270}"/>
                </a:ext>
              </a:extLst>
            </p:cNvPr>
            <p:cNvSpPr>
              <a:spLocks noChangeShapeType="1"/>
            </p:cNvSpPr>
            <p:nvPr/>
          </p:nvSpPr>
          <p:spPr bwMode="auto">
            <a:xfrm>
              <a:off x="1701" y="3158"/>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9459" name="Text Box 67">
              <a:extLst>
                <a:ext uri="{FF2B5EF4-FFF2-40B4-BE49-F238E27FC236}">
                  <a16:creationId xmlns:a16="http://schemas.microsoft.com/office/drawing/2014/main" id="{EFDB7299-8A79-D003-788D-F61BB39BDD62}"/>
                </a:ext>
              </a:extLst>
            </p:cNvPr>
            <p:cNvSpPr txBox="1">
              <a:spLocks noChangeArrowheads="1"/>
            </p:cNvSpPr>
            <p:nvPr/>
          </p:nvSpPr>
          <p:spPr bwMode="auto">
            <a:xfrm>
              <a:off x="2290" y="2886"/>
              <a:ext cx="10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这是我的电影票</a:t>
              </a:r>
            </a:p>
          </p:txBody>
        </p:sp>
      </p:grpSp>
      <p:sp>
        <p:nvSpPr>
          <p:cNvPr id="189452" name="Text Box 68">
            <a:extLst>
              <a:ext uri="{FF2B5EF4-FFF2-40B4-BE49-F238E27FC236}">
                <a16:creationId xmlns:a16="http://schemas.microsoft.com/office/drawing/2014/main" id="{742EFB73-770E-68A3-1B9D-661004522152}"/>
              </a:ext>
            </a:extLst>
          </p:cNvPr>
          <p:cNvSpPr txBox="1">
            <a:spLocks noChangeArrowheads="1"/>
          </p:cNvSpPr>
          <p:nvPr/>
        </p:nvSpPr>
        <p:spPr bwMode="auto">
          <a:xfrm>
            <a:off x="1116013" y="25479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许可证部门</a:t>
            </a:r>
          </a:p>
        </p:txBody>
      </p:sp>
      <p:sp>
        <p:nvSpPr>
          <p:cNvPr id="189453" name="Text Box 69">
            <a:extLst>
              <a:ext uri="{FF2B5EF4-FFF2-40B4-BE49-F238E27FC236}">
                <a16:creationId xmlns:a16="http://schemas.microsoft.com/office/drawing/2014/main" id="{3DD05377-CECA-80D0-6F46-86CD0B725C92}"/>
              </a:ext>
            </a:extLst>
          </p:cNvPr>
          <p:cNvSpPr txBox="1">
            <a:spLocks noChangeArrowheads="1"/>
          </p:cNvSpPr>
          <p:nvPr/>
        </p:nvSpPr>
        <p:spPr bwMode="auto">
          <a:xfrm>
            <a:off x="1116013" y="55721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观众</a:t>
            </a:r>
          </a:p>
        </p:txBody>
      </p:sp>
      <p:grpSp>
        <p:nvGrpSpPr>
          <p:cNvPr id="273478" name="Group 70">
            <a:extLst>
              <a:ext uri="{FF2B5EF4-FFF2-40B4-BE49-F238E27FC236}">
                <a16:creationId xmlns:a16="http://schemas.microsoft.com/office/drawing/2014/main" id="{645D5EC4-D842-CD9C-FB23-5AEBB7B1F9FA}"/>
              </a:ext>
            </a:extLst>
          </p:cNvPr>
          <p:cNvGrpSpPr>
            <a:grpSpLocks/>
          </p:cNvGrpSpPr>
          <p:nvPr/>
        </p:nvGrpSpPr>
        <p:grpSpPr bwMode="auto">
          <a:xfrm>
            <a:off x="971550" y="2763838"/>
            <a:ext cx="1152525" cy="1657350"/>
            <a:chOff x="612" y="1525"/>
            <a:chExt cx="726" cy="1044"/>
          </a:xfrm>
        </p:grpSpPr>
        <p:sp>
          <p:nvSpPr>
            <p:cNvPr id="189456" name="Line 71">
              <a:extLst>
                <a:ext uri="{FF2B5EF4-FFF2-40B4-BE49-F238E27FC236}">
                  <a16:creationId xmlns:a16="http://schemas.microsoft.com/office/drawing/2014/main" id="{C8191C7F-AAFB-DA77-B690-052D8C2F96D2}"/>
                </a:ext>
              </a:extLst>
            </p:cNvPr>
            <p:cNvSpPr>
              <a:spLocks noChangeShapeType="1"/>
            </p:cNvSpPr>
            <p:nvPr/>
          </p:nvSpPr>
          <p:spPr bwMode="auto">
            <a:xfrm flipV="1">
              <a:off x="1247" y="1525"/>
              <a:ext cx="0" cy="10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9457" name="Text Box 72">
              <a:extLst>
                <a:ext uri="{FF2B5EF4-FFF2-40B4-BE49-F238E27FC236}">
                  <a16:creationId xmlns:a16="http://schemas.microsoft.com/office/drawing/2014/main" id="{E45FB4BE-C13C-1DA7-97AC-356DE2C40D04}"/>
                </a:ext>
              </a:extLst>
            </p:cNvPr>
            <p:cNvSpPr txBox="1">
              <a:spLocks noChangeArrowheads="1"/>
            </p:cNvSpPr>
            <p:nvPr/>
          </p:nvSpPr>
          <p:spPr bwMode="auto">
            <a:xfrm>
              <a:off x="612" y="1842"/>
              <a:ext cx="72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rPr>
                <a:t>我要买票，这是我的信用卡密码</a:t>
              </a:r>
            </a:p>
          </p:txBody>
        </p:sp>
      </p:grpSp>
      <p:sp>
        <p:nvSpPr>
          <p:cNvPr id="273481" name="Text Box 73" descr="轮廓式菱形">
            <a:extLst>
              <a:ext uri="{FF2B5EF4-FFF2-40B4-BE49-F238E27FC236}">
                <a16:creationId xmlns:a16="http://schemas.microsoft.com/office/drawing/2014/main" id="{DBBD7DC1-1A4A-0DD9-A008-D81203E7F61D}"/>
              </a:ext>
            </a:extLst>
          </p:cNvPr>
          <p:cNvSpPr txBox="1">
            <a:spLocks noChangeArrowheads="1"/>
          </p:cNvSpPr>
          <p:nvPr/>
        </p:nvSpPr>
        <p:spPr bwMode="auto">
          <a:xfrm>
            <a:off x="5867400" y="3141663"/>
            <a:ext cx="3025775" cy="14636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FF0000"/>
                </a:solidFill>
              </a:rPr>
              <a:t>问题：解决了重复使用信用卡问题，但是其他两个问题没有解决</a:t>
            </a:r>
          </a:p>
          <a:p>
            <a:pPr eaLnBrk="1" hangingPunct="1">
              <a:spcBef>
                <a:spcPct val="50000"/>
              </a:spcBef>
            </a:pPr>
            <a:r>
              <a:rPr lang="zh-CN" altLang="en-US" sz="2000" b="1">
                <a:solidFill>
                  <a:srgbClr val="FF0000"/>
                </a:solidFill>
              </a:rPr>
              <a:t>引入了许可证可信问题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3478"/>
                                        </p:tgtEl>
                                        <p:attrNameLst>
                                          <p:attrName>style.visibility</p:attrName>
                                        </p:attrNameLst>
                                      </p:cBhvr>
                                      <p:to>
                                        <p:strVal val="visible"/>
                                      </p:to>
                                    </p:set>
                                    <p:anim calcmode="lin" valueType="num">
                                      <p:cBhvr additive="base">
                                        <p:cTn id="7" dur="500" fill="hold"/>
                                        <p:tgtEl>
                                          <p:spTgt spid="273478"/>
                                        </p:tgtEl>
                                        <p:attrNameLst>
                                          <p:attrName>ppt_x</p:attrName>
                                        </p:attrNameLst>
                                      </p:cBhvr>
                                      <p:tavLst>
                                        <p:tav tm="0">
                                          <p:val>
                                            <p:strVal val="#ppt_x"/>
                                          </p:val>
                                        </p:tav>
                                        <p:tav tm="100000">
                                          <p:val>
                                            <p:strVal val="#ppt_x"/>
                                          </p:val>
                                        </p:tav>
                                      </p:tavLst>
                                    </p:anim>
                                    <p:anim calcmode="lin" valueType="num">
                                      <p:cBhvr additive="base">
                                        <p:cTn id="8" dur="500" fill="hold"/>
                                        <p:tgtEl>
                                          <p:spTgt spid="2734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73464"/>
                                        </p:tgtEl>
                                        <p:attrNameLst>
                                          <p:attrName>style.visibility</p:attrName>
                                        </p:attrNameLst>
                                      </p:cBhvr>
                                      <p:to>
                                        <p:strVal val="visible"/>
                                      </p:to>
                                    </p:set>
                                    <p:anim calcmode="lin" valueType="num">
                                      <p:cBhvr additive="base">
                                        <p:cTn id="13" dur="500" fill="hold"/>
                                        <p:tgtEl>
                                          <p:spTgt spid="273464"/>
                                        </p:tgtEl>
                                        <p:attrNameLst>
                                          <p:attrName>ppt_x</p:attrName>
                                        </p:attrNameLst>
                                      </p:cBhvr>
                                      <p:tavLst>
                                        <p:tav tm="0">
                                          <p:val>
                                            <p:strVal val="#ppt_x"/>
                                          </p:val>
                                        </p:tav>
                                        <p:tav tm="100000">
                                          <p:val>
                                            <p:strVal val="#ppt_x"/>
                                          </p:val>
                                        </p:tav>
                                      </p:tavLst>
                                    </p:anim>
                                    <p:anim calcmode="lin" valueType="num">
                                      <p:cBhvr additive="base">
                                        <p:cTn id="14" dur="500" fill="hold"/>
                                        <p:tgtEl>
                                          <p:spTgt spid="27346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273467"/>
                                        </p:tgtEl>
                                        <p:attrNameLst>
                                          <p:attrName>style.visibility</p:attrName>
                                        </p:attrNameLst>
                                      </p:cBhvr>
                                      <p:to>
                                        <p:strVal val="visible"/>
                                      </p:to>
                                    </p:set>
                                    <p:anim calcmode="lin" valueType="num">
                                      <p:cBhvr additive="base">
                                        <p:cTn id="19" dur="500" fill="hold"/>
                                        <p:tgtEl>
                                          <p:spTgt spid="273467"/>
                                        </p:tgtEl>
                                        <p:attrNameLst>
                                          <p:attrName>ppt_x</p:attrName>
                                        </p:attrNameLst>
                                      </p:cBhvr>
                                      <p:tavLst>
                                        <p:tav tm="0">
                                          <p:val>
                                            <p:strVal val="0-#ppt_w/2"/>
                                          </p:val>
                                        </p:tav>
                                        <p:tav tm="100000">
                                          <p:val>
                                            <p:strVal val="#ppt_x"/>
                                          </p:val>
                                        </p:tav>
                                      </p:tavLst>
                                    </p:anim>
                                    <p:anim calcmode="lin" valueType="num">
                                      <p:cBhvr additive="base">
                                        <p:cTn id="20" dur="500" fill="hold"/>
                                        <p:tgtEl>
                                          <p:spTgt spid="2734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nodeType="clickEffect">
                                  <p:stCondLst>
                                    <p:cond delay="0"/>
                                  </p:stCondLst>
                                  <p:childTnLst>
                                    <p:set>
                                      <p:cBhvr>
                                        <p:cTn id="24" dur="1" fill="hold">
                                          <p:stCondLst>
                                            <p:cond delay="0"/>
                                          </p:stCondLst>
                                        </p:cTn>
                                        <p:tgtEl>
                                          <p:spTgt spid="273470"/>
                                        </p:tgtEl>
                                        <p:attrNameLst>
                                          <p:attrName>style.visibility</p:attrName>
                                        </p:attrNameLst>
                                      </p:cBhvr>
                                      <p:to>
                                        <p:strVal val="visible"/>
                                      </p:to>
                                    </p:set>
                                    <p:anim calcmode="lin" valueType="num">
                                      <p:cBhvr additive="base">
                                        <p:cTn id="25" dur="500" fill="hold"/>
                                        <p:tgtEl>
                                          <p:spTgt spid="273470"/>
                                        </p:tgtEl>
                                        <p:attrNameLst>
                                          <p:attrName>ppt_x</p:attrName>
                                        </p:attrNameLst>
                                      </p:cBhvr>
                                      <p:tavLst>
                                        <p:tav tm="0">
                                          <p:val>
                                            <p:strVal val="1+#ppt_w/2"/>
                                          </p:val>
                                        </p:tav>
                                        <p:tav tm="100000">
                                          <p:val>
                                            <p:strVal val="#ppt_x"/>
                                          </p:val>
                                        </p:tav>
                                      </p:tavLst>
                                    </p:anim>
                                    <p:anim calcmode="lin" valueType="num">
                                      <p:cBhvr additive="base">
                                        <p:cTn id="26" dur="500" fill="hold"/>
                                        <p:tgtEl>
                                          <p:spTgt spid="27347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3473"/>
                                        </p:tgtEl>
                                        <p:attrNameLst>
                                          <p:attrName>style.visibility</p:attrName>
                                        </p:attrNameLst>
                                      </p:cBhvr>
                                      <p:to>
                                        <p:strVal val="visible"/>
                                      </p:to>
                                    </p:set>
                                    <p:anim calcmode="lin" valueType="num">
                                      <p:cBhvr additive="base">
                                        <p:cTn id="31" dur="500" fill="hold"/>
                                        <p:tgtEl>
                                          <p:spTgt spid="273473"/>
                                        </p:tgtEl>
                                        <p:attrNameLst>
                                          <p:attrName>ppt_x</p:attrName>
                                        </p:attrNameLst>
                                      </p:cBhvr>
                                      <p:tavLst>
                                        <p:tav tm="0">
                                          <p:val>
                                            <p:strVal val="0-#ppt_w/2"/>
                                          </p:val>
                                        </p:tav>
                                        <p:tav tm="100000">
                                          <p:val>
                                            <p:strVal val="#ppt_x"/>
                                          </p:val>
                                        </p:tav>
                                      </p:tavLst>
                                    </p:anim>
                                    <p:anim calcmode="lin" valueType="num">
                                      <p:cBhvr additive="base">
                                        <p:cTn id="32" dur="500" fill="hold"/>
                                        <p:tgtEl>
                                          <p:spTgt spid="27347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73467"/>
                                        </p:tgtEl>
                                        <p:attrNameLst>
                                          <p:attrName>style.visibility</p:attrName>
                                        </p:attrNameLst>
                                      </p:cBhvr>
                                      <p:to>
                                        <p:strVal val="hidden"/>
                                      </p:to>
                                    </p:set>
                                  </p:childTnLst>
                                </p:cTn>
                              </p:par>
                            </p:childTnLst>
                          </p:cTn>
                        </p:par>
                        <p:par>
                          <p:cTn id="37" fill="hold" nodeType="afterGroup">
                            <p:stCondLst>
                              <p:cond delay="0"/>
                            </p:stCondLst>
                            <p:childTnLst>
                              <p:par>
                                <p:cTn id="38" presetID="1" presetClass="exit" presetSubtype="0" fill="hold" nodeType="afterEffect">
                                  <p:stCondLst>
                                    <p:cond delay="0"/>
                                  </p:stCondLst>
                                  <p:childTnLst>
                                    <p:set>
                                      <p:cBhvr>
                                        <p:cTn id="39" dur="1" fill="hold">
                                          <p:stCondLst>
                                            <p:cond delay="0"/>
                                          </p:stCondLst>
                                        </p:cTn>
                                        <p:tgtEl>
                                          <p:spTgt spid="273470"/>
                                        </p:tgtEl>
                                        <p:attrNameLst>
                                          <p:attrName>style.visibility</p:attrName>
                                        </p:attrNameLst>
                                      </p:cBhvr>
                                      <p:to>
                                        <p:strVal val="hidden"/>
                                      </p:to>
                                    </p:set>
                                  </p:childTnLst>
                                </p:cTn>
                              </p:par>
                            </p:childTnLst>
                          </p:cTn>
                        </p:par>
                        <p:par>
                          <p:cTn id="40" fill="hold" nodeType="afterGroup">
                            <p:stCondLst>
                              <p:cond delay="0"/>
                            </p:stCondLst>
                            <p:childTnLst>
                              <p:par>
                                <p:cTn id="41" presetID="1" presetClass="exit" presetSubtype="0" fill="hold" nodeType="afterEffect">
                                  <p:stCondLst>
                                    <p:cond delay="0"/>
                                  </p:stCondLst>
                                  <p:childTnLst>
                                    <p:set>
                                      <p:cBhvr>
                                        <p:cTn id="42" dur="1" fill="hold">
                                          <p:stCondLst>
                                            <p:cond delay="0"/>
                                          </p:stCondLst>
                                        </p:cTn>
                                        <p:tgtEl>
                                          <p:spTgt spid="27347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2" fill="hold" nodeType="clickEffect">
                                  <p:stCondLst>
                                    <p:cond delay="0"/>
                                  </p:stCondLst>
                                  <p:childTnLst>
                                    <p:set>
                                      <p:cBhvr>
                                        <p:cTn id="46" dur="1" fill="hold">
                                          <p:stCondLst>
                                            <p:cond delay="0"/>
                                          </p:stCondLst>
                                        </p:cTn>
                                        <p:tgtEl>
                                          <p:spTgt spid="273467"/>
                                        </p:tgtEl>
                                        <p:attrNameLst>
                                          <p:attrName>style.visibility</p:attrName>
                                        </p:attrNameLst>
                                      </p:cBhvr>
                                      <p:to>
                                        <p:strVal val="visible"/>
                                      </p:to>
                                    </p:set>
                                    <p:anim calcmode="lin" valueType="num">
                                      <p:cBhvr additive="base">
                                        <p:cTn id="47" dur="500" fill="hold"/>
                                        <p:tgtEl>
                                          <p:spTgt spid="273467"/>
                                        </p:tgtEl>
                                        <p:attrNameLst>
                                          <p:attrName>ppt_x</p:attrName>
                                        </p:attrNameLst>
                                      </p:cBhvr>
                                      <p:tavLst>
                                        <p:tav tm="0">
                                          <p:val>
                                            <p:strVal val="0-#ppt_w/2"/>
                                          </p:val>
                                        </p:tav>
                                        <p:tav tm="100000">
                                          <p:val>
                                            <p:strVal val="#ppt_x"/>
                                          </p:val>
                                        </p:tav>
                                      </p:tavLst>
                                    </p:anim>
                                    <p:anim calcmode="lin" valueType="num">
                                      <p:cBhvr additive="base">
                                        <p:cTn id="48" dur="500" fill="hold"/>
                                        <p:tgtEl>
                                          <p:spTgt spid="273467"/>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3" fill="hold" nodeType="clickEffect">
                                  <p:stCondLst>
                                    <p:cond delay="0"/>
                                  </p:stCondLst>
                                  <p:childTnLst>
                                    <p:set>
                                      <p:cBhvr>
                                        <p:cTn id="52" dur="1" fill="hold">
                                          <p:stCondLst>
                                            <p:cond delay="0"/>
                                          </p:stCondLst>
                                        </p:cTn>
                                        <p:tgtEl>
                                          <p:spTgt spid="273470"/>
                                        </p:tgtEl>
                                        <p:attrNameLst>
                                          <p:attrName>style.visibility</p:attrName>
                                        </p:attrNameLst>
                                      </p:cBhvr>
                                      <p:to>
                                        <p:strVal val="visible"/>
                                      </p:to>
                                    </p:set>
                                    <p:anim calcmode="lin" valueType="num">
                                      <p:cBhvr additive="base">
                                        <p:cTn id="53" dur="500" fill="hold"/>
                                        <p:tgtEl>
                                          <p:spTgt spid="273470"/>
                                        </p:tgtEl>
                                        <p:attrNameLst>
                                          <p:attrName>ppt_x</p:attrName>
                                        </p:attrNameLst>
                                      </p:cBhvr>
                                      <p:tavLst>
                                        <p:tav tm="0">
                                          <p:val>
                                            <p:strVal val="1+#ppt_w/2"/>
                                          </p:val>
                                        </p:tav>
                                        <p:tav tm="100000">
                                          <p:val>
                                            <p:strVal val="#ppt_x"/>
                                          </p:val>
                                        </p:tav>
                                      </p:tavLst>
                                    </p:anim>
                                    <p:anim calcmode="lin" valueType="num">
                                      <p:cBhvr additive="base">
                                        <p:cTn id="54" dur="500" fill="hold"/>
                                        <p:tgtEl>
                                          <p:spTgt spid="273470"/>
                                        </p:tgtEl>
                                        <p:attrNameLst>
                                          <p:attrName>ppt_y</p:attrName>
                                        </p:attrNameLst>
                                      </p:cBhvr>
                                      <p:tavLst>
                                        <p:tav tm="0">
                                          <p:val>
                                            <p:strVal val="0-#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nodeType="clickEffect">
                                  <p:stCondLst>
                                    <p:cond delay="0"/>
                                  </p:stCondLst>
                                  <p:childTnLst>
                                    <p:set>
                                      <p:cBhvr>
                                        <p:cTn id="58" dur="1" fill="hold">
                                          <p:stCondLst>
                                            <p:cond delay="0"/>
                                          </p:stCondLst>
                                        </p:cTn>
                                        <p:tgtEl>
                                          <p:spTgt spid="273473"/>
                                        </p:tgtEl>
                                        <p:attrNameLst>
                                          <p:attrName>style.visibility</p:attrName>
                                        </p:attrNameLst>
                                      </p:cBhvr>
                                      <p:to>
                                        <p:strVal val="visible"/>
                                      </p:to>
                                    </p:set>
                                    <p:anim calcmode="lin" valueType="num">
                                      <p:cBhvr additive="base">
                                        <p:cTn id="59" dur="500" fill="hold"/>
                                        <p:tgtEl>
                                          <p:spTgt spid="273473"/>
                                        </p:tgtEl>
                                        <p:attrNameLst>
                                          <p:attrName>ppt_x</p:attrName>
                                        </p:attrNameLst>
                                      </p:cBhvr>
                                      <p:tavLst>
                                        <p:tav tm="0">
                                          <p:val>
                                            <p:strVal val="0-#ppt_w/2"/>
                                          </p:val>
                                        </p:tav>
                                        <p:tav tm="100000">
                                          <p:val>
                                            <p:strVal val="#ppt_x"/>
                                          </p:val>
                                        </p:tav>
                                      </p:tavLst>
                                    </p:anim>
                                    <p:anim calcmode="lin" valueType="num">
                                      <p:cBhvr additive="base">
                                        <p:cTn id="60" dur="500" fill="hold"/>
                                        <p:tgtEl>
                                          <p:spTgt spid="273473"/>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73481"/>
                                        </p:tgtEl>
                                        <p:attrNameLst>
                                          <p:attrName>style.visibility</p:attrName>
                                        </p:attrNameLst>
                                      </p:cBhvr>
                                      <p:to>
                                        <p:strVal val="visible"/>
                                      </p:to>
                                    </p:set>
                                    <p:anim calcmode="lin" valueType="num">
                                      <p:cBhvr additive="base">
                                        <p:cTn id="65" dur="500" fill="hold"/>
                                        <p:tgtEl>
                                          <p:spTgt spid="273481"/>
                                        </p:tgtEl>
                                        <p:attrNameLst>
                                          <p:attrName>ppt_x</p:attrName>
                                        </p:attrNameLst>
                                      </p:cBhvr>
                                      <p:tavLst>
                                        <p:tav tm="0">
                                          <p:val>
                                            <p:strVal val="1+#ppt_w/2"/>
                                          </p:val>
                                        </p:tav>
                                        <p:tav tm="100000">
                                          <p:val>
                                            <p:strVal val="#ppt_x"/>
                                          </p:val>
                                        </p:tav>
                                      </p:tavLst>
                                    </p:anim>
                                    <p:anim calcmode="lin" valueType="num">
                                      <p:cBhvr additive="base">
                                        <p:cTn id="66" dur="500" fill="hold"/>
                                        <p:tgtEl>
                                          <p:spTgt spid="273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8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3">
            <a:extLst>
              <a:ext uri="{FF2B5EF4-FFF2-40B4-BE49-F238E27FC236}">
                <a16:creationId xmlns:a16="http://schemas.microsoft.com/office/drawing/2014/main" id="{5A4681C8-E823-FB53-E019-691ED17D923E}"/>
              </a:ext>
            </a:extLst>
          </p:cNvPr>
          <p:cNvSpPr>
            <a:spLocks noGrp="1" noChangeArrowheads="1"/>
          </p:cNvSpPr>
          <p:nvPr>
            <p:ph type="title"/>
          </p:nvPr>
        </p:nvSpPr>
        <p:spPr>
          <a:xfrm>
            <a:off x="249238" y="168275"/>
            <a:ext cx="7543800" cy="785813"/>
          </a:xfrm>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的票据</a:t>
            </a:r>
          </a:p>
        </p:txBody>
      </p:sp>
      <p:sp>
        <p:nvSpPr>
          <p:cNvPr id="191490" name="Rectangle 2">
            <a:extLst>
              <a:ext uri="{FF2B5EF4-FFF2-40B4-BE49-F238E27FC236}">
                <a16:creationId xmlns:a16="http://schemas.microsoft.com/office/drawing/2014/main" id="{F56758E4-E103-E9EF-5621-9BF84ABE882F}"/>
              </a:ext>
            </a:extLst>
          </p:cNvPr>
          <p:cNvSpPr>
            <a:spLocks noGrp="1" noChangeArrowheads="1"/>
          </p:cNvSpPr>
          <p:nvPr>
            <p:ph idx="1"/>
          </p:nvPr>
        </p:nvSpPr>
        <p:spPr>
          <a:xfrm>
            <a:off x="179388" y="1341438"/>
            <a:ext cx="7826375" cy="3995737"/>
          </a:xfrm>
        </p:spPr>
        <p:txBody>
          <a:bodyPr/>
          <a:lstStyle/>
          <a:p>
            <a:pPr eaLnBrk="1" hangingPunct="1"/>
            <a:r>
              <a:rPr kumimoji="0" lang="zh-CN" altLang="en-US" sz="2800" b="1">
                <a:latin typeface="Times New Roman" panose="02020603050405020304" pitchFamily="18" charset="0"/>
              </a:rPr>
              <a:t>两种票据</a:t>
            </a:r>
          </a:p>
          <a:p>
            <a:pPr lvl="1" eaLnBrk="1" hangingPunct="1"/>
            <a:r>
              <a:rPr kumimoji="0" lang="zh-CN" altLang="en-US" sz="2400" b="1">
                <a:latin typeface="Times New Roman" panose="02020603050405020304" pitchFamily="18" charset="0"/>
              </a:rPr>
              <a:t>票据许可票据（</a:t>
            </a:r>
            <a:r>
              <a:rPr kumimoji="0" lang="en-US" altLang="zh-CN" sz="2400" b="1">
                <a:latin typeface="Times New Roman" panose="02020603050405020304" pitchFamily="18" charset="0"/>
              </a:rPr>
              <a:t>Ticket granting ticket</a:t>
            </a:r>
            <a:r>
              <a:rPr kumimoji="0" lang="zh-CN" altLang="en-US" sz="2400" b="1">
                <a:latin typeface="Times New Roman" panose="02020603050405020304" pitchFamily="18" charset="0"/>
              </a:rPr>
              <a:t>）</a:t>
            </a:r>
          </a:p>
          <a:p>
            <a:pPr lvl="2" eaLnBrk="1" hangingPunct="1"/>
            <a:r>
              <a:rPr kumimoji="0" lang="zh-CN" altLang="en-US" sz="2200" b="1">
                <a:latin typeface="Times New Roman" panose="02020603050405020304" pitchFamily="18" charset="0"/>
              </a:rPr>
              <a:t>客户访问 </a:t>
            </a:r>
            <a:r>
              <a:rPr kumimoji="0" lang="en-US" altLang="zh-CN" sz="2200" b="1">
                <a:latin typeface="Times New Roman" panose="02020603050405020304" pitchFamily="18" charset="0"/>
              </a:rPr>
              <a:t>TGS </a:t>
            </a:r>
            <a:r>
              <a:rPr kumimoji="0" lang="zh-CN" altLang="en-US" sz="2200" b="1">
                <a:latin typeface="Times New Roman" panose="02020603050405020304" pitchFamily="18" charset="0"/>
              </a:rPr>
              <a:t>服务器需要提供的票据，目的是为了申请某一个应用服务器的 “服务许可票据”；</a:t>
            </a:r>
          </a:p>
          <a:p>
            <a:pPr lvl="2" eaLnBrk="1" hangingPunct="1"/>
            <a:r>
              <a:rPr kumimoji="0" lang="zh-CN" altLang="en-US" sz="2200" b="1">
                <a:latin typeface="Times New Roman" panose="02020603050405020304" pitchFamily="18" charset="0"/>
              </a:rPr>
              <a:t>票据许可票据由 </a:t>
            </a:r>
            <a:r>
              <a:rPr kumimoji="0" lang="en-US" altLang="zh-CN" sz="2200" b="1">
                <a:latin typeface="Times New Roman" panose="02020603050405020304" pitchFamily="18" charset="0"/>
              </a:rPr>
              <a:t>AS </a:t>
            </a:r>
            <a:r>
              <a:rPr kumimoji="0" lang="zh-CN" altLang="en-US" sz="2200" b="1">
                <a:latin typeface="Times New Roman" panose="02020603050405020304" pitchFamily="18" charset="0"/>
              </a:rPr>
              <a:t>发放；</a:t>
            </a:r>
          </a:p>
          <a:p>
            <a:pPr lvl="2" eaLnBrk="1" hangingPunct="1"/>
            <a:r>
              <a:rPr kumimoji="0" lang="zh-CN" altLang="en-US" sz="2200" b="1">
                <a:latin typeface="Times New Roman" panose="02020603050405020304" pitchFamily="18" charset="0"/>
              </a:rPr>
              <a:t>用 </a:t>
            </a:r>
            <a:r>
              <a:rPr kumimoji="0" lang="en-US" altLang="zh-CN" sz="2200" b="1">
                <a:latin typeface="Times New Roman" panose="02020603050405020304" pitchFamily="18" charset="0"/>
              </a:rPr>
              <a:t>Ticket</a:t>
            </a:r>
            <a:r>
              <a:rPr kumimoji="0" lang="en-US" altLang="zh-CN" sz="2200" b="1" baseline="-25000">
                <a:latin typeface="Times New Roman" panose="02020603050405020304" pitchFamily="18" charset="0"/>
              </a:rPr>
              <a:t>tgs </a:t>
            </a:r>
            <a:r>
              <a:rPr kumimoji="0" lang="zh-CN" altLang="en-US" sz="2200" b="1">
                <a:latin typeface="Times New Roman" panose="02020603050405020304" pitchFamily="18" charset="0"/>
              </a:rPr>
              <a:t>表示访问 </a:t>
            </a:r>
            <a:r>
              <a:rPr kumimoji="0" lang="en-US" altLang="zh-CN" sz="2200" b="1">
                <a:latin typeface="Times New Roman" panose="02020603050405020304" pitchFamily="18" charset="0"/>
              </a:rPr>
              <a:t>TGS </a:t>
            </a:r>
            <a:r>
              <a:rPr kumimoji="0" lang="zh-CN" altLang="en-US" sz="2200" b="1">
                <a:latin typeface="Times New Roman" panose="02020603050405020304" pitchFamily="18" charset="0"/>
              </a:rPr>
              <a:t>服务器的票据；</a:t>
            </a:r>
            <a:endParaRPr kumimoji="0" lang="zh-CN" altLang="en-US" sz="2200" b="1" baseline="-25000">
              <a:latin typeface="Times New Roman" panose="02020603050405020304" pitchFamily="18" charset="0"/>
            </a:endParaRPr>
          </a:p>
          <a:p>
            <a:pPr lvl="2" eaLnBrk="1" hangingPunct="1"/>
            <a:r>
              <a:rPr kumimoji="0" lang="en-US" altLang="zh-CN" sz="2200" b="1">
                <a:latin typeface="Times New Roman" panose="02020603050405020304" pitchFamily="18" charset="0"/>
              </a:rPr>
              <a:t>Ticket</a:t>
            </a:r>
            <a:r>
              <a:rPr kumimoji="0" lang="en-US" altLang="zh-CN" sz="2200" b="1" baseline="-25000">
                <a:latin typeface="Times New Roman" panose="02020603050405020304" pitchFamily="18" charset="0"/>
              </a:rPr>
              <a:t>tgs </a:t>
            </a:r>
            <a:r>
              <a:rPr kumimoji="0" lang="zh-CN" altLang="en-US" sz="2200" b="1">
                <a:latin typeface="Times New Roman" panose="02020603050405020304" pitchFamily="18" charset="0"/>
              </a:rPr>
              <a:t>在用户登录时向 </a:t>
            </a:r>
            <a:r>
              <a:rPr kumimoji="0" lang="en-US" altLang="zh-CN" sz="2200" b="1">
                <a:latin typeface="Times New Roman" panose="02020603050405020304" pitchFamily="18" charset="0"/>
              </a:rPr>
              <a:t>AS </a:t>
            </a:r>
            <a:r>
              <a:rPr kumimoji="0" lang="zh-CN" altLang="en-US" sz="2200" b="1">
                <a:latin typeface="Times New Roman" panose="02020603050405020304" pitchFamily="18" charset="0"/>
              </a:rPr>
              <a:t>申请一次，可多次重复使用；</a:t>
            </a:r>
          </a:p>
          <a:p>
            <a:pPr lvl="1" eaLnBrk="1" hangingPunct="1"/>
            <a:r>
              <a:rPr kumimoji="0" lang="zh-CN" altLang="en-US" sz="2400" b="1">
                <a:latin typeface="Times New Roman" panose="02020603050405020304" pitchFamily="18" charset="0"/>
              </a:rPr>
              <a:t>服务许可票据（</a:t>
            </a:r>
            <a:r>
              <a:rPr kumimoji="0" lang="en-US" altLang="zh-CN" sz="2400" b="1">
                <a:latin typeface="Times New Roman" panose="02020603050405020304" pitchFamily="18" charset="0"/>
              </a:rPr>
              <a:t>Service granting ticket</a:t>
            </a:r>
            <a:r>
              <a:rPr kumimoji="0" lang="zh-CN" altLang="en-US" sz="2400" b="1">
                <a:latin typeface="Times New Roman" panose="02020603050405020304" pitchFamily="18" charset="0"/>
              </a:rPr>
              <a:t>）</a:t>
            </a:r>
          </a:p>
          <a:p>
            <a:pPr lvl="2" eaLnBrk="1" hangingPunct="1"/>
            <a:r>
              <a:rPr kumimoji="0" lang="zh-CN" altLang="en-US" sz="2200" b="1">
                <a:latin typeface="Times New Roman" panose="02020603050405020304" pitchFamily="18" charset="0"/>
              </a:rPr>
              <a:t>是客户时需要提供的票据；</a:t>
            </a:r>
          </a:p>
          <a:p>
            <a:pPr lvl="2" eaLnBrk="1" hangingPunct="1"/>
            <a:r>
              <a:rPr kumimoji="0" lang="zh-CN" altLang="en-US" sz="2200" b="1">
                <a:latin typeface="Times New Roman" panose="02020603050405020304" pitchFamily="18" charset="0"/>
              </a:rPr>
              <a:t>用 </a:t>
            </a:r>
            <a:r>
              <a:rPr kumimoji="0" lang="en-US" altLang="zh-CN" sz="2200" b="1">
                <a:latin typeface="Times New Roman" panose="02020603050405020304" pitchFamily="18" charset="0"/>
              </a:rPr>
              <a:t>TicketV </a:t>
            </a:r>
            <a:r>
              <a:rPr kumimoji="0" lang="zh-CN" altLang="en-US" sz="2200" b="1">
                <a:latin typeface="Times New Roman" panose="02020603050405020304" pitchFamily="18" charset="0"/>
              </a:rPr>
              <a:t>表示访问应用服务器 </a:t>
            </a:r>
            <a:r>
              <a:rPr kumimoji="0" lang="en-US" altLang="zh-CN" sz="2200" b="1">
                <a:latin typeface="Times New Roman" panose="02020603050405020304" pitchFamily="18" charset="0"/>
              </a:rPr>
              <a:t>V </a:t>
            </a:r>
            <a:r>
              <a:rPr kumimoji="0" lang="zh-CN" altLang="en-US" sz="2200" b="1">
                <a:latin typeface="Times New Roman" panose="02020603050405020304" pitchFamily="18" charset="0"/>
              </a:rPr>
              <a:t>的票据。</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a:extLst>
              <a:ext uri="{FF2B5EF4-FFF2-40B4-BE49-F238E27FC236}">
                <a16:creationId xmlns:a16="http://schemas.microsoft.com/office/drawing/2014/main" id="{3DD42B6B-B519-E0DB-EEE2-19325A86437D}"/>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93538" name="Group 3">
            <a:extLst>
              <a:ext uri="{FF2B5EF4-FFF2-40B4-BE49-F238E27FC236}">
                <a16:creationId xmlns:a16="http://schemas.microsoft.com/office/drawing/2014/main" id="{04720513-6BD0-1E85-5FDC-78A570B1C300}"/>
              </a:ext>
            </a:extLst>
          </p:cNvPr>
          <p:cNvGrpSpPr>
            <a:grpSpLocks/>
          </p:cNvGrpSpPr>
          <p:nvPr/>
        </p:nvGrpSpPr>
        <p:grpSpPr bwMode="auto">
          <a:xfrm>
            <a:off x="5508625" y="1377950"/>
            <a:ext cx="1512888" cy="1114425"/>
            <a:chOff x="3107" y="709"/>
            <a:chExt cx="953" cy="702"/>
          </a:xfrm>
        </p:grpSpPr>
        <p:sp>
          <p:nvSpPr>
            <p:cNvPr id="193625" name="Line 4">
              <a:extLst>
                <a:ext uri="{FF2B5EF4-FFF2-40B4-BE49-F238E27FC236}">
                  <a16:creationId xmlns:a16="http://schemas.microsoft.com/office/drawing/2014/main" id="{09254594-2124-EDEC-0466-84F47905E6C1}"/>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6" name="Line 5">
              <a:extLst>
                <a:ext uri="{FF2B5EF4-FFF2-40B4-BE49-F238E27FC236}">
                  <a16:creationId xmlns:a16="http://schemas.microsoft.com/office/drawing/2014/main" id="{A2D85DBC-AA7F-B987-AD56-5E2CE6B704B8}"/>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7" name="Line 6">
              <a:extLst>
                <a:ext uri="{FF2B5EF4-FFF2-40B4-BE49-F238E27FC236}">
                  <a16:creationId xmlns:a16="http://schemas.microsoft.com/office/drawing/2014/main" id="{3EB21669-1023-5B30-7C4D-58AE3163F133}"/>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8" name="Line 7">
              <a:extLst>
                <a:ext uri="{FF2B5EF4-FFF2-40B4-BE49-F238E27FC236}">
                  <a16:creationId xmlns:a16="http://schemas.microsoft.com/office/drawing/2014/main" id="{8E4D090A-8D4F-E525-EC4F-F475978CEF88}"/>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9" name="Line 8">
              <a:extLst>
                <a:ext uri="{FF2B5EF4-FFF2-40B4-BE49-F238E27FC236}">
                  <a16:creationId xmlns:a16="http://schemas.microsoft.com/office/drawing/2014/main" id="{DC92E4E0-5949-9BAB-D0C4-6EC2C28475F1}"/>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0" name="Line 9">
              <a:extLst>
                <a:ext uri="{FF2B5EF4-FFF2-40B4-BE49-F238E27FC236}">
                  <a16:creationId xmlns:a16="http://schemas.microsoft.com/office/drawing/2014/main" id="{42EEDD58-C872-B886-B5D3-505F546451CB}"/>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1" name="Line 10">
              <a:extLst>
                <a:ext uri="{FF2B5EF4-FFF2-40B4-BE49-F238E27FC236}">
                  <a16:creationId xmlns:a16="http://schemas.microsoft.com/office/drawing/2014/main" id="{A8D35CAE-9E43-068B-7891-9D32EED2FF6E}"/>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2" name="Line 11">
              <a:extLst>
                <a:ext uri="{FF2B5EF4-FFF2-40B4-BE49-F238E27FC236}">
                  <a16:creationId xmlns:a16="http://schemas.microsoft.com/office/drawing/2014/main" id="{A5F70693-C204-0CFE-5EC7-DC9CB4F0CEBF}"/>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3" name="Line 12">
              <a:extLst>
                <a:ext uri="{FF2B5EF4-FFF2-40B4-BE49-F238E27FC236}">
                  <a16:creationId xmlns:a16="http://schemas.microsoft.com/office/drawing/2014/main" id="{F9ABCD7B-E06A-2A3F-44C8-B4A6F0DEA5D6}"/>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4" name="Line 13">
              <a:extLst>
                <a:ext uri="{FF2B5EF4-FFF2-40B4-BE49-F238E27FC236}">
                  <a16:creationId xmlns:a16="http://schemas.microsoft.com/office/drawing/2014/main" id="{39473AF4-CA0F-615C-1F16-675FC8B731E8}"/>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5" name="Line 14">
              <a:extLst>
                <a:ext uri="{FF2B5EF4-FFF2-40B4-BE49-F238E27FC236}">
                  <a16:creationId xmlns:a16="http://schemas.microsoft.com/office/drawing/2014/main" id="{47773AA2-3963-5E13-0C82-BF3FF54F8628}"/>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6" name="Line 15">
              <a:extLst>
                <a:ext uri="{FF2B5EF4-FFF2-40B4-BE49-F238E27FC236}">
                  <a16:creationId xmlns:a16="http://schemas.microsoft.com/office/drawing/2014/main" id="{A648E8DC-17E4-A806-D085-2F5A607380AD}"/>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7" name="Line 16">
              <a:extLst>
                <a:ext uri="{FF2B5EF4-FFF2-40B4-BE49-F238E27FC236}">
                  <a16:creationId xmlns:a16="http://schemas.microsoft.com/office/drawing/2014/main" id="{D9B58FA6-D33E-6D3B-9102-E692E72C20E7}"/>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38" name="Line 17">
              <a:extLst>
                <a:ext uri="{FF2B5EF4-FFF2-40B4-BE49-F238E27FC236}">
                  <a16:creationId xmlns:a16="http://schemas.microsoft.com/office/drawing/2014/main" id="{F0BB5BC5-0CAD-7FD2-8A22-274C5B7C7431}"/>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3539" name="Text Box 18">
            <a:extLst>
              <a:ext uri="{FF2B5EF4-FFF2-40B4-BE49-F238E27FC236}">
                <a16:creationId xmlns:a16="http://schemas.microsoft.com/office/drawing/2014/main" id="{CED27EAC-FB5F-E98B-43D4-B169CFAED539}"/>
              </a:ext>
            </a:extLst>
          </p:cNvPr>
          <p:cNvSpPr txBox="1">
            <a:spLocks noChangeArrowheads="1"/>
          </p:cNvSpPr>
          <p:nvPr/>
        </p:nvSpPr>
        <p:spPr bwMode="auto">
          <a:xfrm>
            <a:off x="5292725" y="249237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电影院售票处</a:t>
            </a:r>
          </a:p>
        </p:txBody>
      </p:sp>
      <p:grpSp>
        <p:nvGrpSpPr>
          <p:cNvPr id="193540" name="Group 19">
            <a:extLst>
              <a:ext uri="{FF2B5EF4-FFF2-40B4-BE49-F238E27FC236}">
                <a16:creationId xmlns:a16="http://schemas.microsoft.com/office/drawing/2014/main" id="{5E081937-AD34-1945-7A64-31216EFAAFCF}"/>
              </a:ext>
            </a:extLst>
          </p:cNvPr>
          <p:cNvGrpSpPr>
            <a:grpSpLocks/>
          </p:cNvGrpSpPr>
          <p:nvPr/>
        </p:nvGrpSpPr>
        <p:grpSpPr bwMode="auto">
          <a:xfrm>
            <a:off x="7235825" y="5156200"/>
            <a:ext cx="1512888" cy="1081088"/>
            <a:chOff x="3515" y="2931"/>
            <a:chExt cx="953" cy="681"/>
          </a:xfrm>
        </p:grpSpPr>
        <p:sp>
          <p:nvSpPr>
            <p:cNvPr id="193611" name="Line 20">
              <a:extLst>
                <a:ext uri="{FF2B5EF4-FFF2-40B4-BE49-F238E27FC236}">
                  <a16:creationId xmlns:a16="http://schemas.microsoft.com/office/drawing/2014/main" id="{7CD1A0ED-2620-0ADA-BAB2-A8EC978A89DA}"/>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2" name="Line 21">
              <a:extLst>
                <a:ext uri="{FF2B5EF4-FFF2-40B4-BE49-F238E27FC236}">
                  <a16:creationId xmlns:a16="http://schemas.microsoft.com/office/drawing/2014/main" id="{E89406D8-C7CE-22C1-99B8-C2370C5CCA30}"/>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3" name="Line 22">
              <a:extLst>
                <a:ext uri="{FF2B5EF4-FFF2-40B4-BE49-F238E27FC236}">
                  <a16:creationId xmlns:a16="http://schemas.microsoft.com/office/drawing/2014/main" id="{59DF1662-2871-BDA1-6B89-A799A142994A}"/>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4" name="Line 23">
              <a:extLst>
                <a:ext uri="{FF2B5EF4-FFF2-40B4-BE49-F238E27FC236}">
                  <a16:creationId xmlns:a16="http://schemas.microsoft.com/office/drawing/2014/main" id="{066CB4B0-EBFA-985C-35B0-9E0BC0D2B6D3}"/>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5" name="Line 24">
              <a:extLst>
                <a:ext uri="{FF2B5EF4-FFF2-40B4-BE49-F238E27FC236}">
                  <a16:creationId xmlns:a16="http://schemas.microsoft.com/office/drawing/2014/main" id="{EA0D9728-10C7-E634-6410-F577B1B10757}"/>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6" name="Line 25">
              <a:extLst>
                <a:ext uri="{FF2B5EF4-FFF2-40B4-BE49-F238E27FC236}">
                  <a16:creationId xmlns:a16="http://schemas.microsoft.com/office/drawing/2014/main" id="{3DBFAE77-7DA3-2E57-BAD6-35C93FCF8E84}"/>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7" name="Line 26">
              <a:extLst>
                <a:ext uri="{FF2B5EF4-FFF2-40B4-BE49-F238E27FC236}">
                  <a16:creationId xmlns:a16="http://schemas.microsoft.com/office/drawing/2014/main" id="{4795A5E3-021F-E36C-3B1C-5344681D139F}"/>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8" name="Line 27">
              <a:extLst>
                <a:ext uri="{FF2B5EF4-FFF2-40B4-BE49-F238E27FC236}">
                  <a16:creationId xmlns:a16="http://schemas.microsoft.com/office/drawing/2014/main" id="{9002154A-AE97-2B33-1F43-822BA831C373}"/>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9" name="Line 28">
              <a:extLst>
                <a:ext uri="{FF2B5EF4-FFF2-40B4-BE49-F238E27FC236}">
                  <a16:creationId xmlns:a16="http://schemas.microsoft.com/office/drawing/2014/main" id="{4DDDDD95-D334-E8F8-70EA-35F4272CD1D2}"/>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0" name="Line 29">
              <a:extLst>
                <a:ext uri="{FF2B5EF4-FFF2-40B4-BE49-F238E27FC236}">
                  <a16:creationId xmlns:a16="http://schemas.microsoft.com/office/drawing/2014/main" id="{95F2F32A-0CEF-628B-177B-1000E5774992}"/>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1" name="Line 30">
              <a:extLst>
                <a:ext uri="{FF2B5EF4-FFF2-40B4-BE49-F238E27FC236}">
                  <a16:creationId xmlns:a16="http://schemas.microsoft.com/office/drawing/2014/main" id="{34CB12F5-4DC1-BED0-40B4-F07B39B50F10}"/>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2" name="Line 31">
              <a:extLst>
                <a:ext uri="{FF2B5EF4-FFF2-40B4-BE49-F238E27FC236}">
                  <a16:creationId xmlns:a16="http://schemas.microsoft.com/office/drawing/2014/main" id="{79AED4F6-BEA9-6E6A-90E9-6A430625098D}"/>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3" name="Line 32">
              <a:extLst>
                <a:ext uri="{FF2B5EF4-FFF2-40B4-BE49-F238E27FC236}">
                  <a16:creationId xmlns:a16="http://schemas.microsoft.com/office/drawing/2014/main" id="{FFDFC01A-20D5-147B-6021-22ADA0D7A54B}"/>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24" name="Line 33">
              <a:extLst>
                <a:ext uri="{FF2B5EF4-FFF2-40B4-BE49-F238E27FC236}">
                  <a16:creationId xmlns:a16="http://schemas.microsoft.com/office/drawing/2014/main" id="{0B49C1EA-5417-733D-F4FC-8DF6CC671E96}"/>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3541" name="Text Box 34">
            <a:extLst>
              <a:ext uri="{FF2B5EF4-FFF2-40B4-BE49-F238E27FC236}">
                <a16:creationId xmlns:a16="http://schemas.microsoft.com/office/drawing/2014/main" id="{C9722452-A81A-66FC-EFC3-167681D1616E}"/>
              </a:ext>
            </a:extLst>
          </p:cNvPr>
          <p:cNvSpPr txBox="1">
            <a:spLocks noChangeArrowheads="1"/>
          </p:cNvSpPr>
          <p:nvPr/>
        </p:nvSpPr>
        <p:spPr bwMode="auto">
          <a:xfrm>
            <a:off x="5435600" y="58769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a:t>
            </a:r>
          </a:p>
        </p:txBody>
      </p:sp>
      <p:grpSp>
        <p:nvGrpSpPr>
          <p:cNvPr id="193542" name="Group 35">
            <a:extLst>
              <a:ext uri="{FF2B5EF4-FFF2-40B4-BE49-F238E27FC236}">
                <a16:creationId xmlns:a16="http://schemas.microsoft.com/office/drawing/2014/main" id="{F34BB7D0-DE04-DCE5-AA8D-510B8D0DE33B}"/>
              </a:ext>
            </a:extLst>
          </p:cNvPr>
          <p:cNvGrpSpPr>
            <a:grpSpLocks/>
          </p:cNvGrpSpPr>
          <p:nvPr/>
        </p:nvGrpSpPr>
        <p:grpSpPr bwMode="auto">
          <a:xfrm>
            <a:off x="1476375" y="4508500"/>
            <a:ext cx="863600" cy="1008063"/>
            <a:chOff x="930" y="1933"/>
            <a:chExt cx="499" cy="817"/>
          </a:xfrm>
        </p:grpSpPr>
        <p:sp>
          <p:nvSpPr>
            <p:cNvPr id="193606" name="Oval 36">
              <a:extLst>
                <a:ext uri="{FF2B5EF4-FFF2-40B4-BE49-F238E27FC236}">
                  <a16:creationId xmlns:a16="http://schemas.microsoft.com/office/drawing/2014/main" id="{8896528E-C028-C7CE-984B-22C96C9F53AF}"/>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3607" name="Line 37">
              <a:extLst>
                <a:ext uri="{FF2B5EF4-FFF2-40B4-BE49-F238E27FC236}">
                  <a16:creationId xmlns:a16="http://schemas.microsoft.com/office/drawing/2014/main" id="{BBF73ADB-DFB7-4CB8-4D26-6B32BE400B9C}"/>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8" name="Line 38">
              <a:extLst>
                <a:ext uri="{FF2B5EF4-FFF2-40B4-BE49-F238E27FC236}">
                  <a16:creationId xmlns:a16="http://schemas.microsoft.com/office/drawing/2014/main" id="{FB8C7706-40A7-7942-B607-0ABBCAB39140}"/>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9" name="Line 39">
              <a:extLst>
                <a:ext uri="{FF2B5EF4-FFF2-40B4-BE49-F238E27FC236}">
                  <a16:creationId xmlns:a16="http://schemas.microsoft.com/office/drawing/2014/main" id="{712007CB-61E2-0C60-FD2B-C436F766A825}"/>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10" name="Line 40">
              <a:extLst>
                <a:ext uri="{FF2B5EF4-FFF2-40B4-BE49-F238E27FC236}">
                  <a16:creationId xmlns:a16="http://schemas.microsoft.com/office/drawing/2014/main" id="{4F6B169B-1778-9F5E-7837-5055CFA286F7}"/>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3543" name="Line 41">
            <a:extLst>
              <a:ext uri="{FF2B5EF4-FFF2-40B4-BE49-F238E27FC236}">
                <a16:creationId xmlns:a16="http://schemas.microsoft.com/office/drawing/2014/main" id="{DCEB831A-B002-7775-5511-6E42D801E9A3}"/>
              </a:ext>
            </a:extLst>
          </p:cNvPr>
          <p:cNvSpPr>
            <a:spLocks noChangeShapeType="1"/>
          </p:cNvSpPr>
          <p:nvPr/>
        </p:nvSpPr>
        <p:spPr bwMode="auto">
          <a:xfrm flipV="1">
            <a:off x="1979613" y="2708275"/>
            <a:ext cx="0" cy="165735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3544" name="Text Box 42">
            <a:extLst>
              <a:ext uri="{FF2B5EF4-FFF2-40B4-BE49-F238E27FC236}">
                <a16:creationId xmlns:a16="http://schemas.microsoft.com/office/drawing/2014/main" id="{FFB2ACDD-F2ED-5AB6-D59F-A080D1389B0D}"/>
              </a:ext>
            </a:extLst>
          </p:cNvPr>
          <p:cNvSpPr txBox="1">
            <a:spLocks noChangeArrowheads="1"/>
          </p:cNvSpPr>
          <p:nvPr/>
        </p:nvSpPr>
        <p:spPr bwMode="auto">
          <a:xfrm>
            <a:off x="2051050" y="3140075"/>
            <a:ext cx="15128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rPr>
              <a:t>共享信用卡信息：</a:t>
            </a:r>
            <a:r>
              <a:rPr lang="zh-CN" altLang="en-US" sz="1400" b="1">
                <a:solidFill>
                  <a:srgbClr val="FF0000"/>
                </a:solidFill>
              </a:rPr>
              <a:t>不用向许可证部门初始信用卡密码</a:t>
            </a:r>
          </a:p>
          <a:p>
            <a:pPr eaLnBrk="1" hangingPunct="1">
              <a:spcBef>
                <a:spcPct val="50000"/>
              </a:spcBef>
            </a:pPr>
            <a:endParaRPr lang="en-US" altLang="zh-CN" sz="1400" b="1">
              <a:solidFill>
                <a:srgbClr val="000000"/>
              </a:solidFill>
            </a:endParaRPr>
          </a:p>
        </p:txBody>
      </p:sp>
      <p:grpSp>
        <p:nvGrpSpPr>
          <p:cNvPr id="193545" name="Group 43">
            <a:extLst>
              <a:ext uri="{FF2B5EF4-FFF2-40B4-BE49-F238E27FC236}">
                <a16:creationId xmlns:a16="http://schemas.microsoft.com/office/drawing/2014/main" id="{6F3BD334-4F06-4DFC-9079-DE16050F6952}"/>
              </a:ext>
            </a:extLst>
          </p:cNvPr>
          <p:cNvGrpSpPr>
            <a:grpSpLocks/>
          </p:cNvGrpSpPr>
          <p:nvPr/>
        </p:nvGrpSpPr>
        <p:grpSpPr bwMode="auto">
          <a:xfrm>
            <a:off x="1476375" y="1377950"/>
            <a:ext cx="1512888" cy="1081088"/>
            <a:chOff x="2064" y="618"/>
            <a:chExt cx="953" cy="681"/>
          </a:xfrm>
        </p:grpSpPr>
        <p:sp>
          <p:nvSpPr>
            <p:cNvPr id="193592" name="Line 44">
              <a:extLst>
                <a:ext uri="{FF2B5EF4-FFF2-40B4-BE49-F238E27FC236}">
                  <a16:creationId xmlns:a16="http://schemas.microsoft.com/office/drawing/2014/main" id="{CA2EB0CA-5A48-0AAA-1A39-EC44E792269B}"/>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3" name="Line 45">
              <a:extLst>
                <a:ext uri="{FF2B5EF4-FFF2-40B4-BE49-F238E27FC236}">
                  <a16:creationId xmlns:a16="http://schemas.microsoft.com/office/drawing/2014/main" id="{037EBFC8-204F-0632-FD84-B1FB632CA538}"/>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4" name="Line 46">
              <a:extLst>
                <a:ext uri="{FF2B5EF4-FFF2-40B4-BE49-F238E27FC236}">
                  <a16:creationId xmlns:a16="http://schemas.microsoft.com/office/drawing/2014/main" id="{9EB95F6F-ECFC-C818-1EFD-254BD041CE90}"/>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5" name="Line 47">
              <a:extLst>
                <a:ext uri="{FF2B5EF4-FFF2-40B4-BE49-F238E27FC236}">
                  <a16:creationId xmlns:a16="http://schemas.microsoft.com/office/drawing/2014/main" id="{06E1029C-F09F-206C-76F9-06FDF0798958}"/>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6" name="Line 48">
              <a:extLst>
                <a:ext uri="{FF2B5EF4-FFF2-40B4-BE49-F238E27FC236}">
                  <a16:creationId xmlns:a16="http://schemas.microsoft.com/office/drawing/2014/main" id="{50E534B3-B1B4-6C50-5FD1-A92ED2B70CDE}"/>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7" name="Line 49">
              <a:extLst>
                <a:ext uri="{FF2B5EF4-FFF2-40B4-BE49-F238E27FC236}">
                  <a16:creationId xmlns:a16="http://schemas.microsoft.com/office/drawing/2014/main" id="{F600AAB9-59B0-045E-8A9C-921CAB4FF636}"/>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8" name="Line 50">
              <a:extLst>
                <a:ext uri="{FF2B5EF4-FFF2-40B4-BE49-F238E27FC236}">
                  <a16:creationId xmlns:a16="http://schemas.microsoft.com/office/drawing/2014/main" id="{32F8F3FA-8222-DA3A-FB07-5D4E7CD0BC97}"/>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9" name="Line 51">
              <a:extLst>
                <a:ext uri="{FF2B5EF4-FFF2-40B4-BE49-F238E27FC236}">
                  <a16:creationId xmlns:a16="http://schemas.microsoft.com/office/drawing/2014/main" id="{22F2F3CA-C746-7545-C94F-E19BB3C960EA}"/>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0" name="Line 52">
              <a:extLst>
                <a:ext uri="{FF2B5EF4-FFF2-40B4-BE49-F238E27FC236}">
                  <a16:creationId xmlns:a16="http://schemas.microsoft.com/office/drawing/2014/main" id="{77A6ADC6-8101-EE18-A324-06FAC01D9B36}"/>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1" name="Line 53">
              <a:extLst>
                <a:ext uri="{FF2B5EF4-FFF2-40B4-BE49-F238E27FC236}">
                  <a16:creationId xmlns:a16="http://schemas.microsoft.com/office/drawing/2014/main" id="{AEE63933-6A6F-CA7F-6BE6-7CAA77C0095A}"/>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2" name="Line 54">
              <a:extLst>
                <a:ext uri="{FF2B5EF4-FFF2-40B4-BE49-F238E27FC236}">
                  <a16:creationId xmlns:a16="http://schemas.microsoft.com/office/drawing/2014/main" id="{CBE89939-CC21-F78D-B186-0163073EB2FD}"/>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3" name="Line 55">
              <a:extLst>
                <a:ext uri="{FF2B5EF4-FFF2-40B4-BE49-F238E27FC236}">
                  <a16:creationId xmlns:a16="http://schemas.microsoft.com/office/drawing/2014/main" id="{87E9B017-FC5B-91C3-766A-8EA1BEE634AF}"/>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4" name="Line 56">
              <a:extLst>
                <a:ext uri="{FF2B5EF4-FFF2-40B4-BE49-F238E27FC236}">
                  <a16:creationId xmlns:a16="http://schemas.microsoft.com/office/drawing/2014/main" id="{8C8A253E-FBF3-CCE1-C8F8-8FF7BE7D67CF}"/>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605" name="Line 57">
              <a:extLst>
                <a:ext uri="{FF2B5EF4-FFF2-40B4-BE49-F238E27FC236}">
                  <a16:creationId xmlns:a16="http://schemas.microsoft.com/office/drawing/2014/main" id="{6330BA2B-CC93-B893-86DB-ED015FADB135}"/>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3546" name="Line 58">
            <a:extLst>
              <a:ext uri="{FF2B5EF4-FFF2-40B4-BE49-F238E27FC236}">
                <a16:creationId xmlns:a16="http://schemas.microsoft.com/office/drawing/2014/main" id="{15CAC272-ECC4-4958-A4FF-963772FDF07F}"/>
              </a:ext>
            </a:extLst>
          </p:cNvPr>
          <p:cNvSpPr>
            <a:spLocks noChangeShapeType="1"/>
          </p:cNvSpPr>
          <p:nvPr/>
        </p:nvSpPr>
        <p:spPr bwMode="auto">
          <a:xfrm>
            <a:off x="2700338" y="5300663"/>
            <a:ext cx="287972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3547" name="Text Box 59">
            <a:extLst>
              <a:ext uri="{FF2B5EF4-FFF2-40B4-BE49-F238E27FC236}">
                <a16:creationId xmlns:a16="http://schemas.microsoft.com/office/drawing/2014/main" id="{EA3BD3E2-2697-8AAE-5E74-EB04DFFA869D}"/>
              </a:ext>
            </a:extLst>
          </p:cNvPr>
          <p:cNvSpPr txBox="1">
            <a:spLocks noChangeArrowheads="1"/>
          </p:cNvSpPr>
          <p:nvPr/>
        </p:nvSpPr>
        <p:spPr bwMode="auto">
          <a:xfrm>
            <a:off x="3635375" y="4868863"/>
            <a:ext cx="1728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初始电影票</a:t>
            </a:r>
          </a:p>
        </p:txBody>
      </p:sp>
      <p:sp>
        <p:nvSpPr>
          <p:cNvPr id="193548" name="Line 60">
            <a:extLst>
              <a:ext uri="{FF2B5EF4-FFF2-40B4-BE49-F238E27FC236}">
                <a16:creationId xmlns:a16="http://schemas.microsoft.com/office/drawing/2014/main" id="{89ED8DCB-2833-AF90-B8D5-2A42E8610780}"/>
              </a:ext>
            </a:extLst>
          </p:cNvPr>
          <p:cNvSpPr>
            <a:spLocks noChangeShapeType="1"/>
          </p:cNvSpPr>
          <p:nvPr/>
        </p:nvSpPr>
        <p:spPr bwMode="auto">
          <a:xfrm>
            <a:off x="2987675" y="2132013"/>
            <a:ext cx="2520950" cy="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3549" name="Text Box 61">
            <a:extLst>
              <a:ext uri="{FF2B5EF4-FFF2-40B4-BE49-F238E27FC236}">
                <a16:creationId xmlns:a16="http://schemas.microsoft.com/office/drawing/2014/main" id="{72765E65-8AF7-6632-AB04-B00646CF9270}"/>
              </a:ext>
            </a:extLst>
          </p:cNvPr>
          <p:cNvSpPr txBox="1">
            <a:spLocks noChangeArrowheads="1"/>
          </p:cNvSpPr>
          <p:nvPr/>
        </p:nvSpPr>
        <p:spPr bwMode="auto">
          <a:xfrm>
            <a:off x="3203575" y="1628775"/>
            <a:ext cx="2305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rPr>
              <a:t>共享“购票许可证”信息：</a:t>
            </a:r>
            <a:r>
              <a:rPr lang="zh-CN" altLang="en-US" sz="1400" b="1">
                <a:solidFill>
                  <a:srgbClr val="FF0000"/>
                </a:solidFill>
              </a:rPr>
              <a:t>不用出示信用卡及密码</a:t>
            </a:r>
          </a:p>
        </p:txBody>
      </p:sp>
      <p:sp>
        <p:nvSpPr>
          <p:cNvPr id="193550" name="Line 62">
            <a:extLst>
              <a:ext uri="{FF2B5EF4-FFF2-40B4-BE49-F238E27FC236}">
                <a16:creationId xmlns:a16="http://schemas.microsoft.com/office/drawing/2014/main" id="{529DE75E-AAD3-9252-5964-F6356DA8B618}"/>
              </a:ext>
            </a:extLst>
          </p:cNvPr>
          <p:cNvSpPr>
            <a:spLocks noChangeShapeType="1"/>
          </p:cNvSpPr>
          <p:nvPr/>
        </p:nvSpPr>
        <p:spPr bwMode="auto">
          <a:xfrm>
            <a:off x="6300788" y="2779713"/>
            <a:ext cx="1008062" cy="2665412"/>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3551" name="Text Box 63">
            <a:extLst>
              <a:ext uri="{FF2B5EF4-FFF2-40B4-BE49-F238E27FC236}">
                <a16:creationId xmlns:a16="http://schemas.microsoft.com/office/drawing/2014/main" id="{D6CCF8B6-8193-C3AE-26DE-ADF5C0553C07}"/>
              </a:ext>
            </a:extLst>
          </p:cNvPr>
          <p:cNvSpPr txBox="1">
            <a:spLocks noChangeArrowheads="1"/>
          </p:cNvSpPr>
          <p:nvPr/>
        </p:nvSpPr>
        <p:spPr bwMode="auto">
          <a:xfrm>
            <a:off x="7127875" y="2492375"/>
            <a:ext cx="2016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rPr>
              <a:t>共享“电影票” 信息：</a:t>
            </a:r>
            <a:r>
              <a:rPr lang="zh-CN" altLang="en-US" sz="1400" b="1">
                <a:solidFill>
                  <a:srgbClr val="FF0000"/>
                </a:solidFill>
              </a:rPr>
              <a:t>不用多次购买许可证</a:t>
            </a:r>
          </a:p>
        </p:txBody>
      </p:sp>
      <p:sp>
        <p:nvSpPr>
          <p:cNvPr id="193552" name="Text Box 64">
            <a:extLst>
              <a:ext uri="{FF2B5EF4-FFF2-40B4-BE49-F238E27FC236}">
                <a16:creationId xmlns:a16="http://schemas.microsoft.com/office/drawing/2014/main" id="{98AD0923-BAAB-0117-E56F-3306A0C736EC}"/>
              </a:ext>
            </a:extLst>
          </p:cNvPr>
          <p:cNvSpPr txBox="1">
            <a:spLocks noChangeArrowheads="1"/>
          </p:cNvSpPr>
          <p:nvPr/>
        </p:nvSpPr>
        <p:spPr bwMode="auto">
          <a:xfrm>
            <a:off x="1116013" y="249237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许可证部门</a:t>
            </a:r>
          </a:p>
        </p:txBody>
      </p:sp>
      <p:sp>
        <p:nvSpPr>
          <p:cNvPr id="193553" name="Text Box 65">
            <a:extLst>
              <a:ext uri="{FF2B5EF4-FFF2-40B4-BE49-F238E27FC236}">
                <a16:creationId xmlns:a16="http://schemas.microsoft.com/office/drawing/2014/main" id="{6C29A920-4143-F472-BFC4-76E5F6511848}"/>
              </a:ext>
            </a:extLst>
          </p:cNvPr>
          <p:cNvSpPr txBox="1">
            <a:spLocks noChangeArrowheads="1"/>
          </p:cNvSpPr>
          <p:nvPr/>
        </p:nvSpPr>
        <p:spPr bwMode="auto">
          <a:xfrm>
            <a:off x="1116013" y="551656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观众</a:t>
            </a:r>
          </a:p>
        </p:txBody>
      </p:sp>
      <p:grpSp>
        <p:nvGrpSpPr>
          <p:cNvPr id="193554" name="Group 66">
            <a:extLst>
              <a:ext uri="{FF2B5EF4-FFF2-40B4-BE49-F238E27FC236}">
                <a16:creationId xmlns:a16="http://schemas.microsoft.com/office/drawing/2014/main" id="{BC32AA99-66ED-C8DE-E205-002BE58AC8B9}"/>
              </a:ext>
            </a:extLst>
          </p:cNvPr>
          <p:cNvGrpSpPr>
            <a:grpSpLocks/>
          </p:cNvGrpSpPr>
          <p:nvPr/>
        </p:nvGrpSpPr>
        <p:grpSpPr bwMode="auto">
          <a:xfrm>
            <a:off x="5651500" y="4652963"/>
            <a:ext cx="1512888" cy="1081087"/>
            <a:chOff x="3515" y="2931"/>
            <a:chExt cx="953" cy="681"/>
          </a:xfrm>
        </p:grpSpPr>
        <p:sp>
          <p:nvSpPr>
            <p:cNvPr id="193578" name="Line 67">
              <a:extLst>
                <a:ext uri="{FF2B5EF4-FFF2-40B4-BE49-F238E27FC236}">
                  <a16:creationId xmlns:a16="http://schemas.microsoft.com/office/drawing/2014/main" id="{678B80B7-5B4F-FC40-7E28-827ECE2948AC}"/>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9" name="Line 68">
              <a:extLst>
                <a:ext uri="{FF2B5EF4-FFF2-40B4-BE49-F238E27FC236}">
                  <a16:creationId xmlns:a16="http://schemas.microsoft.com/office/drawing/2014/main" id="{F41B0D4D-FA71-70DA-C611-4E4CF9AD23DF}"/>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0" name="Line 69">
              <a:extLst>
                <a:ext uri="{FF2B5EF4-FFF2-40B4-BE49-F238E27FC236}">
                  <a16:creationId xmlns:a16="http://schemas.microsoft.com/office/drawing/2014/main" id="{14013B79-B6AB-54E5-BD5A-0CA177B95AB9}"/>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1" name="Line 70">
              <a:extLst>
                <a:ext uri="{FF2B5EF4-FFF2-40B4-BE49-F238E27FC236}">
                  <a16:creationId xmlns:a16="http://schemas.microsoft.com/office/drawing/2014/main" id="{8C1D87C1-368E-D0AB-FE49-1F3EF831263A}"/>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2" name="Line 71">
              <a:extLst>
                <a:ext uri="{FF2B5EF4-FFF2-40B4-BE49-F238E27FC236}">
                  <a16:creationId xmlns:a16="http://schemas.microsoft.com/office/drawing/2014/main" id="{00CB0D0D-ED34-5C12-FFCE-FDA314406537}"/>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3" name="Line 72">
              <a:extLst>
                <a:ext uri="{FF2B5EF4-FFF2-40B4-BE49-F238E27FC236}">
                  <a16:creationId xmlns:a16="http://schemas.microsoft.com/office/drawing/2014/main" id="{B6A8F744-63F3-350A-0F95-E2334198F9CC}"/>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4" name="Line 73">
              <a:extLst>
                <a:ext uri="{FF2B5EF4-FFF2-40B4-BE49-F238E27FC236}">
                  <a16:creationId xmlns:a16="http://schemas.microsoft.com/office/drawing/2014/main" id="{D612AFA1-C27C-2887-5DF4-F7DE5823550D}"/>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5" name="Line 74">
              <a:extLst>
                <a:ext uri="{FF2B5EF4-FFF2-40B4-BE49-F238E27FC236}">
                  <a16:creationId xmlns:a16="http://schemas.microsoft.com/office/drawing/2014/main" id="{D36A3EAA-B6C5-A861-F0EC-7E72B01A4B35}"/>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6" name="Line 75">
              <a:extLst>
                <a:ext uri="{FF2B5EF4-FFF2-40B4-BE49-F238E27FC236}">
                  <a16:creationId xmlns:a16="http://schemas.microsoft.com/office/drawing/2014/main" id="{102129BB-A5F6-C6B9-4BE8-6B36FB255992}"/>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7" name="Line 76">
              <a:extLst>
                <a:ext uri="{FF2B5EF4-FFF2-40B4-BE49-F238E27FC236}">
                  <a16:creationId xmlns:a16="http://schemas.microsoft.com/office/drawing/2014/main" id="{1DB245EF-02B6-7B14-B06E-5574D09E60C6}"/>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8" name="Line 77">
              <a:extLst>
                <a:ext uri="{FF2B5EF4-FFF2-40B4-BE49-F238E27FC236}">
                  <a16:creationId xmlns:a16="http://schemas.microsoft.com/office/drawing/2014/main" id="{CA7471E3-0582-ADCC-5B75-FE1AABBAF695}"/>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89" name="Line 78">
              <a:extLst>
                <a:ext uri="{FF2B5EF4-FFF2-40B4-BE49-F238E27FC236}">
                  <a16:creationId xmlns:a16="http://schemas.microsoft.com/office/drawing/2014/main" id="{AB8B1014-CF5D-DB7B-A294-2EDE0934A49A}"/>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0" name="Line 79">
              <a:extLst>
                <a:ext uri="{FF2B5EF4-FFF2-40B4-BE49-F238E27FC236}">
                  <a16:creationId xmlns:a16="http://schemas.microsoft.com/office/drawing/2014/main" id="{595C100A-F61B-435E-0F51-38938937CC84}"/>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91" name="Line 80">
              <a:extLst>
                <a:ext uri="{FF2B5EF4-FFF2-40B4-BE49-F238E27FC236}">
                  <a16:creationId xmlns:a16="http://schemas.microsoft.com/office/drawing/2014/main" id="{C513DE4A-0ECC-2AB9-FDDE-1850B956C4C5}"/>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93555" name="Group 81">
            <a:extLst>
              <a:ext uri="{FF2B5EF4-FFF2-40B4-BE49-F238E27FC236}">
                <a16:creationId xmlns:a16="http://schemas.microsoft.com/office/drawing/2014/main" id="{CE2C0368-638E-0D4F-4A29-0CEC4E3900C7}"/>
              </a:ext>
            </a:extLst>
          </p:cNvPr>
          <p:cNvGrpSpPr>
            <a:grpSpLocks/>
          </p:cNvGrpSpPr>
          <p:nvPr/>
        </p:nvGrpSpPr>
        <p:grpSpPr bwMode="auto">
          <a:xfrm>
            <a:off x="7308850" y="4076700"/>
            <a:ext cx="1512888" cy="1081088"/>
            <a:chOff x="3515" y="2931"/>
            <a:chExt cx="953" cy="681"/>
          </a:xfrm>
        </p:grpSpPr>
        <p:sp>
          <p:nvSpPr>
            <p:cNvPr id="193564" name="Line 82">
              <a:extLst>
                <a:ext uri="{FF2B5EF4-FFF2-40B4-BE49-F238E27FC236}">
                  <a16:creationId xmlns:a16="http://schemas.microsoft.com/office/drawing/2014/main" id="{CD72B28E-66E5-C6E5-0A7D-9BD1DEC3076A}"/>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65" name="Line 83">
              <a:extLst>
                <a:ext uri="{FF2B5EF4-FFF2-40B4-BE49-F238E27FC236}">
                  <a16:creationId xmlns:a16="http://schemas.microsoft.com/office/drawing/2014/main" id="{743B4F1D-6466-A39C-9F18-BA52D006097B}"/>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66" name="Line 84">
              <a:extLst>
                <a:ext uri="{FF2B5EF4-FFF2-40B4-BE49-F238E27FC236}">
                  <a16:creationId xmlns:a16="http://schemas.microsoft.com/office/drawing/2014/main" id="{230B36A9-9CF9-2629-4933-BBFE306D0610}"/>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67" name="Line 85">
              <a:extLst>
                <a:ext uri="{FF2B5EF4-FFF2-40B4-BE49-F238E27FC236}">
                  <a16:creationId xmlns:a16="http://schemas.microsoft.com/office/drawing/2014/main" id="{BAF9C944-94F5-E34A-8DE7-165F69E877A6}"/>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68" name="Line 86">
              <a:extLst>
                <a:ext uri="{FF2B5EF4-FFF2-40B4-BE49-F238E27FC236}">
                  <a16:creationId xmlns:a16="http://schemas.microsoft.com/office/drawing/2014/main" id="{5650A54F-FAC6-15A3-621C-9CCB7A6682D0}"/>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69" name="Line 87">
              <a:extLst>
                <a:ext uri="{FF2B5EF4-FFF2-40B4-BE49-F238E27FC236}">
                  <a16:creationId xmlns:a16="http://schemas.microsoft.com/office/drawing/2014/main" id="{048DFF47-F6E2-511B-4FD3-BB8B5779C241}"/>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0" name="Line 88">
              <a:extLst>
                <a:ext uri="{FF2B5EF4-FFF2-40B4-BE49-F238E27FC236}">
                  <a16:creationId xmlns:a16="http://schemas.microsoft.com/office/drawing/2014/main" id="{22D8829F-2D99-508F-3B4B-E457B4DF43D0}"/>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1" name="Line 89">
              <a:extLst>
                <a:ext uri="{FF2B5EF4-FFF2-40B4-BE49-F238E27FC236}">
                  <a16:creationId xmlns:a16="http://schemas.microsoft.com/office/drawing/2014/main" id="{E4104CE6-D332-CA0F-F03D-52DB7E4DB180}"/>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2" name="Line 90">
              <a:extLst>
                <a:ext uri="{FF2B5EF4-FFF2-40B4-BE49-F238E27FC236}">
                  <a16:creationId xmlns:a16="http://schemas.microsoft.com/office/drawing/2014/main" id="{99790287-729D-1F62-A1A6-F38C119C2EC5}"/>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3" name="Line 91">
              <a:extLst>
                <a:ext uri="{FF2B5EF4-FFF2-40B4-BE49-F238E27FC236}">
                  <a16:creationId xmlns:a16="http://schemas.microsoft.com/office/drawing/2014/main" id="{9163D9AA-F088-7CE6-3DE1-048B4EB76B29}"/>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4" name="Line 92">
              <a:extLst>
                <a:ext uri="{FF2B5EF4-FFF2-40B4-BE49-F238E27FC236}">
                  <a16:creationId xmlns:a16="http://schemas.microsoft.com/office/drawing/2014/main" id="{2D404144-EEEC-613B-D4B3-CDA770E36284}"/>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5" name="Line 93">
              <a:extLst>
                <a:ext uri="{FF2B5EF4-FFF2-40B4-BE49-F238E27FC236}">
                  <a16:creationId xmlns:a16="http://schemas.microsoft.com/office/drawing/2014/main" id="{09BF227F-5427-9830-66E7-F8CBF2EA6AF6}"/>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6" name="Line 94">
              <a:extLst>
                <a:ext uri="{FF2B5EF4-FFF2-40B4-BE49-F238E27FC236}">
                  <a16:creationId xmlns:a16="http://schemas.microsoft.com/office/drawing/2014/main" id="{9DDCD96B-D3E4-5AA8-6402-F674733341F4}"/>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577" name="Line 95">
              <a:extLst>
                <a:ext uri="{FF2B5EF4-FFF2-40B4-BE49-F238E27FC236}">
                  <a16:creationId xmlns:a16="http://schemas.microsoft.com/office/drawing/2014/main" id="{D6E10936-0115-67F6-E665-E195C3F21DC0}"/>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3556" name="Line 96">
            <a:extLst>
              <a:ext uri="{FF2B5EF4-FFF2-40B4-BE49-F238E27FC236}">
                <a16:creationId xmlns:a16="http://schemas.microsoft.com/office/drawing/2014/main" id="{F6ED2358-56F4-E7DC-4FE4-2928B7DD3395}"/>
              </a:ext>
            </a:extLst>
          </p:cNvPr>
          <p:cNvSpPr>
            <a:spLocks noChangeShapeType="1"/>
          </p:cNvSpPr>
          <p:nvPr/>
        </p:nvSpPr>
        <p:spPr bwMode="auto">
          <a:xfrm>
            <a:off x="6516688" y="2779713"/>
            <a:ext cx="1295400" cy="1368425"/>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3557" name="Line 97">
            <a:extLst>
              <a:ext uri="{FF2B5EF4-FFF2-40B4-BE49-F238E27FC236}">
                <a16:creationId xmlns:a16="http://schemas.microsoft.com/office/drawing/2014/main" id="{7103CC85-B021-F146-69AC-963CD463F98C}"/>
              </a:ext>
            </a:extLst>
          </p:cNvPr>
          <p:cNvSpPr>
            <a:spLocks noChangeShapeType="1"/>
          </p:cNvSpPr>
          <p:nvPr/>
        </p:nvSpPr>
        <p:spPr bwMode="auto">
          <a:xfrm>
            <a:off x="6011863" y="2852738"/>
            <a:ext cx="0" cy="2016125"/>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3558" name="Line 98">
            <a:extLst>
              <a:ext uri="{FF2B5EF4-FFF2-40B4-BE49-F238E27FC236}">
                <a16:creationId xmlns:a16="http://schemas.microsoft.com/office/drawing/2014/main" id="{C3E041C4-A796-C930-77CF-292E6A6AEDAE}"/>
              </a:ext>
            </a:extLst>
          </p:cNvPr>
          <p:cNvSpPr>
            <a:spLocks noChangeShapeType="1"/>
          </p:cNvSpPr>
          <p:nvPr/>
        </p:nvSpPr>
        <p:spPr bwMode="auto">
          <a:xfrm flipV="1">
            <a:off x="2339975" y="2563813"/>
            <a:ext cx="3095625" cy="2160587"/>
          </a:xfrm>
          <a:prstGeom prst="line">
            <a:avLst/>
          </a:prstGeom>
          <a:noFill/>
          <a:ln w="9525">
            <a:solidFill>
              <a:schemeClr val="tx2"/>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3559" name="Text Box 99">
            <a:extLst>
              <a:ext uri="{FF2B5EF4-FFF2-40B4-BE49-F238E27FC236}">
                <a16:creationId xmlns:a16="http://schemas.microsoft.com/office/drawing/2014/main" id="{A7865768-A39F-1F04-AF30-978BD90C1217}"/>
              </a:ext>
            </a:extLst>
          </p:cNvPr>
          <p:cNvSpPr txBox="1">
            <a:spLocks noChangeArrowheads="1"/>
          </p:cNvSpPr>
          <p:nvPr/>
        </p:nvSpPr>
        <p:spPr bwMode="auto">
          <a:xfrm>
            <a:off x="3779838" y="3644900"/>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购买电影票</a:t>
            </a:r>
          </a:p>
        </p:txBody>
      </p:sp>
      <p:sp>
        <p:nvSpPr>
          <p:cNvPr id="277604" name="Text Box 100" descr="轮廓式菱形">
            <a:extLst>
              <a:ext uri="{FF2B5EF4-FFF2-40B4-BE49-F238E27FC236}">
                <a16:creationId xmlns:a16="http://schemas.microsoft.com/office/drawing/2014/main" id="{DAA54265-6F78-1C70-1D75-7B197C3DE338}"/>
              </a:ext>
            </a:extLst>
          </p:cNvPr>
          <p:cNvSpPr txBox="1">
            <a:spLocks noChangeArrowheads="1"/>
          </p:cNvSpPr>
          <p:nvPr/>
        </p:nvSpPr>
        <p:spPr bwMode="auto">
          <a:xfrm>
            <a:off x="2627313" y="5661025"/>
            <a:ext cx="2736850" cy="7016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FF0000"/>
                </a:solidFill>
              </a:rPr>
              <a:t>最后一个问题：票的有效期问题</a:t>
            </a:r>
          </a:p>
        </p:txBody>
      </p:sp>
      <p:sp>
        <p:nvSpPr>
          <p:cNvPr id="193561" name="Text Box 101">
            <a:extLst>
              <a:ext uri="{FF2B5EF4-FFF2-40B4-BE49-F238E27FC236}">
                <a16:creationId xmlns:a16="http://schemas.microsoft.com/office/drawing/2014/main" id="{DD125FB0-E27D-2130-A6A5-B44B8B6D6E0C}"/>
              </a:ext>
            </a:extLst>
          </p:cNvPr>
          <p:cNvSpPr txBox="1">
            <a:spLocks noChangeArrowheads="1"/>
          </p:cNvSpPr>
          <p:nvPr/>
        </p:nvSpPr>
        <p:spPr bwMode="auto">
          <a:xfrm>
            <a:off x="7092950" y="62372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a:t>
            </a:r>
          </a:p>
        </p:txBody>
      </p:sp>
      <p:sp>
        <p:nvSpPr>
          <p:cNvPr id="193562" name="Text Box 102">
            <a:extLst>
              <a:ext uri="{FF2B5EF4-FFF2-40B4-BE49-F238E27FC236}">
                <a16:creationId xmlns:a16="http://schemas.microsoft.com/office/drawing/2014/main" id="{AB621E16-5674-E442-4236-CE82DB57EDF3}"/>
              </a:ext>
            </a:extLst>
          </p:cNvPr>
          <p:cNvSpPr txBox="1">
            <a:spLocks noChangeArrowheads="1"/>
          </p:cNvSpPr>
          <p:nvPr/>
        </p:nvSpPr>
        <p:spPr bwMode="auto">
          <a:xfrm>
            <a:off x="7343775" y="42926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a:t>
            </a:r>
          </a:p>
        </p:txBody>
      </p:sp>
      <p:sp>
        <p:nvSpPr>
          <p:cNvPr id="277607" name="Text Box 103" descr="轮廓式菱形">
            <a:extLst>
              <a:ext uri="{FF2B5EF4-FFF2-40B4-BE49-F238E27FC236}">
                <a16:creationId xmlns:a16="http://schemas.microsoft.com/office/drawing/2014/main" id="{8DF989F2-15A3-59E2-B484-88F3EB716A15}"/>
              </a:ext>
            </a:extLst>
          </p:cNvPr>
          <p:cNvSpPr txBox="1">
            <a:spLocks noChangeArrowheads="1"/>
          </p:cNvSpPr>
          <p:nvPr/>
        </p:nvSpPr>
        <p:spPr bwMode="auto">
          <a:xfrm>
            <a:off x="2627313" y="6443663"/>
            <a:ext cx="2736850" cy="3968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FF0000"/>
                </a:solidFill>
              </a:rPr>
              <a:t>解决方法：时间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7604"/>
                                        </p:tgtEl>
                                        <p:attrNameLst>
                                          <p:attrName>style.visibility</p:attrName>
                                        </p:attrNameLst>
                                      </p:cBhvr>
                                      <p:to>
                                        <p:strVal val="visible"/>
                                      </p:to>
                                    </p:set>
                                    <p:anim calcmode="lin" valueType="num">
                                      <p:cBhvr additive="base">
                                        <p:cTn id="7" dur="500" fill="hold"/>
                                        <p:tgtEl>
                                          <p:spTgt spid="277604"/>
                                        </p:tgtEl>
                                        <p:attrNameLst>
                                          <p:attrName>ppt_x</p:attrName>
                                        </p:attrNameLst>
                                      </p:cBhvr>
                                      <p:tavLst>
                                        <p:tav tm="0">
                                          <p:val>
                                            <p:strVal val="1+#ppt_w/2"/>
                                          </p:val>
                                        </p:tav>
                                        <p:tav tm="100000">
                                          <p:val>
                                            <p:strVal val="#ppt_x"/>
                                          </p:val>
                                        </p:tav>
                                      </p:tavLst>
                                    </p:anim>
                                    <p:anim calcmode="lin" valueType="num">
                                      <p:cBhvr additive="base">
                                        <p:cTn id="8" dur="500" fill="hold"/>
                                        <p:tgtEl>
                                          <p:spTgt spid="2776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7607"/>
                                        </p:tgtEl>
                                        <p:attrNameLst>
                                          <p:attrName>style.visibility</p:attrName>
                                        </p:attrNameLst>
                                      </p:cBhvr>
                                      <p:to>
                                        <p:strVal val="visible"/>
                                      </p:to>
                                    </p:set>
                                    <p:anim calcmode="lin" valueType="num">
                                      <p:cBhvr additive="base">
                                        <p:cTn id="13" dur="500" fill="hold"/>
                                        <p:tgtEl>
                                          <p:spTgt spid="277607"/>
                                        </p:tgtEl>
                                        <p:attrNameLst>
                                          <p:attrName>ppt_x</p:attrName>
                                        </p:attrNameLst>
                                      </p:cBhvr>
                                      <p:tavLst>
                                        <p:tav tm="0">
                                          <p:val>
                                            <p:strVal val="1+#ppt_w/2"/>
                                          </p:val>
                                        </p:tav>
                                        <p:tav tm="100000">
                                          <p:val>
                                            <p:strVal val="#ppt_x"/>
                                          </p:val>
                                        </p:tav>
                                      </p:tavLst>
                                    </p:anim>
                                    <p:anim calcmode="lin" valueType="num">
                                      <p:cBhvr additive="base">
                                        <p:cTn id="14" dur="500" fill="hold"/>
                                        <p:tgtEl>
                                          <p:spTgt spid="277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04" grpId="0" animBg="1"/>
      <p:bldP spid="27760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a:extLst>
              <a:ext uri="{FF2B5EF4-FFF2-40B4-BE49-F238E27FC236}">
                <a16:creationId xmlns:a16="http://schemas.microsoft.com/office/drawing/2014/main" id="{079476A4-35B1-AE31-50A2-0A6449BC83E3}"/>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95586" name="Group 3">
            <a:extLst>
              <a:ext uri="{FF2B5EF4-FFF2-40B4-BE49-F238E27FC236}">
                <a16:creationId xmlns:a16="http://schemas.microsoft.com/office/drawing/2014/main" id="{74616883-90C8-A34C-6DDE-E5F4DE7126AA}"/>
              </a:ext>
            </a:extLst>
          </p:cNvPr>
          <p:cNvGrpSpPr>
            <a:grpSpLocks/>
          </p:cNvGrpSpPr>
          <p:nvPr/>
        </p:nvGrpSpPr>
        <p:grpSpPr bwMode="auto">
          <a:xfrm>
            <a:off x="5508625" y="1450975"/>
            <a:ext cx="1512888" cy="1114425"/>
            <a:chOff x="3107" y="709"/>
            <a:chExt cx="953" cy="702"/>
          </a:xfrm>
        </p:grpSpPr>
        <p:sp>
          <p:nvSpPr>
            <p:cNvPr id="195642" name="Line 4">
              <a:extLst>
                <a:ext uri="{FF2B5EF4-FFF2-40B4-BE49-F238E27FC236}">
                  <a16:creationId xmlns:a16="http://schemas.microsoft.com/office/drawing/2014/main" id="{302AD811-CE0E-09F0-42E8-3AFF30EE9CC5}"/>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3" name="Line 5">
              <a:extLst>
                <a:ext uri="{FF2B5EF4-FFF2-40B4-BE49-F238E27FC236}">
                  <a16:creationId xmlns:a16="http://schemas.microsoft.com/office/drawing/2014/main" id="{808EEACD-C2BD-D901-E725-20B2D4D92CE7}"/>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4" name="Line 6">
              <a:extLst>
                <a:ext uri="{FF2B5EF4-FFF2-40B4-BE49-F238E27FC236}">
                  <a16:creationId xmlns:a16="http://schemas.microsoft.com/office/drawing/2014/main" id="{DF5751AC-6834-D957-38E6-B12432451EF9}"/>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5" name="Line 7">
              <a:extLst>
                <a:ext uri="{FF2B5EF4-FFF2-40B4-BE49-F238E27FC236}">
                  <a16:creationId xmlns:a16="http://schemas.microsoft.com/office/drawing/2014/main" id="{5ECF8806-0A52-762E-1582-C9A7E9F49DFE}"/>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6" name="Line 8">
              <a:extLst>
                <a:ext uri="{FF2B5EF4-FFF2-40B4-BE49-F238E27FC236}">
                  <a16:creationId xmlns:a16="http://schemas.microsoft.com/office/drawing/2014/main" id="{E596C1A7-AEBE-730E-9261-BE52FF70DB0F}"/>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7" name="Line 9">
              <a:extLst>
                <a:ext uri="{FF2B5EF4-FFF2-40B4-BE49-F238E27FC236}">
                  <a16:creationId xmlns:a16="http://schemas.microsoft.com/office/drawing/2014/main" id="{081E94A3-C9DC-E130-49EB-30A429E7F6A7}"/>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8" name="Line 10">
              <a:extLst>
                <a:ext uri="{FF2B5EF4-FFF2-40B4-BE49-F238E27FC236}">
                  <a16:creationId xmlns:a16="http://schemas.microsoft.com/office/drawing/2014/main" id="{F35CDBC2-8992-6F51-12C6-1B50C0BA8492}"/>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9" name="Line 11">
              <a:extLst>
                <a:ext uri="{FF2B5EF4-FFF2-40B4-BE49-F238E27FC236}">
                  <a16:creationId xmlns:a16="http://schemas.microsoft.com/office/drawing/2014/main" id="{9B32DE5B-83EF-B2CF-480D-B9700A998848}"/>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50" name="Line 12">
              <a:extLst>
                <a:ext uri="{FF2B5EF4-FFF2-40B4-BE49-F238E27FC236}">
                  <a16:creationId xmlns:a16="http://schemas.microsoft.com/office/drawing/2014/main" id="{8A00A4C8-30A6-C1BB-DB0F-9656B9C301ED}"/>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51" name="Line 13">
              <a:extLst>
                <a:ext uri="{FF2B5EF4-FFF2-40B4-BE49-F238E27FC236}">
                  <a16:creationId xmlns:a16="http://schemas.microsoft.com/office/drawing/2014/main" id="{F8A2A01B-563D-C518-120E-22508BF34484}"/>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52" name="Line 14">
              <a:extLst>
                <a:ext uri="{FF2B5EF4-FFF2-40B4-BE49-F238E27FC236}">
                  <a16:creationId xmlns:a16="http://schemas.microsoft.com/office/drawing/2014/main" id="{8EF4F654-1480-B6E3-6EF0-AD646E2562AC}"/>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53" name="Line 15">
              <a:extLst>
                <a:ext uri="{FF2B5EF4-FFF2-40B4-BE49-F238E27FC236}">
                  <a16:creationId xmlns:a16="http://schemas.microsoft.com/office/drawing/2014/main" id="{4FE7BD0F-2621-C819-4CEC-38A18D5F4C71}"/>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54" name="Line 16">
              <a:extLst>
                <a:ext uri="{FF2B5EF4-FFF2-40B4-BE49-F238E27FC236}">
                  <a16:creationId xmlns:a16="http://schemas.microsoft.com/office/drawing/2014/main" id="{4416F135-9376-1CCF-821D-0E7CE9D33358}"/>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55" name="Line 17">
              <a:extLst>
                <a:ext uri="{FF2B5EF4-FFF2-40B4-BE49-F238E27FC236}">
                  <a16:creationId xmlns:a16="http://schemas.microsoft.com/office/drawing/2014/main" id="{0AD81C97-3DAB-213D-BF3D-DCF101DA07F1}"/>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5587" name="Text Box 18">
            <a:extLst>
              <a:ext uri="{FF2B5EF4-FFF2-40B4-BE49-F238E27FC236}">
                <a16:creationId xmlns:a16="http://schemas.microsoft.com/office/drawing/2014/main" id="{CA28543E-7C91-871E-653C-A587B046435C}"/>
              </a:ext>
            </a:extLst>
          </p:cNvPr>
          <p:cNvSpPr txBox="1">
            <a:spLocks noChangeArrowheads="1"/>
          </p:cNvSpPr>
          <p:nvPr/>
        </p:nvSpPr>
        <p:spPr bwMode="auto">
          <a:xfrm>
            <a:off x="5292725" y="2619375"/>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195588" name="Group 19">
            <a:extLst>
              <a:ext uri="{FF2B5EF4-FFF2-40B4-BE49-F238E27FC236}">
                <a16:creationId xmlns:a16="http://schemas.microsoft.com/office/drawing/2014/main" id="{AE9AEE2D-A7AB-9343-1591-9F406783B2E6}"/>
              </a:ext>
            </a:extLst>
          </p:cNvPr>
          <p:cNvGrpSpPr>
            <a:grpSpLocks/>
          </p:cNvGrpSpPr>
          <p:nvPr/>
        </p:nvGrpSpPr>
        <p:grpSpPr bwMode="auto">
          <a:xfrm>
            <a:off x="5651500" y="4779963"/>
            <a:ext cx="1512888" cy="1081087"/>
            <a:chOff x="3515" y="2931"/>
            <a:chExt cx="953" cy="681"/>
          </a:xfrm>
        </p:grpSpPr>
        <p:sp>
          <p:nvSpPr>
            <p:cNvPr id="195628" name="Line 20">
              <a:extLst>
                <a:ext uri="{FF2B5EF4-FFF2-40B4-BE49-F238E27FC236}">
                  <a16:creationId xmlns:a16="http://schemas.microsoft.com/office/drawing/2014/main" id="{BF9CB372-85C1-5AA0-05CA-E93602C9F0C2}"/>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29" name="Line 21">
              <a:extLst>
                <a:ext uri="{FF2B5EF4-FFF2-40B4-BE49-F238E27FC236}">
                  <a16:creationId xmlns:a16="http://schemas.microsoft.com/office/drawing/2014/main" id="{51E1BA13-0152-8B7E-0B2A-6A1197F09CA1}"/>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0" name="Line 22">
              <a:extLst>
                <a:ext uri="{FF2B5EF4-FFF2-40B4-BE49-F238E27FC236}">
                  <a16:creationId xmlns:a16="http://schemas.microsoft.com/office/drawing/2014/main" id="{D906101B-A077-EB5A-9216-F69502563814}"/>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1" name="Line 23">
              <a:extLst>
                <a:ext uri="{FF2B5EF4-FFF2-40B4-BE49-F238E27FC236}">
                  <a16:creationId xmlns:a16="http://schemas.microsoft.com/office/drawing/2014/main" id="{066F5E8D-ED48-1AC9-2B47-683F05859C89}"/>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2" name="Line 24">
              <a:extLst>
                <a:ext uri="{FF2B5EF4-FFF2-40B4-BE49-F238E27FC236}">
                  <a16:creationId xmlns:a16="http://schemas.microsoft.com/office/drawing/2014/main" id="{242BBE30-42DC-123E-D56D-F2FB7E763E4C}"/>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3" name="Line 25">
              <a:extLst>
                <a:ext uri="{FF2B5EF4-FFF2-40B4-BE49-F238E27FC236}">
                  <a16:creationId xmlns:a16="http://schemas.microsoft.com/office/drawing/2014/main" id="{C6765DA6-4EFD-3ECC-975E-D4EFDECC147F}"/>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4" name="Line 26">
              <a:extLst>
                <a:ext uri="{FF2B5EF4-FFF2-40B4-BE49-F238E27FC236}">
                  <a16:creationId xmlns:a16="http://schemas.microsoft.com/office/drawing/2014/main" id="{E4D53156-E7AB-BE4C-127D-92F9E93F8FD0}"/>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5" name="Line 27">
              <a:extLst>
                <a:ext uri="{FF2B5EF4-FFF2-40B4-BE49-F238E27FC236}">
                  <a16:creationId xmlns:a16="http://schemas.microsoft.com/office/drawing/2014/main" id="{51115A02-ABB4-0B80-FA3E-33A4591A76B6}"/>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6" name="Line 28">
              <a:extLst>
                <a:ext uri="{FF2B5EF4-FFF2-40B4-BE49-F238E27FC236}">
                  <a16:creationId xmlns:a16="http://schemas.microsoft.com/office/drawing/2014/main" id="{02CD24C5-CE58-2CF6-6538-A3B3393BFC2A}"/>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7" name="Line 29">
              <a:extLst>
                <a:ext uri="{FF2B5EF4-FFF2-40B4-BE49-F238E27FC236}">
                  <a16:creationId xmlns:a16="http://schemas.microsoft.com/office/drawing/2014/main" id="{DA9C6697-0450-DCCA-A0F9-4C0ED6B99A8D}"/>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8" name="Line 30">
              <a:extLst>
                <a:ext uri="{FF2B5EF4-FFF2-40B4-BE49-F238E27FC236}">
                  <a16:creationId xmlns:a16="http://schemas.microsoft.com/office/drawing/2014/main" id="{97859DBA-A513-FC4B-EFD5-A7CC1D959494}"/>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39" name="Line 31">
              <a:extLst>
                <a:ext uri="{FF2B5EF4-FFF2-40B4-BE49-F238E27FC236}">
                  <a16:creationId xmlns:a16="http://schemas.microsoft.com/office/drawing/2014/main" id="{55C19B88-E61E-C3F4-9812-6D0770759CA2}"/>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0" name="Line 32">
              <a:extLst>
                <a:ext uri="{FF2B5EF4-FFF2-40B4-BE49-F238E27FC236}">
                  <a16:creationId xmlns:a16="http://schemas.microsoft.com/office/drawing/2014/main" id="{65D5ECC9-66E8-6206-17DD-31BFA5188EBE}"/>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41" name="Line 33">
              <a:extLst>
                <a:ext uri="{FF2B5EF4-FFF2-40B4-BE49-F238E27FC236}">
                  <a16:creationId xmlns:a16="http://schemas.microsoft.com/office/drawing/2014/main" id="{E411B3AD-6230-F5DB-4727-75A7FD1C1385}"/>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5589" name="Text Box 34">
            <a:extLst>
              <a:ext uri="{FF2B5EF4-FFF2-40B4-BE49-F238E27FC236}">
                <a16:creationId xmlns:a16="http://schemas.microsoft.com/office/drawing/2014/main" id="{01F1AABF-3380-A2ED-5B63-CDACAC3AF83F}"/>
              </a:ext>
            </a:extLst>
          </p:cNvPr>
          <p:cNvSpPr txBox="1">
            <a:spLocks noChangeArrowheads="1"/>
          </p:cNvSpPr>
          <p:nvPr/>
        </p:nvSpPr>
        <p:spPr bwMode="auto">
          <a:xfrm>
            <a:off x="5435600" y="59324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195590" name="Group 35">
            <a:extLst>
              <a:ext uri="{FF2B5EF4-FFF2-40B4-BE49-F238E27FC236}">
                <a16:creationId xmlns:a16="http://schemas.microsoft.com/office/drawing/2014/main" id="{E1F358EE-8044-F8CE-31FC-FFC4C701CEB9}"/>
              </a:ext>
            </a:extLst>
          </p:cNvPr>
          <p:cNvGrpSpPr>
            <a:grpSpLocks/>
          </p:cNvGrpSpPr>
          <p:nvPr/>
        </p:nvGrpSpPr>
        <p:grpSpPr bwMode="auto">
          <a:xfrm>
            <a:off x="1476375" y="4635500"/>
            <a:ext cx="863600" cy="1008063"/>
            <a:chOff x="930" y="1933"/>
            <a:chExt cx="499" cy="817"/>
          </a:xfrm>
        </p:grpSpPr>
        <p:sp>
          <p:nvSpPr>
            <p:cNvPr id="195623" name="Oval 36">
              <a:extLst>
                <a:ext uri="{FF2B5EF4-FFF2-40B4-BE49-F238E27FC236}">
                  <a16:creationId xmlns:a16="http://schemas.microsoft.com/office/drawing/2014/main" id="{0A4B6186-5BBE-1063-ED4D-6E7CFD359B1A}"/>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624" name="Line 37">
              <a:extLst>
                <a:ext uri="{FF2B5EF4-FFF2-40B4-BE49-F238E27FC236}">
                  <a16:creationId xmlns:a16="http://schemas.microsoft.com/office/drawing/2014/main" id="{6351171E-4885-7BA5-3C93-78D173484F30}"/>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25" name="Line 38">
              <a:extLst>
                <a:ext uri="{FF2B5EF4-FFF2-40B4-BE49-F238E27FC236}">
                  <a16:creationId xmlns:a16="http://schemas.microsoft.com/office/drawing/2014/main" id="{27563D87-AD71-78D4-49BC-F065EE80988F}"/>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26" name="Line 39">
              <a:extLst>
                <a:ext uri="{FF2B5EF4-FFF2-40B4-BE49-F238E27FC236}">
                  <a16:creationId xmlns:a16="http://schemas.microsoft.com/office/drawing/2014/main" id="{EBD8467A-C0DD-3EF0-7571-D642D7642A55}"/>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27" name="Line 40">
              <a:extLst>
                <a:ext uri="{FF2B5EF4-FFF2-40B4-BE49-F238E27FC236}">
                  <a16:creationId xmlns:a16="http://schemas.microsoft.com/office/drawing/2014/main" id="{BE49F5D7-68A2-C3C5-0F85-8502D32CC106}"/>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95591" name="Group 41">
            <a:extLst>
              <a:ext uri="{FF2B5EF4-FFF2-40B4-BE49-F238E27FC236}">
                <a16:creationId xmlns:a16="http://schemas.microsoft.com/office/drawing/2014/main" id="{8937140E-417D-E639-2EBE-FEB2647967FD}"/>
              </a:ext>
            </a:extLst>
          </p:cNvPr>
          <p:cNvGrpSpPr>
            <a:grpSpLocks/>
          </p:cNvGrpSpPr>
          <p:nvPr/>
        </p:nvGrpSpPr>
        <p:grpSpPr bwMode="auto">
          <a:xfrm>
            <a:off x="1476375" y="1450975"/>
            <a:ext cx="1512888" cy="1081088"/>
            <a:chOff x="2064" y="618"/>
            <a:chExt cx="953" cy="681"/>
          </a:xfrm>
        </p:grpSpPr>
        <p:sp>
          <p:nvSpPr>
            <p:cNvPr id="195609" name="Line 42">
              <a:extLst>
                <a:ext uri="{FF2B5EF4-FFF2-40B4-BE49-F238E27FC236}">
                  <a16:creationId xmlns:a16="http://schemas.microsoft.com/office/drawing/2014/main" id="{1D587DF0-F994-1B15-5B91-067D58D780D8}"/>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0" name="Line 43">
              <a:extLst>
                <a:ext uri="{FF2B5EF4-FFF2-40B4-BE49-F238E27FC236}">
                  <a16:creationId xmlns:a16="http://schemas.microsoft.com/office/drawing/2014/main" id="{91D323EA-22DE-2C90-1C98-34DBFD652BD0}"/>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1" name="Line 44">
              <a:extLst>
                <a:ext uri="{FF2B5EF4-FFF2-40B4-BE49-F238E27FC236}">
                  <a16:creationId xmlns:a16="http://schemas.microsoft.com/office/drawing/2014/main" id="{3A6F7855-65A1-581D-93EF-747F10D3E22B}"/>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2" name="Line 45">
              <a:extLst>
                <a:ext uri="{FF2B5EF4-FFF2-40B4-BE49-F238E27FC236}">
                  <a16:creationId xmlns:a16="http://schemas.microsoft.com/office/drawing/2014/main" id="{8D90AF21-49D7-8595-0C25-69FC67D45FF1}"/>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3" name="Line 46">
              <a:extLst>
                <a:ext uri="{FF2B5EF4-FFF2-40B4-BE49-F238E27FC236}">
                  <a16:creationId xmlns:a16="http://schemas.microsoft.com/office/drawing/2014/main" id="{9D4CDB41-70B0-FB96-51C0-5CA6CC478163}"/>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4" name="Line 47">
              <a:extLst>
                <a:ext uri="{FF2B5EF4-FFF2-40B4-BE49-F238E27FC236}">
                  <a16:creationId xmlns:a16="http://schemas.microsoft.com/office/drawing/2014/main" id="{C1C6FC38-92B5-A36C-6F87-EB636DDBC12B}"/>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5" name="Line 48">
              <a:extLst>
                <a:ext uri="{FF2B5EF4-FFF2-40B4-BE49-F238E27FC236}">
                  <a16:creationId xmlns:a16="http://schemas.microsoft.com/office/drawing/2014/main" id="{6BF04202-093E-F4FA-11B8-B6C4C289B9F5}"/>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6" name="Line 49">
              <a:extLst>
                <a:ext uri="{FF2B5EF4-FFF2-40B4-BE49-F238E27FC236}">
                  <a16:creationId xmlns:a16="http://schemas.microsoft.com/office/drawing/2014/main" id="{04C02AB5-5B61-2E43-5713-533517ECAE82}"/>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7" name="Line 50">
              <a:extLst>
                <a:ext uri="{FF2B5EF4-FFF2-40B4-BE49-F238E27FC236}">
                  <a16:creationId xmlns:a16="http://schemas.microsoft.com/office/drawing/2014/main" id="{8443DCA5-2089-3459-2C83-43CB0AD8E04A}"/>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8" name="Line 51">
              <a:extLst>
                <a:ext uri="{FF2B5EF4-FFF2-40B4-BE49-F238E27FC236}">
                  <a16:creationId xmlns:a16="http://schemas.microsoft.com/office/drawing/2014/main" id="{B57A5F0E-11E8-0BFC-3199-FB811E5C7802}"/>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19" name="Line 52">
              <a:extLst>
                <a:ext uri="{FF2B5EF4-FFF2-40B4-BE49-F238E27FC236}">
                  <a16:creationId xmlns:a16="http://schemas.microsoft.com/office/drawing/2014/main" id="{C01CED02-A9F3-95C3-57FA-2C951DAF8BA7}"/>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20" name="Line 53">
              <a:extLst>
                <a:ext uri="{FF2B5EF4-FFF2-40B4-BE49-F238E27FC236}">
                  <a16:creationId xmlns:a16="http://schemas.microsoft.com/office/drawing/2014/main" id="{235C1D49-A411-9901-0D96-2DBDBE16C712}"/>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21" name="Line 54">
              <a:extLst>
                <a:ext uri="{FF2B5EF4-FFF2-40B4-BE49-F238E27FC236}">
                  <a16:creationId xmlns:a16="http://schemas.microsoft.com/office/drawing/2014/main" id="{3A3B207E-8A63-0432-50C8-B4227304DB95}"/>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622" name="Line 55">
              <a:extLst>
                <a:ext uri="{FF2B5EF4-FFF2-40B4-BE49-F238E27FC236}">
                  <a16:creationId xmlns:a16="http://schemas.microsoft.com/office/drawing/2014/main" id="{652E1DFE-8E5C-18FB-E872-65A6F50A8109}"/>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79608" name="Group 56">
            <a:extLst>
              <a:ext uri="{FF2B5EF4-FFF2-40B4-BE49-F238E27FC236}">
                <a16:creationId xmlns:a16="http://schemas.microsoft.com/office/drawing/2014/main" id="{1115FDAF-E54F-1A21-00B2-7FB0B510D894}"/>
              </a:ext>
            </a:extLst>
          </p:cNvPr>
          <p:cNvGrpSpPr>
            <a:grpSpLocks/>
          </p:cNvGrpSpPr>
          <p:nvPr/>
        </p:nvGrpSpPr>
        <p:grpSpPr bwMode="auto">
          <a:xfrm>
            <a:off x="2700338" y="4995863"/>
            <a:ext cx="2879725" cy="431800"/>
            <a:chOff x="1701" y="2886"/>
            <a:chExt cx="1814" cy="272"/>
          </a:xfrm>
        </p:grpSpPr>
        <p:sp>
          <p:nvSpPr>
            <p:cNvPr id="195607" name="Line 57">
              <a:extLst>
                <a:ext uri="{FF2B5EF4-FFF2-40B4-BE49-F238E27FC236}">
                  <a16:creationId xmlns:a16="http://schemas.microsoft.com/office/drawing/2014/main" id="{33C830F9-C339-FCDD-78C3-BF99F31C11F9}"/>
                </a:ext>
              </a:extLst>
            </p:cNvPr>
            <p:cNvSpPr>
              <a:spLocks noChangeShapeType="1"/>
            </p:cNvSpPr>
            <p:nvPr/>
          </p:nvSpPr>
          <p:spPr bwMode="auto">
            <a:xfrm>
              <a:off x="1701" y="3158"/>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5608" name="Text Box 58">
              <a:extLst>
                <a:ext uri="{FF2B5EF4-FFF2-40B4-BE49-F238E27FC236}">
                  <a16:creationId xmlns:a16="http://schemas.microsoft.com/office/drawing/2014/main" id="{FBE8A002-ABEC-8D0F-1A70-8DCDD3AA79B9}"/>
                </a:ext>
              </a:extLst>
            </p:cNvPr>
            <p:cNvSpPr txBox="1">
              <a:spLocks noChangeArrowheads="1"/>
            </p:cNvSpPr>
            <p:nvPr/>
          </p:nvSpPr>
          <p:spPr bwMode="auto">
            <a:xfrm>
              <a:off x="1927" y="2886"/>
              <a:ext cx="1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具有有效期的</a:t>
              </a:r>
              <a:r>
                <a:rPr lang="en-US" altLang="zh-CN" sz="1400" b="1">
                  <a:solidFill>
                    <a:srgbClr val="000000"/>
                  </a:solidFill>
                  <a:latin typeface="Times New Roman" panose="02020603050405020304" pitchFamily="18" charset="0"/>
                </a:rPr>
                <a:t>Ticket</a:t>
              </a:r>
            </a:p>
          </p:txBody>
        </p:sp>
      </p:grpSp>
      <p:grpSp>
        <p:nvGrpSpPr>
          <p:cNvPr id="279611" name="Group 59">
            <a:extLst>
              <a:ext uri="{FF2B5EF4-FFF2-40B4-BE49-F238E27FC236}">
                <a16:creationId xmlns:a16="http://schemas.microsoft.com/office/drawing/2014/main" id="{4C58D741-9CE5-B06F-B1A5-648C0C369AC1}"/>
              </a:ext>
            </a:extLst>
          </p:cNvPr>
          <p:cNvGrpSpPr>
            <a:grpSpLocks/>
          </p:cNvGrpSpPr>
          <p:nvPr/>
        </p:nvGrpSpPr>
        <p:grpSpPr bwMode="auto">
          <a:xfrm>
            <a:off x="2987675" y="1773238"/>
            <a:ext cx="2520950" cy="503237"/>
            <a:chOff x="1882" y="845"/>
            <a:chExt cx="1588" cy="317"/>
          </a:xfrm>
        </p:grpSpPr>
        <p:sp>
          <p:nvSpPr>
            <p:cNvPr id="195605" name="Line 60">
              <a:extLst>
                <a:ext uri="{FF2B5EF4-FFF2-40B4-BE49-F238E27FC236}">
                  <a16:creationId xmlns:a16="http://schemas.microsoft.com/office/drawing/2014/main" id="{E66B535C-6970-B716-1658-A30612FA1200}"/>
                </a:ext>
              </a:extLst>
            </p:cNvPr>
            <p:cNvSpPr>
              <a:spLocks noChangeShapeType="1"/>
            </p:cNvSpPr>
            <p:nvPr/>
          </p:nvSpPr>
          <p:spPr bwMode="auto">
            <a:xfrm>
              <a:off x="1882" y="1162"/>
              <a:ext cx="1588" cy="0"/>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5606" name="Text Box 61">
              <a:extLst>
                <a:ext uri="{FF2B5EF4-FFF2-40B4-BE49-F238E27FC236}">
                  <a16:creationId xmlns:a16="http://schemas.microsoft.com/office/drawing/2014/main" id="{98E7EF8B-6FA1-E51C-8DF9-D4B63878E4DB}"/>
                </a:ext>
              </a:extLst>
            </p:cNvPr>
            <p:cNvSpPr txBox="1">
              <a:spLocks noChangeArrowheads="1"/>
            </p:cNvSpPr>
            <p:nvPr/>
          </p:nvSpPr>
          <p:spPr bwMode="auto">
            <a:xfrm>
              <a:off x="2018" y="845"/>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grpSp>
      <p:grpSp>
        <p:nvGrpSpPr>
          <p:cNvPr id="279614" name="Group 62">
            <a:extLst>
              <a:ext uri="{FF2B5EF4-FFF2-40B4-BE49-F238E27FC236}">
                <a16:creationId xmlns:a16="http://schemas.microsoft.com/office/drawing/2014/main" id="{E414BAC8-4806-A68F-46C3-E211FE7CC8BD}"/>
              </a:ext>
            </a:extLst>
          </p:cNvPr>
          <p:cNvGrpSpPr>
            <a:grpSpLocks/>
          </p:cNvGrpSpPr>
          <p:nvPr/>
        </p:nvGrpSpPr>
        <p:grpSpPr bwMode="auto">
          <a:xfrm>
            <a:off x="6300788" y="3051175"/>
            <a:ext cx="2016125" cy="1655763"/>
            <a:chOff x="3969" y="1661"/>
            <a:chExt cx="1270" cy="1043"/>
          </a:xfrm>
        </p:grpSpPr>
        <p:sp>
          <p:nvSpPr>
            <p:cNvPr id="195603" name="Line 63">
              <a:extLst>
                <a:ext uri="{FF2B5EF4-FFF2-40B4-BE49-F238E27FC236}">
                  <a16:creationId xmlns:a16="http://schemas.microsoft.com/office/drawing/2014/main" id="{06B51F43-E7E6-86A3-B5F8-D72786751DDB}"/>
                </a:ext>
              </a:extLst>
            </p:cNvPr>
            <p:cNvSpPr>
              <a:spLocks noChangeShapeType="1"/>
            </p:cNvSpPr>
            <p:nvPr/>
          </p:nvSpPr>
          <p:spPr bwMode="auto">
            <a:xfrm>
              <a:off x="3969" y="1661"/>
              <a:ext cx="0" cy="1043"/>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5604" name="Text Box 64">
              <a:extLst>
                <a:ext uri="{FF2B5EF4-FFF2-40B4-BE49-F238E27FC236}">
                  <a16:creationId xmlns:a16="http://schemas.microsoft.com/office/drawing/2014/main" id="{48133C96-2566-6C23-DC1F-5CC1C60EB0C3}"/>
                </a:ext>
              </a:extLst>
            </p:cNvPr>
            <p:cNvSpPr txBox="1">
              <a:spLocks noChangeArrowheads="1"/>
            </p:cNvSpPr>
            <p:nvPr/>
          </p:nvSpPr>
          <p:spPr bwMode="auto">
            <a:xfrm>
              <a:off x="3969" y="1933"/>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sp>
        <p:nvSpPr>
          <p:cNvPr id="195595" name="Text Box 65">
            <a:extLst>
              <a:ext uri="{FF2B5EF4-FFF2-40B4-BE49-F238E27FC236}">
                <a16:creationId xmlns:a16="http://schemas.microsoft.com/office/drawing/2014/main" id="{B901294B-F339-F284-8FFE-ADCAD0A3060E}"/>
              </a:ext>
            </a:extLst>
          </p:cNvPr>
          <p:cNvSpPr txBox="1">
            <a:spLocks noChangeArrowheads="1"/>
          </p:cNvSpPr>
          <p:nvPr/>
        </p:nvSpPr>
        <p:spPr bwMode="auto">
          <a:xfrm>
            <a:off x="1116013" y="261937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195596" name="Text Box 66">
            <a:extLst>
              <a:ext uri="{FF2B5EF4-FFF2-40B4-BE49-F238E27FC236}">
                <a16:creationId xmlns:a16="http://schemas.microsoft.com/office/drawing/2014/main" id="{07FF02A1-F7B1-7FB4-D8F6-79EE6DDBC135}"/>
              </a:ext>
            </a:extLst>
          </p:cNvPr>
          <p:cNvSpPr txBox="1">
            <a:spLocks noChangeArrowheads="1"/>
          </p:cNvSpPr>
          <p:nvPr/>
        </p:nvSpPr>
        <p:spPr bwMode="auto">
          <a:xfrm>
            <a:off x="1116013" y="564356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79619" name="Group 67">
            <a:extLst>
              <a:ext uri="{FF2B5EF4-FFF2-40B4-BE49-F238E27FC236}">
                <a16:creationId xmlns:a16="http://schemas.microsoft.com/office/drawing/2014/main" id="{4B6F342C-98ED-74AA-F7F0-9F791F2EB367}"/>
              </a:ext>
            </a:extLst>
          </p:cNvPr>
          <p:cNvGrpSpPr>
            <a:grpSpLocks/>
          </p:cNvGrpSpPr>
          <p:nvPr/>
        </p:nvGrpSpPr>
        <p:grpSpPr bwMode="auto">
          <a:xfrm>
            <a:off x="1979613" y="2835275"/>
            <a:ext cx="1584325" cy="1657350"/>
            <a:chOff x="1247" y="1525"/>
            <a:chExt cx="998" cy="1044"/>
          </a:xfrm>
        </p:grpSpPr>
        <p:sp>
          <p:nvSpPr>
            <p:cNvPr id="195601" name="Line 68">
              <a:extLst>
                <a:ext uri="{FF2B5EF4-FFF2-40B4-BE49-F238E27FC236}">
                  <a16:creationId xmlns:a16="http://schemas.microsoft.com/office/drawing/2014/main" id="{50C8FB2B-C0F4-8EF2-BE27-F86A31BC3015}"/>
                </a:ext>
              </a:extLst>
            </p:cNvPr>
            <p:cNvSpPr>
              <a:spLocks noChangeShapeType="1"/>
            </p:cNvSpPr>
            <p:nvPr/>
          </p:nvSpPr>
          <p:spPr bwMode="auto">
            <a:xfrm flipV="1">
              <a:off x="1247" y="1525"/>
              <a:ext cx="0" cy="1044"/>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5602" name="Text Box 69">
              <a:extLst>
                <a:ext uri="{FF2B5EF4-FFF2-40B4-BE49-F238E27FC236}">
                  <a16:creationId xmlns:a16="http://schemas.microsoft.com/office/drawing/2014/main" id="{123E3286-B3B9-B59F-BBD4-D21FB5011690}"/>
                </a:ext>
              </a:extLst>
            </p:cNvPr>
            <p:cNvSpPr txBox="1">
              <a:spLocks noChangeArrowheads="1"/>
            </p:cNvSpPr>
            <p:nvPr/>
          </p:nvSpPr>
          <p:spPr bwMode="auto">
            <a:xfrm>
              <a:off x="1292" y="1706"/>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共享用户口令</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grpSp>
      <p:grpSp>
        <p:nvGrpSpPr>
          <p:cNvPr id="279622" name="Group 70">
            <a:extLst>
              <a:ext uri="{FF2B5EF4-FFF2-40B4-BE49-F238E27FC236}">
                <a16:creationId xmlns:a16="http://schemas.microsoft.com/office/drawing/2014/main" id="{3859F98F-34D2-B3E6-248C-E6087D66551C}"/>
              </a:ext>
            </a:extLst>
          </p:cNvPr>
          <p:cNvGrpSpPr>
            <a:grpSpLocks/>
          </p:cNvGrpSpPr>
          <p:nvPr/>
        </p:nvGrpSpPr>
        <p:grpSpPr bwMode="auto">
          <a:xfrm>
            <a:off x="2339975" y="2690813"/>
            <a:ext cx="3671888" cy="2160587"/>
            <a:chOff x="1474" y="1434"/>
            <a:chExt cx="2313" cy="1361"/>
          </a:xfrm>
        </p:grpSpPr>
        <p:sp>
          <p:nvSpPr>
            <p:cNvPr id="195599" name="Line 71">
              <a:extLst>
                <a:ext uri="{FF2B5EF4-FFF2-40B4-BE49-F238E27FC236}">
                  <a16:creationId xmlns:a16="http://schemas.microsoft.com/office/drawing/2014/main" id="{285FB814-5F9F-9588-6EDD-CEDA3A15B158}"/>
                </a:ext>
              </a:extLst>
            </p:cNvPr>
            <p:cNvSpPr>
              <a:spLocks noChangeShapeType="1"/>
            </p:cNvSpPr>
            <p:nvPr/>
          </p:nvSpPr>
          <p:spPr bwMode="auto">
            <a:xfrm flipV="1">
              <a:off x="1474" y="1434"/>
              <a:ext cx="1950" cy="1361"/>
            </a:xfrm>
            <a:prstGeom prst="line">
              <a:avLst/>
            </a:prstGeom>
            <a:noFill/>
            <a:ln w="9525">
              <a:solidFill>
                <a:schemeClr val="tx2"/>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5600" name="Text Box 72">
              <a:extLst>
                <a:ext uri="{FF2B5EF4-FFF2-40B4-BE49-F238E27FC236}">
                  <a16:creationId xmlns:a16="http://schemas.microsoft.com/office/drawing/2014/main" id="{CDA1AD0C-ECEB-5EE5-59C7-9EA49687469A}"/>
                </a:ext>
              </a:extLst>
            </p:cNvPr>
            <p:cNvSpPr txBox="1">
              <a:spLocks noChangeArrowheads="1"/>
            </p:cNvSpPr>
            <p:nvPr/>
          </p:nvSpPr>
          <p:spPr bwMode="auto">
            <a:xfrm>
              <a:off x="2381" y="2115"/>
              <a:ext cx="14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购买具有有效期的</a:t>
              </a:r>
              <a:r>
                <a:rPr lang="en-US" altLang="zh-CN" sz="1400" b="1">
                  <a:solidFill>
                    <a:srgbClr val="000000"/>
                  </a:solidFill>
                  <a:latin typeface="Times New Roman" panose="02020603050405020304" pitchFamily="18" charset="0"/>
                </a:rPr>
                <a:t>Ticket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9619"/>
                                        </p:tgtEl>
                                        <p:attrNameLst>
                                          <p:attrName>style.visibility</p:attrName>
                                        </p:attrNameLst>
                                      </p:cBhvr>
                                      <p:to>
                                        <p:strVal val="visible"/>
                                      </p:to>
                                    </p:set>
                                    <p:anim calcmode="lin" valueType="num">
                                      <p:cBhvr additive="base">
                                        <p:cTn id="7" dur="500" fill="hold"/>
                                        <p:tgtEl>
                                          <p:spTgt spid="279619"/>
                                        </p:tgtEl>
                                        <p:attrNameLst>
                                          <p:attrName>ppt_x</p:attrName>
                                        </p:attrNameLst>
                                      </p:cBhvr>
                                      <p:tavLst>
                                        <p:tav tm="0">
                                          <p:val>
                                            <p:strVal val="#ppt_x"/>
                                          </p:val>
                                        </p:tav>
                                        <p:tav tm="100000">
                                          <p:val>
                                            <p:strVal val="#ppt_x"/>
                                          </p:val>
                                        </p:tav>
                                      </p:tavLst>
                                    </p:anim>
                                    <p:anim calcmode="lin" valueType="num">
                                      <p:cBhvr additive="base">
                                        <p:cTn id="8" dur="500" fill="hold"/>
                                        <p:tgtEl>
                                          <p:spTgt spid="2796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9611"/>
                                        </p:tgtEl>
                                        <p:attrNameLst>
                                          <p:attrName>style.visibility</p:attrName>
                                        </p:attrNameLst>
                                      </p:cBhvr>
                                      <p:to>
                                        <p:strVal val="visible"/>
                                      </p:to>
                                    </p:set>
                                    <p:anim calcmode="lin" valueType="num">
                                      <p:cBhvr additive="base">
                                        <p:cTn id="13" dur="500" fill="hold"/>
                                        <p:tgtEl>
                                          <p:spTgt spid="279611"/>
                                        </p:tgtEl>
                                        <p:attrNameLst>
                                          <p:attrName>ppt_x</p:attrName>
                                        </p:attrNameLst>
                                      </p:cBhvr>
                                      <p:tavLst>
                                        <p:tav tm="0">
                                          <p:val>
                                            <p:strVal val="#ppt_x"/>
                                          </p:val>
                                        </p:tav>
                                        <p:tav tm="100000">
                                          <p:val>
                                            <p:strVal val="#ppt_x"/>
                                          </p:val>
                                        </p:tav>
                                      </p:tavLst>
                                    </p:anim>
                                    <p:anim calcmode="lin" valueType="num">
                                      <p:cBhvr additive="base">
                                        <p:cTn id="14" dur="500" fill="hold"/>
                                        <p:tgtEl>
                                          <p:spTgt spid="2796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79614"/>
                                        </p:tgtEl>
                                        <p:attrNameLst>
                                          <p:attrName>style.visibility</p:attrName>
                                        </p:attrNameLst>
                                      </p:cBhvr>
                                      <p:to>
                                        <p:strVal val="visible"/>
                                      </p:to>
                                    </p:set>
                                    <p:anim calcmode="lin" valueType="num">
                                      <p:cBhvr additive="base">
                                        <p:cTn id="19" dur="500" fill="hold"/>
                                        <p:tgtEl>
                                          <p:spTgt spid="279614"/>
                                        </p:tgtEl>
                                        <p:attrNameLst>
                                          <p:attrName>ppt_x</p:attrName>
                                        </p:attrNameLst>
                                      </p:cBhvr>
                                      <p:tavLst>
                                        <p:tav tm="0">
                                          <p:val>
                                            <p:strVal val="1+#ppt_w/2"/>
                                          </p:val>
                                        </p:tav>
                                        <p:tav tm="100000">
                                          <p:val>
                                            <p:strVal val="#ppt_x"/>
                                          </p:val>
                                        </p:tav>
                                      </p:tavLst>
                                    </p:anim>
                                    <p:anim calcmode="lin" valueType="num">
                                      <p:cBhvr additive="base">
                                        <p:cTn id="20" dur="500" fill="hold"/>
                                        <p:tgtEl>
                                          <p:spTgt spid="2796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9622"/>
                                        </p:tgtEl>
                                        <p:attrNameLst>
                                          <p:attrName>style.visibility</p:attrName>
                                        </p:attrNameLst>
                                      </p:cBhvr>
                                      <p:to>
                                        <p:strVal val="visible"/>
                                      </p:to>
                                    </p:set>
                                    <p:anim calcmode="lin" valueType="num">
                                      <p:cBhvr additive="base">
                                        <p:cTn id="25" dur="500" fill="hold"/>
                                        <p:tgtEl>
                                          <p:spTgt spid="279622"/>
                                        </p:tgtEl>
                                        <p:attrNameLst>
                                          <p:attrName>ppt_x</p:attrName>
                                        </p:attrNameLst>
                                      </p:cBhvr>
                                      <p:tavLst>
                                        <p:tav tm="0">
                                          <p:val>
                                            <p:strVal val="#ppt_x"/>
                                          </p:val>
                                        </p:tav>
                                        <p:tav tm="100000">
                                          <p:val>
                                            <p:strVal val="#ppt_x"/>
                                          </p:val>
                                        </p:tav>
                                      </p:tavLst>
                                    </p:anim>
                                    <p:anim calcmode="lin" valueType="num">
                                      <p:cBhvr additive="base">
                                        <p:cTn id="26" dur="500" fill="hold"/>
                                        <p:tgtEl>
                                          <p:spTgt spid="27962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9608"/>
                                        </p:tgtEl>
                                        <p:attrNameLst>
                                          <p:attrName>style.visibility</p:attrName>
                                        </p:attrNameLst>
                                      </p:cBhvr>
                                      <p:to>
                                        <p:strVal val="visible"/>
                                      </p:to>
                                    </p:set>
                                    <p:anim calcmode="lin" valueType="num">
                                      <p:cBhvr additive="base">
                                        <p:cTn id="31" dur="500" fill="hold"/>
                                        <p:tgtEl>
                                          <p:spTgt spid="279608"/>
                                        </p:tgtEl>
                                        <p:attrNameLst>
                                          <p:attrName>ppt_x</p:attrName>
                                        </p:attrNameLst>
                                      </p:cBhvr>
                                      <p:tavLst>
                                        <p:tav tm="0">
                                          <p:val>
                                            <p:strVal val="#ppt_x"/>
                                          </p:val>
                                        </p:tav>
                                        <p:tav tm="100000">
                                          <p:val>
                                            <p:strVal val="#ppt_x"/>
                                          </p:val>
                                        </p:tav>
                                      </p:tavLst>
                                    </p:anim>
                                    <p:anim calcmode="lin" valueType="num">
                                      <p:cBhvr additive="base">
                                        <p:cTn id="32" dur="500" fill="hold"/>
                                        <p:tgtEl>
                                          <p:spTgt spid="279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a:extLst>
              <a:ext uri="{FF2B5EF4-FFF2-40B4-BE49-F238E27FC236}">
                <a16:creationId xmlns:a16="http://schemas.microsoft.com/office/drawing/2014/main" id="{37822370-11D0-A701-7448-3CDE3D825016}"/>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97634" name="Group 3">
            <a:extLst>
              <a:ext uri="{FF2B5EF4-FFF2-40B4-BE49-F238E27FC236}">
                <a16:creationId xmlns:a16="http://schemas.microsoft.com/office/drawing/2014/main" id="{C3DF2CC9-19FE-A1C5-31D1-C3603F1C414B}"/>
              </a:ext>
            </a:extLst>
          </p:cNvPr>
          <p:cNvGrpSpPr>
            <a:grpSpLocks/>
          </p:cNvGrpSpPr>
          <p:nvPr/>
        </p:nvGrpSpPr>
        <p:grpSpPr bwMode="auto">
          <a:xfrm>
            <a:off x="5508625" y="1555750"/>
            <a:ext cx="1512888" cy="1114425"/>
            <a:chOff x="3107" y="709"/>
            <a:chExt cx="953" cy="702"/>
          </a:xfrm>
        </p:grpSpPr>
        <p:sp>
          <p:nvSpPr>
            <p:cNvPr id="197707" name="Line 4">
              <a:extLst>
                <a:ext uri="{FF2B5EF4-FFF2-40B4-BE49-F238E27FC236}">
                  <a16:creationId xmlns:a16="http://schemas.microsoft.com/office/drawing/2014/main" id="{C7806FF4-63BF-CED3-44DE-68BD1F950990}"/>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8" name="Line 5">
              <a:extLst>
                <a:ext uri="{FF2B5EF4-FFF2-40B4-BE49-F238E27FC236}">
                  <a16:creationId xmlns:a16="http://schemas.microsoft.com/office/drawing/2014/main" id="{17AAF922-44E4-DF57-AC22-544D45FE208A}"/>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9" name="Line 6">
              <a:extLst>
                <a:ext uri="{FF2B5EF4-FFF2-40B4-BE49-F238E27FC236}">
                  <a16:creationId xmlns:a16="http://schemas.microsoft.com/office/drawing/2014/main" id="{BAAD6C39-2A7D-4E7C-378E-B40EACF87E70}"/>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0" name="Line 7">
              <a:extLst>
                <a:ext uri="{FF2B5EF4-FFF2-40B4-BE49-F238E27FC236}">
                  <a16:creationId xmlns:a16="http://schemas.microsoft.com/office/drawing/2014/main" id="{FC6FAFDF-54D1-8A72-2C8D-DEE566E22174}"/>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1" name="Line 8">
              <a:extLst>
                <a:ext uri="{FF2B5EF4-FFF2-40B4-BE49-F238E27FC236}">
                  <a16:creationId xmlns:a16="http://schemas.microsoft.com/office/drawing/2014/main" id="{471E72A9-C09B-DF82-DAC7-D4AF3EB0B600}"/>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2" name="Line 9">
              <a:extLst>
                <a:ext uri="{FF2B5EF4-FFF2-40B4-BE49-F238E27FC236}">
                  <a16:creationId xmlns:a16="http://schemas.microsoft.com/office/drawing/2014/main" id="{7B21084E-41F8-982A-2383-ECD617BF5A1D}"/>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3" name="Line 10">
              <a:extLst>
                <a:ext uri="{FF2B5EF4-FFF2-40B4-BE49-F238E27FC236}">
                  <a16:creationId xmlns:a16="http://schemas.microsoft.com/office/drawing/2014/main" id="{B46353BE-B784-016D-D74C-001731006D8D}"/>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4" name="Line 11">
              <a:extLst>
                <a:ext uri="{FF2B5EF4-FFF2-40B4-BE49-F238E27FC236}">
                  <a16:creationId xmlns:a16="http://schemas.microsoft.com/office/drawing/2014/main" id="{B2FEDF4E-017B-257C-5F6B-74C1A71C4E3C}"/>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5" name="Line 12">
              <a:extLst>
                <a:ext uri="{FF2B5EF4-FFF2-40B4-BE49-F238E27FC236}">
                  <a16:creationId xmlns:a16="http://schemas.microsoft.com/office/drawing/2014/main" id="{731D65E7-0001-FE67-56B5-50ECEDBD7BA0}"/>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6" name="Line 13">
              <a:extLst>
                <a:ext uri="{FF2B5EF4-FFF2-40B4-BE49-F238E27FC236}">
                  <a16:creationId xmlns:a16="http://schemas.microsoft.com/office/drawing/2014/main" id="{1DA972F8-651F-ED34-09C9-88E340F45669}"/>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7" name="Line 14">
              <a:extLst>
                <a:ext uri="{FF2B5EF4-FFF2-40B4-BE49-F238E27FC236}">
                  <a16:creationId xmlns:a16="http://schemas.microsoft.com/office/drawing/2014/main" id="{30865D1B-4A5D-B400-6DD6-CA561BDA199F}"/>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8" name="Line 15">
              <a:extLst>
                <a:ext uri="{FF2B5EF4-FFF2-40B4-BE49-F238E27FC236}">
                  <a16:creationId xmlns:a16="http://schemas.microsoft.com/office/drawing/2014/main" id="{0CFC6708-C59C-5096-EAA2-55FC30190EE5}"/>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19" name="Line 16">
              <a:extLst>
                <a:ext uri="{FF2B5EF4-FFF2-40B4-BE49-F238E27FC236}">
                  <a16:creationId xmlns:a16="http://schemas.microsoft.com/office/drawing/2014/main" id="{BE5407E5-0607-0440-5BF4-DAFCF3A902A6}"/>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20" name="Line 17">
              <a:extLst>
                <a:ext uri="{FF2B5EF4-FFF2-40B4-BE49-F238E27FC236}">
                  <a16:creationId xmlns:a16="http://schemas.microsoft.com/office/drawing/2014/main" id="{9E973F52-7E85-42C4-1B1C-5664DDCA8F1F}"/>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7635" name="Text Box 18">
            <a:extLst>
              <a:ext uri="{FF2B5EF4-FFF2-40B4-BE49-F238E27FC236}">
                <a16:creationId xmlns:a16="http://schemas.microsoft.com/office/drawing/2014/main" id="{BDBEB666-2602-3AA5-D89B-484B8868E456}"/>
              </a:ext>
            </a:extLst>
          </p:cNvPr>
          <p:cNvSpPr txBox="1">
            <a:spLocks noChangeArrowheads="1"/>
          </p:cNvSpPr>
          <p:nvPr/>
        </p:nvSpPr>
        <p:spPr bwMode="auto">
          <a:xfrm>
            <a:off x="5292725" y="2635250"/>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197636" name="Group 19">
            <a:extLst>
              <a:ext uri="{FF2B5EF4-FFF2-40B4-BE49-F238E27FC236}">
                <a16:creationId xmlns:a16="http://schemas.microsoft.com/office/drawing/2014/main" id="{3258159F-39E5-F733-7A4C-1A4AC94092C5}"/>
              </a:ext>
            </a:extLst>
          </p:cNvPr>
          <p:cNvGrpSpPr>
            <a:grpSpLocks/>
          </p:cNvGrpSpPr>
          <p:nvPr/>
        </p:nvGrpSpPr>
        <p:grpSpPr bwMode="auto">
          <a:xfrm>
            <a:off x="5651500" y="4795838"/>
            <a:ext cx="1512888" cy="1081087"/>
            <a:chOff x="3515" y="2931"/>
            <a:chExt cx="953" cy="681"/>
          </a:xfrm>
        </p:grpSpPr>
        <p:sp>
          <p:nvSpPr>
            <p:cNvPr id="197693" name="Line 20">
              <a:extLst>
                <a:ext uri="{FF2B5EF4-FFF2-40B4-BE49-F238E27FC236}">
                  <a16:creationId xmlns:a16="http://schemas.microsoft.com/office/drawing/2014/main" id="{A70AAC6F-8E91-D272-1313-A3BF3B3CA31E}"/>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4" name="Line 21">
              <a:extLst>
                <a:ext uri="{FF2B5EF4-FFF2-40B4-BE49-F238E27FC236}">
                  <a16:creationId xmlns:a16="http://schemas.microsoft.com/office/drawing/2014/main" id="{BC4858D7-69F2-CED1-FEA9-531473EE2BBC}"/>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5" name="Line 22">
              <a:extLst>
                <a:ext uri="{FF2B5EF4-FFF2-40B4-BE49-F238E27FC236}">
                  <a16:creationId xmlns:a16="http://schemas.microsoft.com/office/drawing/2014/main" id="{47CF5E20-6465-103E-3DB8-2DF6333AC20B}"/>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6" name="Line 23">
              <a:extLst>
                <a:ext uri="{FF2B5EF4-FFF2-40B4-BE49-F238E27FC236}">
                  <a16:creationId xmlns:a16="http://schemas.microsoft.com/office/drawing/2014/main" id="{C67E09A3-10F0-9870-E146-C0C85C997F74}"/>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7" name="Line 24">
              <a:extLst>
                <a:ext uri="{FF2B5EF4-FFF2-40B4-BE49-F238E27FC236}">
                  <a16:creationId xmlns:a16="http://schemas.microsoft.com/office/drawing/2014/main" id="{61FF38BA-C248-BF56-EDA7-F42711994141}"/>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8" name="Line 25">
              <a:extLst>
                <a:ext uri="{FF2B5EF4-FFF2-40B4-BE49-F238E27FC236}">
                  <a16:creationId xmlns:a16="http://schemas.microsoft.com/office/drawing/2014/main" id="{6A51225B-72FD-F849-45EF-3F75582BA871}"/>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9" name="Line 26">
              <a:extLst>
                <a:ext uri="{FF2B5EF4-FFF2-40B4-BE49-F238E27FC236}">
                  <a16:creationId xmlns:a16="http://schemas.microsoft.com/office/drawing/2014/main" id="{D8622647-CBF2-22BD-23E0-132221438950}"/>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0" name="Line 27">
              <a:extLst>
                <a:ext uri="{FF2B5EF4-FFF2-40B4-BE49-F238E27FC236}">
                  <a16:creationId xmlns:a16="http://schemas.microsoft.com/office/drawing/2014/main" id="{4359B289-FC09-68F6-CFE0-DED383C2BF62}"/>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1" name="Line 28">
              <a:extLst>
                <a:ext uri="{FF2B5EF4-FFF2-40B4-BE49-F238E27FC236}">
                  <a16:creationId xmlns:a16="http://schemas.microsoft.com/office/drawing/2014/main" id="{7ACE626F-6920-9BEF-FA35-E6A49D3CCA12}"/>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2" name="Line 29">
              <a:extLst>
                <a:ext uri="{FF2B5EF4-FFF2-40B4-BE49-F238E27FC236}">
                  <a16:creationId xmlns:a16="http://schemas.microsoft.com/office/drawing/2014/main" id="{00A93CC4-C5CC-C859-2C37-DF6B8888BA6A}"/>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3" name="Line 30">
              <a:extLst>
                <a:ext uri="{FF2B5EF4-FFF2-40B4-BE49-F238E27FC236}">
                  <a16:creationId xmlns:a16="http://schemas.microsoft.com/office/drawing/2014/main" id="{D636A03F-FCB0-3C6A-B3E0-18859331B6FD}"/>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4" name="Line 31">
              <a:extLst>
                <a:ext uri="{FF2B5EF4-FFF2-40B4-BE49-F238E27FC236}">
                  <a16:creationId xmlns:a16="http://schemas.microsoft.com/office/drawing/2014/main" id="{A368CBBF-12C2-8047-B2AB-E99563882F4D}"/>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5" name="Line 32">
              <a:extLst>
                <a:ext uri="{FF2B5EF4-FFF2-40B4-BE49-F238E27FC236}">
                  <a16:creationId xmlns:a16="http://schemas.microsoft.com/office/drawing/2014/main" id="{15D3D4FB-A87F-B525-686C-2482B1033551}"/>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706" name="Line 33">
              <a:extLst>
                <a:ext uri="{FF2B5EF4-FFF2-40B4-BE49-F238E27FC236}">
                  <a16:creationId xmlns:a16="http://schemas.microsoft.com/office/drawing/2014/main" id="{B7A6F057-40F0-0876-A354-2BBDD38011C5}"/>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7637" name="Text Box 34">
            <a:extLst>
              <a:ext uri="{FF2B5EF4-FFF2-40B4-BE49-F238E27FC236}">
                <a16:creationId xmlns:a16="http://schemas.microsoft.com/office/drawing/2014/main" id="{9DB7C27D-43D0-8D64-E47B-0DE7326B4C86}"/>
              </a:ext>
            </a:extLst>
          </p:cNvPr>
          <p:cNvSpPr txBox="1">
            <a:spLocks noChangeArrowheads="1"/>
          </p:cNvSpPr>
          <p:nvPr/>
        </p:nvSpPr>
        <p:spPr bwMode="auto">
          <a:xfrm>
            <a:off x="5435600" y="594836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197638" name="Group 35">
            <a:extLst>
              <a:ext uri="{FF2B5EF4-FFF2-40B4-BE49-F238E27FC236}">
                <a16:creationId xmlns:a16="http://schemas.microsoft.com/office/drawing/2014/main" id="{E678B5F4-B9CE-972F-4F98-90AF3FE3D765}"/>
              </a:ext>
            </a:extLst>
          </p:cNvPr>
          <p:cNvGrpSpPr>
            <a:grpSpLocks/>
          </p:cNvGrpSpPr>
          <p:nvPr/>
        </p:nvGrpSpPr>
        <p:grpSpPr bwMode="auto">
          <a:xfrm>
            <a:off x="1476375" y="4651375"/>
            <a:ext cx="863600" cy="1008063"/>
            <a:chOff x="930" y="1933"/>
            <a:chExt cx="499" cy="817"/>
          </a:xfrm>
        </p:grpSpPr>
        <p:sp>
          <p:nvSpPr>
            <p:cNvPr id="197688" name="Oval 36">
              <a:extLst>
                <a:ext uri="{FF2B5EF4-FFF2-40B4-BE49-F238E27FC236}">
                  <a16:creationId xmlns:a16="http://schemas.microsoft.com/office/drawing/2014/main" id="{1C15F1F7-B32E-2C7F-3595-EA3BBFE067A7}"/>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89" name="Line 37">
              <a:extLst>
                <a:ext uri="{FF2B5EF4-FFF2-40B4-BE49-F238E27FC236}">
                  <a16:creationId xmlns:a16="http://schemas.microsoft.com/office/drawing/2014/main" id="{56E21413-D662-1C39-81B4-718F5E05EDB3}"/>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0" name="Line 38">
              <a:extLst>
                <a:ext uri="{FF2B5EF4-FFF2-40B4-BE49-F238E27FC236}">
                  <a16:creationId xmlns:a16="http://schemas.microsoft.com/office/drawing/2014/main" id="{E812F072-B195-2E1E-78FC-6B9EC56CC90F}"/>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1" name="Line 39">
              <a:extLst>
                <a:ext uri="{FF2B5EF4-FFF2-40B4-BE49-F238E27FC236}">
                  <a16:creationId xmlns:a16="http://schemas.microsoft.com/office/drawing/2014/main" id="{C9FD6EC0-9DA0-2827-1DF5-180446BE7B75}"/>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92" name="Line 40">
              <a:extLst>
                <a:ext uri="{FF2B5EF4-FFF2-40B4-BE49-F238E27FC236}">
                  <a16:creationId xmlns:a16="http://schemas.microsoft.com/office/drawing/2014/main" id="{8CC4B3EB-9D5E-3344-A1E5-DFEF705C4D64}"/>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97639" name="Group 41">
            <a:extLst>
              <a:ext uri="{FF2B5EF4-FFF2-40B4-BE49-F238E27FC236}">
                <a16:creationId xmlns:a16="http://schemas.microsoft.com/office/drawing/2014/main" id="{9D258BE7-E206-C3EB-4F3F-EDE7FC30EF21}"/>
              </a:ext>
            </a:extLst>
          </p:cNvPr>
          <p:cNvGrpSpPr>
            <a:grpSpLocks/>
          </p:cNvGrpSpPr>
          <p:nvPr/>
        </p:nvGrpSpPr>
        <p:grpSpPr bwMode="auto">
          <a:xfrm>
            <a:off x="1476375" y="1555750"/>
            <a:ext cx="1512888" cy="1081088"/>
            <a:chOff x="2064" y="618"/>
            <a:chExt cx="953" cy="681"/>
          </a:xfrm>
        </p:grpSpPr>
        <p:sp>
          <p:nvSpPr>
            <p:cNvPr id="197674" name="Line 42">
              <a:extLst>
                <a:ext uri="{FF2B5EF4-FFF2-40B4-BE49-F238E27FC236}">
                  <a16:creationId xmlns:a16="http://schemas.microsoft.com/office/drawing/2014/main" id="{BC045A67-9C85-4068-4FA0-3319ED37A651}"/>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75" name="Line 43">
              <a:extLst>
                <a:ext uri="{FF2B5EF4-FFF2-40B4-BE49-F238E27FC236}">
                  <a16:creationId xmlns:a16="http://schemas.microsoft.com/office/drawing/2014/main" id="{70A49623-556E-7FE7-F673-82398B0A701C}"/>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76" name="Line 44">
              <a:extLst>
                <a:ext uri="{FF2B5EF4-FFF2-40B4-BE49-F238E27FC236}">
                  <a16:creationId xmlns:a16="http://schemas.microsoft.com/office/drawing/2014/main" id="{4935EC95-6127-DD13-47AB-23BEBA01DAD9}"/>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77" name="Line 45">
              <a:extLst>
                <a:ext uri="{FF2B5EF4-FFF2-40B4-BE49-F238E27FC236}">
                  <a16:creationId xmlns:a16="http://schemas.microsoft.com/office/drawing/2014/main" id="{13B0DC25-4F2C-CA67-35C8-E2CBD57F7FFC}"/>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78" name="Line 46">
              <a:extLst>
                <a:ext uri="{FF2B5EF4-FFF2-40B4-BE49-F238E27FC236}">
                  <a16:creationId xmlns:a16="http://schemas.microsoft.com/office/drawing/2014/main" id="{F959723D-4A69-CBEB-4BD3-BD0442D217E1}"/>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79" name="Line 47">
              <a:extLst>
                <a:ext uri="{FF2B5EF4-FFF2-40B4-BE49-F238E27FC236}">
                  <a16:creationId xmlns:a16="http://schemas.microsoft.com/office/drawing/2014/main" id="{7DBDC797-868D-832C-18E5-BF57D617F53E}"/>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0" name="Line 48">
              <a:extLst>
                <a:ext uri="{FF2B5EF4-FFF2-40B4-BE49-F238E27FC236}">
                  <a16:creationId xmlns:a16="http://schemas.microsoft.com/office/drawing/2014/main" id="{AC084393-2939-19CF-209A-8F4FD099D360}"/>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1" name="Line 49">
              <a:extLst>
                <a:ext uri="{FF2B5EF4-FFF2-40B4-BE49-F238E27FC236}">
                  <a16:creationId xmlns:a16="http://schemas.microsoft.com/office/drawing/2014/main" id="{EE88704A-D196-7588-9943-6D097FCE6B8F}"/>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2" name="Line 50">
              <a:extLst>
                <a:ext uri="{FF2B5EF4-FFF2-40B4-BE49-F238E27FC236}">
                  <a16:creationId xmlns:a16="http://schemas.microsoft.com/office/drawing/2014/main" id="{DD2C043F-B3B5-6FDF-9ED4-C9BB0160E827}"/>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3" name="Line 51">
              <a:extLst>
                <a:ext uri="{FF2B5EF4-FFF2-40B4-BE49-F238E27FC236}">
                  <a16:creationId xmlns:a16="http://schemas.microsoft.com/office/drawing/2014/main" id="{8908B4A3-5F0D-D09D-D3F1-6DAB85A185E4}"/>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4" name="Line 52">
              <a:extLst>
                <a:ext uri="{FF2B5EF4-FFF2-40B4-BE49-F238E27FC236}">
                  <a16:creationId xmlns:a16="http://schemas.microsoft.com/office/drawing/2014/main" id="{2B29E038-F53B-D53F-5CE3-ED578712AC8C}"/>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5" name="Line 53">
              <a:extLst>
                <a:ext uri="{FF2B5EF4-FFF2-40B4-BE49-F238E27FC236}">
                  <a16:creationId xmlns:a16="http://schemas.microsoft.com/office/drawing/2014/main" id="{8B036C8A-4FB5-D2CC-0FC2-489596F4ADBE}"/>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6" name="Line 54">
              <a:extLst>
                <a:ext uri="{FF2B5EF4-FFF2-40B4-BE49-F238E27FC236}">
                  <a16:creationId xmlns:a16="http://schemas.microsoft.com/office/drawing/2014/main" id="{C2BF456E-1402-BC3C-DE5D-77D8CFA83BA0}"/>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687" name="Line 55">
              <a:extLst>
                <a:ext uri="{FF2B5EF4-FFF2-40B4-BE49-F238E27FC236}">
                  <a16:creationId xmlns:a16="http://schemas.microsoft.com/office/drawing/2014/main" id="{64D45217-CD4F-F3AB-761C-E06FC2E18B36}"/>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7640" name="Text Box 56">
            <a:extLst>
              <a:ext uri="{FF2B5EF4-FFF2-40B4-BE49-F238E27FC236}">
                <a16:creationId xmlns:a16="http://schemas.microsoft.com/office/drawing/2014/main" id="{58E979C5-48B9-7557-2D75-2D19A7DF8BEA}"/>
              </a:ext>
            </a:extLst>
          </p:cNvPr>
          <p:cNvSpPr txBox="1">
            <a:spLocks noChangeArrowheads="1"/>
          </p:cNvSpPr>
          <p:nvPr/>
        </p:nvSpPr>
        <p:spPr bwMode="auto">
          <a:xfrm>
            <a:off x="1116013" y="26352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197641" name="Text Box 57">
            <a:extLst>
              <a:ext uri="{FF2B5EF4-FFF2-40B4-BE49-F238E27FC236}">
                <a16:creationId xmlns:a16="http://schemas.microsoft.com/office/drawing/2014/main" id="{F45612B5-84F7-3D74-1B28-26DBBADBB5BB}"/>
              </a:ext>
            </a:extLst>
          </p:cNvPr>
          <p:cNvSpPr txBox="1">
            <a:spLocks noChangeArrowheads="1"/>
          </p:cNvSpPr>
          <p:nvPr/>
        </p:nvSpPr>
        <p:spPr bwMode="auto">
          <a:xfrm>
            <a:off x="1116013" y="56594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81658" name="Group 58">
            <a:extLst>
              <a:ext uri="{FF2B5EF4-FFF2-40B4-BE49-F238E27FC236}">
                <a16:creationId xmlns:a16="http://schemas.microsoft.com/office/drawing/2014/main" id="{AF2B3475-E578-709B-6B2C-CC69C2E83156}"/>
              </a:ext>
            </a:extLst>
          </p:cNvPr>
          <p:cNvGrpSpPr>
            <a:grpSpLocks/>
          </p:cNvGrpSpPr>
          <p:nvPr/>
        </p:nvGrpSpPr>
        <p:grpSpPr bwMode="auto">
          <a:xfrm>
            <a:off x="827088" y="2922588"/>
            <a:ext cx="1512887" cy="1657350"/>
            <a:chOff x="521" y="1570"/>
            <a:chExt cx="953" cy="1044"/>
          </a:xfrm>
        </p:grpSpPr>
        <p:sp>
          <p:nvSpPr>
            <p:cNvPr id="197672" name="Line 59">
              <a:extLst>
                <a:ext uri="{FF2B5EF4-FFF2-40B4-BE49-F238E27FC236}">
                  <a16:creationId xmlns:a16="http://schemas.microsoft.com/office/drawing/2014/main" id="{0EC27E92-7785-A93D-A0A6-128C2A17B8B7}"/>
                </a:ext>
              </a:extLst>
            </p:cNvPr>
            <p:cNvSpPr>
              <a:spLocks noChangeShapeType="1"/>
            </p:cNvSpPr>
            <p:nvPr/>
          </p:nvSpPr>
          <p:spPr bwMode="auto">
            <a:xfrm flipV="1">
              <a:off x="1292" y="1570"/>
              <a:ext cx="0" cy="10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7673" name="Text Box 60">
              <a:extLst>
                <a:ext uri="{FF2B5EF4-FFF2-40B4-BE49-F238E27FC236}">
                  <a16:creationId xmlns:a16="http://schemas.microsoft.com/office/drawing/2014/main" id="{356C7307-2955-6520-42BD-B7D9CC3846DD}"/>
                </a:ext>
              </a:extLst>
            </p:cNvPr>
            <p:cNvSpPr txBox="1">
              <a:spLocks noChangeArrowheads="1"/>
            </p:cNvSpPr>
            <p:nvPr/>
          </p:nvSpPr>
          <p:spPr bwMode="auto">
            <a:xfrm>
              <a:off x="521" y="1979"/>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我想看电影</a:t>
              </a:r>
            </a:p>
          </p:txBody>
        </p:sp>
      </p:grpSp>
      <p:grpSp>
        <p:nvGrpSpPr>
          <p:cNvPr id="281661" name="Group 61">
            <a:extLst>
              <a:ext uri="{FF2B5EF4-FFF2-40B4-BE49-F238E27FC236}">
                <a16:creationId xmlns:a16="http://schemas.microsoft.com/office/drawing/2014/main" id="{DF54E5CE-462A-5EBA-540F-CF1A0A4B176D}"/>
              </a:ext>
            </a:extLst>
          </p:cNvPr>
          <p:cNvGrpSpPr>
            <a:grpSpLocks/>
          </p:cNvGrpSpPr>
          <p:nvPr/>
        </p:nvGrpSpPr>
        <p:grpSpPr bwMode="auto">
          <a:xfrm>
            <a:off x="2268538" y="2995613"/>
            <a:ext cx="2447925" cy="1511300"/>
            <a:chOff x="1429" y="1616"/>
            <a:chExt cx="1542" cy="952"/>
          </a:xfrm>
        </p:grpSpPr>
        <p:sp>
          <p:nvSpPr>
            <p:cNvPr id="197670" name="Text Box 62">
              <a:extLst>
                <a:ext uri="{FF2B5EF4-FFF2-40B4-BE49-F238E27FC236}">
                  <a16:creationId xmlns:a16="http://schemas.microsoft.com/office/drawing/2014/main" id="{86F008F3-591D-1589-B6BF-AABDA61BD9DA}"/>
                </a:ext>
              </a:extLst>
            </p:cNvPr>
            <p:cNvSpPr txBox="1">
              <a:spLocks noChangeArrowheads="1"/>
            </p:cNvSpPr>
            <p:nvPr/>
          </p:nvSpPr>
          <p:spPr bwMode="auto">
            <a:xfrm>
              <a:off x="1474" y="1616"/>
              <a:ext cx="14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购票许可证</a:t>
              </a:r>
              <a:r>
                <a:rPr lang="en-US" altLang="zh-CN" sz="1400" b="1">
                  <a:solidFill>
                    <a:srgbClr val="000000"/>
                  </a:solidFill>
                  <a:latin typeface="Times New Roman" panose="02020603050405020304" pitchFamily="18" charset="0"/>
                </a:rPr>
                <a:t>}}</a:t>
              </a:r>
            </a:p>
          </p:txBody>
        </p:sp>
        <p:sp>
          <p:nvSpPr>
            <p:cNvPr id="197671" name="Line 63">
              <a:extLst>
                <a:ext uri="{FF2B5EF4-FFF2-40B4-BE49-F238E27FC236}">
                  <a16:creationId xmlns:a16="http://schemas.microsoft.com/office/drawing/2014/main" id="{5B0378A1-3662-50DB-DD89-B39078353BD4}"/>
                </a:ext>
              </a:extLst>
            </p:cNvPr>
            <p:cNvSpPr>
              <a:spLocks noChangeShapeType="1"/>
            </p:cNvSpPr>
            <p:nvPr/>
          </p:nvSpPr>
          <p:spPr bwMode="auto">
            <a:xfrm>
              <a:off x="142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81664" name="Group 64">
            <a:extLst>
              <a:ext uri="{FF2B5EF4-FFF2-40B4-BE49-F238E27FC236}">
                <a16:creationId xmlns:a16="http://schemas.microsoft.com/office/drawing/2014/main" id="{B6E830F0-14E0-62E6-4322-ABF176F82A7B}"/>
              </a:ext>
            </a:extLst>
          </p:cNvPr>
          <p:cNvGrpSpPr>
            <a:grpSpLocks/>
          </p:cNvGrpSpPr>
          <p:nvPr/>
        </p:nvGrpSpPr>
        <p:grpSpPr bwMode="auto">
          <a:xfrm>
            <a:off x="2339975" y="2851150"/>
            <a:ext cx="3024188" cy="2087563"/>
            <a:chOff x="1474" y="1525"/>
            <a:chExt cx="1905" cy="1315"/>
          </a:xfrm>
        </p:grpSpPr>
        <p:sp>
          <p:nvSpPr>
            <p:cNvPr id="197668" name="Line 65">
              <a:extLst>
                <a:ext uri="{FF2B5EF4-FFF2-40B4-BE49-F238E27FC236}">
                  <a16:creationId xmlns:a16="http://schemas.microsoft.com/office/drawing/2014/main" id="{8E729FDE-0733-4CC4-C21A-D0DBED089620}"/>
                </a:ext>
              </a:extLst>
            </p:cNvPr>
            <p:cNvSpPr>
              <a:spLocks noChangeShapeType="1"/>
            </p:cNvSpPr>
            <p:nvPr/>
          </p:nvSpPr>
          <p:spPr bwMode="auto">
            <a:xfrm flipV="1">
              <a:off x="1565" y="1525"/>
              <a:ext cx="1814" cy="13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7669" name="Text Box 66">
              <a:extLst>
                <a:ext uri="{FF2B5EF4-FFF2-40B4-BE49-F238E27FC236}">
                  <a16:creationId xmlns:a16="http://schemas.microsoft.com/office/drawing/2014/main" id="{E61150BB-F4E1-B405-DA4B-DED6ED430B99}"/>
                </a:ext>
              </a:extLst>
            </p:cNvPr>
            <p:cNvSpPr txBox="1">
              <a:spLocks noChangeArrowheads="1"/>
            </p:cNvSpPr>
            <p:nvPr/>
          </p:nvSpPr>
          <p:spPr bwMode="auto">
            <a:xfrm>
              <a:off x="1474" y="2024"/>
              <a:ext cx="11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购票许可证</a:t>
              </a:r>
              <a:r>
                <a:rPr lang="en-US" altLang="zh-CN" sz="1400" b="1">
                  <a:solidFill>
                    <a:srgbClr val="000000"/>
                  </a:solidFill>
                  <a:latin typeface="Times New Roman" panose="02020603050405020304" pitchFamily="18" charset="0"/>
                </a:rPr>
                <a:t>}</a:t>
              </a:r>
            </a:p>
          </p:txBody>
        </p:sp>
      </p:grpSp>
      <p:grpSp>
        <p:nvGrpSpPr>
          <p:cNvPr id="281667" name="Group 67">
            <a:extLst>
              <a:ext uri="{FF2B5EF4-FFF2-40B4-BE49-F238E27FC236}">
                <a16:creationId xmlns:a16="http://schemas.microsoft.com/office/drawing/2014/main" id="{D46B9B67-DA6F-235A-BD60-6C92235E0A2F}"/>
              </a:ext>
            </a:extLst>
          </p:cNvPr>
          <p:cNvGrpSpPr>
            <a:grpSpLocks/>
          </p:cNvGrpSpPr>
          <p:nvPr/>
        </p:nvGrpSpPr>
        <p:grpSpPr bwMode="auto">
          <a:xfrm>
            <a:off x="2916238" y="3138488"/>
            <a:ext cx="3167062" cy="2089150"/>
            <a:chOff x="1837" y="1706"/>
            <a:chExt cx="1995" cy="1316"/>
          </a:xfrm>
        </p:grpSpPr>
        <p:sp>
          <p:nvSpPr>
            <p:cNvPr id="197666" name="Line 68">
              <a:extLst>
                <a:ext uri="{FF2B5EF4-FFF2-40B4-BE49-F238E27FC236}">
                  <a16:creationId xmlns:a16="http://schemas.microsoft.com/office/drawing/2014/main" id="{D39ED7D3-C387-32DB-1821-796AF67B6317}"/>
                </a:ext>
              </a:extLst>
            </p:cNvPr>
            <p:cNvSpPr>
              <a:spLocks noChangeShapeType="1"/>
            </p:cNvSpPr>
            <p:nvPr/>
          </p:nvSpPr>
          <p:spPr bwMode="auto">
            <a:xfrm flipH="1">
              <a:off x="1837" y="1706"/>
              <a:ext cx="1678" cy="131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7667" name="Text Box 69">
              <a:extLst>
                <a:ext uri="{FF2B5EF4-FFF2-40B4-BE49-F238E27FC236}">
                  <a16:creationId xmlns:a16="http://schemas.microsoft.com/office/drawing/2014/main" id="{53870306-B45D-8A8C-9365-4440D195F8C0}"/>
                </a:ext>
              </a:extLst>
            </p:cNvPr>
            <p:cNvSpPr txBox="1">
              <a:spLocks noChangeArrowheads="1"/>
            </p:cNvSpPr>
            <p:nvPr/>
          </p:nvSpPr>
          <p:spPr bwMode="auto">
            <a:xfrm>
              <a:off x="2653" y="2115"/>
              <a:ext cx="11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票</a:t>
              </a:r>
              <a:r>
                <a:rPr lang="en-US" altLang="zh-CN" sz="1400" b="1">
                  <a:solidFill>
                    <a:srgbClr val="000000"/>
                  </a:solidFill>
                  <a:latin typeface="Times New Roman" panose="02020603050405020304" pitchFamily="18" charset="0"/>
                </a:rPr>
                <a:t>}</a:t>
              </a:r>
            </a:p>
          </p:txBody>
        </p:sp>
      </p:grpSp>
      <p:grpSp>
        <p:nvGrpSpPr>
          <p:cNvPr id="281670" name="Group 70">
            <a:extLst>
              <a:ext uri="{FF2B5EF4-FFF2-40B4-BE49-F238E27FC236}">
                <a16:creationId xmlns:a16="http://schemas.microsoft.com/office/drawing/2014/main" id="{25527242-23F0-C5C4-EDA9-1758950273F7}"/>
              </a:ext>
            </a:extLst>
          </p:cNvPr>
          <p:cNvGrpSpPr>
            <a:grpSpLocks/>
          </p:cNvGrpSpPr>
          <p:nvPr/>
        </p:nvGrpSpPr>
        <p:grpSpPr bwMode="auto">
          <a:xfrm>
            <a:off x="2700338" y="5083175"/>
            <a:ext cx="2879725" cy="360363"/>
            <a:chOff x="1701" y="2931"/>
            <a:chExt cx="1814" cy="227"/>
          </a:xfrm>
        </p:grpSpPr>
        <p:sp>
          <p:nvSpPr>
            <p:cNvPr id="197664" name="Line 71">
              <a:extLst>
                <a:ext uri="{FF2B5EF4-FFF2-40B4-BE49-F238E27FC236}">
                  <a16:creationId xmlns:a16="http://schemas.microsoft.com/office/drawing/2014/main" id="{ECC3C915-6243-F615-D8A2-EB6FD6B000AB}"/>
                </a:ext>
              </a:extLst>
            </p:cNvPr>
            <p:cNvSpPr>
              <a:spLocks noChangeShapeType="1"/>
            </p:cNvSpPr>
            <p:nvPr/>
          </p:nvSpPr>
          <p:spPr bwMode="auto">
            <a:xfrm>
              <a:off x="1701" y="3158"/>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7665" name="Text Box 72">
              <a:extLst>
                <a:ext uri="{FF2B5EF4-FFF2-40B4-BE49-F238E27FC236}">
                  <a16:creationId xmlns:a16="http://schemas.microsoft.com/office/drawing/2014/main" id="{E9172AE6-E6F9-D282-00B9-03F8782012FE}"/>
                </a:ext>
              </a:extLst>
            </p:cNvPr>
            <p:cNvSpPr txBox="1">
              <a:spLocks noChangeArrowheads="1"/>
            </p:cNvSpPr>
            <p:nvPr/>
          </p:nvSpPr>
          <p:spPr bwMode="auto">
            <a:xfrm>
              <a:off x="2200" y="2931"/>
              <a:ext cx="11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票</a:t>
              </a:r>
              <a:r>
                <a:rPr lang="en-US" altLang="zh-CN" sz="1400" b="1">
                  <a:solidFill>
                    <a:srgbClr val="000000"/>
                  </a:solidFill>
                  <a:latin typeface="Times New Roman" panose="02020603050405020304" pitchFamily="18" charset="0"/>
                </a:rPr>
                <a:t>}</a:t>
              </a:r>
            </a:p>
          </p:txBody>
        </p:sp>
      </p:grpSp>
      <p:grpSp>
        <p:nvGrpSpPr>
          <p:cNvPr id="281673" name="Group 73">
            <a:extLst>
              <a:ext uri="{FF2B5EF4-FFF2-40B4-BE49-F238E27FC236}">
                <a16:creationId xmlns:a16="http://schemas.microsoft.com/office/drawing/2014/main" id="{C3236915-6561-C25D-58DE-5B67F149DEF4}"/>
              </a:ext>
            </a:extLst>
          </p:cNvPr>
          <p:cNvGrpSpPr>
            <a:grpSpLocks/>
          </p:cNvGrpSpPr>
          <p:nvPr/>
        </p:nvGrpSpPr>
        <p:grpSpPr bwMode="auto">
          <a:xfrm>
            <a:off x="971550" y="1771650"/>
            <a:ext cx="7345363" cy="2951163"/>
            <a:chOff x="612" y="845"/>
            <a:chExt cx="4627" cy="1859"/>
          </a:xfrm>
        </p:grpSpPr>
        <p:grpSp>
          <p:nvGrpSpPr>
            <p:cNvPr id="197655" name="Group 74">
              <a:extLst>
                <a:ext uri="{FF2B5EF4-FFF2-40B4-BE49-F238E27FC236}">
                  <a16:creationId xmlns:a16="http://schemas.microsoft.com/office/drawing/2014/main" id="{4CE0F67D-B5F5-914C-28A9-D0C53ECFFCC6}"/>
                </a:ext>
              </a:extLst>
            </p:cNvPr>
            <p:cNvGrpSpPr>
              <a:grpSpLocks/>
            </p:cNvGrpSpPr>
            <p:nvPr/>
          </p:nvGrpSpPr>
          <p:grpSpPr bwMode="auto">
            <a:xfrm>
              <a:off x="1882" y="845"/>
              <a:ext cx="1588" cy="317"/>
              <a:chOff x="1882" y="845"/>
              <a:chExt cx="1588" cy="317"/>
            </a:xfrm>
          </p:grpSpPr>
          <p:sp>
            <p:nvSpPr>
              <p:cNvPr id="197662" name="Line 75">
                <a:extLst>
                  <a:ext uri="{FF2B5EF4-FFF2-40B4-BE49-F238E27FC236}">
                    <a16:creationId xmlns:a16="http://schemas.microsoft.com/office/drawing/2014/main" id="{C69843C2-54F5-0059-5CBB-D80268DF802A}"/>
                  </a:ext>
                </a:extLst>
              </p:cNvPr>
              <p:cNvSpPr>
                <a:spLocks noChangeShapeType="1"/>
              </p:cNvSpPr>
              <p:nvPr/>
            </p:nvSpPr>
            <p:spPr bwMode="auto">
              <a:xfrm>
                <a:off x="1882" y="1162"/>
                <a:ext cx="1588" cy="0"/>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7663" name="Text Box 76">
                <a:extLst>
                  <a:ext uri="{FF2B5EF4-FFF2-40B4-BE49-F238E27FC236}">
                    <a16:creationId xmlns:a16="http://schemas.microsoft.com/office/drawing/2014/main" id="{605663A1-E887-E204-16A9-6DAE089E53AF}"/>
                  </a:ext>
                </a:extLst>
              </p:cNvPr>
              <p:cNvSpPr txBox="1">
                <a:spLocks noChangeArrowheads="1"/>
              </p:cNvSpPr>
              <p:nvPr/>
            </p:nvSpPr>
            <p:spPr bwMode="auto">
              <a:xfrm>
                <a:off x="2018" y="845"/>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grpSp>
        <p:grpSp>
          <p:nvGrpSpPr>
            <p:cNvPr id="197656" name="Group 77">
              <a:extLst>
                <a:ext uri="{FF2B5EF4-FFF2-40B4-BE49-F238E27FC236}">
                  <a16:creationId xmlns:a16="http://schemas.microsoft.com/office/drawing/2014/main" id="{B6952BBD-67D9-7CE5-9CA5-ECCFCC8B44EF}"/>
                </a:ext>
              </a:extLst>
            </p:cNvPr>
            <p:cNvGrpSpPr>
              <a:grpSpLocks/>
            </p:cNvGrpSpPr>
            <p:nvPr/>
          </p:nvGrpSpPr>
          <p:grpSpPr bwMode="auto">
            <a:xfrm>
              <a:off x="3969" y="1661"/>
              <a:ext cx="1270" cy="1043"/>
              <a:chOff x="3969" y="1661"/>
              <a:chExt cx="1270" cy="1043"/>
            </a:xfrm>
          </p:grpSpPr>
          <p:sp>
            <p:nvSpPr>
              <p:cNvPr id="197660" name="Line 78">
                <a:extLst>
                  <a:ext uri="{FF2B5EF4-FFF2-40B4-BE49-F238E27FC236}">
                    <a16:creationId xmlns:a16="http://schemas.microsoft.com/office/drawing/2014/main" id="{B97787A2-30C6-C9C6-1F45-DD5EA42F6424}"/>
                  </a:ext>
                </a:extLst>
              </p:cNvPr>
              <p:cNvSpPr>
                <a:spLocks noChangeShapeType="1"/>
              </p:cNvSpPr>
              <p:nvPr/>
            </p:nvSpPr>
            <p:spPr bwMode="auto">
              <a:xfrm>
                <a:off x="3969" y="1661"/>
                <a:ext cx="0" cy="1043"/>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7661" name="Text Box 79">
                <a:extLst>
                  <a:ext uri="{FF2B5EF4-FFF2-40B4-BE49-F238E27FC236}">
                    <a16:creationId xmlns:a16="http://schemas.microsoft.com/office/drawing/2014/main" id="{F97102B4-8D80-A856-E589-2D96F2442F89}"/>
                  </a:ext>
                </a:extLst>
              </p:cNvPr>
              <p:cNvSpPr txBox="1">
                <a:spLocks noChangeArrowheads="1"/>
              </p:cNvSpPr>
              <p:nvPr/>
            </p:nvSpPr>
            <p:spPr bwMode="auto">
              <a:xfrm>
                <a:off x="3969" y="1933"/>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grpSp>
          <p:nvGrpSpPr>
            <p:cNvPr id="197657" name="Group 80">
              <a:extLst>
                <a:ext uri="{FF2B5EF4-FFF2-40B4-BE49-F238E27FC236}">
                  <a16:creationId xmlns:a16="http://schemas.microsoft.com/office/drawing/2014/main" id="{C4B208A2-1444-27D3-8831-2FD700ED65D8}"/>
                </a:ext>
              </a:extLst>
            </p:cNvPr>
            <p:cNvGrpSpPr>
              <a:grpSpLocks/>
            </p:cNvGrpSpPr>
            <p:nvPr/>
          </p:nvGrpSpPr>
          <p:grpSpPr bwMode="auto">
            <a:xfrm>
              <a:off x="612" y="1525"/>
              <a:ext cx="953" cy="1044"/>
              <a:chOff x="612" y="1525"/>
              <a:chExt cx="953" cy="1044"/>
            </a:xfrm>
          </p:grpSpPr>
          <p:sp>
            <p:nvSpPr>
              <p:cNvPr id="197658" name="Line 81">
                <a:extLst>
                  <a:ext uri="{FF2B5EF4-FFF2-40B4-BE49-F238E27FC236}">
                    <a16:creationId xmlns:a16="http://schemas.microsoft.com/office/drawing/2014/main" id="{07F6BB87-FD60-892A-5510-1025D2CC5983}"/>
                  </a:ext>
                </a:extLst>
              </p:cNvPr>
              <p:cNvSpPr>
                <a:spLocks noChangeShapeType="1"/>
              </p:cNvSpPr>
              <p:nvPr/>
            </p:nvSpPr>
            <p:spPr bwMode="auto">
              <a:xfrm flipV="1">
                <a:off x="1020" y="1525"/>
                <a:ext cx="0" cy="1044"/>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7659" name="Text Box 82">
                <a:extLst>
                  <a:ext uri="{FF2B5EF4-FFF2-40B4-BE49-F238E27FC236}">
                    <a16:creationId xmlns:a16="http://schemas.microsoft.com/office/drawing/2014/main" id="{1C122090-E58A-198F-EB1E-4A34B9201123}"/>
                  </a:ext>
                </a:extLst>
              </p:cNvPr>
              <p:cNvSpPr txBox="1">
                <a:spLocks noChangeArrowheads="1"/>
              </p:cNvSpPr>
              <p:nvPr/>
            </p:nvSpPr>
            <p:spPr bwMode="auto">
              <a:xfrm>
                <a:off x="612" y="1661"/>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共享用户口令</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grpSp>
      </p:grpSp>
      <p:grpSp>
        <p:nvGrpSpPr>
          <p:cNvPr id="281683" name="Group 83">
            <a:extLst>
              <a:ext uri="{FF2B5EF4-FFF2-40B4-BE49-F238E27FC236}">
                <a16:creationId xmlns:a16="http://schemas.microsoft.com/office/drawing/2014/main" id="{4C87CD23-8ADE-81B8-333A-AF76933729F9}"/>
              </a:ext>
            </a:extLst>
          </p:cNvPr>
          <p:cNvGrpSpPr>
            <a:grpSpLocks/>
          </p:cNvGrpSpPr>
          <p:nvPr/>
        </p:nvGrpSpPr>
        <p:grpSpPr bwMode="auto">
          <a:xfrm>
            <a:off x="1042988" y="1555750"/>
            <a:ext cx="6554787" cy="4897438"/>
            <a:chOff x="657" y="709"/>
            <a:chExt cx="4129" cy="3085"/>
          </a:xfrm>
        </p:grpSpPr>
        <p:sp>
          <p:nvSpPr>
            <p:cNvPr id="197649" name="Oval 84">
              <a:extLst>
                <a:ext uri="{FF2B5EF4-FFF2-40B4-BE49-F238E27FC236}">
                  <a16:creationId xmlns:a16="http://schemas.microsoft.com/office/drawing/2014/main" id="{35A2328D-6D65-E345-0BAB-E22BF64D437E}"/>
                </a:ext>
              </a:extLst>
            </p:cNvPr>
            <p:cNvSpPr>
              <a:spLocks noChangeArrowheads="1"/>
            </p:cNvSpPr>
            <p:nvPr/>
          </p:nvSpPr>
          <p:spPr bwMode="auto">
            <a:xfrm>
              <a:off x="657" y="3521"/>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197650" name="Oval 85">
              <a:extLst>
                <a:ext uri="{FF2B5EF4-FFF2-40B4-BE49-F238E27FC236}">
                  <a16:creationId xmlns:a16="http://schemas.microsoft.com/office/drawing/2014/main" id="{6B50D2A7-B40B-BDC3-D9BD-BE68072ABC7F}"/>
                </a:ext>
              </a:extLst>
            </p:cNvPr>
            <p:cNvSpPr>
              <a:spLocks noChangeArrowheads="1"/>
            </p:cNvSpPr>
            <p:nvPr/>
          </p:nvSpPr>
          <p:spPr bwMode="auto">
            <a:xfrm>
              <a:off x="703" y="75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197651" name="Oval 86">
              <a:extLst>
                <a:ext uri="{FF2B5EF4-FFF2-40B4-BE49-F238E27FC236}">
                  <a16:creationId xmlns:a16="http://schemas.microsoft.com/office/drawing/2014/main" id="{8661691C-62E7-4BAB-61F4-1AE51C7B9754}"/>
                </a:ext>
              </a:extLst>
            </p:cNvPr>
            <p:cNvSpPr>
              <a:spLocks noChangeArrowheads="1"/>
            </p:cNvSpPr>
            <p:nvPr/>
          </p:nvSpPr>
          <p:spPr bwMode="auto">
            <a:xfrm>
              <a:off x="3243"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197652" name="Oval 87">
              <a:extLst>
                <a:ext uri="{FF2B5EF4-FFF2-40B4-BE49-F238E27FC236}">
                  <a16:creationId xmlns:a16="http://schemas.microsoft.com/office/drawing/2014/main" id="{694C5C5F-EB88-7093-C5C6-B5CAEF6BC1A5}"/>
                </a:ext>
              </a:extLst>
            </p:cNvPr>
            <p:cNvSpPr>
              <a:spLocks noChangeArrowheads="1"/>
            </p:cNvSpPr>
            <p:nvPr/>
          </p:nvSpPr>
          <p:spPr bwMode="auto">
            <a:xfrm>
              <a:off x="4513" y="3158"/>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197653" name="Oval 88">
              <a:extLst>
                <a:ext uri="{FF2B5EF4-FFF2-40B4-BE49-F238E27FC236}">
                  <a16:creationId xmlns:a16="http://schemas.microsoft.com/office/drawing/2014/main" id="{CED60B69-DB4C-2BAD-D598-65A3CB6E6B50}"/>
                </a:ext>
              </a:extLst>
            </p:cNvPr>
            <p:cNvSpPr>
              <a:spLocks noChangeArrowheads="1"/>
            </p:cNvSpPr>
            <p:nvPr/>
          </p:nvSpPr>
          <p:spPr bwMode="auto">
            <a:xfrm>
              <a:off x="1837"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197654" name="Oval 89">
              <a:extLst>
                <a:ext uri="{FF2B5EF4-FFF2-40B4-BE49-F238E27FC236}">
                  <a16:creationId xmlns:a16="http://schemas.microsoft.com/office/drawing/2014/main" id="{F4A76A89-166A-3767-3EBC-0929E2C4FF65}"/>
                </a:ext>
              </a:extLst>
            </p:cNvPr>
            <p:cNvSpPr>
              <a:spLocks noChangeArrowheads="1"/>
            </p:cNvSpPr>
            <p:nvPr/>
          </p:nvSpPr>
          <p:spPr bwMode="auto">
            <a:xfrm>
              <a:off x="4468"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81673"/>
                                        </p:tgtEl>
                                        <p:attrNameLst>
                                          <p:attrName>ppt_x</p:attrName>
                                        </p:attrNameLst>
                                      </p:cBhvr>
                                      <p:tavLst>
                                        <p:tav tm="0">
                                          <p:val>
                                            <p:strVal val="ppt_x"/>
                                          </p:val>
                                        </p:tav>
                                        <p:tav tm="100000">
                                          <p:val>
                                            <p:strVal val="ppt_x"/>
                                          </p:val>
                                        </p:tav>
                                      </p:tavLst>
                                    </p:anim>
                                    <p:anim calcmode="lin" valueType="num">
                                      <p:cBhvr additive="base">
                                        <p:cTn id="7" dur="500"/>
                                        <p:tgtEl>
                                          <p:spTgt spid="281673"/>
                                        </p:tgtEl>
                                        <p:attrNameLst>
                                          <p:attrName>ppt_y</p:attrName>
                                        </p:attrNameLst>
                                      </p:cBhvr>
                                      <p:tavLst>
                                        <p:tav tm="0">
                                          <p:val>
                                            <p:strVal val="ppt_y"/>
                                          </p:val>
                                        </p:tav>
                                        <p:tav tm="100000">
                                          <p:val>
                                            <p:strVal val="1+ppt_h/2"/>
                                          </p:val>
                                        </p:tav>
                                      </p:tavLst>
                                    </p:anim>
                                    <p:set>
                                      <p:cBhvr>
                                        <p:cTn id="8" dur="1" fill="hold">
                                          <p:stCondLst>
                                            <p:cond delay="499"/>
                                          </p:stCondLst>
                                        </p:cTn>
                                        <p:tgtEl>
                                          <p:spTgt spid="281673"/>
                                        </p:tgtEl>
                                        <p:attrNameLst>
                                          <p:attrName>style.visibility</p:attrName>
                                        </p:attrNameLst>
                                      </p:cBhvr>
                                      <p:to>
                                        <p:strVal val="hidden"/>
                                      </p:to>
                                    </p:set>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81683"/>
                                        </p:tgtEl>
                                        <p:attrNameLst>
                                          <p:attrName>style.visibility</p:attrName>
                                        </p:attrNameLst>
                                      </p:cBhvr>
                                      <p:to>
                                        <p:strVal val="visible"/>
                                      </p:to>
                                    </p:set>
                                    <p:anim calcmode="lin" valueType="num">
                                      <p:cBhvr additive="base">
                                        <p:cTn id="12" dur="500" fill="hold"/>
                                        <p:tgtEl>
                                          <p:spTgt spid="281683"/>
                                        </p:tgtEl>
                                        <p:attrNameLst>
                                          <p:attrName>ppt_x</p:attrName>
                                        </p:attrNameLst>
                                      </p:cBhvr>
                                      <p:tavLst>
                                        <p:tav tm="0">
                                          <p:val>
                                            <p:strVal val="#ppt_x"/>
                                          </p:val>
                                        </p:tav>
                                        <p:tav tm="100000">
                                          <p:val>
                                            <p:strVal val="#ppt_x"/>
                                          </p:val>
                                        </p:tav>
                                      </p:tavLst>
                                    </p:anim>
                                    <p:anim calcmode="lin" valueType="num">
                                      <p:cBhvr additive="base">
                                        <p:cTn id="13" dur="500" fill="hold"/>
                                        <p:tgtEl>
                                          <p:spTgt spid="28168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81658"/>
                                        </p:tgtEl>
                                        <p:attrNameLst>
                                          <p:attrName>style.visibility</p:attrName>
                                        </p:attrNameLst>
                                      </p:cBhvr>
                                      <p:to>
                                        <p:strVal val="visible"/>
                                      </p:to>
                                    </p:set>
                                    <p:anim calcmode="lin" valueType="num">
                                      <p:cBhvr additive="base">
                                        <p:cTn id="18" dur="500" fill="hold"/>
                                        <p:tgtEl>
                                          <p:spTgt spid="281658"/>
                                        </p:tgtEl>
                                        <p:attrNameLst>
                                          <p:attrName>ppt_x</p:attrName>
                                        </p:attrNameLst>
                                      </p:cBhvr>
                                      <p:tavLst>
                                        <p:tav tm="0">
                                          <p:val>
                                            <p:strVal val="#ppt_x"/>
                                          </p:val>
                                        </p:tav>
                                        <p:tav tm="100000">
                                          <p:val>
                                            <p:strVal val="#ppt_x"/>
                                          </p:val>
                                        </p:tav>
                                      </p:tavLst>
                                    </p:anim>
                                    <p:anim calcmode="lin" valueType="num">
                                      <p:cBhvr additive="base">
                                        <p:cTn id="19" dur="500" fill="hold"/>
                                        <p:tgtEl>
                                          <p:spTgt spid="28165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281661"/>
                                        </p:tgtEl>
                                        <p:attrNameLst>
                                          <p:attrName>style.visibility</p:attrName>
                                        </p:attrNameLst>
                                      </p:cBhvr>
                                      <p:to>
                                        <p:strVal val="visible"/>
                                      </p:to>
                                    </p:set>
                                    <p:anim calcmode="lin" valueType="num">
                                      <p:cBhvr additive="base">
                                        <p:cTn id="24" dur="500" fill="hold"/>
                                        <p:tgtEl>
                                          <p:spTgt spid="281661"/>
                                        </p:tgtEl>
                                        <p:attrNameLst>
                                          <p:attrName>ppt_x</p:attrName>
                                        </p:attrNameLst>
                                      </p:cBhvr>
                                      <p:tavLst>
                                        <p:tav tm="0">
                                          <p:val>
                                            <p:strVal val="#ppt_x"/>
                                          </p:val>
                                        </p:tav>
                                        <p:tav tm="100000">
                                          <p:val>
                                            <p:strVal val="#ppt_x"/>
                                          </p:val>
                                        </p:tav>
                                      </p:tavLst>
                                    </p:anim>
                                    <p:anim calcmode="lin" valueType="num">
                                      <p:cBhvr additive="base">
                                        <p:cTn id="25" dur="500" fill="hold"/>
                                        <p:tgtEl>
                                          <p:spTgt spid="281661"/>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2" fill="hold" nodeType="clickEffect">
                                  <p:stCondLst>
                                    <p:cond delay="0"/>
                                  </p:stCondLst>
                                  <p:childTnLst>
                                    <p:set>
                                      <p:cBhvr>
                                        <p:cTn id="29" dur="1" fill="hold">
                                          <p:stCondLst>
                                            <p:cond delay="0"/>
                                          </p:stCondLst>
                                        </p:cTn>
                                        <p:tgtEl>
                                          <p:spTgt spid="281664"/>
                                        </p:tgtEl>
                                        <p:attrNameLst>
                                          <p:attrName>style.visibility</p:attrName>
                                        </p:attrNameLst>
                                      </p:cBhvr>
                                      <p:to>
                                        <p:strVal val="visible"/>
                                      </p:to>
                                    </p:set>
                                    <p:anim calcmode="lin" valueType="num">
                                      <p:cBhvr additive="base">
                                        <p:cTn id="30" dur="500" fill="hold"/>
                                        <p:tgtEl>
                                          <p:spTgt spid="281664"/>
                                        </p:tgtEl>
                                        <p:attrNameLst>
                                          <p:attrName>ppt_x</p:attrName>
                                        </p:attrNameLst>
                                      </p:cBhvr>
                                      <p:tavLst>
                                        <p:tav tm="0">
                                          <p:val>
                                            <p:strVal val="0-#ppt_w/2"/>
                                          </p:val>
                                        </p:tav>
                                        <p:tav tm="100000">
                                          <p:val>
                                            <p:strVal val="#ppt_x"/>
                                          </p:val>
                                        </p:tav>
                                      </p:tavLst>
                                    </p:anim>
                                    <p:anim calcmode="lin" valueType="num">
                                      <p:cBhvr additive="base">
                                        <p:cTn id="31" dur="500" fill="hold"/>
                                        <p:tgtEl>
                                          <p:spTgt spid="28166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3" fill="hold" nodeType="clickEffect">
                                  <p:stCondLst>
                                    <p:cond delay="0"/>
                                  </p:stCondLst>
                                  <p:childTnLst>
                                    <p:set>
                                      <p:cBhvr>
                                        <p:cTn id="35" dur="1" fill="hold">
                                          <p:stCondLst>
                                            <p:cond delay="0"/>
                                          </p:stCondLst>
                                        </p:cTn>
                                        <p:tgtEl>
                                          <p:spTgt spid="281667"/>
                                        </p:tgtEl>
                                        <p:attrNameLst>
                                          <p:attrName>style.visibility</p:attrName>
                                        </p:attrNameLst>
                                      </p:cBhvr>
                                      <p:to>
                                        <p:strVal val="visible"/>
                                      </p:to>
                                    </p:set>
                                    <p:anim calcmode="lin" valueType="num">
                                      <p:cBhvr additive="base">
                                        <p:cTn id="36" dur="500" fill="hold"/>
                                        <p:tgtEl>
                                          <p:spTgt spid="281667"/>
                                        </p:tgtEl>
                                        <p:attrNameLst>
                                          <p:attrName>ppt_x</p:attrName>
                                        </p:attrNameLst>
                                      </p:cBhvr>
                                      <p:tavLst>
                                        <p:tav tm="0">
                                          <p:val>
                                            <p:strVal val="1+#ppt_w/2"/>
                                          </p:val>
                                        </p:tav>
                                        <p:tav tm="100000">
                                          <p:val>
                                            <p:strVal val="#ppt_x"/>
                                          </p:val>
                                        </p:tav>
                                      </p:tavLst>
                                    </p:anim>
                                    <p:anim calcmode="lin" valueType="num">
                                      <p:cBhvr additive="base">
                                        <p:cTn id="37" dur="500" fill="hold"/>
                                        <p:tgtEl>
                                          <p:spTgt spid="281667"/>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81670"/>
                                        </p:tgtEl>
                                        <p:attrNameLst>
                                          <p:attrName>style.visibility</p:attrName>
                                        </p:attrNameLst>
                                      </p:cBhvr>
                                      <p:to>
                                        <p:strVal val="visible"/>
                                      </p:to>
                                    </p:set>
                                    <p:anim calcmode="lin" valueType="num">
                                      <p:cBhvr additive="base">
                                        <p:cTn id="42" dur="500" fill="hold"/>
                                        <p:tgtEl>
                                          <p:spTgt spid="281670"/>
                                        </p:tgtEl>
                                        <p:attrNameLst>
                                          <p:attrName>ppt_x</p:attrName>
                                        </p:attrNameLst>
                                      </p:cBhvr>
                                      <p:tavLst>
                                        <p:tav tm="0">
                                          <p:val>
                                            <p:strVal val="0-#ppt_w/2"/>
                                          </p:val>
                                        </p:tav>
                                        <p:tav tm="100000">
                                          <p:val>
                                            <p:strVal val="#ppt_x"/>
                                          </p:val>
                                        </p:tav>
                                      </p:tavLst>
                                    </p:anim>
                                    <p:anim calcmode="lin" valueType="num">
                                      <p:cBhvr additive="base">
                                        <p:cTn id="43" dur="500" fill="hold"/>
                                        <p:tgtEl>
                                          <p:spTgt spid="2816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a:extLst>
              <a:ext uri="{FF2B5EF4-FFF2-40B4-BE49-F238E27FC236}">
                <a16:creationId xmlns:a16="http://schemas.microsoft.com/office/drawing/2014/main" id="{2DD582C6-B3B4-E3DC-EE8C-8391537B97A4}"/>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99682" name="Group 3">
            <a:extLst>
              <a:ext uri="{FF2B5EF4-FFF2-40B4-BE49-F238E27FC236}">
                <a16:creationId xmlns:a16="http://schemas.microsoft.com/office/drawing/2014/main" id="{21B9ED0B-2CFA-537E-1A1A-767F2C902E4C}"/>
              </a:ext>
            </a:extLst>
          </p:cNvPr>
          <p:cNvGrpSpPr>
            <a:grpSpLocks/>
          </p:cNvGrpSpPr>
          <p:nvPr/>
        </p:nvGrpSpPr>
        <p:grpSpPr bwMode="auto">
          <a:xfrm>
            <a:off x="5508625" y="1414463"/>
            <a:ext cx="1512888" cy="1114425"/>
            <a:chOff x="3107" y="709"/>
            <a:chExt cx="953" cy="702"/>
          </a:xfrm>
        </p:grpSpPr>
        <p:sp>
          <p:nvSpPr>
            <p:cNvPr id="199756" name="Line 4">
              <a:extLst>
                <a:ext uri="{FF2B5EF4-FFF2-40B4-BE49-F238E27FC236}">
                  <a16:creationId xmlns:a16="http://schemas.microsoft.com/office/drawing/2014/main" id="{0C5CADF0-F492-8D04-2594-822CB318803B}"/>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7" name="Line 5">
              <a:extLst>
                <a:ext uri="{FF2B5EF4-FFF2-40B4-BE49-F238E27FC236}">
                  <a16:creationId xmlns:a16="http://schemas.microsoft.com/office/drawing/2014/main" id="{6FA5CA5D-5376-0C4A-AF6F-3735C0BF1F3F}"/>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8" name="Line 6">
              <a:extLst>
                <a:ext uri="{FF2B5EF4-FFF2-40B4-BE49-F238E27FC236}">
                  <a16:creationId xmlns:a16="http://schemas.microsoft.com/office/drawing/2014/main" id="{FA990187-84FE-6E9D-2E7D-C0315F41B15F}"/>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9" name="Line 7">
              <a:extLst>
                <a:ext uri="{FF2B5EF4-FFF2-40B4-BE49-F238E27FC236}">
                  <a16:creationId xmlns:a16="http://schemas.microsoft.com/office/drawing/2014/main" id="{F83BC9D1-024D-170B-7610-B5F2F52E170A}"/>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0" name="Line 8">
              <a:extLst>
                <a:ext uri="{FF2B5EF4-FFF2-40B4-BE49-F238E27FC236}">
                  <a16:creationId xmlns:a16="http://schemas.microsoft.com/office/drawing/2014/main" id="{653B856F-87E6-32F7-6FB3-E7A0478B606D}"/>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1" name="Line 9">
              <a:extLst>
                <a:ext uri="{FF2B5EF4-FFF2-40B4-BE49-F238E27FC236}">
                  <a16:creationId xmlns:a16="http://schemas.microsoft.com/office/drawing/2014/main" id="{E82B71F6-8BBD-D434-7FAC-FF4B7319C8EA}"/>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2" name="Line 10">
              <a:extLst>
                <a:ext uri="{FF2B5EF4-FFF2-40B4-BE49-F238E27FC236}">
                  <a16:creationId xmlns:a16="http://schemas.microsoft.com/office/drawing/2014/main" id="{A922C1CB-9A82-F3EB-41D3-679EDC99CE8E}"/>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3" name="Line 11">
              <a:extLst>
                <a:ext uri="{FF2B5EF4-FFF2-40B4-BE49-F238E27FC236}">
                  <a16:creationId xmlns:a16="http://schemas.microsoft.com/office/drawing/2014/main" id="{ABD94D55-842C-F250-5310-CACB550CA981}"/>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4" name="Line 12">
              <a:extLst>
                <a:ext uri="{FF2B5EF4-FFF2-40B4-BE49-F238E27FC236}">
                  <a16:creationId xmlns:a16="http://schemas.microsoft.com/office/drawing/2014/main" id="{8F4AD754-05C9-9B9B-2492-BCA3EBAAFBAC}"/>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5" name="Line 13">
              <a:extLst>
                <a:ext uri="{FF2B5EF4-FFF2-40B4-BE49-F238E27FC236}">
                  <a16:creationId xmlns:a16="http://schemas.microsoft.com/office/drawing/2014/main" id="{FD07475E-71E2-FF5A-A4E4-7A9E2059153E}"/>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6" name="Line 14">
              <a:extLst>
                <a:ext uri="{FF2B5EF4-FFF2-40B4-BE49-F238E27FC236}">
                  <a16:creationId xmlns:a16="http://schemas.microsoft.com/office/drawing/2014/main" id="{EB4F8D2C-A1D6-0F97-848C-D8B8AB382D58}"/>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7" name="Line 15">
              <a:extLst>
                <a:ext uri="{FF2B5EF4-FFF2-40B4-BE49-F238E27FC236}">
                  <a16:creationId xmlns:a16="http://schemas.microsoft.com/office/drawing/2014/main" id="{7A0D9A17-9B46-A8D7-E8C7-242E833243AB}"/>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8" name="Line 16">
              <a:extLst>
                <a:ext uri="{FF2B5EF4-FFF2-40B4-BE49-F238E27FC236}">
                  <a16:creationId xmlns:a16="http://schemas.microsoft.com/office/drawing/2014/main" id="{DBD5B487-DAAE-89CD-68DD-5C301827B2A8}"/>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69" name="Line 17">
              <a:extLst>
                <a:ext uri="{FF2B5EF4-FFF2-40B4-BE49-F238E27FC236}">
                  <a16:creationId xmlns:a16="http://schemas.microsoft.com/office/drawing/2014/main" id="{6261C41C-7C5D-645E-A29D-B0BE998FE41E}"/>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9683" name="Text Box 18">
            <a:extLst>
              <a:ext uri="{FF2B5EF4-FFF2-40B4-BE49-F238E27FC236}">
                <a16:creationId xmlns:a16="http://schemas.microsoft.com/office/drawing/2014/main" id="{5F42D270-8DC5-AB6F-2F68-00AA18D73495}"/>
              </a:ext>
            </a:extLst>
          </p:cNvPr>
          <p:cNvSpPr txBox="1">
            <a:spLocks noChangeArrowheads="1"/>
          </p:cNvSpPr>
          <p:nvPr/>
        </p:nvSpPr>
        <p:spPr bwMode="auto">
          <a:xfrm>
            <a:off x="5292725" y="2493963"/>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199684" name="Group 19">
            <a:extLst>
              <a:ext uri="{FF2B5EF4-FFF2-40B4-BE49-F238E27FC236}">
                <a16:creationId xmlns:a16="http://schemas.microsoft.com/office/drawing/2014/main" id="{69BD7C03-4E53-274B-A99F-411FB47E3CE8}"/>
              </a:ext>
            </a:extLst>
          </p:cNvPr>
          <p:cNvGrpSpPr>
            <a:grpSpLocks/>
          </p:cNvGrpSpPr>
          <p:nvPr/>
        </p:nvGrpSpPr>
        <p:grpSpPr bwMode="auto">
          <a:xfrm>
            <a:off x="5651500" y="4654550"/>
            <a:ext cx="1512888" cy="1081088"/>
            <a:chOff x="3515" y="2931"/>
            <a:chExt cx="953" cy="681"/>
          </a:xfrm>
        </p:grpSpPr>
        <p:sp>
          <p:nvSpPr>
            <p:cNvPr id="199742" name="Line 20">
              <a:extLst>
                <a:ext uri="{FF2B5EF4-FFF2-40B4-BE49-F238E27FC236}">
                  <a16:creationId xmlns:a16="http://schemas.microsoft.com/office/drawing/2014/main" id="{EB050A74-8E50-3AB2-A330-CE4AA9B39B8E}"/>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3" name="Line 21">
              <a:extLst>
                <a:ext uri="{FF2B5EF4-FFF2-40B4-BE49-F238E27FC236}">
                  <a16:creationId xmlns:a16="http://schemas.microsoft.com/office/drawing/2014/main" id="{EC1F07E7-BD5E-ADFF-38BB-BA46B6275AEA}"/>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4" name="Line 22">
              <a:extLst>
                <a:ext uri="{FF2B5EF4-FFF2-40B4-BE49-F238E27FC236}">
                  <a16:creationId xmlns:a16="http://schemas.microsoft.com/office/drawing/2014/main" id="{61DB3C4D-B919-A000-B5C6-ADAFF98216C6}"/>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5" name="Line 23">
              <a:extLst>
                <a:ext uri="{FF2B5EF4-FFF2-40B4-BE49-F238E27FC236}">
                  <a16:creationId xmlns:a16="http://schemas.microsoft.com/office/drawing/2014/main" id="{9C778A9C-3400-5641-EEAF-01FCEA1CE473}"/>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6" name="Line 24">
              <a:extLst>
                <a:ext uri="{FF2B5EF4-FFF2-40B4-BE49-F238E27FC236}">
                  <a16:creationId xmlns:a16="http://schemas.microsoft.com/office/drawing/2014/main" id="{C7D56EF3-0E73-7A68-38AD-81C7A3FCA3F3}"/>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7" name="Line 25">
              <a:extLst>
                <a:ext uri="{FF2B5EF4-FFF2-40B4-BE49-F238E27FC236}">
                  <a16:creationId xmlns:a16="http://schemas.microsoft.com/office/drawing/2014/main" id="{0C11CFA8-50A0-6AB8-3533-6C531853746C}"/>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8" name="Line 26">
              <a:extLst>
                <a:ext uri="{FF2B5EF4-FFF2-40B4-BE49-F238E27FC236}">
                  <a16:creationId xmlns:a16="http://schemas.microsoft.com/office/drawing/2014/main" id="{3C19A1AB-6498-C46E-E001-78DD94CE2454}"/>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9" name="Line 27">
              <a:extLst>
                <a:ext uri="{FF2B5EF4-FFF2-40B4-BE49-F238E27FC236}">
                  <a16:creationId xmlns:a16="http://schemas.microsoft.com/office/drawing/2014/main" id="{D1EE4A00-06D8-428D-E8CE-64A7AD8FC5EA}"/>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0" name="Line 28">
              <a:extLst>
                <a:ext uri="{FF2B5EF4-FFF2-40B4-BE49-F238E27FC236}">
                  <a16:creationId xmlns:a16="http://schemas.microsoft.com/office/drawing/2014/main" id="{AF444E6D-1053-CE7A-6A60-95C88E0F8E86}"/>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1" name="Line 29">
              <a:extLst>
                <a:ext uri="{FF2B5EF4-FFF2-40B4-BE49-F238E27FC236}">
                  <a16:creationId xmlns:a16="http://schemas.microsoft.com/office/drawing/2014/main" id="{0FBCFA1D-3FBF-ED03-2818-B94068FAC8C5}"/>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2" name="Line 30">
              <a:extLst>
                <a:ext uri="{FF2B5EF4-FFF2-40B4-BE49-F238E27FC236}">
                  <a16:creationId xmlns:a16="http://schemas.microsoft.com/office/drawing/2014/main" id="{B32F491F-BAA4-80F2-55F3-B9D0A9C80662}"/>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3" name="Line 31">
              <a:extLst>
                <a:ext uri="{FF2B5EF4-FFF2-40B4-BE49-F238E27FC236}">
                  <a16:creationId xmlns:a16="http://schemas.microsoft.com/office/drawing/2014/main" id="{D55255A4-5AD1-72B3-A295-3E0A816D18E7}"/>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4" name="Line 32">
              <a:extLst>
                <a:ext uri="{FF2B5EF4-FFF2-40B4-BE49-F238E27FC236}">
                  <a16:creationId xmlns:a16="http://schemas.microsoft.com/office/drawing/2014/main" id="{9F3B4490-0682-FA5B-45DE-2FF117098D87}"/>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55" name="Line 33">
              <a:extLst>
                <a:ext uri="{FF2B5EF4-FFF2-40B4-BE49-F238E27FC236}">
                  <a16:creationId xmlns:a16="http://schemas.microsoft.com/office/drawing/2014/main" id="{746ED449-77A1-4C04-1F14-4CF871920EA5}"/>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9685" name="Text Box 34">
            <a:extLst>
              <a:ext uri="{FF2B5EF4-FFF2-40B4-BE49-F238E27FC236}">
                <a16:creationId xmlns:a16="http://schemas.microsoft.com/office/drawing/2014/main" id="{F7AE1B7E-7CA4-49F3-D4AF-426A51A4E3EF}"/>
              </a:ext>
            </a:extLst>
          </p:cNvPr>
          <p:cNvSpPr txBox="1">
            <a:spLocks noChangeArrowheads="1"/>
          </p:cNvSpPr>
          <p:nvPr/>
        </p:nvSpPr>
        <p:spPr bwMode="auto">
          <a:xfrm>
            <a:off x="5435600" y="580707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199686" name="Group 35">
            <a:extLst>
              <a:ext uri="{FF2B5EF4-FFF2-40B4-BE49-F238E27FC236}">
                <a16:creationId xmlns:a16="http://schemas.microsoft.com/office/drawing/2014/main" id="{D022CEDF-68C5-8D0C-289D-1310920B1FEF}"/>
              </a:ext>
            </a:extLst>
          </p:cNvPr>
          <p:cNvGrpSpPr>
            <a:grpSpLocks/>
          </p:cNvGrpSpPr>
          <p:nvPr/>
        </p:nvGrpSpPr>
        <p:grpSpPr bwMode="auto">
          <a:xfrm>
            <a:off x="1476375" y="4510088"/>
            <a:ext cx="863600" cy="1008062"/>
            <a:chOff x="930" y="1933"/>
            <a:chExt cx="499" cy="817"/>
          </a:xfrm>
        </p:grpSpPr>
        <p:sp>
          <p:nvSpPr>
            <p:cNvPr id="199737" name="Oval 36">
              <a:extLst>
                <a:ext uri="{FF2B5EF4-FFF2-40B4-BE49-F238E27FC236}">
                  <a16:creationId xmlns:a16="http://schemas.microsoft.com/office/drawing/2014/main" id="{1C2978CA-C2ED-4CEB-9545-D25AFD755BA4}"/>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9738" name="Line 37">
              <a:extLst>
                <a:ext uri="{FF2B5EF4-FFF2-40B4-BE49-F238E27FC236}">
                  <a16:creationId xmlns:a16="http://schemas.microsoft.com/office/drawing/2014/main" id="{8DA91477-6981-3808-2E95-F71C28A4195D}"/>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9" name="Line 38">
              <a:extLst>
                <a:ext uri="{FF2B5EF4-FFF2-40B4-BE49-F238E27FC236}">
                  <a16:creationId xmlns:a16="http://schemas.microsoft.com/office/drawing/2014/main" id="{68324346-797F-091A-FC8A-EA00B2393616}"/>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0" name="Line 39">
              <a:extLst>
                <a:ext uri="{FF2B5EF4-FFF2-40B4-BE49-F238E27FC236}">
                  <a16:creationId xmlns:a16="http://schemas.microsoft.com/office/drawing/2014/main" id="{65433510-E973-E8FA-A48D-7A36972E7A10}"/>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41" name="Line 40">
              <a:extLst>
                <a:ext uri="{FF2B5EF4-FFF2-40B4-BE49-F238E27FC236}">
                  <a16:creationId xmlns:a16="http://schemas.microsoft.com/office/drawing/2014/main" id="{5FC728FD-1BB0-E9F4-5755-DACDB82726FC}"/>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99687" name="Group 41">
            <a:extLst>
              <a:ext uri="{FF2B5EF4-FFF2-40B4-BE49-F238E27FC236}">
                <a16:creationId xmlns:a16="http://schemas.microsoft.com/office/drawing/2014/main" id="{0F928319-C1BA-CD03-D1F0-E19AAF27B322}"/>
              </a:ext>
            </a:extLst>
          </p:cNvPr>
          <p:cNvGrpSpPr>
            <a:grpSpLocks/>
          </p:cNvGrpSpPr>
          <p:nvPr/>
        </p:nvGrpSpPr>
        <p:grpSpPr bwMode="auto">
          <a:xfrm>
            <a:off x="1476375" y="1414463"/>
            <a:ext cx="1512888" cy="1081087"/>
            <a:chOff x="2064" y="618"/>
            <a:chExt cx="953" cy="681"/>
          </a:xfrm>
        </p:grpSpPr>
        <p:sp>
          <p:nvSpPr>
            <p:cNvPr id="199723" name="Line 42">
              <a:extLst>
                <a:ext uri="{FF2B5EF4-FFF2-40B4-BE49-F238E27FC236}">
                  <a16:creationId xmlns:a16="http://schemas.microsoft.com/office/drawing/2014/main" id="{08AA61D0-EDFC-8EC0-4E63-3D88E274B0F9}"/>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24" name="Line 43">
              <a:extLst>
                <a:ext uri="{FF2B5EF4-FFF2-40B4-BE49-F238E27FC236}">
                  <a16:creationId xmlns:a16="http://schemas.microsoft.com/office/drawing/2014/main" id="{C8F608BC-1CD0-AC3F-5C90-DA9845C2B2F2}"/>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25" name="Line 44">
              <a:extLst>
                <a:ext uri="{FF2B5EF4-FFF2-40B4-BE49-F238E27FC236}">
                  <a16:creationId xmlns:a16="http://schemas.microsoft.com/office/drawing/2014/main" id="{D8910C27-D331-EAD6-45DF-E6687A7525F9}"/>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26" name="Line 45">
              <a:extLst>
                <a:ext uri="{FF2B5EF4-FFF2-40B4-BE49-F238E27FC236}">
                  <a16:creationId xmlns:a16="http://schemas.microsoft.com/office/drawing/2014/main" id="{2FE5DF0F-DEA6-F4A9-966D-0C6C1E0C9678}"/>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27" name="Line 46">
              <a:extLst>
                <a:ext uri="{FF2B5EF4-FFF2-40B4-BE49-F238E27FC236}">
                  <a16:creationId xmlns:a16="http://schemas.microsoft.com/office/drawing/2014/main" id="{7203296E-B4BB-0FA3-0A10-B8F08D36EE3A}"/>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28" name="Line 47">
              <a:extLst>
                <a:ext uri="{FF2B5EF4-FFF2-40B4-BE49-F238E27FC236}">
                  <a16:creationId xmlns:a16="http://schemas.microsoft.com/office/drawing/2014/main" id="{9AB3C073-054E-6A73-E2BD-67CA7663ED56}"/>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29" name="Line 48">
              <a:extLst>
                <a:ext uri="{FF2B5EF4-FFF2-40B4-BE49-F238E27FC236}">
                  <a16:creationId xmlns:a16="http://schemas.microsoft.com/office/drawing/2014/main" id="{ECB1A062-01EA-1892-E73F-3E5F87C94597}"/>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0" name="Line 49">
              <a:extLst>
                <a:ext uri="{FF2B5EF4-FFF2-40B4-BE49-F238E27FC236}">
                  <a16:creationId xmlns:a16="http://schemas.microsoft.com/office/drawing/2014/main" id="{695447C9-C8DA-CDF9-2CEA-1780F1D52DC6}"/>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1" name="Line 50">
              <a:extLst>
                <a:ext uri="{FF2B5EF4-FFF2-40B4-BE49-F238E27FC236}">
                  <a16:creationId xmlns:a16="http://schemas.microsoft.com/office/drawing/2014/main" id="{B91807E7-7260-D451-CE4A-8B26D5B66462}"/>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2" name="Line 51">
              <a:extLst>
                <a:ext uri="{FF2B5EF4-FFF2-40B4-BE49-F238E27FC236}">
                  <a16:creationId xmlns:a16="http://schemas.microsoft.com/office/drawing/2014/main" id="{9819ED84-E48D-DA8B-0E22-71A9BB9B69DA}"/>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3" name="Line 52">
              <a:extLst>
                <a:ext uri="{FF2B5EF4-FFF2-40B4-BE49-F238E27FC236}">
                  <a16:creationId xmlns:a16="http://schemas.microsoft.com/office/drawing/2014/main" id="{B0005E47-5B4E-7073-4B97-423813BE02DC}"/>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4" name="Line 53">
              <a:extLst>
                <a:ext uri="{FF2B5EF4-FFF2-40B4-BE49-F238E27FC236}">
                  <a16:creationId xmlns:a16="http://schemas.microsoft.com/office/drawing/2014/main" id="{B0413F9B-9958-E42C-C4FB-F27CCCA4170A}"/>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5" name="Line 54">
              <a:extLst>
                <a:ext uri="{FF2B5EF4-FFF2-40B4-BE49-F238E27FC236}">
                  <a16:creationId xmlns:a16="http://schemas.microsoft.com/office/drawing/2014/main" id="{E6DBCC88-84E8-E834-1292-D240438FC91D}"/>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736" name="Line 55">
              <a:extLst>
                <a:ext uri="{FF2B5EF4-FFF2-40B4-BE49-F238E27FC236}">
                  <a16:creationId xmlns:a16="http://schemas.microsoft.com/office/drawing/2014/main" id="{C43B4C7F-7D00-A340-F8A4-E5C167B62CF4}"/>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99688" name="Text Box 56">
            <a:extLst>
              <a:ext uri="{FF2B5EF4-FFF2-40B4-BE49-F238E27FC236}">
                <a16:creationId xmlns:a16="http://schemas.microsoft.com/office/drawing/2014/main" id="{8F3F3273-C63A-EA95-C6CA-3103AC7E1312}"/>
              </a:ext>
            </a:extLst>
          </p:cNvPr>
          <p:cNvSpPr txBox="1">
            <a:spLocks noChangeArrowheads="1"/>
          </p:cNvSpPr>
          <p:nvPr/>
        </p:nvSpPr>
        <p:spPr bwMode="auto">
          <a:xfrm>
            <a:off x="1116013" y="249396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199689" name="Text Box 57">
            <a:extLst>
              <a:ext uri="{FF2B5EF4-FFF2-40B4-BE49-F238E27FC236}">
                <a16:creationId xmlns:a16="http://schemas.microsoft.com/office/drawing/2014/main" id="{7BD2E449-95BB-234C-B544-F75375846D8D}"/>
              </a:ext>
            </a:extLst>
          </p:cNvPr>
          <p:cNvSpPr txBox="1">
            <a:spLocks noChangeArrowheads="1"/>
          </p:cNvSpPr>
          <p:nvPr/>
        </p:nvSpPr>
        <p:spPr bwMode="auto">
          <a:xfrm>
            <a:off x="1116013" y="55181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83706" name="Group 58">
            <a:extLst>
              <a:ext uri="{FF2B5EF4-FFF2-40B4-BE49-F238E27FC236}">
                <a16:creationId xmlns:a16="http://schemas.microsoft.com/office/drawing/2014/main" id="{A7C27F94-14B1-2691-AA75-1AF6DCECBEA5}"/>
              </a:ext>
            </a:extLst>
          </p:cNvPr>
          <p:cNvGrpSpPr>
            <a:grpSpLocks/>
          </p:cNvGrpSpPr>
          <p:nvPr/>
        </p:nvGrpSpPr>
        <p:grpSpPr bwMode="auto">
          <a:xfrm>
            <a:off x="827088" y="2781300"/>
            <a:ext cx="1512887" cy="1657350"/>
            <a:chOff x="521" y="1570"/>
            <a:chExt cx="953" cy="1044"/>
          </a:xfrm>
        </p:grpSpPr>
        <p:sp>
          <p:nvSpPr>
            <p:cNvPr id="199721" name="Line 59">
              <a:extLst>
                <a:ext uri="{FF2B5EF4-FFF2-40B4-BE49-F238E27FC236}">
                  <a16:creationId xmlns:a16="http://schemas.microsoft.com/office/drawing/2014/main" id="{8F78163A-978F-815C-FDA1-6D07E5B8C7BF}"/>
                </a:ext>
              </a:extLst>
            </p:cNvPr>
            <p:cNvSpPr>
              <a:spLocks noChangeShapeType="1"/>
            </p:cNvSpPr>
            <p:nvPr/>
          </p:nvSpPr>
          <p:spPr bwMode="auto">
            <a:xfrm flipV="1">
              <a:off x="1292" y="1570"/>
              <a:ext cx="0" cy="10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9722" name="Text Box 60">
              <a:extLst>
                <a:ext uri="{FF2B5EF4-FFF2-40B4-BE49-F238E27FC236}">
                  <a16:creationId xmlns:a16="http://schemas.microsoft.com/office/drawing/2014/main" id="{3F57F05A-99B9-0981-9CB3-45867D3FBC7F}"/>
                </a:ext>
              </a:extLst>
            </p:cNvPr>
            <p:cNvSpPr txBox="1">
              <a:spLocks noChangeArrowheads="1"/>
            </p:cNvSpPr>
            <p:nvPr/>
          </p:nvSpPr>
          <p:spPr bwMode="auto">
            <a:xfrm>
              <a:off x="521" y="1979"/>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我想看电影</a:t>
              </a:r>
            </a:p>
          </p:txBody>
        </p:sp>
      </p:grpSp>
      <p:grpSp>
        <p:nvGrpSpPr>
          <p:cNvPr id="283709" name="Group 61">
            <a:extLst>
              <a:ext uri="{FF2B5EF4-FFF2-40B4-BE49-F238E27FC236}">
                <a16:creationId xmlns:a16="http://schemas.microsoft.com/office/drawing/2014/main" id="{F3078A76-DFC9-3CEB-806C-9A31609A2419}"/>
              </a:ext>
            </a:extLst>
          </p:cNvPr>
          <p:cNvGrpSpPr>
            <a:grpSpLocks/>
          </p:cNvGrpSpPr>
          <p:nvPr/>
        </p:nvGrpSpPr>
        <p:grpSpPr bwMode="auto">
          <a:xfrm>
            <a:off x="2268538" y="2854325"/>
            <a:ext cx="2447925" cy="1511300"/>
            <a:chOff x="1429" y="1616"/>
            <a:chExt cx="1542" cy="952"/>
          </a:xfrm>
        </p:grpSpPr>
        <p:sp>
          <p:nvSpPr>
            <p:cNvPr id="199719" name="Text Box 62">
              <a:extLst>
                <a:ext uri="{FF2B5EF4-FFF2-40B4-BE49-F238E27FC236}">
                  <a16:creationId xmlns:a16="http://schemas.microsoft.com/office/drawing/2014/main" id="{BD4D17B9-B900-B556-5B2D-A902C00B4BBF}"/>
                </a:ext>
              </a:extLst>
            </p:cNvPr>
            <p:cNvSpPr txBox="1">
              <a:spLocks noChangeArrowheads="1"/>
            </p:cNvSpPr>
            <p:nvPr/>
          </p:nvSpPr>
          <p:spPr bwMode="auto">
            <a:xfrm>
              <a:off x="1474" y="1616"/>
              <a:ext cx="149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购票许可证，时间限制</a:t>
              </a:r>
              <a:r>
                <a:rPr lang="en-US" altLang="zh-CN" sz="1400" b="1">
                  <a:solidFill>
                    <a:srgbClr val="000000"/>
                  </a:solidFill>
                  <a:latin typeface="Times New Roman" panose="02020603050405020304" pitchFamily="18" charset="0"/>
                </a:rPr>
                <a:t>}}</a:t>
              </a:r>
            </a:p>
          </p:txBody>
        </p:sp>
        <p:sp>
          <p:nvSpPr>
            <p:cNvPr id="199720" name="Line 63">
              <a:extLst>
                <a:ext uri="{FF2B5EF4-FFF2-40B4-BE49-F238E27FC236}">
                  <a16:creationId xmlns:a16="http://schemas.microsoft.com/office/drawing/2014/main" id="{7A1A1F2C-EB41-D588-946A-E82757C650B0}"/>
                </a:ext>
              </a:extLst>
            </p:cNvPr>
            <p:cNvSpPr>
              <a:spLocks noChangeShapeType="1"/>
            </p:cNvSpPr>
            <p:nvPr/>
          </p:nvSpPr>
          <p:spPr bwMode="auto">
            <a:xfrm>
              <a:off x="142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83712" name="Group 64">
            <a:extLst>
              <a:ext uri="{FF2B5EF4-FFF2-40B4-BE49-F238E27FC236}">
                <a16:creationId xmlns:a16="http://schemas.microsoft.com/office/drawing/2014/main" id="{7688FF27-475B-7D5A-DF7A-12FBB7C43D7B}"/>
              </a:ext>
            </a:extLst>
          </p:cNvPr>
          <p:cNvGrpSpPr>
            <a:grpSpLocks/>
          </p:cNvGrpSpPr>
          <p:nvPr/>
        </p:nvGrpSpPr>
        <p:grpSpPr bwMode="auto">
          <a:xfrm>
            <a:off x="2339975" y="2709863"/>
            <a:ext cx="3024188" cy="2087562"/>
            <a:chOff x="1474" y="1525"/>
            <a:chExt cx="1905" cy="1315"/>
          </a:xfrm>
        </p:grpSpPr>
        <p:sp>
          <p:nvSpPr>
            <p:cNvPr id="199717" name="Line 65">
              <a:extLst>
                <a:ext uri="{FF2B5EF4-FFF2-40B4-BE49-F238E27FC236}">
                  <a16:creationId xmlns:a16="http://schemas.microsoft.com/office/drawing/2014/main" id="{26C59E80-C5EF-8EFF-F225-391947C30005}"/>
                </a:ext>
              </a:extLst>
            </p:cNvPr>
            <p:cNvSpPr>
              <a:spLocks noChangeShapeType="1"/>
            </p:cNvSpPr>
            <p:nvPr/>
          </p:nvSpPr>
          <p:spPr bwMode="auto">
            <a:xfrm flipV="1">
              <a:off x="1565" y="1525"/>
              <a:ext cx="1814" cy="13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9718" name="Text Box 66">
              <a:extLst>
                <a:ext uri="{FF2B5EF4-FFF2-40B4-BE49-F238E27FC236}">
                  <a16:creationId xmlns:a16="http://schemas.microsoft.com/office/drawing/2014/main" id="{33809339-3085-597D-C67C-7774C91DC8F9}"/>
                </a:ext>
              </a:extLst>
            </p:cNvPr>
            <p:cNvSpPr txBox="1">
              <a:spLocks noChangeArrowheads="1"/>
            </p:cNvSpPr>
            <p:nvPr/>
          </p:nvSpPr>
          <p:spPr bwMode="auto">
            <a:xfrm>
              <a:off x="1474" y="2024"/>
              <a:ext cx="11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购票许可证，时间限制</a:t>
              </a:r>
              <a:r>
                <a:rPr lang="en-US" altLang="zh-CN" sz="1400" b="1">
                  <a:solidFill>
                    <a:srgbClr val="000000"/>
                  </a:solidFill>
                  <a:latin typeface="Times New Roman" panose="02020603050405020304" pitchFamily="18" charset="0"/>
                </a:rPr>
                <a:t>}</a:t>
              </a:r>
            </a:p>
          </p:txBody>
        </p:sp>
      </p:grpSp>
      <p:grpSp>
        <p:nvGrpSpPr>
          <p:cNvPr id="283715" name="Group 67">
            <a:extLst>
              <a:ext uri="{FF2B5EF4-FFF2-40B4-BE49-F238E27FC236}">
                <a16:creationId xmlns:a16="http://schemas.microsoft.com/office/drawing/2014/main" id="{A4A9AB6C-4114-D65E-F86F-17A45FAAE6D2}"/>
              </a:ext>
            </a:extLst>
          </p:cNvPr>
          <p:cNvGrpSpPr>
            <a:grpSpLocks/>
          </p:cNvGrpSpPr>
          <p:nvPr/>
        </p:nvGrpSpPr>
        <p:grpSpPr bwMode="auto">
          <a:xfrm>
            <a:off x="2916238" y="2997200"/>
            <a:ext cx="3455987" cy="2089150"/>
            <a:chOff x="1837" y="1706"/>
            <a:chExt cx="2177" cy="1316"/>
          </a:xfrm>
        </p:grpSpPr>
        <p:sp>
          <p:nvSpPr>
            <p:cNvPr id="199715" name="Line 68">
              <a:extLst>
                <a:ext uri="{FF2B5EF4-FFF2-40B4-BE49-F238E27FC236}">
                  <a16:creationId xmlns:a16="http://schemas.microsoft.com/office/drawing/2014/main" id="{EC8993FB-AD9F-9428-10DC-721877FD84B3}"/>
                </a:ext>
              </a:extLst>
            </p:cNvPr>
            <p:cNvSpPr>
              <a:spLocks noChangeShapeType="1"/>
            </p:cNvSpPr>
            <p:nvPr/>
          </p:nvSpPr>
          <p:spPr bwMode="auto">
            <a:xfrm flipH="1">
              <a:off x="1837" y="1706"/>
              <a:ext cx="1678" cy="131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9716" name="Text Box 69">
              <a:extLst>
                <a:ext uri="{FF2B5EF4-FFF2-40B4-BE49-F238E27FC236}">
                  <a16:creationId xmlns:a16="http://schemas.microsoft.com/office/drawing/2014/main" id="{3D8C5A6A-10DB-4C4D-97D2-E05BEFFCDCE1}"/>
                </a:ext>
              </a:extLst>
            </p:cNvPr>
            <p:cNvSpPr txBox="1">
              <a:spLocks noChangeArrowheads="1"/>
            </p:cNvSpPr>
            <p:nvPr/>
          </p:nvSpPr>
          <p:spPr bwMode="auto">
            <a:xfrm>
              <a:off x="2835" y="2160"/>
              <a:ext cx="11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票</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时间限制</a:t>
              </a:r>
              <a:r>
                <a:rPr lang="en-US" altLang="zh-CN" sz="1400" b="1">
                  <a:solidFill>
                    <a:srgbClr val="000000"/>
                  </a:solidFill>
                  <a:latin typeface="Times New Roman" panose="02020603050405020304" pitchFamily="18" charset="0"/>
                </a:rPr>
                <a:t>}</a:t>
              </a:r>
            </a:p>
          </p:txBody>
        </p:sp>
      </p:grpSp>
      <p:grpSp>
        <p:nvGrpSpPr>
          <p:cNvPr id="283718" name="Group 70">
            <a:extLst>
              <a:ext uri="{FF2B5EF4-FFF2-40B4-BE49-F238E27FC236}">
                <a16:creationId xmlns:a16="http://schemas.microsoft.com/office/drawing/2014/main" id="{650FE16A-D13C-89D9-53E3-451FA6400EB8}"/>
              </a:ext>
            </a:extLst>
          </p:cNvPr>
          <p:cNvGrpSpPr>
            <a:grpSpLocks/>
          </p:cNvGrpSpPr>
          <p:nvPr/>
        </p:nvGrpSpPr>
        <p:grpSpPr bwMode="auto">
          <a:xfrm>
            <a:off x="2700338" y="4941888"/>
            <a:ext cx="2879725" cy="360362"/>
            <a:chOff x="1701" y="2931"/>
            <a:chExt cx="1814" cy="227"/>
          </a:xfrm>
        </p:grpSpPr>
        <p:sp>
          <p:nvSpPr>
            <p:cNvPr id="199713" name="Line 71">
              <a:extLst>
                <a:ext uri="{FF2B5EF4-FFF2-40B4-BE49-F238E27FC236}">
                  <a16:creationId xmlns:a16="http://schemas.microsoft.com/office/drawing/2014/main" id="{FA554826-3D5F-970E-29CF-ABA411D9C268}"/>
                </a:ext>
              </a:extLst>
            </p:cNvPr>
            <p:cNvSpPr>
              <a:spLocks noChangeShapeType="1"/>
            </p:cNvSpPr>
            <p:nvPr/>
          </p:nvSpPr>
          <p:spPr bwMode="auto">
            <a:xfrm>
              <a:off x="1701" y="3158"/>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9714" name="Text Box 72">
              <a:extLst>
                <a:ext uri="{FF2B5EF4-FFF2-40B4-BE49-F238E27FC236}">
                  <a16:creationId xmlns:a16="http://schemas.microsoft.com/office/drawing/2014/main" id="{C53F5F8D-2767-CF7A-63E4-3B07868BB18E}"/>
                </a:ext>
              </a:extLst>
            </p:cNvPr>
            <p:cNvSpPr txBox="1">
              <a:spLocks noChangeArrowheads="1"/>
            </p:cNvSpPr>
            <p:nvPr/>
          </p:nvSpPr>
          <p:spPr bwMode="auto">
            <a:xfrm>
              <a:off x="2200" y="2931"/>
              <a:ext cx="11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票，时间限制</a:t>
              </a:r>
              <a:r>
                <a:rPr lang="en-US" altLang="zh-CN" sz="1400" b="1">
                  <a:solidFill>
                    <a:srgbClr val="000000"/>
                  </a:solidFill>
                  <a:latin typeface="Times New Roman" panose="02020603050405020304" pitchFamily="18" charset="0"/>
                </a:rPr>
                <a:t>}</a:t>
              </a:r>
            </a:p>
          </p:txBody>
        </p:sp>
      </p:grpSp>
      <p:grpSp>
        <p:nvGrpSpPr>
          <p:cNvPr id="283721" name="Group 73">
            <a:extLst>
              <a:ext uri="{FF2B5EF4-FFF2-40B4-BE49-F238E27FC236}">
                <a16:creationId xmlns:a16="http://schemas.microsoft.com/office/drawing/2014/main" id="{9EF040A4-31A0-856F-2348-ACADC0D5C0C7}"/>
              </a:ext>
            </a:extLst>
          </p:cNvPr>
          <p:cNvGrpSpPr>
            <a:grpSpLocks/>
          </p:cNvGrpSpPr>
          <p:nvPr/>
        </p:nvGrpSpPr>
        <p:grpSpPr bwMode="auto">
          <a:xfrm>
            <a:off x="971550" y="1630363"/>
            <a:ext cx="7345363" cy="2951162"/>
            <a:chOff x="612" y="845"/>
            <a:chExt cx="4627" cy="1859"/>
          </a:xfrm>
        </p:grpSpPr>
        <p:grpSp>
          <p:nvGrpSpPr>
            <p:cNvPr id="199704" name="Group 74">
              <a:extLst>
                <a:ext uri="{FF2B5EF4-FFF2-40B4-BE49-F238E27FC236}">
                  <a16:creationId xmlns:a16="http://schemas.microsoft.com/office/drawing/2014/main" id="{7AD4045B-3711-0856-3907-BEF9B2288A9A}"/>
                </a:ext>
              </a:extLst>
            </p:cNvPr>
            <p:cNvGrpSpPr>
              <a:grpSpLocks/>
            </p:cNvGrpSpPr>
            <p:nvPr/>
          </p:nvGrpSpPr>
          <p:grpSpPr bwMode="auto">
            <a:xfrm>
              <a:off x="1882" y="845"/>
              <a:ext cx="1588" cy="317"/>
              <a:chOff x="1882" y="845"/>
              <a:chExt cx="1588" cy="317"/>
            </a:xfrm>
          </p:grpSpPr>
          <p:sp>
            <p:nvSpPr>
              <p:cNvPr id="199711" name="Line 75">
                <a:extLst>
                  <a:ext uri="{FF2B5EF4-FFF2-40B4-BE49-F238E27FC236}">
                    <a16:creationId xmlns:a16="http://schemas.microsoft.com/office/drawing/2014/main" id="{839443F5-B838-C977-0CC4-013239FCD1CC}"/>
                  </a:ext>
                </a:extLst>
              </p:cNvPr>
              <p:cNvSpPr>
                <a:spLocks noChangeShapeType="1"/>
              </p:cNvSpPr>
              <p:nvPr/>
            </p:nvSpPr>
            <p:spPr bwMode="auto">
              <a:xfrm>
                <a:off x="1882" y="1162"/>
                <a:ext cx="1588" cy="0"/>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9712" name="Text Box 76">
                <a:extLst>
                  <a:ext uri="{FF2B5EF4-FFF2-40B4-BE49-F238E27FC236}">
                    <a16:creationId xmlns:a16="http://schemas.microsoft.com/office/drawing/2014/main" id="{5B8D8927-1C49-A699-D547-89A3352CC131}"/>
                  </a:ext>
                </a:extLst>
              </p:cNvPr>
              <p:cNvSpPr txBox="1">
                <a:spLocks noChangeArrowheads="1"/>
              </p:cNvSpPr>
              <p:nvPr/>
            </p:nvSpPr>
            <p:spPr bwMode="auto">
              <a:xfrm>
                <a:off x="2018" y="845"/>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grpSp>
        <p:grpSp>
          <p:nvGrpSpPr>
            <p:cNvPr id="199705" name="Group 77">
              <a:extLst>
                <a:ext uri="{FF2B5EF4-FFF2-40B4-BE49-F238E27FC236}">
                  <a16:creationId xmlns:a16="http://schemas.microsoft.com/office/drawing/2014/main" id="{18DFEC0B-37F2-8D7A-F288-EB6A975A5947}"/>
                </a:ext>
              </a:extLst>
            </p:cNvPr>
            <p:cNvGrpSpPr>
              <a:grpSpLocks/>
            </p:cNvGrpSpPr>
            <p:nvPr/>
          </p:nvGrpSpPr>
          <p:grpSpPr bwMode="auto">
            <a:xfrm>
              <a:off x="3969" y="1661"/>
              <a:ext cx="1270" cy="1043"/>
              <a:chOff x="3969" y="1661"/>
              <a:chExt cx="1270" cy="1043"/>
            </a:xfrm>
          </p:grpSpPr>
          <p:sp>
            <p:nvSpPr>
              <p:cNvPr id="199709" name="Line 78">
                <a:extLst>
                  <a:ext uri="{FF2B5EF4-FFF2-40B4-BE49-F238E27FC236}">
                    <a16:creationId xmlns:a16="http://schemas.microsoft.com/office/drawing/2014/main" id="{CEAB36CF-510F-8359-6CD2-9650ED30E667}"/>
                  </a:ext>
                </a:extLst>
              </p:cNvPr>
              <p:cNvSpPr>
                <a:spLocks noChangeShapeType="1"/>
              </p:cNvSpPr>
              <p:nvPr/>
            </p:nvSpPr>
            <p:spPr bwMode="auto">
              <a:xfrm>
                <a:off x="3969" y="1661"/>
                <a:ext cx="0" cy="1043"/>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9710" name="Text Box 79">
                <a:extLst>
                  <a:ext uri="{FF2B5EF4-FFF2-40B4-BE49-F238E27FC236}">
                    <a16:creationId xmlns:a16="http://schemas.microsoft.com/office/drawing/2014/main" id="{E722D44E-57A1-4236-0FB1-B7105C5993E0}"/>
                  </a:ext>
                </a:extLst>
              </p:cNvPr>
              <p:cNvSpPr txBox="1">
                <a:spLocks noChangeArrowheads="1"/>
              </p:cNvSpPr>
              <p:nvPr/>
            </p:nvSpPr>
            <p:spPr bwMode="auto">
              <a:xfrm>
                <a:off x="3969" y="1933"/>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grpSp>
          <p:nvGrpSpPr>
            <p:cNvPr id="199706" name="Group 80">
              <a:extLst>
                <a:ext uri="{FF2B5EF4-FFF2-40B4-BE49-F238E27FC236}">
                  <a16:creationId xmlns:a16="http://schemas.microsoft.com/office/drawing/2014/main" id="{A614272E-E9E3-6BD9-CDDF-F92514C4D096}"/>
                </a:ext>
              </a:extLst>
            </p:cNvPr>
            <p:cNvGrpSpPr>
              <a:grpSpLocks/>
            </p:cNvGrpSpPr>
            <p:nvPr/>
          </p:nvGrpSpPr>
          <p:grpSpPr bwMode="auto">
            <a:xfrm>
              <a:off x="612" y="1525"/>
              <a:ext cx="953" cy="1044"/>
              <a:chOff x="612" y="1525"/>
              <a:chExt cx="953" cy="1044"/>
            </a:xfrm>
          </p:grpSpPr>
          <p:sp>
            <p:nvSpPr>
              <p:cNvPr id="199707" name="Line 81">
                <a:extLst>
                  <a:ext uri="{FF2B5EF4-FFF2-40B4-BE49-F238E27FC236}">
                    <a16:creationId xmlns:a16="http://schemas.microsoft.com/office/drawing/2014/main" id="{2D3B89D1-FFF7-B73E-5689-500426220E21}"/>
                  </a:ext>
                </a:extLst>
              </p:cNvPr>
              <p:cNvSpPr>
                <a:spLocks noChangeShapeType="1"/>
              </p:cNvSpPr>
              <p:nvPr/>
            </p:nvSpPr>
            <p:spPr bwMode="auto">
              <a:xfrm flipV="1">
                <a:off x="1020" y="1525"/>
                <a:ext cx="0" cy="1044"/>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9708" name="Text Box 82">
                <a:extLst>
                  <a:ext uri="{FF2B5EF4-FFF2-40B4-BE49-F238E27FC236}">
                    <a16:creationId xmlns:a16="http://schemas.microsoft.com/office/drawing/2014/main" id="{2A96DF03-7267-192B-ECEE-0B4D5DFE124B}"/>
                  </a:ext>
                </a:extLst>
              </p:cNvPr>
              <p:cNvSpPr txBox="1">
                <a:spLocks noChangeArrowheads="1"/>
              </p:cNvSpPr>
              <p:nvPr/>
            </p:nvSpPr>
            <p:spPr bwMode="auto">
              <a:xfrm>
                <a:off x="612" y="1661"/>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共享用户口令</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grpSp>
      </p:grpSp>
      <p:sp>
        <p:nvSpPr>
          <p:cNvPr id="283731" name="AutoShape 83">
            <a:extLst>
              <a:ext uri="{FF2B5EF4-FFF2-40B4-BE49-F238E27FC236}">
                <a16:creationId xmlns:a16="http://schemas.microsoft.com/office/drawing/2014/main" id="{75D0B92F-B734-7185-1C3B-62EA1B7E51A8}"/>
              </a:ext>
            </a:extLst>
          </p:cNvPr>
          <p:cNvSpPr>
            <a:spLocks noChangeArrowheads="1"/>
          </p:cNvSpPr>
          <p:nvPr/>
        </p:nvSpPr>
        <p:spPr bwMode="auto">
          <a:xfrm>
            <a:off x="2987675" y="5878513"/>
            <a:ext cx="2303463" cy="719137"/>
          </a:xfrm>
          <a:prstGeom prst="wedgeRectCallout">
            <a:avLst>
              <a:gd name="adj1" fmla="val 49519"/>
              <a:gd name="adj2" fmla="val -321083"/>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00"/>
                </a:solidFill>
                <a:latin typeface="Times New Roman" panose="02020603050405020304" pitchFamily="18" charset="0"/>
              </a:rPr>
              <a:t>可能被盗用</a:t>
            </a:r>
          </a:p>
        </p:txBody>
      </p:sp>
      <p:grpSp>
        <p:nvGrpSpPr>
          <p:cNvPr id="283732" name="Group 84">
            <a:extLst>
              <a:ext uri="{FF2B5EF4-FFF2-40B4-BE49-F238E27FC236}">
                <a16:creationId xmlns:a16="http://schemas.microsoft.com/office/drawing/2014/main" id="{B64F243D-E173-E485-405F-A4890835F8FF}"/>
              </a:ext>
            </a:extLst>
          </p:cNvPr>
          <p:cNvGrpSpPr>
            <a:grpSpLocks/>
          </p:cNvGrpSpPr>
          <p:nvPr/>
        </p:nvGrpSpPr>
        <p:grpSpPr bwMode="auto">
          <a:xfrm>
            <a:off x="1042988" y="1414463"/>
            <a:ext cx="6554787" cy="4897437"/>
            <a:chOff x="657" y="709"/>
            <a:chExt cx="4129" cy="3085"/>
          </a:xfrm>
        </p:grpSpPr>
        <p:sp>
          <p:nvSpPr>
            <p:cNvPr id="199698" name="Oval 85">
              <a:extLst>
                <a:ext uri="{FF2B5EF4-FFF2-40B4-BE49-F238E27FC236}">
                  <a16:creationId xmlns:a16="http://schemas.microsoft.com/office/drawing/2014/main" id="{293FC447-5BF0-AD77-4A90-AB7003EBC875}"/>
                </a:ext>
              </a:extLst>
            </p:cNvPr>
            <p:cNvSpPr>
              <a:spLocks noChangeArrowheads="1"/>
            </p:cNvSpPr>
            <p:nvPr/>
          </p:nvSpPr>
          <p:spPr bwMode="auto">
            <a:xfrm>
              <a:off x="657" y="3521"/>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199699" name="Oval 86">
              <a:extLst>
                <a:ext uri="{FF2B5EF4-FFF2-40B4-BE49-F238E27FC236}">
                  <a16:creationId xmlns:a16="http://schemas.microsoft.com/office/drawing/2014/main" id="{A5F2DE8B-C9EB-55CA-2EEA-8FE4F08CA345}"/>
                </a:ext>
              </a:extLst>
            </p:cNvPr>
            <p:cNvSpPr>
              <a:spLocks noChangeArrowheads="1"/>
            </p:cNvSpPr>
            <p:nvPr/>
          </p:nvSpPr>
          <p:spPr bwMode="auto">
            <a:xfrm>
              <a:off x="703" y="75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199700" name="Oval 87">
              <a:extLst>
                <a:ext uri="{FF2B5EF4-FFF2-40B4-BE49-F238E27FC236}">
                  <a16:creationId xmlns:a16="http://schemas.microsoft.com/office/drawing/2014/main" id="{34E17F39-2BAD-5EF7-036C-EEAEA2E51731}"/>
                </a:ext>
              </a:extLst>
            </p:cNvPr>
            <p:cNvSpPr>
              <a:spLocks noChangeArrowheads="1"/>
            </p:cNvSpPr>
            <p:nvPr/>
          </p:nvSpPr>
          <p:spPr bwMode="auto">
            <a:xfrm>
              <a:off x="3243"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199701" name="Oval 88">
              <a:extLst>
                <a:ext uri="{FF2B5EF4-FFF2-40B4-BE49-F238E27FC236}">
                  <a16:creationId xmlns:a16="http://schemas.microsoft.com/office/drawing/2014/main" id="{9DD37233-B723-4619-32B2-6B163A6F351B}"/>
                </a:ext>
              </a:extLst>
            </p:cNvPr>
            <p:cNvSpPr>
              <a:spLocks noChangeArrowheads="1"/>
            </p:cNvSpPr>
            <p:nvPr/>
          </p:nvSpPr>
          <p:spPr bwMode="auto">
            <a:xfrm>
              <a:off x="4513" y="3158"/>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199702" name="Oval 89">
              <a:extLst>
                <a:ext uri="{FF2B5EF4-FFF2-40B4-BE49-F238E27FC236}">
                  <a16:creationId xmlns:a16="http://schemas.microsoft.com/office/drawing/2014/main" id="{8E3609B0-6104-8167-AA8C-F8521933795C}"/>
                </a:ext>
              </a:extLst>
            </p:cNvPr>
            <p:cNvSpPr>
              <a:spLocks noChangeArrowheads="1"/>
            </p:cNvSpPr>
            <p:nvPr/>
          </p:nvSpPr>
          <p:spPr bwMode="auto">
            <a:xfrm>
              <a:off x="1837"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199703" name="Oval 90">
              <a:extLst>
                <a:ext uri="{FF2B5EF4-FFF2-40B4-BE49-F238E27FC236}">
                  <a16:creationId xmlns:a16="http://schemas.microsoft.com/office/drawing/2014/main" id="{54F290BB-C111-7D8C-E955-B7FE6CEAED49}"/>
                </a:ext>
              </a:extLst>
            </p:cNvPr>
            <p:cNvSpPr>
              <a:spLocks noChangeArrowheads="1"/>
            </p:cNvSpPr>
            <p:nvPr/>
          </p:nvSpPr>
          <p:spPr bwMode="auto">
            <a:xfrm>
              <a:off x="4468"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83721"/>
                                        </p:tgtEl>
                                        <p:attrNameLst>
                                          <p:attrName>ppt_x</p:attrName>
                                        </p:attrNameLst>
                                      </p:cBhvr>
                                      <p:tavLst>
                                        <p:tav tm="0">
                                          <p:val>
                                            <p:strVal val="ppt_x"/>
                                          </p:val>
                                        </p:tav>
                                        <p:tav tm="100000">
                                          <p:val>
                                            <p:strVal val="ppt_x"/>
                                          </p:val>
                                        </p:tav>
                                      </p:tavLst>
                                    </p:anim>
                                    <p:anim calcmode="lin" valueType="num">
                                      <p:cBhvr additive="base">
                                        <p:cTn id="7" dur="500"/>
                                        <p:tgtEl>
                                          <p:spTgt spid="283721"/>
                                        </p:tgtEl>
                                        <p:attrNameLst>
                                          <p:attrName>ppt_y</p:attrName>
                                        </p:attrNameLst>
                                      </p:cBhvr>
                                      <p:tavLst>
                                        <p:tav tm="0">
                                          <p:val>
                                            <p:strVal val="ppt_y"/>
                                          </p:val>
                                        </p:tav>
                                        <p:tav tm="100000">
                                          <p:val>
                                            <p:strVal val="1+ppt_h/2"/>
                                          </p:val>
                                        </p:tav>
                                      </p:tavLst>
                                    </p:anim>
                                    <p:set>
                                      <p:cBhvr>
                                        <p:cTn id="8" dur="1" fill="hold">
                                          <p:stCondLst>
                                            <p:cond delay="499"/>
                                          </p:stCondLst>
                                        </p:cTn>
                                        <p:tgtEl>
                                          <p:spTgt spid="283721"/>
                                        </p:tgtEl>
                                        <p:attrNameLst>
                                          <p:attrName>style.visibility</p:attrName>
                                        </p:attrNameLst>
                                      </p:cBhvr>
                                      <p:to>
                                        <p:strVal val="hidden"/>
                                      </p:to>
                                    </p:set>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83732"/>
                                        </p:tgtEl>
                                        <p:attrNameLst>
                                          <p:attrName>style.visibility</p:attrName>
                                        </p:attrNameLst>
                                      </p:cBhvr>
                                      <p:to>
                                        <p:strVal val="visible"/>
                                      </p:to>
                                    </p:set>
                                    <p:anim calcmode="lin" valueType="num">
                                      <p:cBhvr additive="base">
                                        <p:cTn id="12" dur="500" fill="hold"/>
                                        <p:tgtEl>
                                          <p:spTgt spid="283732"/>
                                        </p:tgtEl>
                                        <p:attrNameLst>
                                          <p:attrName>ppt_x</p:attrName>
                                        </p:attrNameLst>
                                      </p:cBhvr>
                                      <p:tavLst>
                                        <p:tav tm="0">
                                          <p:val>
                                            <p:strVal val="#ppt_x"/>
                                          </p:val>
                                        </p:tav>
                                        <p:tav tm="100000">
                                          <p:val>
                                            <p:strVal val="#ppt_x"/>
                                          </p:val>
                                        </p:tav>
                                      </p:tavLst>
                                    </p:anim>
                                    <p:anim calcmode="lin" valueType="num">
                                      <p:cBhvr additive="base">
                                        <p:cTn id="13" dur="500" fill="hold"/>
                                        <p:tgtEl>
                                          <p:spTgt spid="2837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83706"/>
                                        </p:tgtEl>
                                        <p:attrNameLst>
                                          <p:attrName>style.visibility</p:attrName>
                                        </p:attrNameLst>
                                      </p:cBhvr>
                                      <p:to>
                                        <p:strVal val="visible"/>
                                      </p:to>
                                    </p:set>
                                    <p:anim calcmode="lin" valueType="num">
                                      <p:cBhvr additive="base">
                                        <p:cTn id="18" dur="500" fill="hold"/>
                                        <p:tgtEl>
                                          <p:spTgt spid="283706"/>
                                        </p:tgtEl>
                                        <p:attrNameLst>
                                          <p:attrName>ppt_x</p:attrName>
                                        </p:attrNameLst>
                                      </p:cBhvr>
                                      <p:tavLst>
                                        <p:tav tm="0">
                                          <p:val>
                                            <p:strVal val="#ppt_x"/>
                                          </p:val>
                                        </p:tav>
                                        <p:tav tm="100000">
                                          <p:val>
                                            <p:strVal val="#ppt_x"/>
                                          </p:val>
                                        </p:tav>
                                      </p:tavLst>
                                    </p:anim>
                                    <p:anim calcmode="lin" valueType="num">
                                      <p:cBhvr additive="base">
                                        <p:cTn id="19" dur="500" fill="hold"/>
                                        <p:tgtEl>
                                          <p:spTgt spid="28370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283709"/>
                                        </p:tgtEl>
                                        <p:attrNameLst>
                                          <p:attrName>style.visibility</p:attrName>
                                        </p:attrNameLst>
                                      </p:cBhvr>
                                      <p:to>
                                        <p:strVal val="visible"/>
                                      </p:to>
                                    </p:set>
                                    <p:anim calcmode="lin" valueType="num">
                                      <p:cBhvr additive="base">
                                        <p:cTn id="24" dur="500" fill="hold"/>
                                        <p:tgtEl>
                                          <p:spTgt spid="283709"/>
                                        </p:tgtEl>
                                        <p:attrNameLst>
                                          <p:attrName>ppt_x</p:attrName>
                                        </p:attrNameLst>
                                      </p:cBhvr>
                                      <p:tavLst>
                                        <p:tav tm="0">
                                          <p:val>
                                            <p:strVal val="#ppt_x"/>
                                          </p:val>
                                        </p:tav>
                                        <p:tav tm="100000">
                                          <p:val>
                                            <p:strVal val="#ppt_x"/>
                                          </p:val>
                                        </p:tav>
                                      </p:tavLst>
                                    </p:anim>
                                    <p:anim calcmode="lin" valueType="num">
                                      <p:cBhvr additive="base">
                                        <p:cTn id="25" dur="500" fill="hold"/>
                                        <p:tgtEl>
                                          <p:spTgt spid="283709"/>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2" fill="hold" nodeType="clickEffect">
                                  <p:stCondLst>
                                    <p:cond delay="0"/>
                                  </p:stCondLst>
                                  <p:childTnLst>
                                    <p:set>
                                      <p:cBhvr>
                                        <p:cTn id="29" dur="1" fill="hold">
                                          <p:stCondLst>
                                            <p:cond delay="0"/>
                                          </p:stCondLst>
                                        </p:cTn>
                                        <p:tgtEl>
                                          <p:spTgt spid="283712"/>
                                        </p:tgtEl>
                                        <p:attrNameLst>
                                          <p:attrName>style.visibility</p:attrName>
                                        </p:attrNameLst>
                                      </p:cBhvr>
                                      <p:to>
                                        <p:strVal val="visible"/>
                                      </p:to>
                                    </p:set>
                                    <p:anim calcmode="lin" valueType="num">
                                      <p:cBhvr additive="base">
                                        <p:cTn id="30" dur="500" fill="hold"/>
                                        <p:tgtEl>
                                          <p:spTgt spid="283712"/>
                                        </p:tgtEl>
                                        <p:attrNameLst>
                                          <p:attrName>ppt_x</p:attrName>
                                        </p:attrNameLst>
                                      </p:cBhvr>
                                      <p:tavLst>
                                        <p:tav tm="0">
                                          <p:val>
                                            <p:strVal val="0-#ppt_w/2"/>
                                          </p:val>
                                        </p:tav>
                                        <p:tav tm="100000">
                                          <p:val>
                                            <p:strVal val="#ppt_x"/>
                                          </p:val>
                                        </p:tav>
                                      </p:tavLst>
                                    </p:anim>
                                    <p:anim calcmode="lin" valueType="num">
                                      <p:cBhvr additive="base">
                                        <p:cTn id="31" dur="500" fill="hold"/>
                                        <p:tgtEl>
                                          <p:spTgt spid="28371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3" fill="hold" nodeType="clickEffect">
                                  <p:stCondLst>
                                    <p:cond delay="0"/>
                                  </p:stCondLst>
                                  <p:childTnLst>
                                    <p:set>
                                      <p:cBhvr>
                                        <p:cTn id="35" dur="1" fill="hold">
                                          <p:stCondLst>
                                            <p:cond delay="0"/>
                                          </p:stCondLst>
                                        </p:cTn>
                                        <p:tgtEl>
                                          <p:spTgt spid="283715"/>
                                        </p:tgtEl>
                                        <p:attrNameLst>
                                          <p:attrName>style.visibility</p:attrName>
                                        </p:attrNameLst>
                                      </p:cBhvr>
                                      <p:to>
                                        <p:strVal val="visible"/>
                                      </p:to>
                                    </p:set>
                                    <p:anim calcmode="lin" valueType="num">
                                      <p:cBhvr additive="base">
                                        <p:cTn id="36" dur="500" fill="hold"/>
                                        <p:tgtEl>
                                          <p:spTgt spid="283715"/>
                                        </p:tgtEl>
                                        <p:attrNameLst>
                                          <p:attrName>ppt_x</p:attrName>
                                        </p:attrNameLst>
                                      </p:cBhvr>
                                      <p:tavLst>
                                        <p:tav tm="0">
                                          <p:val>
                                            <p:strVal val="1+#ppt_w/2"/>
                                          </p:val>
                                        </p:tav>
                                        <p:tav tm="100000">
                                          <p:val>
                                            <p:strVal val="#ppt_x"/>
                                          </p:val>
                                        </p:tav>
                                      </p:tavLst>
                                    </p:anim>
                                    <p:anim calcmode="lin" valueType="num">
                                      <p:cBhvr additive="base">
                                        <p:cTn id="37" dur="500" fill="hold"/>
                                        <p:tgtEl>
                                          <p:spTgt spid="283715"/>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83718"/>
                                        </p:tgtEl>
                                        <p:attrNameLst>
                                          <p:attrName>style.visibility</p:attrName>
                                        </p:attrNameLst>
                                      </p:cBhvr>
                                      <p:to>
                                        <p:strVal val="visible"/>
                                      </p:to>
                                    </p:set>
                                    <p:anim calcmode="lin" valueType="num">
                                      <p:cBhvr additive="base">
                                        <p:cTn id="42" dur="500" fill="hold"/>
                                        <p:tgtEl>
                                          <p:spTgt spid="283718"/>
                                        </p:tgtEl>
                                        <p:attrNameLst>
                                          <p:attrName>ppt_x</p:attrName>
                                        </p:attrNameLst>
                                      </p:cBhvr>
                                      <p:tavLst>
                                        <p:tav tm="0">
                                          <p:val>
                                            <p:strVal val="0-#ppt_w/2"/>
                                          </p:val>
                                        </p:tav>
                                        <p:tav tm="100000">
                                          <p:val>
                                            <p:strVal val="#ppt_x"/>
                                          </p:val>
                                        </p:tav>
                                      </p:tavLst>
                                    </p:anim>
                                    <p:anim calcmode="lin" valueType="num">
                                      <p:cBhvr additive="base">
                                        <p:cTn id="43" dur="500" fill="hold"/>
                                        <p:tgtEl>
                                          <p:spTgt spid="28371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3731"/>
                                        </p:tgtEl>
                                        <p:attrNameLst>
                                          <p:attrName>style.visibility</p:attrName>
                                        </p:attrNameLst>
                                      </p:cBhvr>
                                      <p:to>
                                        <p:strVal val="visible"/>
                                      </p:to>
                                    </p:set>
                                    <p:anim calcmode="lin" valueType="num">
                                      <p:cBhvr additive="base">
                                        <p:cTn id="48" dur="500" fill="hold"/>
                                        <p:tgtEl>
                                          <p:spTgt spid="283731"/>
                                        </p:tgtEl>
                                        <p:attrNameLst>
                                          <p:attrName>ppt_x</p:attrName>
                                        </p:attrNameLst>
                                      </p:cBhvr>
                                      <p:tavLst>
                                        <p:tav tm="0">
                                          <p:val>
                                            <p:strVal val="#ppt_x"/>
                                          </p:val>
                                        </p:tav>
                                        <p:tav tm="100000">
                                          <p:val>
                                            <p:strVal val="#ppt_x"/>
                                          </p:val>
                                        </p:tav>
                                      </p:tavLst>
                                    </p:anim>
                                    <p:anim calcmode="lin" valueType="num">
                                      <p:cBhvr additive="base">
                                        <p:cTn id="49" dur="500" fill="hold"/>
                                        <p:tgtEl>
                                          <p:spTgt spid="283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73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a:extLst>
              <a:ext uri="{FF2B5EF4-FFF2-40B4-BE49-F238E27FC236}">
                <a16:creationId xmlns:a16="http://schemas.microsoft.com/office/drawing/2014/main" id="{99E4B747-F83D-D172-50E2-56884858C237}"/>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201730" name="Group 3">
            <a:extLst>
              <a:ext uri="{FF2B5EF4-FFF2-40B4-BE49-F238E27FC236}">
                <a16:creationId xmlns:a16="http://schemas.microsoft.com/office/drawing/2014/main" id="{0E37491C-0A97-438A-ABB6-12284847E8FE}"/>
              </a:ext>
            </a:extLst>
          </p:cNvPr>
          <p:cNvGrpSpPr>
            <a:grpSpLocks/>
          </p:cNvGrpSpPr>
          <p:nvPr/>
        </p:nvGrpSpPr>
        <p:grpSpPr bwMode="auto">
          <a:xfrm>
            <a:off x="5508625" y="1414463"/>
            <a:ext cx="1512888" cy="1114425"/>
            <a:chOff x="3107" y="709"/>
            <a:chExt cx="953" cy="702"/>
          </a:xfrm>
        </p:grpSpPr>
        <p:sp>
          <p:nvSpPr>
            <p:cNvPr id="201804" name="Line 4">
              <a:extLst>
                <a:ext uri="{FF2B5EF4-FFF2-40B4-BE49-F238E27FC236}">
                  <a16:creationId xmlns:a16="http://schemas.microsoft.com/office/drawing/2014/main" id="{1D7B10D0-30D8-BDA1-1297-976BEFF56128}"/>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5" name="Line 5">
              <a:extLst>
                <a:ext uri="{FF2B5EF4-FFF2-40B4-BE49-F238E27FC236}">
                  <a16:creationId xmlns:a16="http://schemas.microsoft.com/office/drawing/2014/main" id="{5AC091BD-BFC6-AB35-B020-8EAB04C0D551}"/>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6" name="Line 6">
              <a:extLst>
                <a:ext uri="{FF2B5EF4-FFF2-40B4-BE49-F238E27FC236}">
                  <a16:creationId xmlns:a16="http://schemas.microsoft.com/office/drawing/2014/main" id="{EC86C9A4-D7B0-696D-726B-D4ED278618F1}"/>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7" name="Line 7">
              <a:extLst>
                <a:ext uri="{FF2B5EF4-FFF2-40B4-BE49-F238E27FC236}">
                  <a16:creationId xmlns:a16="http://schemas.microsoft.com/office/drawing/2014/main" id="{5ADB4338-FBEF-FFF9-28AF-669810F50D8C}"/>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8" name="Line 8">
              <a:extLst>
                <a:ext uri="{FF2B5EF4-FFF2-40B4-BE49-F238E27FC236}">
                  <a16:creationId xmlns:a16="http://schemas.microsoft.com/office/drawing/2014/main" id="{614B091A-4DEF-5B4B-EA11-DEA57A86B8C0}"/>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9" name="Line 9">
              <a:extLst>
                <a:ext uri="{FF2B5EF4-FFF2-40B4-BE49-F238E27FC236}">
                  <a16:creationId xmlns:a16="http://schemas.microsoft.com/office/drawing/2014/main" id="{93EFDB39-86E2-7774-623B-7CF9B1BFC55F}"/>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0" name="Line 10">
              <a:extLst>
                <a:ext uri="{FF2B5EF4-FFF2-40B4-BE49-F238E27FC236}">
                  <a16:creationId xmlns:a16="http://schemas.microsoft.com/office/drawing/2014/main" id="{637C8378-48E4-93FA-A5A7-3228C2CAEF9D}"/>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1" name="Line 11">
              <a:extLst>
                <a:ext uri="{FF2B5EF4-FFF2-40B4-BE49-F238E27FC236}">
                  <a16:creationId xmlns:a16="http://schemas.microsoft.com/office/drawing/2014/main" id="{257B4FAF-41A0-A395-2E71-072B8AB0C589}"/>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2" name="Line 12">
              <a:extLst>
                <a:ext uri="{FF2B5EF4-FFF2-40B4-BE49-F238E27FC236}">
                  <a16:creationId xmlns:a16="http://schemas.microsoft.com/office/drawing/2014/main" id="{D5B5ADF7-AB93-CF2F-C079-EF4BD97D0257}"/>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3" name="Line 13">
              <a:extLst>
                <a:ext uri="{FF2B5EF4-FFF2-40B4-BE49-F238E27FC236}">
                  <a16:creationId xmlns:a16="http://schemas.microsoft.com/office/drawing/2014/main" id="{706A1CEA-B1AB-E541-8185-6ED61ED63451}"/>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4" name="Line 14">
              <a:extLst>
                <a:ext uri="{FF2B5EF4-FFF2-40B4-BE49-F238E27FC236}">
                  <a16:creationId xmlns:a16="http://schemas.microsoft.com/office/drawing/2014/main" id="{B0CB2CB4-B658-E772-DAB4-63085F824A76}"/>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5" name="Line 15">
              <a:extLst>
                <a:ext uri="{FF2B5EF4-FFF2-40B4-BE49-F238E27FC236}">
                  <a16:creationId xmlns:a16="http://schemas.microsoft.com/office/drawing/2014/main" id="{15DC0FB3-46B3-C9B8-B4AD-8A65A20A6A46}"/>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6" name="Line 16">
              <a:extLst>
                <a:ext uri="{FF2B5EF4-FFF2-40B4-BE49-F238E27FC236}">
                  <a16:creationId xmlns:a16="http://schemas.microsoft.com/office/drawing/2014/main" id="{A04328CF-6AC1-17C5-EEA1-23F9363F6AB4}"/>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17" name="Line 17">
              <a:extLst>
                <a:ext uri="{FF2B5EF4-FFF2-40B4-BE49-F238E27FC236}">
                  <a16:creationId xmlns:a16="http://schemas.microsoft.com/office/drawing/2014/main" id="{A4FE9DF9-F9E4-AB6C-2C25-56C461E5ADDE}"/>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1731" name="Text Box 18">
            <a:extLst>
              <a:ext uri="{FF2B5EF4-FFF2-40B4-BE49-F238E27FC236}">
                <a16:creationId xmlns:a16="http://schemas.microsoft.com/office/drawing/2014/main" id="{3FFC6A02-526C-A212-78CA-A85C4530B563}"/>
              </a:ext>
            </a:extLst>
          </p:cNvPr>
          <p:cNvSpPr txBox="1">
            <a:spLocks noChangeArrowheads="1"/>
          </p:cNvSpPr>
          <p:nvPr/>
        </p:nvSpPr>
        <p:spPr bwMode="auto">
          <a:xfrm>
            <a:off x="5292725" y="2493963"/>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201732" name="Group 19">
            <a:extLst>
              <a:ext uri="{FF2B5EF4-FFF2-40B4-BE49-F238E27FC236}">
                <a16:creationId xmlns:a16="http://schemas.microsoft.com/office/drawing/2014/main" id="{10184624-51C0-91B7-1434-5F66E574FA01}"/>
              </a:ext>
            </a:extLst>
          </p:cNvPr>
          <p:cNvGrpSpPr>
            <a:grpSpLocks/>
          </p:cNvGrpSpPr>
          <p:nvPr/>
        </p:nvGrpSpPr>
        <p:grpSpPr bwMode="auto">
          <a:xfrm>
            <a:off x="5651500" y="4654550"/>
            <a:ext cx="1512888" cy="1081088"/>
            <a:chOff x="3515" y="2931"/>
            <a:chExt cx="953" cy="681"/>
          </a:xfrm>
        </p:grpSpPr>
        <p:sp>
          <p:nvSpPr>
            <p:cNvPr id="201790" name="Line 20">
              <a:extLst>
                <a:ext uri="{FF2B5EF4-FFF2-40B4-BE49-F238E27FC236}">
                  <a16:creationId xmlns:a16="http://schemas.microsoft.com/office/drawing/2014/main" id="{8E11E0C5-DEF7-E566-4EA4-2860B165F16D}"/>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1" name="Line 21">
              <a:extLst>
                <a:ext uri="{FF2B5EF4-FFF2-40B4-BE49-F238E27FC236}">
                  <a16:creationId xmlns:a16="http://schemas.microsoft.com/office/drawing/2014/main" id="{E7C6B841-3694-3023-C447-21DB9F94336C}"/>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2" name="Line 22">
              <a:extLst>
                <a:ext uri="{FF2B5EF4-FFF2-40B4-BE49-F238E27FC236}">
                  <a16:creationId xmlns:a16="http://schemas.microsoft.com/office/drawing/2014/main" id="{5E87BF42-0F1A-9E19-5A32-5AC706FC510F}"/>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3" name="Line 23">
              <a:extLst>
                <a:ext uri="{FF2B5EF4-FFF2-40B4-BE49-F238E27FC236}">
                  <a16:creationId xmlns:a16="http://schemas.microsoft.com/office/drawing/2014/main" id="{D8667A57-7D7D-89F7-F764-B57BE1DBDB3F}"/>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4" name="Line 24">
              <a:extLst>
                <a:ext uri="{FF2B5EF4-FFF2-40B4-BE49-F238E27FC236}">
                  <a16:creationId xmlns:a16="http://schemas.microsoft.com/office/drawing/2014/main" id="{2E31BAB5-3086-D496-75CC-3D41E6A3C622}"/>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5" name="Line 25">
              <a:extLst>
                <a:ext uri="{FF2B5EF4-FFF2-40B4-BE49-F238E27FC236}">
                  <a16:creationId xmlns:a16="http://schemas.microsoft.com/office/drawing/2014/main" id="{3959F3D1-A2B4-E038-CDBF-109D93D05516}"/>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6" name="Line 26">
              <a:extLst>
                <a:ext uri="{FF2B5EF4-FFF2-40B4-BE49-F238E27FC236}">
                  <a16:creationId xmlns:a16="http://schemas.microsoft.com/office/drawing/2014/main" id="{33AB7214-E048-A26A-B5C6-E7D4AC70BB9A}"/>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7" name="Line 27">
              <a:extLst>
                <a:ext uri="{FF2B5EF4-FFF2-40B4-BE49-F238E27FC236}">
                  <a16:creationId xmlns:a16="http://schemas.microsoft.com/office/drawing/2014/main" id="{3FEC9753-0864-073F-BB60-3215DF7B8A6B}"/>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8" name="Line 28">
              <a:extLst>
                <a:ext uri="{FF2B5EF4-FFF2-40B4-BE49-F238E27FC236}">
                  <a16:creationId xmlns:a16="http://schemas.microsoft.com/office/drawing/2014/main" id="{618BD791-ADE7-4BCF-52D8-9E93578B0307}"/>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99" name="Line 29">
              <a:extLst>
                <a:ext uri="{FF2B5EF4-FFF2-40B4-BE49-F238E27FC236}">
                  <a16:creationId xmlns:a16="http://schemas.microsoft.com/office/drawing/2014/main" id="{5769917D-6BC2-A67B-6A28-91609889981B}"/>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0" name="Line 30">
              <a:extLst>
                <a:ext uri="{FF2B5EF4-FFF2-40B4-BE49-F238E27FC236}">
                  <a16:creationId xmlns:a16="http://schemas.microsoft.com/office/drawing/2014/main" id="{9579AABC-FF90-3DEE-F774-8A7112B5FA4C}"/>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1" name="Line 31">
              <a:extLst>
                <a:ext uri="{FF2B5EF4-FFF2-40B4-BE49-F238E27FC236}">
                  <a16:creationId xmlns:a16="http://schemas.microsoft.com/office/drawing/2014/main" id="{C23AA2F1-EF9D-EB98-EDCA-10AD27130198}"/>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2" name="Line 32">
              <a:extLst>
                <a:ext uri="{FF2B5EF4-FFF2-40B4-BE49-F238E27FC236}">
                  <a16:creationId xmlns:a16="http://schemas.microsoft.com/office/drawing/2014/main" id="{7F0B513C-18D0-4537-4FBB-0DEF8703ED0E}"/>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803" name="Line 33">
              <a:extLst>
                <a:ext uri="{FF2B5EF4-FFF2-40B4-BE49-F238E27FC236}">
                  <a16:creationId xmlns:a16="http://schemas.microsoft.com/office/drawing/2014/main" id="{F5851FAD-D78D-F6CD-6912-FC14866FC0C4}"/>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1733" name="Text Box 34">
            <a:extLst>
              <a:ext uri="{FF2B5EF4-FFF2-40B4-BE49-F238E27FC236}">
                <a16:creationId xmlns:a16="http://schemas.microsoft.com/office/drawing/2014/main" id="{AE29ED2F-435B-9D5D-2947-61E061068913}"/>
              </a:ext>
            </a:extLst>
          </p:cNvPr>
          <p:cNvSpPr txBox="1">
            <a:spLocks noChangeArrowheads="1"/>
          </p:cNvSpPr>
          <p:nvPr/>
        </p:nvSpPr>
        <p:spPr bwMode="auto">
          <a:xfrm>
            <a:off x="5435600" y="580707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201734" name="Group 35">
            <a:extLst>
              <a:ext uri="{FF2B5EF4-FFF2-40B4-BE49-F238E27FC236}">
                <a16:creationId xmlns:a16="http://schemas.microsoft.com/office/drawing/2014/main" id="{A6262247-7590-5439-0A0B-BF5A129A0C51}"/>
              </a:ext>
            </a:extLst>
          </p:cNvPr>
          <p:cNvGrpSpPr>
            <a:grpSpLocks/>
          </p:cNvGrpSpPr>
          <p:nvPr/>
        </p:nvGrpSpPr>
        <p:grpSpPr bwMode="auto">
          <a:xfrm>
            <a:off x="1476375" y="4510088"/>
            <a:ext cx="863600" cy="1008062"/>
            <a:chOff x="930" y="1933"/>
            <a:chExt cx="499" cy="817"/>
          </a:xfrm>
        </p:grpSpPr>
        <p:sp>
          <p:nvSpPr>
            <p:cNvPr id="201785" name="Oval 36">
              <a:extLst>
                <a:ext uri="{FF2B5EF4-FFF2-40B4-BE49-F238E27FC236}">
                  <a16:creationId xmlns:a16="http://schemas.microsoft.com/office/drawing/2014/main" id="{F7CC2DBC-43BC-ACF1-6442-6AD1A775C252}"/>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1786" name="Line 37">
              <a:extLst>
                <a:ext uri="{FF2B5EF4-FFF2-40B4-BE49-F238E27FC236}">
                  <a16:creationId xmlns:a16="http://schemas.microsoft.com/office/drawing/2014/main" id="{0B5E8551-186D-BA59-D394-9464DD1C5C2B}"/>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7" name="Line 38">
              <a:extLst>
                <a:ext uri="{FF2B5EF4-FFF2-40B4-BE49-F238E27FC236}">
                  <a16:creationId xmlns:a16="http://schemas.microsoft.com/office/drawing/2014/main" id="{901B482D-D63C-D353-E3F8-8D1C1BC7150D}"/>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8" name="Line 39">
              <a:extLst>
                <a:ext uri="{FF2B5EF4-FFF2-40B4-BE49-F238E27FC236}">
                  <a16:creationId xmlns:a16="http://schemas.microsoft.com/office/drawing/2014/main" id="{5F350E79-C094-C975-CD82-92182E6B264E}"/>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9" name="Line 40">
              <a:extLst>
                <a:ext uri="{FF2B5EF4-FFF2-40B4-BE49-F238E27FC236}">
                  <a16:creationId xmlns:a16="http://schemas.microsoft.com/office/drawing/2014/main" id="{934D783A-E3D8-C2C2-4F35-F7B3AF858248}"/>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01735" name="Group 41">
            <a:extLst>
              <a:ext uri="{FF2B5EF4-FFF2-40B4-BE49-F238E27FC236}">
                <a16:creationId xmlns:a16="http://schemas.microsoft.com/office/drawing/2014/main" id="{EE7272CE-4D60-C926-E50A-3C2EBFE0A693}"/>
              </a:ext>
            </a:extLst>
          </p:cNvPr>
          <p:cNvGrpSpPr>
            <a:grpSpLocks/>
          </p:cNvGrpSpPr>
          <p:nvPr/>
        </p:nvGrpSpPr>
        <p:grpSpPr bwMode="auto">
          <a:xfrm>
            <a:off x="1476375" y="1414463"/>
            <a:ext cx="1512888" cy="1081087"/>
            <a:chOff x="2064" y="618"/>
            <a:chExt cx="953" cy="681"/>
          </a:xfrm>
        </p:grpSpPr>
        <p:sp>
          <p:nvSpPr>
            <p:cNvPr id="201771" name="Line 42">
              <a:extLst>
                <a:ext uri="{FF2B5EF4-FFF2-40B4-BE49-F238E27FC236}">
                  <a16:creationId xmlns:a16="http://schemas.microsoft.com/office/drawing/2014/main" id="{89BA9CEC-0DA8-8B1E-452E-767BD2795F93}"/>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2" name="Line 43">
              <a:extLst>
                <a:ext uri="{FF2B5EF4-FFF2-40B4-BE49-F238E27FC236}">
                  <a16:creationId xmlns:a16="http://schemas.microsoft.com/office/drawing/2014/main" id="{98A5D291-6141-5D1A-7E39-CC88B51A4D73}"/>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3" name="Line 44">
              <a:extLst>
                <a:ext uri="{FF2B5EF4-FFF2-40B4-BE49-F238E27FC236}">
                  <a16:creationId xmlns:a16="http://schemas.microsoft.com/office/drawing/2014/main" id="{7E5D3A9D-FF53-6AF2-14B0-1A4F2AC41DD6}"/>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4" name="Line 45">
              <a:extLst>
                <a:ext uri="{FF2B5EF4-FFF2-40B4-BE49-F238E27FC236}">
                  <a16:creationId xmlns:a16="http://schemas.microsoft.com/office/drawing/2014/main" id="{F23A6560-212B-112F-B17A-E82E619D056E}"/>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5" name="Line 46">
              <a:extLst>
                <a:ext uri="{FF2B5EF4-FFF2-40B4-BE49-F238E27FC236}">
                  <a16:creationId xmlns:a16="http://schemas.microsoft.com/office/drawing/2014/main" id="{B16FD96E-41D0-BBFB-14D8-F41B179847DC}"/>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6" name="Line 47">
              <a:extLst>
                <a:ext uri="{FF2B5EF4-FFF2-40B4-BE49-F238E27FC236}">
                  <a16:creationId xmlns:a16="http://schemas.microsoft.com/office/drawing/2014/main" id="{1BAFBE68-8818-E672-2BCD-3CD93EB59C11}"/>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7" name="Line 48">
              <a:extLst>
                <a:ext uri="{FF2B5EF4-FFF2-40B4-BE49-F238E27FC236}">
                  <a16:creationId xmlns:a16="http://schemas.microsoft.com/office/drawing/2014/main" id="{685DC229-0C89-E5BA-7757-C4F997112361}"/>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8" name="Line 49">
              <a:extLst>
                <a:ext uri="{FF2B5EF4-FFF2-40B4-BE49-F238E27FC236}">
                  <a16:creationId xmlns:a16="http://schemas.microsoft.com/office/drawing/2014/main" id="{6BCB4701-600E-73D8-7EFB-0E9A681BADC2}"/>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79" name="Line 50">
              <a:extLst>
                <a:ext uri="{FF2B5EF4-FFF2-40B4-BE49-F238E27FC236}">
                  <a16:creationId xmlns:a16="http://schemas.microsoft.com/office/drawing/2014/main" id="{413E9C63-D77A-A472-D4FE-46D2675B360D}"/>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0" name="Line 51">
              <a:extLst>
                <a:ext uri="{FF2B5EF4-FFF2-40B4-BE49-F238E27FC236}">
                  <a16:creationId xmlns:a16="http://schemas.microsoft.com/office/drawing/2014/main" id="{DE744333-8699-406E-4EA5-2400B85AC0F5}"/>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1" name="Line 52">
              <a:extLst>
                <a:ext uri="{FF2B5EF4-FFF2-40B4-BE49-F238E27FC236}">
                  <a16:creationId xmlns:a16="http://schemas.microsoft.com/office/drawing/2014/main" id="{F609A7DE-DF06-03DA-7E9F-D88570FC2130}"/>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2" name="Line 53">
              <a:extLst>
                <a:ext uri="{FF2B5EF4-FFF2-40B4-BE49-F238E27FC236}">
                  <a16:creationId xmlns:a16="http://schemas.microsoft.com/office/drawing/2014/main" id="{FD018B85-2C08-9695-81AF-AFE299003482}"/>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3" name="Line 54">
              <a:extLst>
                <a:ext uri="{FF2B5EF4-FFF2-40B4-BE49-F238E27FC236}">
                  <a16:creationId xmlns:a16="http://schemas.microsoft.com/office/drawing/2014/main" id="{9D92058D-D49D-06FD-9543-0DBCE97E54E6}"/>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1784" name="Line 55">
              <a:extLst>
                <a:ext uri="{FF2B5EF4-FFF2-40B4-BE49-F238E27FC236}">
                  <a16:creationId xmlns:a16="http://schemas.microsoft.com/office/drawing/2014/main" id="{FD2E1C22-200E-1FEC-4E14-91DA7CED3443}"/>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1736" name="Text Box 56">
            <a:extLst>
              <a:ext uri="{FF2B5EF4-FFF2-40B4-BE49-F238E27FC236}">
                <a16:creationId xmlns:a16="http://schemas.microsoft.com/office/drawing/2014/main" id="{1E915318-535E-31F1-7C21-D32F7A62AC48}"/>
              </a:ext>
            </a:extLst>
          </p:cNvPr>
          <p:cNvSpPr txBox="1">
            <a:spLocks noChangeArrowheads="1"/>
          </p:cNvSpPr>
          <p:nvPr/>
        </p:nvSpPr>
        <p:spPr bwMode="auto">
          <a:xfrm>
            <a:off x="1116013" y="249396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201737" name="Text Box 57">
            <a:extLst>
              <a:ext uri="{FF2B5EF4-FFF2-40B4-BE49-F238E27FC236}">
                <a16:creationId xmlns:a16="http://schemas.microsoft.com/office/drawing/2014/main" id="{2AFBC21F-B6D3-843D-C74F-45BA696DC3D3}"/>
              </a:ext>
            </a:extLst>
          </p:cNvPr>
          <p:cNvSpPr txBox="1">
            <a:spLocks noChangeArrowheads="1"/>
          </p:cNvSpPr>
          <p:nvPr/>
        </p:nvSpPr>
        <p:spPr bwMode="auto">
          <a:xfrm>
            <a:off x="1116013" y="55181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85754" name="Group 58">
            <a:extLst>
              <a:ext uri="{FF2B5EF4-FFF2-40B4-BE49-F238E27FC236}">
                <a16:creationId xmlns:a16="http://schemas.microsoft.com/office/drawing/2014/main" id="{31EC73AE-955A-269B-BC28-4A4712FE9158}"/>
              </a:ext>
            </a:extLst>
          </p:cNvPr>
          <p:cNvGrpSpPr>
            <a:grpSpLocks/>
          </p:cNvGrpSpPr>
          <p:nvPr/>
        </p:nvGrpSpPr>
        <p:grpSpPr bwMode="auto">
          <a:xfrm>
            <a:off x="827088" y="2781300"/>
            <a:ext cx="1512887" cy="1657350"/>
            <a:chOff x="521" y="1570"/>
            <a:chExt cx="953" cy="1044"/>
          </a:xfrm>
        </p:grpSpPr>
        <p:sp>
          <p:nvSpPr>
            <p:cNvPr id="201769" name="Line 59">
              <a:extLst>
                <a:ext uri="{FF2B5EF4-FFF2-40B4-BE49-F238E27FC236}">
                  <a16:creationId xmlns:a16="http://schemas.microsoft.com/office/drawing/2014/main" id="{5237E6E6-73F7-0CA1-08DA-CCF0B183FC12}"/>
                </a:ext>
              </a:extLst>
            </p:cNvPr>
            <p:cNvSpPr>
              <a:spLocks noChangeShapeType="1"/>
            </p:cNvSpPr>
            <p:nvPr/>
          </p:nvSpPr>
          <p:spPr bwMode="auto">
            <a:xfrm flipV="1">
              <a:off x="1292" y="1570"/>
              <a:ext cx="0" cy="10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1770" name="Text Box 60">
              <a:extLst>
                <a:ext uri="{FF2B5EF4-FFF2-40B4-BE49-F238E27FC236}">
                  <a16:creationId xmlns:a16="http://schemas.microsoft.com/office/drawing/2014/main" id="{ECF65E99-D770-E43B-7389-1EA34743C739}"/>
                </a:ext>
              </a:extLst>
            </p:cNvPr>
            <p:cNvSpPr txBox="1">
              <a:spLocks noChangeArrowheads="1"/>
            </p:cNvSpPr>
            <p:nvPr/>
          </p:nvSpPr>
          <p:spPr bwMode="auto">
            <a:xfrm>
              <a:off x="521" y="1979"/>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我想看电影</a:t>
              </a:r>
            </a:p>
          </p:txBody>
        </p:sp>
      </p:grpSp>
      <p:grpSp>
        <p:nvGrpSpPr>
          <p:cNvPr id="285757" name="Group 61">
            <a:extLst>
              <a:ext uri="{FF2B5EF4-FFF2-40B4-BE49-F238E27FC236}">
                <a16:creationId xmlns:a16="http://schemas.microsoft.com/office/drawing/2014/main" id="{F6FD39F2-EFC6-98F0-690B-C0748F9C9CC4}"/>
              </a:ext>
            </a:extLst>
          </p:cNvPr>
          <p:cNvGrpSpPr>
            <a:grpSpLocks/>
          </p:cNvGrpSpPr>
          <p:nvPr/>
        </p:nvGrpSpPr>
        <p:grpSpPr bwMode="auto">
          <a:xfrm>
            <a:off x="2268538" y="2854325"/>
            <a:ext cx="2447925" cy="1511300"/>
            <a:chOff x="1429" y="1616"/>
            <a:chExt cx="1542" cy="952"/>
          </a:xfrm>
        </p:grpSpPr>
        <p:sp>
          <p:nvSpPr>
            <p:cNvPr id="201767" name="Text Box 62">
              <a:extLst>
                <a:ext uri="{FF2B5EF4-FFF2-40B4-BE49-F238E27FC236}">
                  <a16:creationId xmlns:a16="http://schemas.microsoft.com/office/drawing/2014/main" id="{6D640611-EF46-994C-130A-7C32966E1DC6}"/>
                </a:ext>
              </a:extLst>
            </p:cNvPr>
            <p:cNvSpPr txBox="1">
              <a:spLocks noChangeArrowheads="1"/>
            </p:cNvSpPr>
            <p:nvPr/>
          </p:nvSpPr>
          <p:spPr bwMode="auto">
            <a:xfrm>
              <a:off x="1474" y="1616"/>
              <a:ext cx="149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 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含</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zh-CN" altLang="en-US" sz="1400" b="1">
                  <a:solidFill>
                    <a:srgbClr val="000000"/>
                  </a:solidFill>
                  <a:latin typeface="Times New Roman" panose="02020603050405020304" pitchFamily="18" charset="0"/>
                </a:rPr>
                <a:t>的购票许可证，时间限制</a:t>
              </a:r>
              <a:r>
                <a:rPr lang="en-US" altLang="zh-CN" sz="1400" b="1">
                  <a:solidFill>
                    <a:srgbClr val="000000"/>
                  </a:solidFill>
                  <a:latin typeface="Times New Roman" panose="02020603050405020304" pitchFamily="18" charset="0"/>
                </a:rPr>
                <a:t>}}</a:t>
              </a:r>
            </a:p>
          </p:txBody>
        </p:sp>
        <p:sp>
          <p:nvSpPr>
            <p:cNvPr id="201768" name="Line 63">
              <a:extLst>
                <a:ext uri="{FF2B5EF4-FFF2-40B4-BE49-F238E27FC236}">
                  <a16:creationId xmlns:a16="http://schemas.microsoft.com/office/drawing/2014/main" id="{689C9611-F669-C1E7-503D-7AA165C28EB6}"/>
                </a:ext>
              </a:extLst>
            </p:cNvPr>
            <p:cNvSpPr>
              <a:spLocks noChangeShapeType="1"/>
            </p:cNvSpPr>
            <p:nvPr/>
          </p:nvSpPr>
          <p:spPr bwMode="auto">
            <a:xfrm>
              <a:off x="142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85760" name="Group 64">
            <a:extLst>
              <a:ext uri="{FF2B5EF4-FFF2-40B4-BE49-F238E27FC236}">
                <a16:creationId xmlns:a16="http://schemas.microsoft.com/office/drawing/2014/main" id="{633BAADF-B480-F16D-95BE-5A0906136C50}"/>
              </a:ext>
            </a:extLst>
          </p:cNvPr>
          <p:cNvGrpSpPr>
            <a:grpSpLocks/>
          </p:cNvGrpSpPr>
          <p:nvPr/>
        </p:nvGrpSpPr>
        <p:grpSpPr bwMode="auto">
          <a:xfrm>
            <a:off x="2339975" y="2709863"/>
            <a:ext cx="3024188" cy="2087562"/>
            <a:chOff x="1474" y="1525"/>
            <a:chExt cx="1905" cy="1315"/>
          </a:xfrm>
        </p:grpSpPr>
        <p:sp>
          <p:nvSpPr>
            <p:cNvPr id="201765" name="Line 65">
              <a:extLst>
                <a:ext uri="{FF2B5EF4-FFF2-40B4-BE49-F238E27FC236}">
                  <a16:creationId xmlns:a16="http://schemas.microsoft.com/office/drawing/2014/main" id="{484893ED-7279-2D0C-8FDC-C3E7CECEACCC}"/>
                </a:ext>
              </a:extLst>
            </p:cNvPr>
            <p:cNvSpPr>
              <a:spLocks noChangeShapeType="1"/>
            </p:cNvSpPr>
            <p:nvPr/>
          </p:nvSpPr>
          <p:spPr bwMode="auto">
            <a:xfrm flipV="1">
              <a:off x="1565" y="1525"/>
              <a:ext cx="1814" cy="13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1766" name="Text Box 66">
              <a:extLst>
                <a:ext uri="{FF2B5EF4-FFF2-40B4-BE49-F238E27FC236}">
                  <a16:creationId xmlns:a16="http://schemas.microsoft.com/office/drawing/2014/main" id="{CA9BA536-68BA-60B6-EAA6-FF4902CC7D60}"/>
                </a:ext>
              </a:extLst>
            </p:cNvPr>
            <p:cNvSpPr txBox="1">
              <a:spLocks noChangeArrowheads="1"/>
            </p:cNvSpPr>
            <p:nvPr/>
          </p:nvSpPr>
          <p:spPr bwMode="auto">
            <a:xfrm>
              <a:off x="1474" y="2024"/>
              <a:ext cx="11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含</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zh-CN" altLang="en-US" sz="1400" b="1">
                  <a:solidFill>
                    <a:srgbClr val="000000"/>
                  </a:solidFill>
                  <a:latin typeface="Times New Roman" panose="02020603050405020304" pitchFamily="18" charset="0"/>
                </a:rPr>
                <a:t>的购票许可证，时间限制</a:t>
              </a:r>
              <a:r>
                <a:rPr lang="en-US" altLang="zh-CN" sz="1400" b="1">
                  <a:solidFill>
                    <a:srgbClr val="000000"/>
                  </a:solidFill>
                  <a:latin typeface="Times New Roman" panose="02020603050405020304" pitchFamily="18" charset="0"/>
                </a:rPr>
                <a:t>}</a:t>
              </a:r>
            </a:p>
          </p:txBody>
        </p:sp>
      </p:grpSp>
      <p:grpSp>
        <p:nvGrpSpPr>
          <p:cNvPr id="285763" name="Group 67">
            <a:extLst>
              <a:ext uri="{FF2B5EF4-FFF2-40B4-BE49-F238E27FC236}">
                <a16:creationId xmlns:a16="http://schemas.microsoft.com/office/drawing/2014/main" id="{39929CA1-8FF2-0A9D-3E3C-D0513AEB6E9D}"/>
              </a:ext>
            </a:extLst>
          </p:cNvPr>
          <p:cNvGrpSpPr>
            <a:grpSpLocks/>
          </p:cNvGrpSpPr>
          <p:nvPr/>
        </p:nvGrpSpPr>
        <p:grpSpPr bwMode="auto">
          <a:xfrm>
            <a:off x="2916238" y="2997200"/>
            <a:ext cx="3455987" cy="2089150"/>
            <a:chOff x="1837" y="1706"/>
            <a:chExt cx="2177" cy="1316"/>
          </a:xfrm>
        </p:grpSpPr>
        <p:sp>
          <p:nvSpPr>
            <p:cNvPr id="201763" name="Line 68">
              <a:extLst>
                <a:ext uri="{FF2B5EF4-FFF2-40B4-BE49-F238E27FC236}">
                  <a16:creationId xmlns:a16="http://schemas.microsoft.com/office/drawing/2014/main" id="{C93A9488-7DAB-A711-9583-EEC0F6C34E0E}"/>
                </a:ext>
              </a:extLst>
            </p:cNvPr>
            <p:cNvSpPr>
              <a:spLocks noChangeShapeType="1"/>
            </p:cNvSpPr>
            <p:nvPr/>
          </p:nvSpPr>
          <p:spPr bwMode="auto">
            <a:xfrm flipH="1">
              <a:off x="1837" y="1706"/>
              <a:ext cx="1678" cy="131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1764" name="Text Box 69">
              <a:extLst>
                <a:ext uri="{FF2B5EF4-FFF2-40B4-BE49-F238E27FC236}">
                  <a16:creationId xmlns:a16="http://schemas.microsoft.com/office/drawing/2014/main" id="{92A50EF9-BF28-A04F-83BB-B1D77803BBEA}"/>
                </a:ext>
              </a:extLst>
            </p:cNvPr>
            <p:cNvSpPr txBox="1">
              <a:spLocks noChangeArrowheads="1"/>
            </p:cNvSpPr>
            <p:nvPr/>
          </p:nvSpPr>
          <p:spPr bwMode="auto">
            <a:xfrm>
              <a:off x="2835" y="2160"/>
              <a:ext cx="11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Kc,tgs</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票</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时间限制</a:t>
              </a:r>
              <a:r>
                <a:rPr lang="en-US" altLang="zh-CN" sz="1400" b="1">
                  <a:solidFill>
                    <a:srgbClr val="000000"/>
                  </a:solidFill>
                  <a:latin typeface="Times New Roman" panose="02020603050405020304" pitchFamily="18" charset="0"/>
                </a:rPr>
                <a:t>}}</a:t>
              </a:r>
            </a:p>
          </p:txBody>
        </p:sp>
      </p:grpSp>
      <p:grpSp>
        <p:nvGrpSpPr>
          <p:cNvPr id="285766" name="Group 70">
            <a:extLst>
              <a:ext uri="{FF2B5EF4-FFF2-40B4-BE49-F238E27FC236}">
                <a16:creationId xmlns:a16="http://schemas.microsoft.com/office/drawing/2014/main" id="{D21CAC26-51B9-12B6-4F87-79D75744787C}"/>
              </a:ext>
            </a:extLst>
          </p:cNvPr>
          <p:cNvGrpSpPr>
            <a:grpSpLocks/>
          </p:cNvGrpSpPr>
          <p:nvPr/>
        </p:nvGrpSpPr>
        <p:grpSpPr bwMode="auto">
          <a:xfrm>
            <a:off x="2700338" y="4941888"/>
            <a:ext cx="2879725" cy="360362"/>
            <a:chOff x="1701" y="2931"/>
            <a:chExt cx="1814" cy="227"/>
          </a:xfrm>
        </p:grpSpPr>
        <p:sp>
          <p:nvSpPr>
            <p:cNvPr id="201761" name="Line 71">
              <a:extLst>
                <a:ext uri="{FF2B5EF4-FFF2-40B4-BE49-F238E27FC236}">
                  <a16:creationId xmlns:a16="http://schemas.microsoft.com/office/drawing/2014/main" id="{A9ABA841-305E-6912-DBA6-BDF36100EDF3}"/>
                </a:ext>
              </a:extLst>
            </p:cNvPr>
            <p:cNvSpPr>
              <a:spLocks noChangeShapeType="1"/>
            </p:cNvSpPr>
            <p:nvPr/>
          </p:nvSpPr>
          <p:spPr bwMode="auto">
            <a:xfrm>
              <a:off x="1701" y="3158"/>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1762" name="Text Box 72">
              <a:extLst>
                <a:ext uri="{FF2B5EF4-FFF2-40B4-BE49-F238E27FC236}">
                  <a16:creationId xmlns:a16="http://schemas.microsoft.com/office/drawing/2014/main" id="{BD606149-2CB0-42F3-1F0D-B6138C459988}"/>
                </a:ext>
              </a:extLst>
            </p:cNvPr>
            <p:cNvSpPr txBox="1">
              <a:spLocks noChangeArrowheads="1"/>
            </p:cNvSpPr>
            <p:nvPr/>
          </p:nvSpPr>
          <p:spPr bwMode="auto">
            <a:xfrm>
              <a:off x="1882" y="2931"/>
              <a:ext cx="14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票，时间限制</a:t>
              </a:r>
              <a:r>
                <a:rPr lang="en-US" altLang="zh-CN" sz="1400" b="1">
                  <a:solidFill>
                    <a:srgbClr val="000000"/>
                  </a:solidFill>
                  <a:latin typeface="Times New Roman" panose="02020603050405020304" pitchFamily="18" charset="0"/>
                </a:rPr>
                <a:t>}</a:t>
              </a:r>
            </a:p>
          </p:txBody>
        </p:sp>
      </p:grpSp>
      <p:grpSp>
        <p:nvGrpSpPr>
          <p:cNvPr id="285769" name="Group 73">
            <a:extLst>
              <a:ext uri="{FF2B5EF4-FFF2-40B4-BE49-F238E27FC236}">
                <a16:creationId xmlns:a16="http://schemas.microsoft.com/office/drawing/2014/main" id="{CF2AE180-3E5B-C314-ADAD-53B210394A09}"/>
              </a:ext>
            </a:extLst>
          </p:cNvPr>
          <p:cNvGrpSpPr>
            <a:grpSpLocks/>
          </p:cNvGrpSpPr>
          <p:nvPr/>
        </p:nvGrpSpPr>
        <p:grpSpPr bwMode="auto">
          <a:xfrm>
            <a:off x="971550" y="1630363"/>
            <a:ext cx="7345363" cy="2951162"/>
            <a:chOff x="612" y="845"/>
            <a:chExt cx="4627" cy="1859"/>
          </a:xfrm>
        </p:grpSpPr>
        <p:grpSp>
          <p:nvGrpSpPr>
            <p:cNvPr id="201752" name="Group 74">
              <a:extLst>
                <a:ext uri="{FF2B5EF4-FFF2-40B4-BE49-F238E27FC236}">
                  <a16:creationId xmlns:a16="http://schemas.microsoft.com/office/drawing/2014/main" id="{EFE3B4A4-7A55-140E-8658-E096E5B3CB00}"/>
                </a:ext>
              </a:extLst>
            </p:cNvPr>
            <p:cNvGrpSpPr>
              <a:grpSpLocks/>
            </p:cNvGrpSpPr>
            <p:nvPr/>
          </p:nvGrpSpPr>
          <p:grpSpPr bwMode="auto">
            <a:xfrm>
              <a:off x="1882" y="845"/>
              <a:ext cx="1588" cy="317"/>
              <a:chOff x="1882" y="845"/>
              <a:chExt cx="1588" cy="317"/>
            </a:xfrm>
          </p:grpSpPr>
          <p:sp>
            <p:nvSpPr>
              <p:cNvPr id="201759" name="Line 75">
                <a:extLst>
                  <a:ext uri="{FF2B5EF4-FFF2-40B4-BE49-F238E27FC236}">
                    <a16:creationId xmlns:a16="http://schemas.microsoft.com/office/drawing/2014/main" id="{F8D992F3-1B03-C178-42D3-DC8C5ABBA26B}"/>
                  </a:ext>
                </a:extLst>
              </p:cNvPr>
              <p:cNvSpPr>
                <a:spLocks noChangeShapeType="1"/>
              </p:cNvSpPr>
              <p:nvPr/>
            </p:nvSpPr>
            <p:spPr bwMode="auto">
              <a:xfrm>
                <a:off x="1882" y="1162"/>
                <a:ext cx="1588" cy="0"/>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1760" name="Text Box 76">
                <a:extLst>
                  <a:ext uri="{FF2B5EF4-FFF2-40B4-BE49-F238E27FC236}">
                    <a16:creationId xmlns:a16="http://schemas.microsoft.com/office/drawing/2014/main" id="{B166BE57-884C-7F9D-60BC-921EB1CAB21D}"/>
                  </a:ext>
                </a:extLst>
              </p:cNvPr>
              <p:cNvSpPr txBox="1">
                <a:spLocks noChangeArrowheads="1"/>
              </p:cNvSpPr>
              <p:nvPr/>
            </p:nvSpPr>
            <p:spPr bwMode="auto">
              <a:xfrm>
                <a:off x="2018" y="845"/>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grpSp>
        <p:grpSp>
          <p:nvGrpSpPr>
            <p:cNvPr id="201753" name="Group 77">
              <a:extLst>
                <a:ext uri="{FF2B5EF4-FFF2-40B4-BE49-F238E27FC236}">
                  <a16:creationId xmlns:a16="http://schemas.microsoft.com/office/drawing/2014/main" id="{90CE42E8-A0A5-18D4-1226-D7282BEAC681}"/>
                </a:ext>
              </a:extLst>
            </p:cNvPr>
            <p:cNvGrpSpPr>
              <a:grpSpLocks/>
            </p:cNvGrpSpPr>
            <p:nvPr/>
          </p:nvGrpSpPr>
          <p:grpSpPr bwMode="auto">
            <a:xfrm>
              <a:off x="3969" y="1661"/>
              <a:ext cx="1270" cy="1043"/>
              <a:chOff x="3969" y="1661"/>
              <a:chExt cx="1270" cy="1043"/>
            </a:xfrm>
          </p:grpSpPr>
          <p:sp>
            <p:nvSpPr>
              <p:cNvPr id="201757" name="Line 78">
                <a:extLst>
                  <a:ext uri="{FF2B5EF4-FFF2-40B4-BE49-F238E27FC236}">
                    <a16:creationId xmlns:a16="http://schemas.microsoft.com/office/drawing/2014/main" id="{7AF6E79C-A7BB-CCD2-54A8-DC90DB98332F}"/>
                  </a:ext>
                </a:extLst>
              </p:cNvPr>
              <p:cNvSpPr>
                <a:spLocks noChangeShapeType="1"/>
              </p:cNvSpPr>
              <p:nvPr/>
            </p:nvSpPr>
            <p:spPr bwMode="auto">
              <a:xfrm>
                <a:off x="3969" y="1661"/>
                <a:ext cx="0" cy="1043"/>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1758" name="Text Box 79">
                <a:extLst>
                  <a:ext uri="{FF2B5EF4-FFF2-40B4-BE49-F238E27FC236}">
                    <a16:creationId xmlns:a16="http://schemas.microsoft.com/office/drawing/2014/main" id="{DF621256-798C-EA41-DE1A-4CA65FA19075}"/>
                  </a:ext>
                </a:extLst>
              </p:cNvPr>
              <p:cNvSpPr txBox="1">
                <a:spLocks noChangeArrowheads="1"/>
              </p:cNvSpPr>
              <p:nvPr/>
            </p:nvSpPr>
            <p:spPr bwMode="auto">
              <a:xfrm>
                <a:off x="3969" y="1933"/>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grpSp>
          <p:nvGrpSpPr>
            <p:cNvPr id="201754" name="Group 80">
              <a:extLst>
                <a:ext uri="{FF2B5EF4-FFF2-40B4-BE49-F238E27FC236}">
                  <a16:creationId xmlns:a16="http://schemas.microsoft.com/office/drawing/2014/main" id="{6B09A2DF-F3CE-B68C-1AA9-B7D188D019D9}"/>
                </a:ext>
              </a:extLst>
            </p:cNvPr>
            <p:cNvGrpSpPr>
              <a:grpSpLocks/>
            </p:cNvGrpSpPr>
            <p:nvPr/>
          </p:nvGrpSpPr>
          <p:grpSpPr bwMode="auto">
            <a:xfrm>
              <a:off x="612" y="1525"/>
              <a:ext cx="953" cy="1044"/>
              <a:chOff x="612" y="1525"/>
              <a:chExt cx="953" cy="1044"/>
            </a:xfrm>
          </p:grpSpPr>
          <p:sp>
            <p:nvSpPr>
              <p:cNvPr id="201755" name="Line 81">
                <a:extLst>
                  <a:ext uri="{FF2B5EF4-FFF2-40B4-BE49-F238E27FC236}">
                    <a16:creationId xmlns:a16="http://schemas.microsoft.com/office/drawing/2014/main" id="{8E44EF38-A808-E704-E199-3F809B4D6285}"/>
                  </a:ext>
                </a:extLst>
              </p:cNvPr>
              <p:cNvSpPr>
                <a:spLocks noChangeShapeType="1"/>
              </p:cNvSpPr>
              <p:nvPr/>
            </p:nvSpPr>
            <p:spPr bwMode="auto">
              <a:xfrm flipV="1">
                <a:off x="1020" y="1525"/>
                <a:ext cx="0" cy="1044"/>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1756" name="Text Box 82">
                <a:extLst>
                  <a:ext uri="{FF2B5EF4-FFF2-40B4-BE49-F238E27FC236}">
                    <a16:creationId xmlns:a16="http://schemas.microsoft.com/office/drawing/2014/main" id="{7EC084CE-6DB0-75F5-E020-7D2ED7D2C2AF}"/>
                  </a:ext>
                </a:extLst>
              </p:cNvPr>
              <p:cNvSpPr txBox="1">
                <a:spLocks noChangeArrowheads="1"/>
              </p:cNvSpPr>
              <p:nvPr/>
            </p:nvSpPr>
            <p:spPr bwMode="auto">
              <a:xfrm>
                <a:off x="612" y="1661"/>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共享用户口令</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grpSp>
      </p:grpSp>
      <p:sp>
        <p:nvSpPr>
          <p:cNvPr id="285779" name="Oval 83">
            <a:extLst>
              <a:ext uri="{FF2B5EF4-FFF2-40B4-BE49-F238E27FC236}">
                <a16:creationId xmlns:a16="http://schemas.microsoft.com/office/drawing/2014/main" id="{4B275EF4-ADDE-0826-98E8-A13A29968B91}"/>
              </a:ext>
            </a:extLst>
          </p:cNvPr>
          <p:cNvSpPr>
            <a:spLocks noChangeArrowheads="1"/>
          </p:cNvSpPr>
          <p:nvPr/>
        </p:nvSpPr>
        <p:spPr bwMode="auto">
          <a:xfrm>
            <a:off x="1547813" y="5878513"/>
            <a:ext cx="433387"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p>
        </p:txBody>
      </p:sp>
      <p:sp>
        <p:nvSpPr>
          <p:cNvPr id="285780" name="AutoShape 84">
            <a:extLst>
              <a:ext uri="{FF2B5EF4-FFF2-40B4-BE49-F238E27FC236}">
                <a16:creationId xmlns:a16="http://schemas.microsoft.com/office/drawing/2014/main" id="{051B5632-2E7A-22EA-E740-66FB6674C088}"/>
              </a:ext>
            </a:extLst>
          </p:cNvPr>
          <p:cNvSpPr>
            <a:spLocks noChangeArrowheads="1"/>
          </p:cNvSpPr>
          <p:nvPr/>
        </p:nvSpPr>
        <p:spPr bwMode="auto">
          <a:xfrm>
            <a:off x="2987675" y="5878513"/>
            <a:ext cx="2303463" cy="719137"/>
          </a:xfrm>
          <a:prstGeom prst="wedgeRectCallout">
            <a:avLst>
              <a:gd name="adj1" fmla="val 33528"/>
              <a:gd name="adj2" fmla="val -133884"/>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00"/>
                </a:solidFill>
                <a:latin typeface="Times New Roman" panose="02020603050405020304" pitchFamily="18" charset="0"/>
              </a:rPr>
              <a:t>问题：单向认证</a:t>
            </a:r>
          </a:p>
        </p:txBody>
      </p:sp>
      <p:sp>
        <p:nvSpPr>
          <p:cNvPr id="201746" name="Oval 85">
            <a:extLst>
              <a:ext uri="{FF2B5EF4-FFF2-40B4-BE49-F238E27FC236}">
                <a16:creationId xmlns:a16="http://schemas.microsoft.com/office/drawing/2014/main" id="{4286D70A-8EE5-001E-0609-6BC0C7703B29}"/>
              </a:ext>
            </a:extLst>
          </p:cNvPr>
          <p:cNvSpPr>
            <a:spLocks noChangeArrowheads="1"/>
          </p:cNvSpPr>
          <p:nvPr/>
        </p:nvSpPr>
        <p:spPr bwMode="auto">
          <a:xfrm>
            <a:off x="1042988" y="5878513"/>
            <a:ext cx="433387"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1747" name="Oval 86">
            <a:extLst>
              <a:ext uri="{FF2B5EF4-FFF2-40B4-BE49-F238E27FC236}">
                <a16:creationId xmlns:a16="http://schemas.microsoft.com/office/drawing/2014/main" id="{7C85C81D-4D9D-2EDB-AFA0-791CFD423713}"/>
              </a:ext>
            </a:extLst>
          </p:cNvPr>
          <p:cNvSpPr>
            <a:spLocks noChangeArrowheads="1"/>
          </p:cNvSpPr>
          <p:nvPr/>
        </p:nvSpPr>
        <p:spPr bwMode="auto">
          <a:xfrm>
            <a:off x="1116013" y="1485900"/>
            <a:ext cx="4333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1748" name="Oval 87">
            <a:extLst>
              <a:ext uri="{FF2B5EF4-FFF2-40B4-BE49-F238E27FC236}">
                <a16:creationId xmlns:a16="http://schemas.microsoft.com/office/drawing/2014/main" id="{8061693D-9303-56F7-22B4-FB353426FCF9}"/>
              </a:ext>
            </a:extLst>
          </p:cNvPr>
          <p:cNvSpPr>
            <a:spLocks noChangeArrowheads="1"/>
          </p:cNvSpPr>
          <p:nvPr/>
        </p:nvSpPr>
        <p:spPr bwMode="auto">
          <a:xfrm>
            <a:off x="5148263" y="1414463"/>
            <a:ext cx="433387"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1749" name="Oval 88">
            <a:extLst>
              <a:ext uri="{FF2B5EF4-FFF2-40B4-BE49-F238E27FC236}">
                <a16:creationId xmlns:a16="http://schemas.microsoft.com/office/drawing/2014/main" id="{C65C6362-010B-0233-9D75-2FBC989B64EC}"/>
              </a:ext>
            </a:extLst>
          </p:cNvPr>
          <p:cNvSpPr>
            <a:spLocks noChangeArrowheads="1"/>
          </p:cNvSpPr>
          <p:nvPr/>
        </p:nvSpPr>
        <p:spPr bwMode="auto">
          <a:xfrm>
            <a:off x="7164388" y="5302250"/>
            <a:ext cx="4333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01750" name="Oval 89">
            <a:extLst>
              <a:ext uri="{FF2B5EF4-FFF2-40B4-BE49-F238E27FC236}">
                <a16:creationId xmlns:a16="http://schemas.microsoft.com/office/drawing/2014/main" id="{1542B46E-B9C1-A629-CF5F-E7C334228FDE}"/>
              </a:ext>
            </a:extLst>
          </p:cNvPr>
          <p:cNvSpPr>
            <a:spLocks noChangeArrowheads="1"/>
          </p:cNvSpPr>
          <p:nvPr/>
        </p:nvSpPr>
        <p:spPr bwMode="auto">
          <a:xfrm>
            <a:off x="2916238" y="1414463"/>
            <a:ext cx="433387"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1751" name="Oval 90">
            <a:extLst>
              <a:ext uri="{FF2B5EF4-FFF2-40B4-BE49-F238E27FC236}">
                <a16:creationId xmlns:a16="http://schemas.microsoft.com/office/drawing/2014/main" id="{A65D0F0C-0633-12BE-1FC1-0FC7626EDDFF}"/>
              </a:ext>
            </a:extLst>
          </p:cNvPr>
          <p:cNvSpPr>
            <a:spLocks noChangeArrowheads="1"/>
          </p:cNvSpPr>
          <p:nvPr/>
        </p:nvSpPr>
        <p:spPr bwMode="auto">
          <a:xfrm>
            <a:off x="7092950" y="1414463"/>
            <a:ext cx="433388"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85769"/>
                                        </p:tgtEl>
                                        <p:attrNameLst>
                                          <p:attrName>ppt_x</p:attrName>
                                        </p:attrNameLst>
                                      </p:cBhvr>
                                      <p:tavLst>
                                        <p:tav tm="0">
                                          <p:val>
                                            <p:strVal val="ppt_x"/>
                                          </p:val>
                                        </p:tav>
                                        <p:tav tm="100000">
                                          <p:val>
                                            <p:strVal val="ppt_x"/>
                                          </p:val>
                                        </p:tav>
                                      </p:tavLst>
                                    </p:anim>
                                    <p:anim calcmode="lin" valueType="num">
                                      <p:cBhvr additive="base">
                                        <p:cTn id="7" dur="500"/>
                                        <p:tgtEl>
                                          <p:spTgt spid="285769"/>
                                        </p:tgtEl>
                                        <p:attrNameLst>
                                          <p:attrName>ppt_y</p:attrName>
                                        </p:attrNameLst>
                                      </p:cBhvr>
                                      <p:tavLst>
                                        <p:tav tm="0">
                                          <p:val>
                                            <p:strVal val="ppt_y"/>
                                          </p:val>
                                        </p:tav>
                                        <p:tav tm="100000">
                                          <p:val>
                                            <p:strVal val="1+ppt_h/2"/>
                                          </p:val>
                                        </p:tav>
                                      </p:tavLst>
                                    </p:anim>
                                    <p:set>
                                      <p:cBhvr>
                                        <p:cTn id="8" dur="1" fill="hold">
                                          <p:stCondLst>
                                            <p:cond delay="499"/>
                                          </p:stCondLst>
                                        </p:cTn>
                                        <p:tgtEl>
                                          <p:spTgt spid="285769"/>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5754"/>
                                        </p:tgtEl>
                                        <p:attrNameLst>
                                          <p:attrName>style.visibility</p:attrName>
                                        </p:attrNameLst>
                                      </p:cBhvr>
                                      <p:to>
                                        <p:strVal val="visible"/>
                                      </p:to>
                                    </p:set>
                                    <p:anim calcmode="lin" valueType="num">
                                      <p:cBhvr additive="base">
                                        <p:cTn id="13" dur="500" fill="hold"/>
                                        <p:tgtEl>
                                          <p:spTgt spid="285754"/>
                                        </p:tgtEl>
                                        <p:attrNameLst>
                                          <p:attrName>ppt_x</p:attrName>
                                        </p:attrNameLst>
                                      </p:cBhvr>
                                      <p:tavLst>
                                        <p:tav tm="0">
                                          <p:val>
                                            <p:strVal val="#ppt_x"/>
                                          </p:val>
                                        </p:tav>
                                        <p:tav tm="100000">
                                          <p:val>
                                            <p:strVal val="#ppt_x"/>
                                          </p:val>
                                        </p:tav>
                                      </p:tavLst>
                                    </p:anim>
                                    <p:anim calcmode="lin" valueType="num">
                                      <p:cBhvr additive="base">
                                        <p:cTn id="14" dur="500" fill="hold"/>
                                        <p:tgtEl>
                                          <p:spTgt spid="2857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85757"/>
                                        </p:tgtEl>
                                        <p:attrNameLst>
                                          <p:attrName>style.visibility</p:attrName>
                                        </p:attrNameLst>
                                      </p:cBhvr>
                                      <p:to>
                                        <p:strVal val="visible"/>
                                      </p:to>
                                    </p:set>
                                    <p:anim calcmode="lin" valueType="num">
                                      <p:cBhvr additive="base">
                                        <p:cTn id="19" dur="500" fill="hold"/>
                                        <p:tgtEl>
                                          <p:spTgt spid="285757"/>
                                        </p:tgtEl>
                                        <p:attrNameLst>
                                          <p:attrName>ppt_x</p:attrName>
                                        </p:attrNameLst>
                                      </p:cBhvr>
                                      <p:tavLst>
                                        <p:tav tm="0">
                                          <p:val>
                                            <p:strVal val="#ppt_x"/>
                                          </p:val>
                                        </p:tav>
                                        <p:tav tm="100000">
                                          <p:val>
                                            <p:strVal val="#ppt_x"/>
                                          </p:val>
                                        </p:tav>
                                      </p:tavLst>
                                    </p:anim>
                                    <p:anim calcmode="lin" valueType="num">
                                      <p:cBhvr additive="base">
                                        <p:cTn id="20" dur="500" fill="hold"/>
                                        <p:tgtEl>
                                          <p:spTgt spid="285757"/>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5779"/>
                                        </p:tgtEl>
                                        <p:attrNameLst>
                                          <p:attrName>style.visibility</p:attrName>
                                        </p:attrNameLst>
                                      </p:cBhvr>
                                      <p:to>
                                        <p:strVal val="visible"/>
                                      </p:to>
                                    </p:set>
                                    <p:anim calcmode="lin" valueType="num">
                                      <p:cBhvr additive="base">
                                        <p:cTn id="25" dur="500" fill="hold"/>
                                        <p:tgtEl>
                                          <p:spTgt spid="285779"/>
                                        </p:tgtEl>
                                        <p:attrNameLst>
                                          <p:attrName>ppt_x</p:attrName>
                                        </p:attrNameLst>
                                      </p:cBhvr>
                                      <p:tavLst>
                                        <p:tav tm="0">
                                          <p:val>
                                            <p:strVal val="#ppt_x"/>
                                          </p:val>
                                        </p:tav>
                                        <p:tav tm="100000">
                                          <p:val>
                                            <p:strVal val="#ppt_x"/>
                                          </p:val>
                                        </p:tav>
                                      </p:tavLst>
                                    </p:anim>
                                    <p:anim calcmode="lin" valueType="num">
                                      <p:cBhvr additive="base">
                                        <p:cTn id="26" dur="500" fill="hold"/>
                                        <p:tgtEl>
                                          <p:spTgt spid="28577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nodeType="clickEffect">
                                  <p:stCondLst>
                                    <p:cond delay="0"/>
                                  </p:stCondLst>
                                  <p:childTnLst>
                                    <p:set>
                                      <p:cBhvr>
                                        <p:cTn id="30" dur="1" fill="hold">
                                          <p:stCondLst>
                                            <p:cond delay="0"/>
                                          </p:stCondLst>
                                        </p:cTn>
                                        <p:tgtEl>
                                          <p:spTgt spid="285760"/>
                                        </p:tgtEl>
                                        <p:attrNameLst>
                                          <p:attrName>style.visibility</p:attrName>
                                        </p:attrNameLst>
                                      </p:cBhvr>
                                      <p:to>
                                        <p:strVal val="visible"/>
                                      </p:to>
                                    </p:set>
                                    <p:anim calcmode="lin" valueType="num">
                                      <p:cBhvr additive="base">
                                        <p:cTn id="31" dur="500" fill="hold"/>
                                        <p:tgtEl>
                                          <p:spTgt spid="285760"/>
                                        </p:tgtEl>
                                        <p:attrNameLst>
                                          <p:attrName>ppt_x</p:attrName>
                                        </p:attrNameLst>
                                      </p:cBhvr>
                                      <p:tavLst>
                                        <p:tav tm="0">
                                          <p:val>
                                            <p:strVal val="0-#ppt_w/2"/>
                                          </p:val>
                                        </p:tav>
                                        <p:tav tm="100000">
                                          <p:val>
                                            <p:strVal val="#ppt_x"/>
                                          </p:val>
                                        </p:tav>
                                      </p:tavLst>
                                    </p:anim>
                                    <p:anim calcmode="lin" valueType="num">
                                      <p:cBhvr additive="base">
                                        <p:cTn id="32" dur="500" fill="hold"/>
                                        <p:tgtEl>
                                          <p:spTgt spid="2857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nodeType="clickEffect">
                                  <p:stCondLst>
                                    <p:cond delay="0"/>
                                  </p:stCondLst>
                                  <p:childTnLst>
                                    <p:set>
                                      <p:cBhvr>
                                        <p:cTn id="36" dur="1" fill="hold">
                                          <p:stCondLst>
                                            <p:cond delay="0"/>
                                          </p:stCondLst>
                                        </p:cTn>
                                        <p:tgtEl>
                                          <p:spTgt spid="285763"/>
                                        </p:tgtEl>
                                        <p:attrNameLst>
                                          <p:attrName>style.visibility</p:attrName>
                                        </p:attrNameLst>
                                      </p:cBhvr>
                                      <p:to>
                                        <p:strVal val="visible"/>
                                      </p:to>
                                    </p:set>
                                    <p:anim calcmode="lin" valueType="num">
                                      <p:cBhvr additive="base">
                                        <p:cTn id="37" dur="500" fill="hold"/>
                                        <p:tgtEl>
                                          <p:spTgt spid="285763"/>
                                        </p:tgtEl>
                                        <p:attrNameLst>
                                          <p:attrName>ppt_x</p:attrName>
                                        </p:attrNameLst>
                                      </p:cBhvr>
                                      <p:tavLst>
                                        <p:tav tm="0">
                                          <p:val>
                                            <p:strVal val="1+#ppt_w/2"/>
                                          </p:val>
                                        </p:tav>
                                        <p:tav tm="100000">
                                          <p:val>
                                            <p:strVal val="#ppt_x"/>
                                          </p:val>
                                        </p:tav>
                                      </p:tavLst>
                                    </p:anim>
                                    <p:anim calcmode="lin" valueType="num">
                                      <p:cBhvr additive="base">
                                        <p:cTn id="38" dur="500" fill="hold"/>
                                        <p:tgtEl>
                                          <p:spTgt spid="285763"/>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85766"/>
                                        </p:tgtEl>
                                        <p:attrNameLst>
                                          <p:attrName>style.visibility</p:attrName>
                                        </p:attrNameLst>
                                      </p:cBhvr>
                                      <p:to>
                                        <p:strVal val="visible"/>
                                      </p:to>
                                    </p:set>
                                    <p:anim calcmode="lin" valueType="num">
                                      <p:cBhvr additive="base">
                                        <p:cTn id="43" dur="500" fill="hold"/>
                                        <p:tgtEl>
                                          <p:spTgt spid="285766"/>
                                        </p:tgtEl>
                                        <p:attrNameLst>
                                          <p:attrName>ppt_x</p:attrName>
                                        </p:attrNameLst>
                                      </p:cBhvr>
                                      <p:tavLst>
                                        <p:tav tm="0">
                                          <p:val>
                                            <p:strVal val="0-#ppt_w/2"/>
                                          </p:val>
                                        </p:tav>
                                        <p:tav tm="100000">
                                          <p:val>
                                            <p:strVal val="#ppt_x"/>
                                          </p:val>
                                        </p:tav>
                                      </p:tavLst>
                                    </p:anim>
                                    <p:anim calcmode="lin" valueType="num">
                                      <p:cBhvr additive="base">
                                        <p:cTn id="44" dur="500" fill="hold"/>
                                        <p:tgtEl>
                                          <p:spTgt spid="28576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5780"/>
                                        </p:tgtEl>
                                        <p:attrNameLst>
                                          <p:attrName>style.visibility</p:attrName>
                                        </p:attrNameLst>
                                      </p:cBhvr>
                                      <p:to>
                                        <p:strVal val="visible"/>
                                      </p:to>
                                    </p:set>
                                    <p:anim calcmode="lin" valueType="num">
                                      <p:cBhvr additive="base">
                                        <p:cTn id="49" dur="500" fill="hold"/>
                                        <p:tgtEl>
                                          <p:spTgt spid="285780"/>
                                        </p:tgtEl>
                                        <p:attrNameLst>
                                          <p:attrName>ppt_x</p:attrName>
                                        </p:attrNameLst>
                                      </p:cBhvr>
                                      <p:tavLst>
                                        <p:tav tm="0">
                                          <p:val>
                                            <p:strVal val="#ppt_x"/>
                                          </p:val>
                                        </p:tav>
                                        <p:tav tm="100000">
                                          <p:val>
                                            <p:strVal val="#ppt_x"/>
                                          </p:val>
                                        </p:tav>
                                      </p:tavLst>
                                    </p:anim>
                                    <p:anim calcmode="lin" valueType="num">
                                      <p:cBhvr additive="base">
                                        <p:cTn id="50" dur="500" fill="hold"/>
                                        <p:tgtEl>
                                          <p:spTgt spid="285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79" grpId="0" animBg="1"/>
      <p:bldP spid="2857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BB89A7F3-BB6C-BDBA-9A3E-06483F182249}"/>
              </a:ext>
            </a:extLst>
          </p:cNvPr>
          <p:cNvSpPr>
            <a:spLocks noGrp="1" noChangeArrowheads="1"/>
          </p:cNvSpPr>
          <p:nvPr>
            <p:ph type="title"/>
          </p:nvPr>
        </p:nvSpPr>
        <p:spPr/>
        <p:txBody>
          <a:bodyPr/>
          <a:lstStyle/>
          <a:p>
            <a:pPr eaLnBrk="1" hangingPunct="1"/>
            <a:r>
              <a:rPr lang="zh-CN" altLang="en-US" sz="3500"/>
              <a:t>基本任务与实现方法</a:t>
            </a:r>
          </a:p>
        </p:txBody>
      </p:sp>
      <p:sp>
        <p:nvSpPr>
          <p:cNvPr id="29698" name="Rectangle 3">
            <a:extLst>
              <a:ext uri="{FF2B5EF4-FFF2-40B4-BE49-F238E27FC236}">
                <a16:creationId xmlns:a16="http://schemas.microsoft.com/office/drawing/2014/main" id="{B3FDB736-882E-8615-8BB7-D43A95948E95}"/>
              </a:ext>
            </a:extLst>
          </p:cNvPr>
          <p:cNvSpPr>
            <a:spLocks noGrp="1" noChangeArrowheads="1"/>
          </p:cNvSpPr>
          <p:nvPr>
            <p:ph idx="1"/>
          </p:nvPr>
        </p:nvSpPr>
        <p:spPr/>
        <p:txBody>
          <a:bodyPr/>
          <a:lstStyle/>
          <a:p>
            <a:pPr eaLnBrk="1" hangingPunct="1"/>
            <a:r>
              <a:rPr kumimoji="0" lang="zh-CN" altLang="en-US">
                <a:solidFill>
                  <a:schemeClr val="tx1"/>
                </a:solidFill>
              </a:rPr>
              <a:t>基本任务：是保证对客体的所有直接访问都是被认可的。</a:t>
            </a:r>
          </a:p>
          <a:p>
            <a:pPr eaLnBrk="1" hangingPunct="1"/>
            <a:r>
              <a:rPr kumimoji="0" lang="zh-CN" altLang="en-US">
                <a:solidFill>
                  <a:schemeClr val="tx1"/>
                </a:solidFill>
              </a:rPr>
              <a:t>实现：由支持安全策略的执行机制实现</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a:extLst>
              <a:ext uri="{FF2B5EF4-FFF2-40B4-BE49-F238E27FC236}">
                <a16:creationId xmlns:a16="http://schemas.microsoft.com/office/drawing/2014/main" id="{5C3649D6-45D0-5BE9-5673-33A6224E46B7}"/>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203778" name="Group 3">
            <a:extLst>
              <a:ext uri="{FF2B5EF4-FFF2-40B4-BE49-F238E27FC236}">
                <a16:creationId xmlns:a16="http://schemas.microsoft.com/office/drawing/2014/main" id="{85BCBC1F-7BCE-1BB1-253C-010DB797474B}"/>
              </a:ext>
            </a:extLst>
          </p:cNvPr>
          <p:cNvGrpSpPr>
            <a:grpSpLocks/>
          </p:cNvGrpSpPr>
          <p:nvPr/>
        </p:nvGrpSpPr>
        <p:grpSpPr bwMode="auto">
          <a:xfrm>
            <a:off x="5508625" y="1555750"/>
            <a:ext cx="1512888" cy="1114425"/>
            <a:chOff x="3107" y="709"/>
            <a:chExt cx="953" cy="702"/>
          </a:xfrm>
        </p:grpSpPr>
        <p:sp>
          <p:nvSpPr>
            <p:cNvPr id="203855" name="Line 4">
              <a:extLst>
                <a:ext uri="{FF2B5EF4-FFF2-40B4-BE49-F238E27FC236}">
                  <a16:creationId xmlns:a16="http://schemas.microsoft.com/office/drawing/2014/main" id="{7A5409AD-1C86-169C-B9AB-85AB3B54BC20}"/>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6" name="Line 5">
              <a:extLst>
                <a:ext uri="{FF2B5EF4-FFF2-40B4-BE49-F238E27FC236}">
                  <a16:creationId xmlns:a16="http://schemas.microsoft.com/office/drawing/2014/main" id="{EAF3C42D-CCB2-B6FB-8E5B-BA2B5BF3CDC3}"/>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7" name="Line 6">
              <a:extLst>
                <a:ext uri="{FF2B5EF4-FFF2-40B4-BE49-F238E27FC236}">
                  <a16:creationId xmlns:a16="http://schemas.microsoft.com/office/drawing/2014/main" id="{29A99767-B221-7B41-CFB6-43212200F6A1}"/>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8" name="Line 7">
              <a:extLst>
                <a:ext uri="{FF2B5EF4-FFF2-40B4-BE49-F238E27FC236}">
                  <a16:creationId xmlns:a16="http://schemas.microsoft.com/office/drawing/2014/main" id="{BACCA73B-7AA0-5F2C-C763-2010567B10A1}"/>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9" name="Line 8">
              <a:extLst>
                <a:ext uri="{FF2B5EF4-FFF2-40B4-BE49-F238E27FC236}">
                  <a16:creationId xmlns:a16="http://schemas.microsoft.com/office/drawing/2014/main" id="{A2864168-CCA9-1C2A-A7E1-58C315A4AF41}"/>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0" name="Line 9">
              <a:extLst>
                <a:ext uri="{FF2B5EF4-FFF2-40B4-BE49-F238E27FC236}">
                  <a16:creationId xmlns:a16="http://schemas.microsoft.com/office/drawing/2014/main" id="{679F11D8-363C-5EA3-37A9-DBA43D45DCC8}"/>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1" name="Line 10">
              <a:extLst>
                <a:ext uri="{FF2B5EF4-FFF2-40B4-BE49-F238E27FC236}">
                  <a16:creationId xmlns:a16="http://schemas.microsoft.com/office/drawing/2014/main" id="{726FB160-047E-1C9A-BD46-4B7B264AB3A7}"/>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2" name="Line 11">
              <a:extLst>
                <a:ext uri="{FF2B5EF4-FFF2-40B4-BE49-F238E27FC236}">
                  <a16:creationId xmlns:a16="http://schemas.microsoft.com/office/drawing/2014/main" id="{F1299F20-3187-984A-B3DE-154FD52EDC12}"/>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3" name="Line 12">
              <a:extLst>
                <a:ext uri="{FF2B5EF4-FFF2-40B4-BE49-F238E27FC236}">
                  <a16:creationId xmlns:a16="http://schemas.microsoft.com/office/drawing/2014/main" id="{6F2451AD-315A-A9D5-8943-DADF37664069}"/>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4" name="Line 13">
              <a:extLst>
                <a:ext uri="{FF2B5EF4-FFF2-40B4-BE49-F238E27FC236}">
                  <a16:creationId xmlns:a16="http://schemas.microsoft.com/office/drawing/2014/main" id="{3914EAC8-42B5-053F-A08E-C4AE2926328D}"/>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5" name="Line 14">
              <a:extLst>
                <a:ext uri="{FF2B5EF4-FFF2-40B4-BE49-F238E27FC236}">
                  <a16:creationId xmlns:a16="http://schemas.microsoft.com/office/drawing/2014/main" id="{27F6E58E-F9D3-B53C-3FF2-F7E39A0A1669}"/>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6" name="Line 15">
              <a:extLst>
                <a:ext uri="{FF2B5EF4-FFF2-40B4-BE49-F238E27FC236}">
                  <a16:creationId xmlns:a16="http://schemas.microsoft.com/office/drawing/2014/main" id="{64484EEA-7A20-1BE9-0A14-1B7ED837DD3F}"/>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7" name="Line 16">
              <a:extLst>
                <a:ext uri="{FF2B5EF4-FFF2-40B4-BE49-F238E27FC236}">
                  <a16:creationId xmlns:a16="http://schemas.microsoft.com/office/drawing/2014/main" id="{83B4B33C-9642-6F91-E895-649C19A604BC}"/>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68" name="Line 17">
              <a:extLst>
                <a:ext uri="{FF2B5EF4-FFF2-40B4-BE49-F238E27FC236}">
                  <a16:creationId xmlns:a16="http://schemas.microsoft.com/office/drawing/2014/main" id="{3D35A53D-44FA-F933-B708-103BE0264C71}"/>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3779" name="Text Box 18">
            <a:extLst>
              <a:ext uri="{FF2B5EF4-FFF2-40B4-BE49-F238E27FC236}">
                <a16:creationId xmlns:a16="http://schemas.microsoft.com/office/drawing/2014/main" id="{E816DEBD-E492-E2C2-E6F1-DF16068D7A15}"/>
              </a:ext>
            </a:extLst>
          </p:cNvPr>
          <p:cNvSpPr txBox="1">
            <a:spLocks noChangeArrowheads="1"/>
          </p:cNvSpPr>
          <p:nvPr/>
        </p:nvSpPr>
        <p:spPr bwMode="auto">
          <a:xfrm>
            <a:off x="5292725" y="2635250"/>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203780" name="Group 19">
            <a:extLst>
              <a:ext uri="{FF2B5EF4-FFF2-40B4-BE49-F238E27FC236}">
                <a16:creationId xmlns:a16="http://schemas.microsoft.com/office/drawing/2014/main" id="{C5556F7B-3BE3-74E9-4A73-CDF8E7C1302C}"/>
              </a:ext>
            </a:extLst>
          </p:cNvPr>
          <p:cNvGrpSpPr>
            <a:grpSpLocks/>
          </p:cNvGrpSpPr>
          <p:nvPr/>
        </p:nvGrpSpPr>
        <p:grpSpPr bwMode="auto">
          <a:xfrm>
            <a:off x="5651500" y="4795838"/>
            <a:ext cx="1512888" cy="1081087"/>
            <a:chOff x="3515" y="2931"/>
            <a:chExt cx="953" cy="681"/>
          </a:xfrm>
        </p:grpSpPr>
        <p:sp>
          <p:nvSpPr>
            <p:cNvPr id="203841" name="Line 20">
              <a:extLst>
                <a:ext uri="{FF2B5EF4-FFF2-40B4-BE49-F238E27FC236}">
                  <a16:creationId xmlns:a16="http://schemas.microsoft.com/office/drawing/2014/main" id="{F53FF6B4-7B12-81C9-B01E-8DE6712BC145}"/>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2" name="Line 21">
              <a:extLst>
                <a:ext uri="{FF2B5EF4-FFF2-40B4-BE49-F238E27FC236}">
                  <a16:creationId xmlns:a16="http://schemas.microsoft.com/office/drawing/2014/main" id="{FC52A684-F0BB-CC7B-15E0-60D00DFDFB91}"/>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3" name="Line 22">
              <a:extLst>
                <a:ext uri="{FF2B5EF4-FFF2-40B4-BE49-F238E27FC236}">
                  <a16:creationId xmlns:a16="http://schemas.microsoft.com/office/drawing/2014/main" id="{2E294441-67C4-AC6F-5936-17A2DEE6D058}"/>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4" name="Line 23">
              <a:extLst>
                <a:ext uri="{FF2B5EF4-FFF2-40B4-BE49-F238E27FC236}">
                  <a16:creationId xmlns:a16="http://schemas.microsoft.com/office/drawing/2014/main" id="{9849C15D-46FE-086B-BE6F-D851365DCCEA}"/>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5" name="Line 24">
              <a:extLst>
                <a:ext uri="{FF2B5EF4-FFF2-40B4-BE49-F238E27FC236}">
                  <a16:creationId xmlns:a16="http://schemas.microsoft.com/office/drawing/2014/main" id="{5A01C846-1484-F5C7-D4A4-E08F8E08D613}"/>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6" name="Line 25">
              <a:extLst>
                <a:ext uri="{FF2B5EF4-FFF2-40B4-BE49-F238E27FC236}">
                  <a16:creationId xmlns:a16="http://schemas.microsoft.com/office/drawing/2014/main" id="{AD4A5B57-357F-F44C-76B5-477D4CAA1825}"/>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7" name="Line 26">
              <a:extLst>
                <a:ext uri="{FF2B5EF4-FFF2-40B4-BE49-F238E27FC236}">
                  <a16:creationId xmlns:a16="http://schemas.microsoft.com/office/drawing/2014/main" id="{923E9A4B-82FE-25FD-1EA8-2ECB8F49B7B1}"/>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8" name="Line 27">
              <a:extLst>
                <a:ext uri="{FF2B5EF4-FFF2-40B4-BE49-F238E27FC236}">
                  <a16:creationId xmlns:a16="http://schemas.microsoft.com/office/drawing/2014/main" id="{A8DA5780-B821-3E7D-40A8-A5C06659CF59}"/>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9" name="Line 28">
              <a:extLst>
                <a:ext uri="{FF2B5EF4-FFF2-40B4-BE49-F238E27FC236}">
                  <a16:creationId xmlns:a16="http://schemas.microsoft.com/office/drawing/2014/main" id="{52E4639F-F7EC-DA70-B0C0-EF2AD470D3F9}"/>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0" name="Line 29">
              <a:extLst>
                <a:ext uri="{FF2B5EF4-FFF2-40B4-BE49-F238E27FC236}">
                  <a16:creationId xmlns:a16="http://schemas.microsoft.com/office/drawing/2014/main" id="{68BB054D-EC6F-6C30-27F3-FAD4AADE624C}"/>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1" name="Line 30">
              <a:extLst>
                <a:ext uri="{FF2B5EF4-FFF2-40B4-BE49-F238E27FC236}">
                  <a16:creationId xmlns:a16="http://schemas.microsoft.com/office/drawing/2014/main" id="{2107A067-C339-169C-EF33-078D9629888D}"/>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2" name="Line 31">
              <a:extLst>
                <a:ext uri="{FF2B5EF4-FFF2-40B4-BE49-F238E27FC236}">
                  <a16:creationId xmlns:a16="http://schemas.microsoft.com/office/drawing/2014/main" id="{4C33E775-863D-4444-0C64-01591CDFA161}"/>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3" name="Line 32">
              <a:extLst>
                <a:ext uri="{FF2B5EF4-FFF2-40B4-BE49-F238E27FC236}">
                  <a16:creationId xmlns:a16="http://schemas.microsoft.com/office/drawing/2014/main" id="{013E1AE0-5717-01F3-6954-D40DA001FBFF}"/>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54" name="Line 33">
              <a:extLst>
                <a:ext uri="{FF2B5EF4-FFF2-40B4-BE49-F238E27FC236}">
                  <a16:creationId xmlns:a16="http://schemas.microsoft.com/office/drawing/2014/main" id="{FA3AED2A-CCFC-53A6-D346-99567E6F3A46}"/>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3781" name="Text Box 34">
            <a:extLst>
              <a:ext uri="{FF2B5EF4-FFF2-40B4-BE49-F238E27FC236}">
                <a16:creationId xmlns:a16="http://schemas.microsoft.com/office/drawing/2014/main" id="{40A45755-6D45-60D6-F2B6-A648EB82A3DF}"/>
              </a:ext>
            </a:extLst>
          </p:cNvPr>
          <p:cNvSpPr txBox="1">
            <a:spLocks noChangeArrowheads="1"/>
          </p:cNvSpPr>
          <p:nvPr/>
        </p:nvSpPr>
        <p:spPr bwMode="auto">
          <a:xfrm>
            <a:off x="5435600" y="594836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203782" name="Group 35">
            <a:extLst>
              <a:ext uri="{FF2B5EF4-FFF2-40B4-BE49-F238E27FC236}">
                <a16:creationId xmlns:a16="http://schemas.microsoft.com/office/drawing/2014/main" id="{31B53AB7-5209-A375-A632-9C5767B6B131}"/>
              </a:ext>
            </a:extLst>
          </p:cNvPr>
          <p:cNvGrpSpPr>
            <a:grpSpLocks/>
          </p:cNvGrpSpPr>
          <p:nvPr/>
        </p:nvGrpSpPr>
        <p:grpSpPr bwMode="auto">
          <a:xfrm>
            <a:off x="1476375" y="4651375"/>
            <a:ext cx="863600" cy="1008063"/>
            <a:chOff x="930" y="1933"/>
            <a:chExt cx="499" cy="817"/>
          </a:xfrm>
        </p:grpSpPr>
        <p:sp>
          <p:nvSpPr>
            <p:cNvPr id="203836" name="Oval 36">
              <a:extLst>
                <a:ext uri="{FF2B5EF4-FFF2-40B4-BE49-F238E27FC236}">
                  <a16:creationId xmlns:a16="http://schemas.microsoft.com/office/drawing/2014/main" id="{96414FB0-4B19-FD35-6934-E26A189F17AE}"/>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3837" name="Line 37">
              <a:extLst>
                <a:ext uri="{FF2B5EF4-FFF2-40B4-BE49-F238E27FC236}">
                  <a16:creationId xmlns:a16="http://schemas.microsoft.com/office/drawing/2014/main" id="{13988379-58C0-0B3F-991D-C1A9938ED41A}"/>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8" name="Line 38">
              <a:extLst>
                <a:ext uri="{FF2B5EF4-FFF2-40B4-BE49-F238E27FC236}">
                  <a16:creationId xmlns:a16="http://schemas.microsoft.com/office/drawing/2014/main" id="{A7BFB943-554B-1F83-93CD-9B5567290870}"/>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9" name="Line 39">
              <a:extLst>
                <a:ext uri="{FF2B5EF4-FFF2-40B4-BE49-F238E27FC236}">
                  <a16:creationId xmlns:a16="http://schemas.microsoft.com/office/drawing/2014/main" id="{F121D5EF-FEA6-B69A-EC75-49B3D9A9CCB0}"/>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40" name="Line 40">
              <a:extLst>
                <a:ext uri="{FF2B5EF4-FFF2-40B4-BE49-F238E27FC236}">
                  <a16:creationId xmlns:a16="http://schemas.microsoft.com/office/drawing/2014/main" id="{B04FC3C4-561A-1414-F85D-DFA0A880FE07}"/>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03783" name="Group 41">
            <a:extLst>
              <a:ext uri="{FF2B5EF4-FFF2-40B4-BE49-F238E27FC236}">
                <a16:creationId xmlns:a16="http://schemas.microsoft.com/office/drawing/2014/main" id="{07F3BDD9-68BA-7B84-938E-28738E4E3EAD}"/>
              </a:ext>
            </a:extLst>
          </p:cNvPr>
          <p:cNvGrpSpPr>
            <a:grpSpLocks/>
          </p:cNvGrpSpPr>
          <p:nvPr/>
        </p:nvGrpSpPr>
        <p:grpSpPr bwMode="auto">
          <a:xfrm>
            <a:off x="1476375" y="1555750"/>
            <a:ext cx="1512888" cy="1081088"/>
            <a:chOff x="2064" y="618"/>
            <a:chExt cx="953" cy="681"/>
          </a:xfrm>
        </p:grpSpPr>
        <p:sp>
          <p:nvSpPr>
            <p:cNvPr id="203822" name="Line 42">
              <a:extLst>
                <a:ext uri="{FF2B5EF4-FFF2-40B4-BE49-F238E27FC236}">
                  <a16:creationId xmlns:a16="http://schemas.microsoft.com/office/drawing/2014/main" id="{1F492935-6D64-6CB5-CCA4-C7E301F192D3}"/>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23" name="Line 43">
              <a:extLst>
                <a:ext uri="{FF2B5EF4-FFF2-40B4-BE49-F238E27FC236}">
                  <a16:creationId xmlns:a16="http://schemas.microsoft.com/office/drawing/2014/main" id="{EF7E0A3D-F49E-FAD8-BEB8-9101EA55C241}"/>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24" name="Line 44">
              <a:extLst>
                <a:ext uri="{FF2B5EF4-FFF2-40B4-BE49-F238E27FC236}">
                  <a16:creationId xmlns:a16="http://schemas.microsoft.com/office/drawing/2014/main" id="{3BE4777B-3EDF-3E6D-914F-CF08F2ADC3A8}"/>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25" name="Line 45">
              <a:extLst>
                <a:ext uri="{FF2B5EF4-FFF2-40B4-BE49-F238E27FC236}">
                  <a16:creationId xmlns:a16="http://schemas.microsoft.com/office/drawing/2014/main" id="{0C4BBF0F-712B-FC7A-D082-1853797069A0}"/>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26" name="Line 46">
              <a:extLst>
                <a:ext uri="{FF2B5EF4-FFF2-40B4-BE49-F238E27FC236}">
                  <a16:creationId xmlns:a16="http://schemas.microsoft.com/office/drawing/2014/main" id="{9087023A-4224-8E92-941D-54B7804B86B2}"/>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27" name="Line 47">
              <a:extLst>
                <a:ext uri="{FF2B5EF4-FFF2-40B4-BE49-F238E27FC236}">
                  <a16:creationId xmlns:a16="http://schemas.microsoft.com/office/drawing/2014/main" id="{E554DA1C-98BB-1350-55C8-320DEBBD4408}"/>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28" name="Line 48">
              <a:extLst>
                <a:ext uri="{FF2B5EF4-FFF2-40B4-BE49-F238E27FC236}">
                  <a16:creationId xmlns:a16="http://schemas.microsoft.com/office/drawing/2014/main" id="{A4618A68-B604-6022-A2BF-0494E2DAD7AA}"/>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29" name="Line 49">
              <a:extLst>
                <a:ext uri="{FF2B5EF4-FFF2-40B4-BE49-F238E27FC236}">
                  <a16:creationId xmlns:a16="http://schemas.microsoft.com/office/drawing/2014/main" id="{7CCC1D1B-3F47-C262-E503-8A88A2ECEBB3}"/>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0" name="Line 50">
              <a:extLst>
                <a:ext uri="{FF2B5EF4-FFF2-40B4-BE49-F238E27FC236}">
                  <a16:creationId xmlns:a16="http://schemas.microsoft.com/office/drawing/2014/main" id="{28889153-2C61-C9BE-831F-8ACF1E85C455}"/>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1" name="Line 51">
              <a:extLst>
                <a:ext uri="{FF2B5EF4-FFF2-40B4-BE49-F238E27FC236}">
                  <a16:creationId xmlns:a16="http://schemas.microsoft.com/office/drawing/2014/main" id="{D29B6AC1-2788-1D57-CAF5-A5BB06802CBE}"/>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2" name="Line 52">
              <a:extLst>
                <a:ext uri="{FF2B5EF4-FFF2-40B4-BE49-F238E27FC236}">
                  <a16:creationId xmlns:a16="http://schemas.microsoft.com/office/drawing/2014/main" id="{D5DF464B-0670-597F-9295-983298A2856D}"/>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3" name="Line 53">
              <a:extLst>
                <a:ext uri="{FF2B5EF4-FFF2-40B4-BE49-F238E27FC236}">
                  <a16:creationId xmlns:a16="http://schemas.microsoft.com/office/drawing/2014/main" id="{790A0EB4-7D7B-BAEA-7BB3-08446F955B07}"/>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4" name="Line 54">
              <a:extLst>
                <a:ext uri="{FF2B5EF4-FFF2-40B4-BE49-F238E27FC236}">
                  <a16:creationId xmlns:a16="http://schemas.microsoft.com/office/drawing/2014/main" id="{A4DF99B1-F93B-0F90-7AE7-852471CBD6FD}"/>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35" name="Line 55">
              <a:extLst>
                <a:ext uri="{FF2B5EF4-FFF2-40B4-BE49-F238E27FC236}">
                  <a16:creationId xmlns:a16="http://schemas.microsoft.com/office/drawing/2014/main" id="{CD0734C4-F787-28DC-CD4C-F3DC4B567703}"/>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3784" name="Text Box 56">
            <a:extLst>
              <a:ext uri="{FF2B5EF4-FFF2-40B4-BE49-F238E27FC236}">
                <a16:creationId xmlns:a16="http://schemas.microsoft.com/office/drawing/2014/main" id="{3071E8B2-E8E3-4766-2B48-79D9AC82DA6B}"/>
              </a:ext>
            </a:extLst>
          </p:cNvPr>
          <p:cNvSpPr txBox="1">
            <a:spLocks noChangeArrowheads="1"/>
          </p:cNvSpPr>
          <p:nvPr/>
        </p:nvSpPr>
        <p:spPr bwMode="auto">
          <a:xfrm>
            <a:off x="1116013" y="26352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203785" name="Text Box 57">
            <a:extLst>
              <a:ext uri="{FF2B5EF4-FFF2-40B4-BE49-F238E27FC236}">
                <a16:creationId xmlns:a16="http://schemas.microsoft.com/office/drawing/2014/main" id="{B25721ED-0A49-6F1D-801E-570519DA7B77}"/>
              </a:ext>
            </a:extLst>
          </p:cNvPr>
          <p:cNvSpPr txBox="1">
            <a:spLocks noChangeArrowheads="1"/>
          </p:cNvSpPr>
          <p:nvPr/>
        </p:nvSpPr>
        <p:spPr bwMode="auto">
          <a:xfrm>
            <a:off x="1116013" y="56594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87802" name="Group 58">
            <a:extLst>
              <a:ext uri="{FF2B5EF4-FFF2-40B4-BE49-F238E27FC236}">
                <a16:creationId xmlns:a16="http://schemas.microsoft.com/office/drawing/2014/main" id="{CAC59E7F-7564-A42E-E64E-4068CF77668D}"/>
              </a:ext>
            </a:extLst>
          </p:cNvPr>
          <p:cNvGrpSpPr>
            <a:grpSpLocks/>
          </p:cNvGrpSpPr>
          <p:nvPr/>
        </p:nvGrpSpPr>
        <p:grpSpPr bwMode="auto">
          <a:xfrm>
            <a:off x="827088" y="2922588"/>
            <a:ext cx="1512887" cy="1657350"/>
            <a:chOff x="521" y="1570"/>
            <a:chExt cx="953" cy="1044"/>
          </a:xfrm>
        </p:grpSpPr>
        <p:sp>
          <p:nvSpPr>
            <p:cNvPr id="203820" name="Line 59">
              <a:extLst>
                <a:ext uri="{FF2B5EF4-FFF2-40B4-BE49-F238E27FC236}">
                  <a16:creationId xmlns:a16="http://schemas.microsoft.com/office/drawing/2014/main" id="{5B4C9C46-CD4A-94C9-DED5-037516ACFF6A}"/>
                </a:ext>
              </a:extLst>
            </p:cNvPr>
            <p:cNvSpPr>
              <a:spLocks noChangeShapeType="1"/>
            </p:cNvSpPr>
            <p:nvPr/>
          </p:nvSpPr>
          <p:spPr bwMode="auto">
            <a:xfrm flipV="1">
              <a:off x="1292" y="1570"/>
              <a:ext cx="0" cy="10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3821" name="Text Box 60">
              <a:extLst>
                <a:ext uri="{FF2B5EF4-FFF2-40B4-BE49-F238E27FC236}">
                  <a16:creationId xmlns:a16="http://schemas.microsoft.com/office/drawing/2014/main" id="{60CD89D6-6234-5C20-8815-A7D05945EDB0}"/>
                </a:ext>
              </a:extLst>
            </p:cNvPr>
            <p:cNvSpPr txBox="1">
              <a:spLocks noChangeArrowheads="1"/>
            </p:cNvSpPr>
            <p:nvPr/>
          </p:nvSpPr>
          <p:spPr bwMode="auto">
            <a:xfrm>
              <a:off x="521" y="1979"/>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我想看电影</a:t>
              </a:r>
            </a:p>
          </p:txBody>
        </p:sp>
      </p:grpSp>
      <p:grpSp>
        <p:nvGrpSpPr>
          <p:cNvPr id="287805" name="Group 61">
            <a:extLst>
              <a:ext uri="{FF2B5EF4-FFF2-40B4-BE49-F238E27FC236}">
                <a16:creationId xmlns:a16="http://schemas.microsoft.com/office/drawing/2014/main" id="{A147402D-B181-E930-8492-B9D414288BFF}"/>
              </a:ext>
            </a:extLst>
          </p:cNvPr>
          <p:cNvGrpSpPr>
            <a:grpSpLocks/>
          </p:cNvGrpSpPr>
          <p:nvPr/>
        </p:nvGrpSpPr>
        <p:grpSpPr bwMode="auto">
          <a:xfrm>
            <a:off x="2268538" y="2995613"/>
            <a:ext cx="2447925" cy="1511300"/>
            <a:chOff x="1429" y="1616"/>
            <a:chExt cx="1542" cy="952"/>
          </a:xfrm>
        </p:grpSpPr>
        <p:sp>
          <p:nvSpPr>
            <p:cNvPr id="203818" name="Text Box 62">
              <a:extLst>
                <a:ext uri="{FF2B5EF4-FFF2-40B4-BE49-F238E27FC236}">
                  <a16:creationId xmlns:a16="http://schemas.microsoft.com/office/drawing/2014/main" id="{8A6818FD-3EAF-93BC-8D54-008DCF2CDBDA}"/>
                </a:ext>
              </a:extLst>
            </p:cNvPr>
            <p:cNvSpPr txBox="1">
              <a:spLocks noChangeArrowheads="1"/>
            </p:cNvSpPr>
            <p:nvPr/>
          </p:nvSpPr>
          <p:spPr bwMode="auto">
            <a:xfrm>
              <a:off x="1474" y="1616"/>
              <a:ext cx="149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 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含</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zh-CN" altLang="en-US" sz="1400" b="1">
                  <a:solidFill>
                    <a:srgbClr val="000000"/>
                  </a:solidFill>
                  <a:latin typeface="Times New Roman" panose="02020603050405020304" pitchFamily="18" charset="0"/>
                </a:rPr>
                <a:t>的购票许可证，时间限制</a:t>
              </a:r>
              <a:r>
                <a:rPr lang="en-US" altLang="zh-CN" sz="1400" b="1">
                  <a:solidFill>
                    <a:srgbClr val="000000"/>
                  </a:solidFill>
                  <a:latin typeface="Times New Roman" panose="02020603050405020304" pitchFamily="18" charset="0"/>
                </a:rPr>
                <a:t>}}</a:t>
              </a:r>
            </a:p>
          </p:txBody>
        </p:sp>
        <p:sp>
          <p:nvSpPr>
            <p:cNvPr id="203819" name="Line 63">
              <a:extLst>
                <a:ext uri="{FF2B5EF4-FFF2-40B4-BE49-F238E27FC236}">
                  <a16:creationId xmlns:a16="http://schemas.microsoft.com/office/drawing/2014/main" id="{A00F61F0-0B34-E29A-A004-4D18A30F47F1}"/>
                </a:ext>
              </a:extLst>
            </p:cNvPr>
            <p:cNvSpPr>
              <a:spLocks noChangeShapeType="1"/>
            </p:cNvSpPr>
            <p:nvPr/>
          </p:nvSpPr>
          <p:spPr bwMode="auto">
            <a:xfrm>
              <a:off x="142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87808" name="Group 64">
            <a:extLst>
              <a:ext uri="{FF2B5EF4-FFF2-40B4-BE49-F238E27FC236}">
                <a16:creationId xmlns:a16="http://schemas.microsoft.com/office/drawing/2014/main" id="{3A05BBB8-3E71-6411-275B-0074719D5ADB}"/>
              </a:ext>
            </a:extLst>
          </p:cNvPr>
          <p:cNvGrpSpPr>
            <a:grpSpLocks/>
          </p:cNvGrpSpPr>
          <p:nvPr/>
        </p:nvGrpSpPr>
        <p:grpSpPr bwMode="auto">
          <a:xfrm>
            <a:off x="2339975" y="2851150"/>
            <a:ext cx="3024188" cy="2087563"/>
            <a:chOff x="1474" y="1525"/>
            <a:chExt cx="1905" cy="1315"/>
          </a:xfrm>
        </p:grpSpPr>
        <p:sp>
          <p:nvSpPr>
            <p:cNvPr id="203816" name="Line 65">
              <a:extLst>
                <a:ext uri="{FF2B5EF4-FFF2-40B4-BE49-F238E27FC236}">
                  <a16:creationId xmlns:a16="http://schemas.microsoft.com/office/drawing/2014/main" id="{D5D7277A-1D94-C3C1-AAA0-DEF7D07B0E3C}"/>
                </a:ext>
              </a:extLst>
            </p:cNvPr>
            <p:cNvSpPr>
              <a:spLocks noChangeShapeType="1"/>
            </p:cNvSpPr>
            <p:nvPr/>
          </p:nvSpPr>
          <p:spPr bwMode="auto">
            <a:xfrm flipV="1">
              <a:off x="1565" y="1525"/>
              <a:ext cx="1814" cy="13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3817" name="Text Box 66">
              <a:extLst>
                <a:ext uri="{FF2B5EF4-FFF2-40B4-BE49-F238E27FC236}">
                  <a16:creationId xmlns:a16="http://schemas.microsoft.com/office/drawing/2014/main" id="{49A72307-7D96-9FBB-D920-BD633441C4EE}"/>
                </a:ext>
              </a:extLst>
            </p:cNvPr>
            <p:cNvSpPr txBox="1">
              <a:spLocks noChangeArrowheads="1"/>
            </p:cNvSpPr>
            <p:nvPr/>
          </p:nvSpPr>
          <p:spPr bwMode="auto">
            <a:xfrm>
              <a:off x="1474" y="2024"/>
              <a:ext cx="11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含</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zh-CN" altLang="en-US" sz="1400" b="1">
                  <a:solidFill>
                    <a:srgbClr val="000000"/>
                  </a:solidFill>
                  <a:latin typeface="Times New Roman" panose="02020603050405020304" pitchFamily="18" charset="0"/>
                </a:rPr>
                <a:t>的购票许可证，时间限制</a:t>
              </a:r>
              <a:r>
                <a:rPr lang="en-US" altLang="zh-CN" sz="1400" b="1">
                  <a:solidFill>
                    <a:srgbClr val="000000"/>
                  </a:solidFill>
                  <a:latin typeface="Times New Roman" panose="02020603050405020304" pitchFamily="18" charset="0"/>
                </a:rPr>
                <a:t>}</a:t>
              </a:r>
            </a:p>
          </p:txBody>
        </p:sp>
      </p:grpSp>
      <p:grpSp>
        <p:nvGrpSpPr>
          <p:cNvPr id="287811" name="Group 67">
            <a:extLst>
              <a:ext uri="{FF2B5EF4-FFF2-40B4-BE49-F238E27FC236}">
                <a16:creationId xmlns:a16="http://schemas.microsoft.com/office/drawing/2014/main" id="{F45AF192-055D-99C8-35DB-E8262382A931}"/>
              </a:ext>
            </a:extLst>
          </p:cNvPr>
          <p:cNvGrpSpPr>
            <a:grpSpLocks/>
          </p:cNvGrpSpPr>
          <p:nvPr/>
        </p:nvGrpSpPr>
        <p:grpSpPr bwMode="auto">
          <a:xfrm>
            <a:off x="2916238" y="3138488"/>
            <a:ext cx="3455987" cy="2089150"/>
            <a:chOff x="1837" y="1706"/>
            <a:chExt cx="2177" cy="1316"/>
          </a:xfrm>
        </p:grpSpPr>
        <p:sp>
          <p:nvSpPr>
            <p:cNvPr id="203814" name="Line 68">
              <a:extLst>
                <a:ext uri="{FF2B5EF4-FFF2-40B4-BE49-F238E27FC236}">
                  <a16:creationId xmlns:a16="http://schemas.microsoft.com/office/drawing/2014/main" id="{3DEA33FE-1908-2B69-CD37-873E6F9D0E60}"/>
                </a:ext>
              </a:extLst>
            </p:cNvPr>
            <p:cNvSpPr>
              <a:spLocks noChangeShapeType="1"/>
            </p:cNvSpPr>
            <p:nvPr/>
          </p:nvSpPr>
          <p:spPr bwMode="auto">
            <a:xfrm flipH="1">
              <a:off x="1837" y="1706"/>
              <a:ext cx="1678" cy="131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3815" name="Text Box 69">
              <a:extLst>
                <a:ext uri="{FF2B5EF4-FFF2-40B4-BE49-F238E27FC236}">
                  <a16:creationId xmlns:a16="http://schemas.microsoft.com/office/drawing/2014/main" id="{4820C3E3-A2F7-4477-7DE6-DD581254D3F1}"/>
                </a:ext>
              </a:extLst>
            </p:cNvPr>
            <p:cNvSpPr txBox="1">
              <a:spLocks noChangeArrowheads="1"/>
            </p:cNvSpPr>
            <p:nvPr/>
          </p:nvSpPr>
          <p:spPr bwMode="auto">
            <a:xfrm>
              <a:off x="2835" y="2160"/>
              <a:ext cx="11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Kc,tgs</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含</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zh-CN" altLang="en-US" sz="1400" b="1">
                  <a:solidFill>
                    <a:srgbClr val="000000"/>
                  </a:solidFill>
                  <a:latin typeface="Times New Roman" panose="02020603050405020304" pitchFamily="18" charset="0"/>
                </a:rPr>
                <a:t>的票</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时间限制</a:t>
              </a:r>
              <a:r>
                <a:rPr lang="en-US" altLang="zh-CN" sz="1400" b="1">
                  <a:solidFill>
                    <a:srgbClr val="000000"/>
                  </a:solidFill>
                  <a:latin typeface="Times New Roman" panose="02020603050405020304" pitchFamily="18" charset="0"/>
                </a:rPr>
                <a:t>}}</a:t>
              </a:r>
            </a:p>
          </p:txBody>
        </p:sp>
      </p:grpSp>
      <p:grpSp>
        <p:nvGrpSpPr>
          <p:cNvPr id="287814" name="Group 70">
            <a:extLst>
              <a:ext uri="{FF2B5EF4-FFF2-40B4-BE49-F238E27FC236}">
                <a16:creationId xmlns:a16="http://schemas.microsoft.com/office/drawing/2014/main" id="{4987CFC8-18A6-85FC-58EC-005AB2F0D945}"/>
              </a:ext>
            </a:extLst>
          </p:cNvPr>
          <p:cNvGrpSpPr>
            <a:grpSpLocks/>
          </p:cNvGrpSpPr>
          <p:nvPr/>
        </p:nvGrpSpPr>
        <p:grpSpPr bwMode="auto">
          <a:xfrm>
            <a:off x="2700338" y="5083175"/>
            <a:ext cx="2879725" cy="360363"/>
            <a:chOff x="1701" y="2931"/>
            <a:chExt cx="1814" cy="227"/>
          </a:xfrm>
        </p:grpSpPr>
        <p:sp>
          <p:nvSpPr>
            <p:cNvPr id="203812" name="Line 71">
              <a:extLst>
                <a:ext uri="{FF2B5EF4-FFF2-40B4-BE49-F238E27FC236}">
                  <a16:creationId xmlns:a16="http://schemas.microsoft.com/office/drawing/2014/main" id="{03E9D661-84FA-CA1C-DCE3-020E16680BE5}"/>
                </a:ext>
              </a:extLst>
            </p:cNvPr>
            <p:cNvSpPr>
              <a:spLocks noChangeShapeType="1"/>
            </p:cNvSpPr>
            <p:nvPr/>
          </p:nvSpPr>
          <p:spPr bwMode="auto">
            <a:xfrm>
              <a:off x="1701" y="3158"/>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3813" name="Text Box 72">
              <a:extLst>
                <a:ext uri="{FF2B5EF4-FFF2-40B4-BE49-F238E27FC236}">
                  <a16:creationId xmlns:a16="http://schemas.microsoft.com/office/drawing/2014/main" id="{4032A6DB-E962-EE76-61B4-23F32405E4BC}"/>
                </a:ext>
              </a:extLst>
            </p:cNvPr>
            <p:cNvSpPr txBox="1">
              <a:spLocks noChangeArrowheads="1"/>
            </p:cNvSpPr>
            <p:nvPr/>
          </p:nvSpPr>
          <p:spPr bwMode="auto">
            <a:xfrm>
              <a:off x="1882" y="2931"/>
              <a:ext cx="14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含</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zh-CN" altLang="en-US" sz="1400" b="1">
                  <a:solidFill>
                    <a:srgbClr val="000000"/>
                  </a:solidFill>
                  <a:latin typeface="Times New Roman" panose="02020603050405020304" pitchFamily="18" charset="0"/>
                </a:rPr>
                <a:t>的票，时间限制</a:t>
              </a:r>
              <a:r>
                <a:rPr lang="en-US" altLang="zh-CN" sz="1400" b="1">
                  <a:solidFill>
                    <a:srgbClr val="000000"/>
                  </a:solidFill>
                  <a:latin typeface="Times New Roman" panose="02020603050405020304" pitchFamily="18" charset="0"/>
                </a:rPr>
                <a:t>}</a:t>
              </a:r>
            </a:p>
          </p:txBody>
        </p:sp>
      </p:grpSp>
      <p:grpSp>
        <p:nvGrpSpPr>
          <p:cNvPr id="287817" name="Group 73">
            <a:extLst>
              <a:ext uri="{FF2B5EF4-FFF2-40B4-BE49-F238E27FC236}">
                <a16:creationId xmlns:a16="http://schemas.microsoft.com/office/drawing/2014/main" id="{29734F14-E430-AE59-F3B6-B3C81D8103B7}"/>
              </a:ext>
            </a:extLst>
          </p:cNvPr>
          <p:cNvGrpSpPr>
            <a:grpSpLocks/>
          </p:cNvGrpSpPr>
          <p:nvPr/>
        </p:nvGrpSpPr>
        <p:grpSpPr bwMode="auto">
          <a:xfrm>
            <a:off x="971550" y="1771650"/>
            <a:ext cx="7345363" cy="2951163"/>
            <a:chOff x="612" y="845"/>
            <a:chExt cx="4627" cy="1859"/>
          </a:xfrm>
        </p:grpSpPr>
        <p:grpSp>
          <p:nvGrpSpPr>
            <p:cNvPr id="203803" name="Group 74">
              <a:extLst>
                <a:ext uri="{FF2B5EF4-FFF2-40B4-BE49-F238E27FC236}">
                  <a16:creationId xmlns:a16="http://schemas.microsoft.com/office/drawing/2014/main" id="{65FEDE7E-49A7-C48A-9E71-A8B4927B8FE1}"/>
                </a:ext>
              </a:extLst>
            </p:cNvPr>
            <p:cNvGrpSpPr>
              <a:grpSpLocks/>
            </p:cNvGrpSpPr>
            <p:nvPr/>
          </p:nvGrpSpPr>
          <p:grpSpPr bwMode="auto">
            <a:xfrm>
              <a:off x="1882" y="845"/>
              <a:ext cx="1588" cy="317"/>
              <a:chOff x="1882" y="845"/>
              <a:chExt cx="1588" cy="317"/>
            </a:xfrm>
          </p:grpSpPr>
          <p:sp>
            <p:nvSpPr>
              <p:cNvPr id="203810" name="Line 75">
                <a:extLst>
                  <a:ext uri="{FF2B5EF4-FFF2-40B4-BE49-F238E27FC236}">
                    <a16:creationId xmlns:a16="http://schemas.microsoft.com/office/drawing/2014/main" id="{48AEA17A-34A9-B86B-25F4-552A5FA073E8}"/>
                  </a:ext>
                </a:extLst>
              </p:cNvPr>
              <p:cNvSpPr>
                <a:spLocks noChangeShapeType="1"/>
              </p:cNvSpPr>
              <p:nvPr/>
            </p:nvSpPr>
            <p:spPr bwMode="auto">
              <a:xfrm>
                <a:off x="1882" y="1162"/>
                <a:ext cx="1588" cy="0"/>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3811" name="Text Box 76">
                <a:extLst>
                  <a:ext uri="{FF2B5EF4-FFF2-40B4-BE49-F238E27FC236}">
                    <a16:creationId xmlns:a16="http://schemas.microsoft.com/office/drawing/2014/main" id="{347E4D5D-FEDB-2073-6CA8-4767EDF3D49B}"/>
                  </a:ext>
                </a:extLst>
              </p:cNvPr>
              <p:cNvSpPr txBox="1">
                <a:spLocks noChangeArrowheads="1"/>
              </p:cNvSpPr>
              <p:nvPr/>
            </p:nvSpPr>
            <p:spPr bwMode="auto">
              <a:xfrm>
                <a:off x="2018" y="845"/>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grpSp>
        <p:grpSp>
          <p:nvGrpSpPr>
            <p:cNvPr id="203804" name="Group 77">
              <a:extLst>
                <a:ext uri="{FF2B5EF4-FFF2-40B4-BE49-F238E27FC236}">
                  <a16:creationId xmlns:a16="http://schemas.microsoft.com/office/drawing/2014/main" id="{EBF58A35-ED89-E54C-A519-430EFE3E3AB9}"/>
                </a:ext>
              </a:extLst>
            </p:cNvPr>
            <p:cNvGrpSpPr>
              <a:grpSpLocks/>
            </p:cNvGrpSpPr>
            <p:nvPr/>
          </p:nvGrpSpPr>
          <p:grpSpPr bwMode="auto">
            <a:xfrm>
              <a:off x="3969" y="1661"/>
              <a:ext cx="1270" cy="1043"/>
              <a:chOff x="3969" y="1661"/>
              <a:chExt cx="1270" cy="1043"/>
            </a:xfrm>
          </p:grpSpPr>
          <p:sp>
            <p:nvSpPr>
              <p:cNvPr id="203808" name="Line 78">
                <a:extLst>
                  <a:ext uri="{FF2B5EF4-FFF2-40B4-BE49-F238E27FC236}">
                    <a16:creationId xmlns:a16="http://schemas.microsoft.com/office/drawing/2014/main" id="{5EDD9394-8BA5-33CB-5F46-41BEC46A835D}"/>
                  </a:ext>
                </a:extLst>
              </p:cNvPr>
              <p:cNvSpPr>
                <a:spLocks noChangeShapeType="1"/>
              </p:cNvSpPr>
              <p:nvPr/>
            </p:nvSpPr>
            <p:spPr bwMode="auto">
              <a:xfrm>
                <a:off x="3969" y="1661"/>
                <a:ext cx="0" cy="1043"/>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3809" name="Text Box 79">
                <a:extLst>
                  <a:ext uri="{FF2B5EF4-FFF2-40B4-BE49-F238E27FC236}">
                    <a16:creationId xmlns:a16="http://schemas.microsoft.com/office/drawing/2014/main" id="{452E71DC-AD1E-114B-CF31-901B8A840AE9}"/>
                  </a:ext>
                </a:extLst>
              </p:cNvPr>
              <p:cNvSpPr txBox="1">
                <a:spLocks noChangeArrowheads="1"/>
              </p:cNvSpPr>
              <p:nvPr/>
            </p:nvSpPr>
            <p:spPr bwMode="auto">
              <a:xfrm>
                <a:off x="3969" y="1933"/>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共享对称密钥</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grpSp>
          <p:nvGrpSpPr>
            <p:cNvPr id="203805" name="Group 80">
              <a:extLst>
                <a:ext uri="{FF2B5EF4-FFF2-40B4-BE49-F238E27FC236}">
                  <a16:creationId xmlns:a16="http://schemas.microsoft.com/office/drawing/2014/main" id="{55B13E9B-49AB-C474-0B49-C69013B4B901}"/>
                </a:ext>
              </a:extLst>
            </p:cNvPr>
            <p:cNvGrpSpPr>
              <a:grpSpLocks/>
            </p:cNvGrpSpPr>
            <p:nvPr/>
          </p:nvGrpSpPr>
          <p:grpSpPr bwMode="auto">
            <a:xfrm>
              <a:off x="612" y="1525"/>
              <a:ext cx="953" cy="1044"/>
              <a:chOff x="612" y="1525"/>
              <a:chExt cx="953" cy="1044"/>
            </a:xfrm>
          </p:grpSpPr>
          <p:sp>
            <p:nvSpPr>
              <p:cNvPr id="203806" name="Line 81">
                <a:extLst>
                  <a:ext uri="{FF2B5EF4-FFF2-40B4-BE49-F238E27FC236}">
                    <a16:creationId xmlns:a16="http://schemas.microsoft.com/office/drawing/2014/main" id="{7B615DF4-5121-E702-425A-46AA456642F3}"/>
                  </a:ext>
                </a:extLst>
              </p:cNvPr>
              <p:cNvSpPr>
                <a:spLocks noChangeShapeType="1"/>
              </p:cNvSpPr>
              <p:nvPr/>
            </p:nvSpPr>
            <p:spPr bwMode="auto">
              <a:xfrm flipV="1">
                <a:off x="1020" y="1525"/>
                <a:ext cx="0" cy="1044"/>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3807" name="Text Box 82">
                <a:extLst>
                  <a:ext uri="{FF2B5EF4-FFF2-40B4-BE49-F238E27FC236}">
                    <a16:creationId xmlns:a16="http://schemas.microsoft.com/office/drawing/2014/main" id="{F5E64A39-C746-7CD0-6ACD-1F430E832DBA}"/>
                  </a:ext>
                </a:extLst>
              </p:cNvPr>
              <p:cNvSpPr txBox="1">
                <a:spLocks noChangeArrowheads="1"/>
              </p:cNvSpPr>
              <p:nvPr/>
            </p:nvSpPr>
            <p:spPr bwMode="auto">
              <a:xfrm>
                <a:off x="612" y="1661"/>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共享用户口令</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grpSp>
      </p:grpSp>
      <p:sp>
        <p:nvSpPr>
          <p:cNvPr id="287827" name="Oval 83">
            <a:extLst>
              <a:ext uri="{FF2B5EF4-FFF2-40B4-BE49-F238E27FC236}">
                <a16:creationId xmlns:a16="http://schemas.microsoft.com/office/drawing/2014/main" id="{643BE689-02EE-023C-56A7-6F416BFFE071}"/>
              </a:ext>
            </a:extLst>
          </p:cNvPr>
          <p:cNvSpPr>
            <a:spLocks noChangeArrowheads="1"/>
          </p:cNvSpPr>
          <p:nvPr/>
        </p:nvSpPr>
        <p:spPr bwMode="auto">
          <a:xfrm>
            <a:off x="1547813" y="6019800"/>
            <a:ext cx="4333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p>
        </p:txBody>
      </p:sp>
      <p:sp>
        <p:nvSpPr>
          <p:cNvPr id="287828" name="Oval 84">
            <a:extLst>
              <a:ext uri="{FF2B5EF4-FFF2-40B4-BE49-F238E27FC236}">
                <a16:creationId xmlns:a16="http://schemas.microsoft.com/office/drawing/2014/main" id="{0DD7F242-41B9-F4E3-BAA8-93010137D36A}"/>
              </a:ext>
            </a:extLst>
          </p:cNvPr>
          <p:cNvSpPr>
            <a:spLocks noChangeArrowheads="1"/>
          </p:cNvSpPr>
          <p:nvPr/>
        </p:nvSpPr>
        <p:spPr bwMode="auto">
          <a:xfrm>
            <a:off x="2051050" y="6019800"/>
            <a:ext cx="433388"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p>
        </p:txBody>
      </p:sp>
      <p:grpSp>
        <p:nvGrpSpPr>
          <p:cNvPr id="287829" name="Group 85">
            <a:extLst>
              <a:ext uri="{FF2B5EF4-FFF2-40B4-BE49-F238E27FC236}">
                <a16:creationId xmlns:a16="http://schemas.microsoft.com/office/drawing/2014/main" id="{6B9BA4ED-13A2-EC06-5C30-75DC619205D9}"/>
              </a:ext>
            </a:extLst>
          </p:cNvPr>
          <p:cNvGrpSpPr>
            <a:grpSpLocks/>
          </p:cNvGrpSpPr>
          <p:nvPr/>
        </p:nvGrpSpPr>
        <p:grpSpPr bwMode="auto">
          <a:xfrm>
            <a:off x="2628900" y="5443538"/>
            <a:ext cx="2879725" cy="360362"/>
            <a:chOff x="1656" y="3158"/>
            <a:chExt cx="1814" cy="227"/>
          </a:xfrm>
        </p:grpSpPr>
        <p:sp>
          <p:nvSpPr>
            <p:cNvPr id="203801" name="Line 86">
              <a:extLst>
                <a:ext uri="{FF2B5EF4-FFF2-40B4-BE49-F238E27FC236}">
                  <a16:creationId xmlns:a16="http://schemas.microsoft.com/office/drawing/2014/main" id="{CDF38D9F-61B9-6523-CB4D-F5E7EF2A7B6B}"/>
                </a:ext>
              </a:extLst>
            </p:cNvPr>
            <p:cNvSpPr>
              <a:spLocks noChangeShapeType="1"/>
            </p:cNvSpPr>
            <p:nvPr/>
          </p:nvSpPr>
          <p:spPr bwMode="auto">
            <a:xfrm>
              <a:off x="1656" y="3385"/>
              <a:ext cx="1814" cy="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3802" name="Text Box 87">
              <a:extLst>
                <a:ext uri="{FF2B5EF4-FFF2-40B4-BE49-F238E27FC236}">
                  <a16:creationId xmlns:a16="http://schemas.microsoft.com/office/drawing/2014/main" id="{22EFA9CC-367A-1211-80E8-AF5C46E93C17}"/>
                </a:ext>
              </a:extLst>
            </p:cNvPr>
            <p:cNvSpPr txBox="1">
              <a:spLocks noChangeArrowheads="1"/>
            </p:cNvSpPr>
            <p:nvPr/>
          </p:nvSpPr>
          <p:spPr bwMode="auto">
            <a:xfrm>
              <a:off x="1837" y="3158"/>
              <a:ext cx="14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kc,v</a:t>
              </a:r>
              <a:r>
                <a:rPr lang="en-US" altLang="zh-CN" sz="1400" b="1">
                  <a:solidFill>
                    <a:srgbClr val="000000"/>
                  </a:solidFill>
                  <a:latin typeface="Times New Roman" panose="02020603050405020304" pitchFamily="18" charset="0"/>
                </a:rPr>
                <a:t>{</a:t>
              </a:r>
              <a:r>
                <a:rPr lang="zh-CN" altLang="en-US" sz="1400" b="1">
                  <a:solidFill>
                    <a:srgbClr val="000000"/>
                  </a:solidFill>
                  <a:latin typeface="Times New Roman" panose="02020603050405020304" pitchFamily="18" charset="0"/>
                </a:rPr>
                <a:t>时间限制</a:t>
              </a:r>
              <a:r>
                <a:rPr lang="en-US" altLang="zh-CN" sz="1400" b="1">
                  <a:solidFill>
                    <a:srgbClr val="000000"/>
                  </a:solidFill>
                  <a:latin typeface="Times New Roman" panose="02020603050405020304" pitchFamily="18" charset="0"/>
                </a:rPr>
                <a:t>}</a:t>
              </a:r>
            </a:p>
          </p:txBody>
        </p:sp>
      </p:grpSp>
      <p:sp>
        <p:nvSpPr>
          <p:cNvPr id="203795" name="Oval 88">
            <a:extLst>
              <a:ext uri="{FF2B5EF4-FFF2-40B4-BE49-F238E27FC236}">
                <a16:creationId xmlns:a16="http://schemas.microsoft.com/office/drawing/2014/main" id="{EC5BD5CF-F800-771B-0057-3759479DF599}"/>
              </a:ext>
            </a:extLst>
          </p:cNvPr>
          <p:cNvSpPr>
            <a:spLocks noChangeArrowheads="1"/>
          </p:cNvSpPr>
          <p:nvPr/>
        </p:nvSpPr>
        <p:spPr bwMode="auto">
          <a:xfrm>
            <a:off x="1042988" y="6019800"/>
            <a:ext cx="4333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3796" name="Oval 89">
            <a:extLst>
              <a:ext uri="{FF2B5EF4-FFF2-40B4-BE49-F238E27FC236}">
                <a16:creationId xmlns:a16="http://schemas.microsoft.com/office/drawing/2014/main" id="{FE4D8A81-A287-12EA-CC47-46369C1EBCD2}"/>
              </a:ext>
            </a:extLst>
          </p:cNvPr>
          <p:cNvSpPr>
            <a:spLocks noChangeArrowheads="1"/>
          </p:cNvSpPr>
          <p:nvPr/>
        </p:nvSpPr>
        <p:spPr bwMode="auto">
          <a:xfrm>
            <a:off x="1116013" y="1627188"/>
            <a:ext cx="433387"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3797" name="Oval 90">
            <a:extLst>
              <a:ext uri="{FF2B5EF4-FFF2-40B4-BE49-F238E27FC236}">
                <a16:creationId xmlns:a16="http://schemas.microsoft.com/office/drawing/2014/main" id="{713E0416-CEEE-7A9A-1251-250F8781880B}"/>
              </a:ext>
            </a:extLst>
          </p:cNvPr>
          <p:cNvSpPr>
            <a:spLocks noChangeArrowheads="1"/>
          </p:cNvSpPr>
          <p:nvPr/>
        </p:nvSpPr>
        <p:spPr bwMode="auto">
          <a:xfrm>
            <a:off x="5148263" y="1555750"/>
            <a:ext cx="4333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3798" name="Oval 91">
            <a:extLst>
              <a:ext uri="{FF2B5EF4-FFF2-40B4-BE49-F238E27FC236}">
                <a16:creationId xmlns:a16="http://schemas.microsoft.com/office/drawing/2014/main" id="{BBE50812-2DC7-3F5D-8FC7-EF7CC0499F5E}"/>
              </a:ext>
            </a:extLst>
          </p:cNvPr>
          <p:cNvSpPr>
            <a:spLocks noChangeArrowheads="1"/>
          </p:cNvSpPr>
          <p:nvPr/>
        </p:nvSpPr>
        <p:spPr bwMode="auto">
          <a:xfrm>
            <a:off x="7164388" y="5443538"/>
            <a:ext cx="433387"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03799" name="Oval 92">
            <a:extLst>
              <a:ext uri="{FF2B5EF4-FFF2-40B4-BE49-F238E27FC236}">
                <a16:creationId xmlns:a16="http://schemas.microsoft.com/office/drawing/2014/main" id="{C7E7C5CD-22AD-B354-F464-980CB46023D1}"/>
              </a:ext>
            </a:extLst>
          </p:cNvPr>
          <p:cNvSpPr>
            <a:spLocks noChangeArrowheads="1"/>
          </p:cNvSpPr>
          <p:nvPr/>
        </p:nvSpPr>
        <p:spPr bwMode="auto">
          <a:xfrm>
            <a:off x="2916238" y="1555750"/>
            <a:ext cx="4333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3800" name="Oval 93">
            <a:extLst>
              <a:ext uri="{FF2B5EF4-FFF2-40B4-BE49-F238E27FC236}">
                <a16:creationId xmlns:a16="http://schemas.microsoft.com/office/drawing/2014/main" id="{C03CE9B4-9C39-8DF6-0FD7-A3089E3AB75D}"/>
              </a:ext>
            </a:extLst>
          </p:cNvPr>
          <p:cNvSpPr>
            <a:spLocks noChangeArrowheads="1"/>
          </p:cNvSpPr>
          <p:nvPr/>
        </p:nvSpPr>
        <p:spPr bwMode="auto">
          <a:xfrm>
            <a:off x="7092950" y="1555750"/>
            <a:ext cx="433388"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87817"/>
                                        </p:tgtEl>
                                        <p:attrNameLst>
                                          <p:attrName>ppt_x</p:attrName>
                                        </p:attrNameLst>
                                      </p:cBhvr>
                                      <p:tavLst>
                                        <p:tav tm="0">
                                          <p:val>
                                            <p:strVal val="ppt_x"/>
                                          </p:val>
                                        </p:tav>
                                        <p:tav tm="100000">
                                          <p:val>
                                            <p:strVal val="ppt_x"/>
                                          </p:val>
                                        </p:tav>
                                      </p:tavLst>
                                    </p:anim>
                                    <p:anim calcmode="lin" valueType="num">
                                      <p:cBhvr additive="base">
                                        <p:cTn id="7" dur="500"/>
                                        <p:tgtEl>
                                          <p:spTgt spid="287817"/>
                                        </p:tgtEl>
                                        <p:attrNameLst>
                                          <p:attrName>ppt_y</p:attrName>
                                        </p:attrNameLst>
                                      </p:cBhvr>
                                      <p:tavLst>
                                        <p:tav tm="0">
                                          <p:val>
                                            <p:strVal val="ppt_y"/>
                                          </p:val>
                                        </p:tav>
                                        <p:tav tm="100000">
                                          <p:val>
                                            <p:strVal val="1+ppt_h/2"/>
                                          </p:val>
                                        </p:tav>
                                      </p:tavLst>
                                    </p:anim>
                                    <p:set>
                                      <p:cBhvr>
                                        <p:cTn id="8" dur="1" fill="hold">
                                          <p:stCondLst>
                                            <p:cond delay="499"/>
                                          </p:stCondLst>
                                        </p:cTn>
                                        <p:tgtEl>
                                          <p:spTgt spid="28781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7802"/>
                                        </p:tgtEl>
                                        <p:attrNameLst>
                                          <p:attrName>style.visibility</p:attrName>
                                        </p:attrNameLst>
                                      </p:cBhvr>
                                      <p:to>
                                        <p:strVal val="visible"/>
                                      </p:to>
                                    </p:set>
                                    <p:anim calcmode="lin" valueType="num">
                                      <p:cBhvr additive="base">
                                        <p:cTn id="13" dur="500" fill="hold"/>
                                        <p:tgtEl>
                                          <p:spTgt spid="287802"/>
                                        </p:tgtEl>
                                        <p:attrNameLst>
                                          <p:attrName>ppt_x</p:attrName>
                                        </p:attrNameLst>
                                      </p:cBhvr>
                                      <p:tavLst>
                                        <p:tav tm="0">
                                          <p:val>
                                            <p:strVal val="#ppt_x"/>
                                          </p:val>
                                        </p:tav>
                                        <p:tav tm="100000">
                                          <p:val>
                                            <p:strVal val="#ppt_x"/>
                                          </p:val>
                                        </p:tav>
                                      </p:tavLst>
                                    </p:anim>
                                    <p:anim calcmode="lin" valueType="num">
                                      <p:cBhvr additive="base">
                                        <p:cTn id="14" dur="500" fill="hold"/>
                                        <p:tgtEl>
                                          <p:spTgt spid="28780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87805"/>
                                        </p:tgtEl>
                                        <p:attrNameLst>
                                          <p:attrName>style.visibility</p:attrName>
                                        </p:attrNameLst>
                                      </p:cBhvr>
                                      <p:to>
                                        <p:strVal val="visible"/>
                                      </p:to>
                                    </p:set>
                                    <p:anim calcmode="lin" valueType="num">
                                      <p:cBhvr additive="base">
                                        <p:cTn id="19" dur="500" fill="hold"/>
                                        <p:tgtEl>
                                          <p:spTgt spid="287805"/>
                                        </p:tgtEl>
                                        <p:attrNameLst>
                                          <p:attrName>ppt_x</p:attrName>
                                        </p:attrNameLst>
                                      </p:cBhvr>
                                      <p:tavLst>
                                        <p:tav tm="0">
                                          <p:val>
                                            <p:strVal val="#ppt_x"/>
                                          </p:val>
                                        </p:tav>
                                        <p:tav tm="100000">
                                          <p:val>
                                            <p:strVal val="#ppt_x"/>
                                          </p:val>
                                        </p:tav>
                                      </p:tavLst>
                                    </p:anim>
                                    <p:anim calcmode="lin" valueType="num">
                                      <p:cBhvr additive="base">
                                        <p:cTn id="20" dur="500" fill="hold"/>
                                        <p:tgtEl>
                                          <p:spTgt spid="287805"/>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7827"/>
                                        </p:tgtEl>
                                        <p:attrNameLst>
                                          <p:attrName>style.visibility</p:attrName>
                                        </p:attrNameLst>
                                      </p:cBhvr>
                                      <p:to>
                                        <p:strVal val="visible"/>
                                      </p:to>
                                    </p:set>
                                    <p:anim calcmode="lin" valueType="num">
                                      <p:cBhvr additive="base">
                                        <p:cTn id="25" dur="500" fill="hold"/>
                                        <p:tgtEl>
                                          <p:spTgt spid="287827"/>
                                        </p:tgtEl>
                                        <p:attrNameLst>
                                          <p:attrName>ppt_x</p:attrName>
                                        </p:attrNameLst>
                                      </p:cBhvr>
                                      <p:tavLst>
                                        <p:tav tm="0">
                                          <p:val>
                                            <p:strVal val="#ppt_x"/>
                                          </p:val>
                                        </p:tav>
                                        <p:tav tm="100000">
                                          <p:val>
                                            <p:strVal val="#ppt_x"/>
                                          </p:val>
                                        </p:tav>
                                      </p:tavLst>
                                    </p:anim>
                                    <p:anim calcmode="lin" valueType="num">
                                      <p:cBhvr additive="base">
                                        <p:cTn id="26" dur="500" fill="hold"/>
                                        <p:tgtEl>
                                          <p:spTgt spid="2878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nodeType="clickEffect">
                                  <p:stCondLst>
                                    <p:cond delay="0"/>
                                  </p:stCondLst>
                                  <p:childTnLst>
                                    <p:set>
                                      <p:cBhvr>
                                        <p:cTn id="30" dur="1" fill="hold">
                                          <p:stCondLst>
                                            <p:cond delay="0"/>
                                          </p:stCondLst>
                                        </p:cTn>
                                        <p:tgtEl>
                                          <p:spTgt spid="287808"/>
                                        </p:tgtEl>
                                        <p:attrNameLst>
                                          <p:attrName>style.visibility</p:attrName>
                                        </p:attrNameLst>
                                      </p:cBhvr>
                                      <p:to>
                                        <p:strVal val="visible"/>
                                      </p:to>
                                    </p:set>
                                    <p:anim calcmode="lin" valueType="num">
                                      <p:cBhvr additive="base">
                                        <p:cTn id="31" dur="500" fill="hold"/>
                                        <p:tgtEl>
                                          <p:spTgt spid="287808"/>
                                        </p:tgtEl>
                                        <p:attrNameLst>
                                          <p:attrName>ppt_x</p:attrName>
                                        </p:attrNameLst>
                                      </p:cBhvr>
                                      <p:tavLst>
                                        <p:tav tm="0">
                                          <p:val>
                                            <p:strVal val="0-#ppt_w/2"/>
                                          </p:val>
                                        </p:tav>
                                        <p:tav tm="100000">
                                          <p:val>
                                            <p:strVal val="#ppt_x"/>
                                          </p:val>
                                        </p:tav>
                                      </p:tavLst>
                                    </p:anim>
                                    <p:anim calcmode="lin" valueType="num">
                                      <p:cBhvr additive="base">
                                        <p:cTn id="32" dur="500" fill="hold"/>
                                        <p:tgtEl>
                                          <p:spTgt spid="28780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nodeType="clickEffect">
                                  <p:stCondLst>
                                    <p:cond delay="0"/>
                                  </p:stCondLst>
                                  <p:childTnLst>
                                    <p:set>
                                      <p:cBhvr>
                                        <p:cTn id="36" dur="1" fill="hold">
                                          <p:stCondLst>
                                            <p:cond delay="0"/>
                                          </p:stCondLst>
                                        </p:cTn>
                                        <p:tgtEl>
                                          <p:spTgt spid="287811"/>
                                        </p:tgtEl>
                                        <p:attrNameLst>
                                          <p:attrName>style.visibility</p:attrName>
                                        </p:attrNameLst>
                                      </p:cBhvr>
                                      <p:to>
                                        <p:strVal val="visible"/>
                                      </p:to>
                                    </p:set>
                                    <p:anim calcmode="lin" valueType="num">
                                      <p:cBhvr additive="base">
                                        <p:cTn id="37" dur="500" fill="hold"/>
                                        <p:tgtEl>
                                          <p:spTgt spid="287811"/>
                                        </p:tgtEl>
                                        <p:attrNameLst>
                                          <p:attrName>ppt_x</p:attrName>
                                        </p:attrNameLst>
                                      </p:cBhvr>
                                      <p:tavLst>
                                        <p:tav tm="0">
                                          <p:val>
                                            <p:strVal val="1+#ppt_w/2"/>
                                          </p:val>
                                        </p:tav>
                                        <p:tav tm="100000">
                                          <p:val>
                                            <p:strVal val="#ppt_x"/>
                                          </p:val>
                                        </p:tav>
                                      </p:tavLst>
                                    </p:anim>
                                    <p:anim calcmode="lin" valueType="num">
                                      <p:cBhvr additive="base">
                                        <p:cTn id="38" dur="500" fill="hold"/>
                                        <p:tgtEl>
                                          <p:spTgt spid="287811"/>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7828"/>
                                        </p:tgtEl>
                                        <p:attrNameLst>
                                          <p:attrName>style.visibility</p:attrName>
                                        </p:attrNameLst>
                                      </p:cBhvr>
                                      <p:to>
                                        <p:strVal val="visible"/>
                                      </p:to>
                                    </p:set>
                                    <p:anim calcmode="lin" valueType="num">
                                      <p:cBhvr additive="base">
                                        <p:cTn id="43" dur="500" fill="hold"/>
                                        <p:tgtEl>
                                          <p:spTgt spid="287828"/>
                                        </p:tgtEl>
                                        <p:attrNameLst>
                                          <p:attrName>ppt_x</p:attrName>
                                        </p:attrNameLst>
                                      </p:cBhvr>
                                      <p:tavLst>
                                        <p:tav tm="0">
                                          <p:val>
                                            <p:strVal val="#ppt_x"/>
                                          </p:val>
                                        </p:tav>
                                        <p:tav tm="100000">
                                          <p:val>
                                            <p:strVal val="#ppt_x"/>
                                          </p:val>
                                        </p:tav>
                                      </p:tavLst>
                                    </p:anim>
                                    <p:anim calcmode="lin" valueType="num">
                                      <p:cBhvr additive="base">
                                        <p:cTn id="44" dur="500" fill="hold"/>
                                        <p:tgtEl>
                                          <p:spTgt spid="28782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87814"/>
                                        </p:tgtEl>
                                        <p:attrNameLst>
                                          <p:attrName>style.visibility</p:attrName>
                                        </p:attrNameLst>
                                      </p:cBhvr>
                                      <p:to>
                                        <p:strVal val="visible"/>
                                      </p:to>
                                    </p:set>
                                    <p:anim calcmode="lin" valueType="num">
                                      <p:cBhvr additive="base">
                                        <p:cTn id="49" dur="500" fill="hold"/>
                                        <p:tgtEl>
                                          <p:spTgt spid="287814"/>
                                        </p:tgtEl>
                                        <p:attrNameLst>
                                          <p:attrName>ppt_x</p:attrName>
                                        </p:attrNameLst>
                                      </p:cBhvr>
                                      <p:tavLst>
                                        <p:tav tm="0">
                                          <p:val>
                                            <p:strVal val="0-#ppt_w/2"/>
                                          </p:val>
                                        </p:tav>
                                        <p:tav tm="100000">
                                          <p:val>
                                            <p:strVal val="#ppt_x"/>
                                          </p:val>
                                        </p:tav>
                                      </p:tavLst>
                                    </p:anim>
                                    <p:anim calcmode="lin" valueType="num">
                                      <p:cBhvr additive="base">
                                        <p:cTn id="50" dur="500" fill="hold"/>
                                        <p:tgtEl>
                                          <p:spTgt spid="28781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87829"/>
                                        </p:tgtEl>
                                        <p:attrNameLst>
                                          <p:attrName>style.visibility</p:attrName>
                                        </p:attrNameLst>
                                      </p:cBhvr>
                                      <p:to>
                                        <p:strVal val="visible"/>
                                      </p:to>
                                    </p:set>
                                    <p:anim calcmode="lin" valueType="num">
                                      <p:cBhvr additive="base">
                                        <p:cTn id="55" dur="500" fill="hold"/>
                                        <p:tgtEl>
                                          <p:spTgt spid="287829"/>
                                        </p:tgtEl>
                                        <p:attrNameLst>
                                          <p:attrName>ppt_x</p:attrName>
                                        </p:attrNameLst>
                                      </p:cBhvr>
                                      <p:tavLst>
                                        <p:tav tm="0">
                                          <p:val>
                                            <p:strVal val="1+#ppt_w/2"/>
                                          </p:val>
                                        </p:tav>
                                        <p:tav tm="100000">
                                          <p:val>
                                            <p:strVal val="#ppt_x"/>
                                          </p:val>
                                        </p:tav>
                                      </p:tavLst>
                                    </p:anim>
                                    <p:anim calcmode="lin" valueType="num">
                                      <p:cBhvr additive="base">
                                        <p:cTn id="56" dur="500" fill="hold"/>
                                        <p:tgtEl>
                                          <p:spTgt spid="287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27" grpId="0" animBg="1"/>
      <p:bldP spid="28782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a:extLst>
              <a:ext uri="{FF2B5EF4-FFF2-40B4-BE49-F238E27FC236}">
                <a16:creationId xmlns:a16="http://schemas.microsoft.com/office/drawing/2014/main" id="{AE78560F-6AFD-EE0E-23E2-807CE6FCB1D5}"/>
              </a:ext>
            </a:extLst>
          </p:cNvPr>
          <p:cNvSpPr>
            <a:spLocks noGrp="1" noChangeArrowheads="1"/>
          </p:cNvSpPr>
          <p:nvPr>
            <p:ph type="title"/>
          </p:nvPr>
        </p:nvSpPr>
        <p:spPr/>
        <p:txBody>
          <a:bodyPr/>
          <a:lstStyle/>
          <a:p>
            <a:pPr eaLnBrk="1" hangingPunct="1"/>
            <a:r>
              <a:rPr lang="en-US" altLang="zh-CN" sz="3600">
                <a:latin typeface="Times New Roman" panose="02020603050405020304" pitchFamily="18" charset="0"/>
              </a:rPr>
              <a:t>Kerberos V4</a:t>
            </a:r>
            <a:r>
              <a:rPr lang="zh-CN" altLang="en-US" sz="3600">
                <a:latin typeface="Times New Roman" panose="02020603050405020304" pitchFamily="18" charset="0"/>
              </a:rPr>
              <a:t>协议描述：第一阶段</a:t>
            </a:r>
          </a:p>
        </p:txBody>
      </p:sp>
      <p:grpSp>
        <p:nvGrpSpPr>
          <p:cNvPr id="205826" name="Group 3">
            <a:extLst>
              <a:ext uri="{FF2B5EF4-FFF2-40B4-BE49-F238E27FC236}">
                <a16:creationId xmlns:a16="http://schemas.microsoft.com/office/drawing/2014/main" id="{C00B0D1A-1793-4B68-A8D1-289CA3DAF2C7}"/>
              </a:ext>
            </a:extLst>
          </p:cNvPr>
          <p:cNvGrpSpPr>
            <a:grpSpLocks/>
          </p:cNvGrpSpPr>
          <p:nvPr/>
        </p:nvGrpSpPr>
        <p:grpSpPr bwMode="auto">
          <a:xfrm>
            <a:off x="5940425" y="1412875"/>
            <a:ext cx="1512888" cy="1114425"/>
            <a:chOff x="3107" y="709"/>
            <a:chExt cx="953" cy="702"/>
          </a:xfrm>
        </p:grpSpPr>
        <p:sp>
          <p:nvSpPr>
            <p:cNvPr id="205883" name="Line 4">
              <a:extLst>
                <a:ext uri="{FF2B5EF4-FFF2-40B4-BE49-F238E27FC236}">
                  <a16:creationId xmlns:a16="http://schemas.microsoft.com/office/drawing/2014/main" id="{1E85FD25-971C-A866-1043-FC23C9C53D87}"/>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4" name="Line 5">
              <a:extLst>
                <a:ext uri="{FF2B5EF4-FFF2-40B4-BE49-F238E27FC236}">
                  <a16:creationId xmlns:a16="http://schemas.microsoft.com/office/drawing/2014/main" id="{F8CCCE68-E1AF-F2FB-97F4-10461A730477}"/>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5" name="Line 6">
              <a:extLst>
                <a:ext uri="{FF2B5EF4-FFF2-40B4-BE49-F238E27FC236}">
                  <a16:creationId xmlns:a16="http://schemas.microsoft.com/office/drawing/2014/main" id="{F3194982-D91C-30A3-EB0D-237E06179D9A}"/>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6" name="Line 7">
              <a:extLst>
                <a:ext uri="{FF2B5EF4-FFF2-40B4-BE49-F238E27FC236}">
                  <a16:creationId xmlns:a16="http://schemas.microsoft.com/office/drawing/2014/main" id="{6AE6876C-AE68-69B0-F109-522EF34BE2F1}"/>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7" name="Line 8">
              <a:extLst>
                <a:ext uri="{FF2B5EF4-FFF2-40B4-BE49-F238E27FC236}">
                  <a16:creationId xmlns:a16="http://schemas.microsoft.com/office/drawing/2014/main" id="{64428E84-4962-235A-715C-A6CE87311E1B}"/>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8" name="Line 9">
              <a:extLst>
                <a:ext uri="{FF2B5EF4-FFF2-40B4-BE49-F238E27FC236}">
                  <a16:creationId xmlns:a16="http://schemas.microsoft.com/office/drawing/2014/main" id="{C0F77B5B-44B9-E43C-4227-F0D5036C031B}"/>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9" name="Line 10">
              <a:extLst>
                <a:ext uri="{FF2B5EF4-FFF2-40B4-BE49-F238E27FC236}">
                  <a16:creationId xmlns:a16="http://schemas.microsoft.com/office/drawing/2014/main" id="{C37858D4-5E53-836C-FD3A-911B8ED9795B}"/>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90" name="Line 11">
              <a:extLst>
                <a:ext uri="{FF2B5EF4-FFF2-40B4-BE49-F238E27FC236}">
                  <a16:creationId xmlns:a16="http://schemas.microsoft.com/office/drawing/2014/main" id="{8FA74541-871B-18FA-A198-280B4F9A28FB}"/>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91" name="Line 12">
              <a:extLst>
                <a:ext uri="{FF2B5EF4-FFF2-40B4-BE49-F238E27FC236}">
                  <a16:creationId xmlns:a16="http://schemas.microsoft.com/office/drawing/2014/main" id="{CB089AF8-5731-7ECA-646A-6A918CFA9F4A}"/>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92" name="Line 13">
              <a:extLst>
                <a:ext uri="{FF2B5EF4-FFF2-40B4-BE49-F238E27FC236}">
                  <a16:creationId xmlns:a16="http://schemas.microsoft.com/office/drawing/2014/main" id="{B701F936-3731-94EC-9EAE-47F7D8BF16C1}"/>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93" name="Line 14">
              <a:extLst>
                <a:ext uri="{FF2B5EF4-FFF2-40B4-BE49-F238E27FC236}">
                  <a16:creationId xmlns:a16="http://schemas.microsoft.com/office/drawing/2014/main" id="{328C7566-E068-4B00-73E9-3404020A3D26}"/>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94" name="Line 15">
              <a:extLst>
                <a:ext uri="{FF2B5EF4-FFF2-40B4-BE49-F238E27FC236}">
                  <a16:creationId xmlns:a16="http://schemas.microsoft.com/office/drawing/2014/main" id="{74A57796-F5E9-D0C4-80D2-8732EB81F7BF}"/>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95" name="Line 16">
              <a:extLst>
                <a:ext uri="{FF2B5EF4-FFF2-40B4-BE49-F238E27FC236}">
                  <a16:creationId xmlns:a16="http://schemas.microsoft.com/office/drawing/2014/main" id="{11BD3B7C-07C3-B329-B9A0-BD4880F1E101}"/>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96" name="Line 17">
              <a:extLst>
                <a:ext uri="{FF2B5EF4-FFF2-40B4-BE49-F238E27FC236}">
                  <a16:creationId xmlns:a16="http://schemas.microsoft.com/office/drawing/2014/main" id="{A6AE4405-B906-69F8-650A-D863783FC7C0}"/>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5827" name="Text Box 18">
            <a:extLst>
              <a:ext uri="{FF2B5EF4-FFF2-40B4-BE49-F238E27FC236}">
                <a16:creationId xmlns:a16="http://schemas.microsoft.com/office/drawing/2014/main" id="{D2D99F37-3D78-DDBA-7C7F-574EEE7D4657}"/>
              </a:ext>
            </a:extLst>
          </p:cNvPr>
          <p:cNvSpPr txBox="1">
            <a:spLocks noChangeArrowheads="1"/>
          </p:cNvSpPr>
          <p:nvPr/>
        </p:nvSpPr>
        <p:spPr bwMode="auto">
          <a:xfrm>
            <a:off x="5724525" y="2492375"/>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205828" name="Group 19">
            <a:extLst>
              <a:ext uri="{FF2B5EF4-FFF2-40B4-BE49-F238E27FC236}">
                <a16:creationId xmlns:a16="http://schemas.microsoft.com/office/drawing/2014/main" id="{98C29400-384E-05C4-2A25-81654CF90ED0}"/>
              </a:ext>
            </a:extLst>
          </p:cNvPr>
          <p:cNvGrpSpPr>
            <a:grpSpLocks/>
          </p:cNvGrpSpPr>
          <p:nvPr/>
        </p:nvGrpSpPr>
        <p:grpSpPr bwMode="auto">
          <a:xfrm>
            <a:off x="6083300" y="4652963"/>
            <a:ext cx="1512888" cy="1081087"/>
            <a:chOff x="3515" y="2931"/>
            <a:chExt cx="953" cy="681"/>
          </a:xfrm>
        </p:grpSpPr>
        <p:sp>
          <p:nvSpPr>
            <p:cNvPr id="205869" name="Line 20">
              <a:extLst>
                <a:ext uri="{FF2B5EF4-FFF2-40B4-BE49-F238E27FC236}">
                  <a16:creationId xmlns:a16="http://schemas.microsoft.com/office/drawing/2014/main" id="{5A5D77ED-94A7-23EB-EA40-9C4EA29B654A}"/>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0" name="Line 21">
              <a:extLst>
                <a:ext uri="{FF2B5EF4-FFF2-40B4-BE49-F238E27FC236}">
                  <a16:creationId xmlns:a16="http://schemas.microsoft.com/office/drawing/2014/main" id="{5FCBBE7C-F5C4-6A49-5D8A-30FD594DBB3F}"/>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1" name="Line 22">
              <a:extLst>
                <a:ext uri="{FF2B5EF4-FFF2-40B4-BE49-F238E27FC236}">
                  <a16:creationId xmlns:a16="http://schemas.microsoft.com/office/drawing/2014/main" id="{ECA722BA-D206-815D-BE0D-88E51ECBB909}"/>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2" name="Line 23">
              <a:extLst>
                <a:ext uri="{FF2B5EF4-FFF2-40B4-BE49-F238E27FC236}">
                  <a16:creationId xmlns:a16="http://schemas.microsoft.com/office/drawing/2014/main" id="{C1CB7410-4C1B-15A6-85C1-A266C75796CC}"/>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3" name="Line 24">
              <a:extLst>
                <a:ext uri="{FF2B5EF4-FFF2-40B4-BE49-F238E27FC236}">
                  <a16:creationId xmlns:a16="http://schemas.microsoft.com/office/drawing/2014/main" id="{979399F7-91FF-640F-9FFA-78C24EAA239E}"/>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4" name="Line 25">
              <a:extLst>
                <a:ext uri="{FF2B5EF4-FFF2-40B4-BE49-F238E27FC236}">
                  <a16:creationId xmlns:a16="http://schemas.microsoft.com/office/drawing/2014/main" id="{574847A9-764B-668C-673F-26510AD7F4F5}"/>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5" name="Line 26">
              <a:extLst>
                <a:ext uri="{FF2B5EF4-FFF2-40B4-BE49-F238E27FC236}">
                  <a16:creationId xmlns:a16="http://schemas.microsoft.com/office/drawing/2014/main" id="{A94DDD5E-7F5E-50EB-6DC0-4673D9D03FA3}"/>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6" name="Line 27">
              <a:extLst>
                <a:ext uri="{FF2B5EF4-FFF2-40B4-BE49-F238E27FC236}">
                  <a16:creationId xmlns:a16="http://schemas.microsoft.com/office/drawing/2014/main" id="{11AD6364-36E8-AEBF-1748-E59ED3371010}"/>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7" name="Line 28">
              <a:extLst>
                <a:ext uri="{FF2B5EF4-FFF2-40B4-BE49-F238E27FC236}">
                  <a16:creationId xmlns:a16="http://schemas.microsoft.com/office/drawing/2014/main" id="{B60F31E5-6AFD-CB67-F475-0DFF9A149A58}"/>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8" name="Line 29">
              <a:extLst>
                <a:ext uri="{FF2B5EF4-FFF2-40B4-BE49-F238E27FC236}">
                  <a16:creationId xmlns:a16="http://schemas.microsoft.com/office/drawing/2014/main" id="{93BD6069-9D4A-F4C5-CEDB-3A26B20806A8}"/>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79" name="Line 30">
              <a:extLst>
                <a:ext uri="{FF2B5EF4-FFF2-40B4-BE49-F238E27FC236}">
                  <a16:creationId xmlns:a16="http://schemas.microsoft.com/office/drawing/2014/main" id="{A81C32EA-51AD-D4EA-BD05-5DBB628AF007}"/>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0" name="Line 31">
              <a:extLst>
                <a:ext uri="{FF2B5EF4-FFF2-40B4-BE49-F238E27FC236}">
                  <a16:creationId xmlns:a16="http://schemas.microsoft.com/office/drawing/2014/main" id="{DADAB1FE-33D9-5D26-ABFB-509A5446483F}"/>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1" name="Line 32">
              <a:extLst>
                <a:ext uri="{FF2B5EF4-FFF2-40B4-BE49-F238E27FC236}">
                  <a16:creationId xmlns:a16="http://schemas.microsoft.com/office/drawing/2014/main" id="{8FEDE7C7-EA4C-F009-6AA6-21A769D633EF}"/>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82" name="Line 33">
              <a:extLst>
                <a:ext uri="{FF2B5EF4-FFF2-40B4-BE49-F238E27FC236}">
                  <a16:creationId xmlns:a16="http://schemas.microsoft.com/office/drawing/2014/main" id="{DFA4B9B8-5B0E-F490-1F76-5AD660714067}"/>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5829" name="Text Box 34">
            <a:extLst>
              <a:ext uri="{FF2B5EF4-FFF2-40B4-BE49-F238E27FC236}">
                <a16:creationId xmlns:a16="http://schemas.microsoft.com/office/drawing/2014/main" id="{4CB4E9AB-025F-E7A6-A154-8958A5BD6A97}"/>
              </a:ext>
            </a:extLst>
          </p:cNvPr>
          <p:cNvSpPr txBox="1">
            <a:spLocks noChangeArrowheads="1"/>
          </p:cNvSpPr>
          <p:nvPr/>
        </p:nvSpPr>
        <p:spPr bwMode="auto">
          <a:xfrm>
            <a:off x="5867400" y="58054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205830" name="Group 35">
            <a:extLst>
              <a:ext uri="{FF2B5EF4-FFF2-40B4-BE49-F238E27FC236}">
                <a16:creationId xmlns:a16="http://schemas.microsoft.com/office/drawing/2014/main" id="{D11ADB72-2015-8784-887C-A0876795E183}"/>
              </a:ext>
            </a:extLst>
          </p:cNvPr>
          <p:cNvGrpSpPr>
            <a:grpSpLocks/>
          </p:cNvGrpSpPr>
          <p:nvPr/>
        </p:nvGrpSpPr>
        <p:grpSpPr bwMode="auto">
          <a:xfrm>
            <a:off x="1908175" y="4508500"/>
            <a:ext cx="863600" cy="1008063"/>
            <a:chOff x="930" y="1933"/>
            <a:chExt cx="499" cy="817"/>
          </a:xfrm>
        </p:grpSpPr>
        <p:sp>
          <p:nvSpPr>
            <p:cNvPr id="205864" name="Oval 36">
              <a:extLst>
                <a:ext uri="{FF2B5EF4-FFF2-40B4-BE49-F238E27FC236}">
                  <a16:creationId xmlns:a16="http://schemas.microsoft.com/office/drawing/2014/main" id="{49F4C077-71D5-5319-1119-D9D402FF3C62}"/>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865" name="Line 37">
              <a:extLst>
                <a:ext uri="{FF2B5EF4-FFF2-40B4-BE49-F238E27FC236}">
                  <a16:creationId xmlns:a16="http://schemas.microsoft.com/office/drawing/2014/main" id="{FEC4E5CB-2439-C984-B218-578E5693AA34}"/>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66" name="Line 38">
              <a:extLst>
                <a:ext uri="{FF2B5EF4-FFF2-40B4-BE49-F238E27FC236}">
                  <a16:creationId xmlns:a16="http://schemas.microsoft.com/office/drawing/2014/main" id="{CAB28A8F-842B-5077-2876-CFCAFDF0266B}"/>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67" name="Line 39">
              <a:extLst>
                <a:ext uri="{FF2B5EF4-FFF2-40B4-BE49-F238E27FC236}">
                  <a16:creationId xmlns:a16="http://schemas.microsoft.com/office/drawing/2014/main" id="{5A108473-4502-06EC-A3FC-515D16D6DCF5}"/>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68" name="Line 40">
              <a:extLst>
                <a:ext uri="{FF2B5EF4-FFF2-40B4-BE49-F238E27FC236}">
                  <a16:creationId xmlns:a16="http://schemas.microsoft.com/office/drawing/2014/main" id="{E267A7E4-4949-AB59-FBC3-C2F8AB36E5DA}"/>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05831" name="Group 41">
            <a:extLst>
              <a:ext uri="{FF2B5EF4-FFF2-40B4-BE49-F238E27FC236}">
                <a16:creationId xmlns:a16="http://schemas.microsoft.com/office/drawing/2014/main" id="{6531979A-D214-0A58-2E64-D3ABE07A8E25}"/>
              </a:ext>
            </a:extLst>
          </p:cNvPr>
          <p:cNvGrpSpPr>
            <a:grpSpLocks/>
          </p:cNvGrpSpPr>
          <p:nvPr/>
        </p:nvGrpSpPr>
        <p:grpSpPr bwMode="auto">
          <a:xfrm>
            <a:off x="1908175" y="1412875"/>
            <a:ext cx="1512888" cy="1081088"/>
            <a:chOff x="2064" y="618"/>
            <a:chExt cx="953" cy="681"/>
          </a:xfrm>
        </p:grpSpPr>
        <p:sp>
          <p:nvSpPr>
            <p:cNvPr id="205850" name="Line 42">
              <a:extLst>
                <a:ext uri="{FF2B5EF4-FFF2-40B4-BE49-F238E27FC236}">
                  <a16:creationId xmlns:a16="http://schemas.microsoft.com/office/drawing/2014/main" id="{17B67163-BDD2-361C-D59E-1FDAE7872B9E}"/>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1" name="Line 43">
              <a:extLst>
                <a:ext uri="{FF2B5EF4-FFF2-40B4-BE49-F238E27FC236}">
                  <a16:creationId xmlns:a16="http://schemas.microsoft.com/office/drawing/2014/main" id="{F247EF07-ADA3-BCA8-F7E5-9DA644388433}"/>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2" name="Line 44">
              <a:extLst>
                <a:ext uri="{FF2B5EF4-FFF2-40B4-BE49-F238E27FC236}">
                  <a16:creationId xmlns:a16="http://schemas.microsoft.com/office/drawing/2014/main" id="{56D855FC-9D8C-D14C-3131-9CBAE592A318}"/>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3" name="Line 45">
              <a:extLst>
                <a:ext uri="{FF2B5EF4-FFF2-40B4-BE49-F238E27FC236}">
                  <a16:creationId xmlns:a16="http://schemas.microsoft.com/office/drawing/2014/main" id="{23F3EC61-3A35-8B3D-9C7E-AD3A13982C24}"/>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4" name="Line 46">
              <a:extLst>
                <a:ext uri="{FF2B5EF4-FFF2-40B4-BE49-F238E27FC236}">
                  <a16:creationId xmlns:a16="http://schemas.microsoft.com/office/drawing/2014/main" id="{791A2D1C-7A7D-5186-F346-322BA86EA0E6}"/>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5" name="Line 47">
              <a:extLst>
                <a:ext uri="{FF2B5EF4-FFF2-40B4-BE49-F238E27FC236}">
                  <a16:creationId xmlns:a16="http://schemas.microsoft.com/office/drawing/2014/main" id="{101EFD36-9F44-B920-00FF-3632619F1BDB}"/>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6" name="Line 48">
              <a:extLst>
                <a:ext uri="{FF2B5EF4-FFF2-40B4-BE49-F238E27FC236}">
                  <a16:creationId xmlns:a16="http://schemas.microsoft.com/office/drawing/2014/main" id="{C502567C-BC22-FC4D-7C6B-8F44FD832733}"/>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7" name="Line 49">
              <a:extLst>
                <a:ext uri="{FF2B5EF4-FFF2-40B4-BE49-F238E27FC236}">
                  <a16:creationId xmlns:a16="http://schemas.microsoft.com/office/drawing/2014/main" id="{7DBC2B81-3199-D7DB-391A-9856CF75D44C}"/>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8" name="Line 50">
              <a:extLst>
                <a:ext uri="{FF2B5EF4-FFF2-40B4-BE49-F238E27FC236}">
                  <a16:creationId xmlns:a16="http://schemas.microsoft.com/office/drawing/2014/main" id="{36FA3A5B-9A4E-46B7-9A41-EADCE6919022}"/>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59" name="Line 51">
              <a:extLst>
                <a:ext uri="{FF2B5EF4-FFF2-40B4-BE49-F238E27FC236}">
                  <a16:creationId xmlns:a16="http://schemas.microsoft.com/office/drawing/2014/main" id="{DD003AA1-3DC4-5FFF-8223-E80481A1C4A8}"/>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60" name="Line 52">
              <a:extLst>
                <a:ext uri="{FF2B5EF4-FFF2-40B4-BE49-F238E27FC236}">
                  <a16:creationId xmlns:a16="http://schemas.microsoft.com/office/drawing/2014/main" id="{6CF7DB03-2713-3203-22B4-CD011D5A3582}"/>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61" name="Line 53">
              <a:extLst>
                <a:ext uri="{FF2B5EF4-FFF2-40B4-BE49-F238E27FC236}">
                  <a16:creationId xmlns:a16="http://schemas.microsoft.com/office/drawing/2014/main" id="{2D4F340D-4739-7686-677F-0E76EC9FCB1D}"/>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62" name="Line 54">
              <a:extLst>
                <a:ext uri="{FF2B5EF4-FFF2-40B4-BE49-F238E27FC236}">
                  <a16:creationId xmlns:a16="http://schemas.microsoft.com/office/drawing/2014/main" id="{FC02336A-423D-F628-BB4D-715EB66E0C19}"/>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863" name="Line 55">
              <a:extLst>
                <a:ext uri="{FF2B5EF4-FFF2-40B4-BE49-F238E27FC236}">
                  <a16:creationId xmlns:a16="http://schemas.microsoft.com/office/drawing/2014/main" id="{860FE0C6-99A2-B8C7-6737-CFC4BC1A1517}"/>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5832" name="Text Box 56">
            <a:extLst>
              <a:ext uri="{FF2B5EF4-FFF2-40B4-BE49-F238E27FC236}">
                <a16:creationId xmlns:a16="http://schemas.microsoft.com/office/drawing/2014/main" id="{7242A463-410C-201B-ACCD-D2D60557A170}"/>
              </a:ext>
            </a:extLst>
          </p:cNvPr>
          <p:cNvSpPr txBox="1">
            <a:spLocks noChangeArrowheads="1"/>
          </p:cNvSpPr>
          <p:nvPr/>
        </p:nvSpPr>
        <p:spPr bwMode="auto">
          <a:xfrm>
            <a:off x="1547813" y="249237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205833" name="Text Box 57">
            <a:extLst>
              <a:ext uri="{FF2B5EF4-FFF2-40B4-BE49-F238E27FC236}">
                <a16:creationId xmlns:a16="http://schemas.microsoft.com/office/drawing/2014/main" id="{68E301FA-8EE9-5C92-9054-392B2C7A22D8}"/>
              </a:ext>
            </a:extLst>
          </p:cNvPr>
          <p:cNvSpPr txBox="1">
            <a:spLocks noChangeArrowheads="1"/>
          </p:cNvSpPr>
          <p:nvPr/>
        </p:nvSpPr>
        <p:spPr bwMode="auto">
          <a:xfrm>
            <a:off x="1547813" y="5516563"/>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89850" name="Group 58">
            <a:extLst>
              <a:ext uri="{FF2B5EF4-FFF2-40B4-BE49-F238E27FC236}">
                <a16:creationId xmlns:a16="http://schemas.microsoft.com/office/drawing/2014/main" id="{4233B9B3-FE7F-B06D-E7D6-9C257A36AA4D}"/>
              </a:ext>
            </a:extLst>
          </p:cNvPr>
          <p:cNvGrpSpPr>
            <a:grpSpLocks/>
          </p:cNvGrpSpPr>
          <p:nvPr/>
        </p:nvGrpSpPr>
        <p:grpSpPr bwMode="auto">
          <a:xfrm>
            <a:off x="1258888" y="2779713"/>
            <a:ext cx="1512887" cy="1657350"/>
            <a:chOff x="521" y="1570"/>
            <a:chExt cx="953" cy="1044"/>
          </a:xfrm>
        </p:grpSpPr>
        <p:sp>
          <p:nvSpPr>
            <p:cNvPr id="205848" name="Line 59">
              <a:extLst>
                <a:ext uri="{FF2B5EF4-FFF2-40B4-BE49-F238E27FC236}">
                  <a16:creationId xmlns:a16="http://schemas.microsoft.com/office/drawing/2014/main" id="{DDB76313-CC66-0199-3012-85B467463DAC}"/>
                </a:ext>
              </a:extLst>
            </p:cNvPr>
            <p:cNvSpPr>
              <a:spLocks noChangeShapeType="1"/>
            </p:cNvSpPr>
            <p:nvPr/>
          </p:nvSpPr>
          <p:spPr bwMode="auto">
            <a:xfrm flipV="1">
              <a:off x="1338" y="1570"/>
              <a:ext cx="0" cy="10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5849" name="Text Box 60">
              <a:extLst>
                <a:ext uri="{FF2B5EF4-FFF2-40B4-BE49-F238E27FC236}">
                  <a16:creationId xmlns:a16="http://schemas.microsoft.com/office/drawing/2014/main" id="{5094CED6-A825-C070-9D6B-F5A6B6549CDA}"/>
                </a:ext>
              </a:extLst>
            </p:cNvPr>
            <p:cNvSpPr txBox="1">
              <a:spLocks noChangeArrowheads="1"/>
            </p:cNvSpPr>
            <p:nvPr/>
          </p:nvSpPr>
          <p:spPr bwMode="auto">
            <a:xfrm>
              <a:off x="521" y="1979"/>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1</a:t>
              </a:r>
            </a:p>
          </p:txBody>
        </p:sp>
      </p:grpSp>
      <p:grpSp>
        <p:nvGrpSpPr>
          <p:cNvPr id="289853" name="Group 61">
            <a:extLst>
              <a:ext uri="{FF2B5EF4-FFF2-40B4-BE49-F238E27FC236}">
                <a16:creationId xmlns:a16="http://schemas.microsoft.com/office/drawing/2014/main" id="{99E0B6C4-B415-4A9B-2372-8921A370D34E}"/>
              </a:ext>
            </a:extLst>
          </p:cNvPr>
          <p:cNvGrpSpPr>
            <a:grpSpLocks/>
          </p:cNvGrpSpPr>
          <p:nvPr/>
        </p:nvGrpSpPr>
        <p:grpSpPr bwMode="auto">
          <a:xfrm>
            <a:off x="2771775" y="2852738"/>
            <a:ext cx="3168650" cy="1511300"/>
            <a:chOff x="1474" y="1616"/>
            <a:chExt cx="1996" cy="952"/>
          </a:xfrm>
        </p:grpSpPr>
        <p:sp>
          <p:nvSpPr>
            <p:cNvPr id="205846" name="Text Box 62">
              <a:extLst>
                <a:ext uri="{FF2B5EF4-FFF2-40B4-BE49-F238E27FC236}">
                  <a16:creationId xmlns:a16="http://schemas.microsoft.com/office/drawing/2014/main" id="{D412CC29-0E4A-4CED-C508-7C45F945DEC1}"/>
                </a:ext>
              </a:extLst>
            </p:cNvPr>
            <p:cNvSpPr txBox="1">
              <a:spLocks noChangeArrowheads="1"/>
            </p:cNvSpPr>
            <p:nvPr/>
          </p:nvSpPr>
          <p:spPr bwMode="auto">
            <a:xfrm>
              <a:off x="1519" y="1616"/>
              <a:ext cx="19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Ticket</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a:t>
              </a:r>
            </a:p>
          </p:txBody>
        </p:sp>
        <p:sp>
          <p:nvSpPr>
            <p:cNvPr id="205847" name="Line 63">
              <a:extLst>
                <a:ext uri="{FF2B5EF4-FFF2-40B4-BE49-F238E27FC236}">
                  <a16:creationId xmlns:a16="http://schemas.microsoft.com/office/drawing/2014/main" id="{9207F654-ABE1-07D8-58B2-3869E62F46F3}"/>
                </a:ext>
              </a:extLst>
            </p:cNvPr>
            <p:cNvSpPr>
              <a:spLocks noChangeShapeType="1"/>
            </p:cNvSpPr>
            <p:nvPr/>
          </p:nvSpPr>
          <p:spPr bwMode="auto">
            <a:xfrm>
              <a:off x="1474"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289856" name="Text Box 64">
            <a:extLst>
              <a:ext uri="{FF2B5EF4-FFF2-40B4-BE49-F238E27FC236}">
                <a16:creationId xmlns:a16="http://schemas.microsoft.com/office/drawing/2014/main" id="{34983270-CAC0-D06A-F36B-EE7A158BD288}"/>
              </a:ext>
            </a:extLst>
          </p:cNvPr>
          <p:cNvSpPr txBox="1">
            <a:spLocks noChangeArrowheads="1"/>
          </p:cNvSpPr>
          <p:nvPr/>
        </p:nvSpPr>
        <p:spPr bwMode="auto">
          <a:xfrm>
            <a:off x="1835150" y="5876925"/>
            <a:ext cx="4537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a:t>
            </a:r>
          </a:p>
        </p:txBody>
      </p:sp>
      <p:grpSp>
        <p:nvGrpSpPr>
          <p:cNvPr id="289857" name="Group 65">
            <a:extLst>
              <a:ext uri="{FF2B5EF4-FFF2-40B4-BE49-F238E27FC236}">
                <a16:creationId xmlns:a16="http://schemas.microsoft.com/office/drawing/2014/main" id="{AC75F27A-5E5A-F629-1240-892C9D5ACFFD}"/>
              </a:ext>
            </a:extLst>
          </p:cNvPr>
          <p:cNvGrpSpPr>
            <a:grpSpLocks/>
          </p:cNvGrpSpPr>
          <p:nvPr/>
        </p:nvGrpSpPr>
        <p:grpSpPr bwMode="auto">
          <a:xfrm>
            <a:off x="1474788" y="1412875"/>
            <a:ext cx="6554787" cy="4897438"/>
            <a:chOff x="929" y="709"/>
            <a:chExt cx="4129" cy="3085"/>
          </a:xfrm>
        </p:grpSpPr>
        <p:sp>
          <p:nvSpPr>
            <p:cNvPr id="205840" name="Oval 66">
              <a:extLst>
                <a:ext uri="{FF2B5EF4-FFF2-40B4-BE49-F238E27FC236}">
                  <a16:creationId xmlns:a16="http://schemas.microsoft.com/office/drawing/2014/main" id="{E51BD2EC-4AED-9378-90D1-D03F30ECD6A4}"/>
                </a:ext>
              </a:extLst>
            </p:cNvPr>
            <p:cNvSpPr>
              <a:spLocks noChangeArrowheads="1"/>
            </p:cNvSpPr>
            <p:nvPr/>
          </p:nvSpPr>
          <p:spPr bwMode="auto">
            <a:xfrm>
              <a:off x="929" y="3521"/>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5841" name="Oval 67">
              <a:extLst>
                <a:ext uri="{FF2B5EF4-FFF2-40B4-BE49-F238E27FC236}">
                  <a16:creationId xmlns:a16="http://schemas.microsoft.com/office/drawing/2014/main" id="{D828A265-1527-0736-9843-5A26FAB728B7}"/>
                </a:ext>
              </a:extLst>
            </p:cNvPr>
            <p:cNvSpPr>
              <a:spLocks noChangeArrowheads="1"/>
            </p:cNvSpPr>
            <p:nvPr/>
          </p:nvSpPr>
          <p:spPr bwMode="auto">
            <a:xfrm>
              <a:off x="975" y="75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5842" name="Oval 68">
              <a:extLst>
                <a:ext uri="{FF2B5EF4-FFF2-40B4-BE49-F238E27FC236}">
                  <a16:creationId xmlns:a16="http://schemas.microsoft.com/office/drawing/2014/main" id="{7FE3B2FC-AB88-18A6-803A-987FE516F751}"/>
                </a:ext>
              </a:extLst>
            </p:cNvPr>
            <p:cNvSpPr>
              <a:spLocks noChangeArrowheads="1"/>
            </p:cNvSpPr>
            <p:nvPr/>
          </p:nvSpPr>
          <p:spPr bwMode="auto">
            <a:xfrm>
              <a:off x="3515"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5843" name="Oval 69">
              <a:extLst>
                <a:ext uri="{FF2B5EF4-FFF2-40B4-BE49-F238E27FC236}">
                  <a16:creationId xmlns:a16="http://schemas.microsoft.com/office/drawing/2014/main" id="{9738100A-29C3-8ACB-CC2D-2EA30D1BDB83}"/>
                </a:ext>
              </a:extLst>
            </p:cNvPr>
            <p:cNvSpPr>
              <a:spLocks noChangeArrowheads="1"/>
            </p:cNvSpPr>
            <p:nvPr/>
          </p:nvSpPr>
          <p:spPr bwMode="auto">
            <a:xfrm>
              <a:off x="4785" y="3158"/>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05844" name="Oval 70">
              <a:extLst>
                <a:ext uri="{FF2B5EF4-FFF2-40B4-BE49-F238E27FC236}">
                  <a16:creationId xmlns:a16="http://schemas.microsoft.com/office/drawing/2014/main" id="{72852EB2-6C82-1839-1B39-62002994F5EA}"/>
                </a:ext>
              </a:extLst>
            </p:cNvPr>
            <p:cNvSpPr>
              <a:spLocks noChangeArrowheads="1"/>
            </p:cNvSpPr>
            <p:nvPr/>
          </p:nvSpPr>
          <p:spPr bwMode="auto">
            <a:xfrm>
              <a:off x="2109"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5845" name="Oval 71">
              <a:extLst>
                <a:ext uri="{FF2B5EF4-FFF2-40B4-BE49-F238E27FC236}">
                  <a16:creationId xmlns:a16="http://schemas.microsoft.com/office/drawing/2014/main" id="{BA7AB468-E73F-AF9E-FC06-9CED0CB135FA}"/>
                </a:ext>
              </a:extLst>
            </p:cNvPr>
            <p:cNvSpPr>
              <a:spLocks noChangeArrowheads="1"/>
            </p:cNvSpPr>
            <p:nvPr/>
          </p:nvSpPr>
          <p:spPr bwMode="auto">
            <a:xfrm>
              <a:off x="4740"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sp>
        <p:nvSpPr>
          <p:cNvPr id="289864" name="Oval 72">
            <a:extLst>
              <a:ext uri="{FF2B5EF4-FFF2-40B4-BE49-F238E27FC236}">
                <a16:creationId xmlns:a16="http://schemas.microsoft.com/office/drawing/2014/main" id="{21C8C48C-0AD0-E04F-0E0D-EEF7AE8C5E2C}"/>
              </a:ext>
            </a:extLst>
          </p:cNvPr>
          <p:cNvSpPr>
            <a:spLocks noChangeArrowheads="1"/>
          </p:cNvSpPr>
          <p:nvPr/>
        </p:nvSpPr>
        <p:spPr bwMode="auto">
          <a:xfrm>
            <a:off x="1476375" y="6380163"/>
            <a:ext cx="433388"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p>
        </p:txBody>
      </p:sp>
      <p:sp>
        <p:nvSpPr>
          <p:cNvPr id="205839" name="Text Box 21">
            <a:extLst>
              <a:ext uri="{FF2B5EF4-FFF2-40B4-BE49-F238E27FC236}">
                <a16:creationId xmlns:a16="http://schemas.microsoft.com/office/drawing/2014/main" id="{B7C3DC8F-EF5D-B644-38C2-101E280D1409}"/>
              </a:ext>
            </a:extLst>
          </p:cNvPr>
          <p:cNvSpPr txBox="1">
            <a:spLocks noChangeArrowheads="1"/>
          </p:cNvSpPr>
          <p:nvPr/>
        </p:nvSpPr>
        <p:spPr bwMode="ltGray">
          <a:xfrm>
            <a:off x="2720975" y="625633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AA2202"/>
                </a:solidFill>
              </a:rPr>
              <a:t>AD</a:t>
            </a:r>
            <a:r>
              <a:rPr lang="en-US" altLang="zh-CN" b="1" baseline="-25000">
                <a:solidFill>
                  <a:srgbClr val="AA2202"/>
                </a:solidFill>
              </a:rPr>
              <a:t>C</a:t>
            </a:r>
            <a:r>
              <a:rPr lang="zh-CN" altLang="en-US" b="1">
                <a:solidFill>
                  <a:srgbClr val="AA2202"/>
                </a:solidFill>
              </a:rPr>
              <a:t>防止何种攻击？</a:t>
            </a:r>
            <a:endParaRPr lang="zh-CN" altLang="en-US" b="1" baseline="-25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9857"/>
                                        </p:tgtEl>
                                        <p:attrNameLst>
                                          <p:attrName>style.visibility</p:attrName>
                                        </p:attrNameLst>
                                      </p:cBhvr>
                                      <p:to>
                                        <p:strVal val="visible"/>
                                      </p:to>
                                    </p:set>
                                    <p:anim calcmode="lin" valueType="num">
                                      <p:cBhvr additive="base">
                                        <p:cTn id="7" dur="500" fill="hold"/>
                                        <p:tgtEl>
                                          <p:spTgt spid="289857"/>
                                        </p:tgtEl>
                                        <p:attrNameLst>
                                          <p:attrName>ppt_x</p:attrName>
                                        </p:attrNameLst>
                                      </p:cBhvr>
                                      <p:tavLst>
                                        <p:tav tm="0">
                                          <p:val>
                                            <p:strVal val="#ppt_x"/>
                                          </p:val>
                                        </p:tav>
                                        <p:tav tm="100000">
                                          <p:val>
                                            <p:strVal val="#ppt_x"/>
                                          </p:val>
                                        </p:tav>
                                      </p:tavLst>
                                    </p:anim>
                                    <p:anim calcmode="lin" valueType="num">
                                      <p:cBhvr additive="base">
                                        <p:cTn id="8" dur="500" fill="hold"/>
                                        <p:tgtEl>
                                          <p:spTgt spid="2898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9850"/>
                                        </p:tgtEl>
                                        <p:attrNameLst>
                                          <p:attrName>style.visibility</p:attrName>
                                        </p:attrNameLst>
                                      </p:cBhvr>
                                      <p:to>
                                        <p:strVal val="visible"/>
                                      </p:to>
                                    </p:set>
                                    <p:anim calcmode="lin" valueType="num">
                                      <p:cBhvr additive="base">
                                        <p:cTn id="13" dur="500" fill="hold"/>
                                        <p:tgtEl>
                                          <p:spTgt spid="289850"/>
                                        </p:tgtEl>
                                        <p:attrNameLst>
                                          <p:attrName>ppt_x</p:attrName>
                                        </p:attrNameLst>
                                      </p:cBhvr>
                                      <p:tavLst>
                                        <p:tav tm="0">
                                          <p:val>
                                            <p:strVal val="#ppt_x"/>
                                          </p:val>
                                        </p:tav>
                                        <p:tav tm="100000">
                                          <p:val>
                                            <p:strVal val="#ppt_x"/>
                                          </p:val>
                                        </p:tav>
                                      </p:tavLst>
                                    </p:anim>
                                    <p:anim calcmode="lin" valueType="num">
                                      <p:cBhvr additive="base">
                                        <p:cTn id="14" dur="500" fill="hold"/>
                                        <p:tgtEl>
                                          <p:spTgt spid="28985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89853"/>
                                        </p:tgtEl>
                                        <p:attrNameLst>
                                          <p:attrName>style.visibility</p:attrName>
                                        </p:attrNameLst>
                                      </p:cBhvr>
                                      <p:to>
                                        <p:strVal val="visible"/>
                                      </p:to>
                                    </p:set>
                                    <p:anim calcmode="lin" valueType="num">
                                      <p:cBhvr additive="base">
                                        <p:cTn id="19" dur="500" fill="hold"/>
                                        <p:tgtEl>
                                          <p:spTgt spid="289853"/>
                                        </p:tgtEl>
                                        <p:attrNameLst>
                                          <p:attrName>ppt_x</p:attrName>
                                        </p:attrNameLst>
                                      </p:cBhvr>
                                      <p:tavLst>
                                        <p:tav tm="0">
                                          <p:val>
                                            <p:strVal val="#ppt_x"/>
                                          </p:val>
                                        </p:tav>
                                        <p:tav tm="100000">
                                          <p:val>
                                            <p:strVal val="#ppt_x"/>
                                          </p:val>
                                        </p:tav>
                                      </p:tavLst>
                                    </p:anim>
                                    <p:anim calcmode="lin" valueType="num">
                                      <p:cBhvr additive="base">
                                        <p:cTn id="20" dur="500" fill="hold"/>
                                        <p:tgtEl>
                                          <p:spTgt spid="28985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9856"/>
                                        </p:tgtEl>
                                        <p:attrNameLst>
                                          <p:attrName>style.visibility</p:attrName>
                                        </p:attrNameLst>
                                      </p:cBhvr>
                                      <p:to>
                                        <p:strVal val="visible"/>
                                      </p:to>
                                    </p:set>
                                    <p:anim calcmode="lin" valueType="num">
                                      <p:cBhvr additive="base">
                                        <p:cTn id="25" dur="500" fill="hold"/>
                                        <p:tgtEl>
                                          <p:spTgt spid="289856"/>
                                        </p:tgtEl>
                                        <p:attrNameLst>
                                          <p:attrName>ppt_x</p:attrName>
                                        </p:attrNameLst>
                                      </p:cBhvr>
                                      <p:tavLst>
                                        <p:tav tm="0">
                                          <p:val>
                                            <p:strVal val="#ppt_x"/>
                                          </p:val>
                                        </p:tav>
                                        <p:tav tm="100000">
                                          <p:val>
                                            <p:strVal val="#ppt_x"/>
                                          </p:val>
                                        </p:tav>
                                      </p:tavLst>
                                    </p:anim>
                                    <p:anim calcmode="lin" valueType="num">
                                      <p:cBhvr additive="base">
                                        <p:cTn id="26" dur="500" fill="hold"/>
                                        <p:tgtEl>
                                          <p:spTgt spid="28985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9864"/>
                                        </p:tgtEl>
                                        <p:attrNameLst>
                                          <p:attrName>style.visibility</p:attrName>
                                        </p:attrNameLst>
                                      </p:cBhvr>
                                      <p:to>
                                        <p:strVal val="visible"/>
                                      </p:to>
                                    </p:set>
                                    <p:anim calcmode="lin" valueType="num">
                                      <p:cBhvr additive="base">
                                        <p:cTn id="31" dur="500" fill="hold"/>
                                        <p:tgtEl>
                                          <p:spTgt spid="289864"/>
                                        </p:tgtEl>
                                        <p:attrNameLst>
                                          <p:attrName>ppt_x</p:attrName>
                                        </p:attrNameLst>
                                      </p:cBhvr>
                                      <p:tavLst>
                                        <p:tav tm="0">
                                          <p:val>
                                            <p:strVal val="#ppt_x"/>
                                          </p:val>
                                        </p:tav>
                                        <p:tav tm="100000">
                                          <p:val>
                                            <p:strVal val="#ppt_x"/>
                                          </p:val>
                                        </p:tav>
                                      </p:tavLst>
                                    </p:anim>
                                    <p:anim calcmode="lin" valueType="num">
                                      <p:cBhvr additive="base">
                                        <p:cTn id="32" dur="500" fill="hold"/>
                                        <p:tgtEl>
                                          <p:spTgt spid="2898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56" grpId="0"/>
      <p:bldP spid="28986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a:extLst>
              <a:ext uri="{FF2B5EF4-FFF2-40B4-BE49-F238E27FC236}">
                <a16:creationId xmlns:a16="http://schemas.microsoft.com/office/drawing/2014/main" id="{77E11396-CD5D-707A-6BDE-A16409DD0C94}"/>
              </a:ext>
            </a:extLst>
          </p:cNvPr>
          <p:cNvSpPr>
            <a:spLocks noGrp="1" noChangeArrowheads="1"/>
          </p:cNvSpPr>
          <p:nvPr>
            <p:ph type="title"/>
          </p:nvPr>
        </p:nvSpPr>
        <p:spPr>
          <a:xfrm>
            <a:off x="457200" y="122238"/>
            <a:ext cx="7543800" cy="858837"/>
          </a:xfrm>
        </p:spPr>
        <p:txBody>
          <a:bodyPr/>
          <a:lstStyle/>
          <a:p>
            <a:pPr eaLnBrk="1" hangingPunct="1"/>
            <a:r>
              <a:rPr lang="en-US" altLang="zh-CN" sz="3600">
                <a:latin typeface="Times New Roman" panose="02020603050405020304" pitchFamily="18" charset="0"/>
              </a:rPr>
              <a:t>Kerberos V4</a:t>
            </a:r>
            <a:r>
              <a:rPr lang="zh-CN" altLang="en-US" sz="3600">
                <a:latin typeface="Times New Roman" panose="02020603050405020304" pitchFamily="18" charset="0"/>
              </a:rPr>
              <a:t>协议描述：第二阶段</a:t>
            </a:r>
          </a:p>
        </p:txBody>
      </p:sp>
      <p:grpSp>
        <p:nvGrpSpPr>
          <p:cNvPr id="207874" name="Group 3">
            <a:extLst>
              <a:ext uri="{FF2B5EF4-FFF2-40B4-BE49-F238E27FC236}">
                <a16:creationId xmlns:a16="http://schemas.microsoft.com/office/drawing/2014/main" id="{E341249F-012C-2767-5905-12E9B3FD0CD3}"/>
              </a:ext>
            </a:extLst>
          </p:cNvPr>
          <p:cNvGrpSpPr>
            <a:grpSpLocks/>
          </p:cNvGrpSpPr>
          <p:nvPr/>
        </p:nvGrpSpPr>
        <p:grpSpPr bwMode="auto">
          <a:xfrm>
            <a:off x="5867400" y="1125538"/>
            <a:ext cx="1512888" cy="1114425"/>
            <a:chOff x="3107" y="709"/>
            <a:chExt cx="953" cy="702"/>
          </a:xfrm>
        </p:grpSpPr>
        <p:sp>
          <p:nvSpPr>
            <p:cNvPr id="207933" name="Line 4">
              <a:extLst>
                <a:ext uri="{FF2B5EF4-FFF2-40B4-BE49-F238E27FC236}">
                  <a16:creationId xmlns:a16="http://schemas.microsoft.com/office/drawing/2014/main" id="{87245F07-8596-D197-EFB9-78347A934BEC}"/>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4" name="Line 5">
              <a:extLst>
                <a:ext uri="{FF2B5EF4-FFF2-40B4-BE49-F238E27FC236}">
                  <a16:creationId xmlns:a16="http://schemas.microsoft.com/office/drawing/2014/main" id="{F11A022F-7D99-6BB4-227D-1AB38EF10734}"/>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5" name="Line 6">
              <a:extLst>
                <a:ext uri="{FF2B5EF4-FFF2-40B4-BE49-F238E27FC236}">
                  <a16:creationId xmlns:a16="http://schemas.microsoft.com/office/drawing/2014/main" id="{59FBA06C-FA3B-2967-E072-04A277A40E84}"/>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6" name="Line 7">
              <a:extLst>
                <a:ext uri="{FF2B5EF4-FFF2-40B4-BE49-F238E27FC236}">
                  <a16:creationId xmlns:a16="http://schemas.microsoft.com/office/drawing/2014/main" id="{ACF27E2E-DC4E-CF1E-FE8D-A77864680A42}"/>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7" name="Line 8">
              <a:extLst>
                <a:ext uri="{FF2B5EF4-FFF2-40B4-BE49-F238E27FC236}">
                  <a16:creationId xmlns:a16="http://schemas.microsoft.com/office/drawing/2014/main" id="{182801EE-9287-8BC4-13FD-0726CB2833EE}"/>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8" name="Line 9">
              <a:extLst>
                <a:ext uri="{FF2B5EF4-FFF2-40B4-BE49-F238E27FC236}">
                  <a16:creationId xmlns:a16="http://schemas.microsoft.com/office/drawing/2014/main" id="{00CC3A2C-4D59-4D07-69C7-8DE3C5724520}"/>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9" name="Line 10">
              <a:extLst>
                <a:ext uri="{FF2B5EF4-FFF2-40B4-BE49-F238E27FC236}">
                  <a16:creationId xmlns:a16="http://schemas.microsoft.com/office/drawing/2014/main" id="{0F4E525A-78AA-4B77-7729-E1D4998C4656}"/>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40" name="Line 11">
              <a:extLst>
                <a:ext uri="{FF2B5EF4-FFF2-40B4-BE49-F238E27FC236}">
                  <a16:creationId xmlns:a16="http://schemas.microsoft.com/office/drawing/2014/main" id="{55F00AF6-7B2B-B3CD-9D12-3DC64F54A895}"/>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41" name="Line 12">
              <a:extLst>
                <a:ext uri="{FF2B5EF4-FFF2-40B4-BE49-F238E27FC236}">
                  <a16:creationId xmlns:a16="http://schemas.microsoft.com/office/drawing/2014/main" id="{9AC4A709-99D7-3D6A-0E8D-A35EC6010DC4}"/>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42" name="Line 13">
              <a:extLst>
                <a:ext uri="{FF2B5EF4-FFF2-40B4-BE49-F238E27FC236}">
                  <a16:creationId xmlns:a16="http://schemas.microsoft.com/office/drawing/2014/main" id="{A1DD6935-6FD7-59B7-D100-B8C0A14759A7}"/>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43" name="Line 14">
              <a:extLst>
                <a:ext uri="{FF2B5EF4-FFF2-40B4-BE49-F238E27FC236}">
                  <a16:creationId xmlns:a16="http://schemas.microsoft.com/office/drawing/2014/main" id="{89DCACAA-CD75-6D1F-5B41-428CE1AC1517}"/>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44" name="Line 15">
              <a:extLst>
                <a:ext uri="{FF2B5EF4-FFF2-40B4-BE49-F238E27FC236}">
                  <a16:creationId xmlns:a16="http://schemas.microsoft.com/office/drawing/2014/main" id="{2226EB4B-832B-7FF6-F75F-439451733AB8}"/>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45" name="Line 16">
              <a:extLst>
                <a:ext uri="{FF2B5EF4-FFF2-40B4-BE49-F238E27FC236}">
                  <a16:creationId xmlns:a16="http://schemas.microsoft.com/office/drawing/2014/main" id="{2112B7F9-3CC6-5468-A071-9DFD604775CF}"/>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46" name="Line 17">
              <a:extLst>
                <a:ext uri="{FF2B5EF4-FFF2-40B4-BE49-F238E27FC236}">
                  <a16:creationId xmlns:a16="http://schemas.microsoft.com/office/drawing/2014/main" id="{EB1673FC-E82C-D834-CE37-7262CC95236C}"/>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7875" name="Text Box 18">
            <a:extLst>
              <a:ext uri="{FF2B5EF4-FFF2-40B4-BE49-F238E27FC236}">
                <a16:creationId xmlns:a16="http://schemas.microsoft.com/office/drawing/2014/main" id="{B55E6258-3382-4864-0EDC-11632DD793E0}"/>
              </a:ext>
            </a:extLst>
          </p:cNvPr>
          <p:cNvSpPr txBox="1">
            <a:spLocks noChangeArrowheads="1"/>
          </p:cNvSpPr>
          <p:nvPr/>
        </p:nvSpPr>
        <p:spPr bwMode="auto">
          <a:xfrm>
            <a:off x="5651500" y="2205038"/>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207876" name="Group 19">
            <a:extLst>
              <a:ext uri="{FF2B5EF4-FFF2-40B4-BE49-F238E27FC236}">
                <a16:creationId xmlns:a16="http://schemas.microsoft.com/office/drawing/2014/main" id="{DB289A0A-E35D-86E6-9810-DADCA15CBAA6}"/>
              </a:ext>
            </a:extLst>
          </p:cNvPr>
          <p:cNvGrpSpPr>
            <a:grpSpLocks/>
          </p:cNvGrpSpPr>
          <p:nvPr/>
        </p:nvGrpSpPr>
        <p:grpSpPr bwMode="auto">
          <a:xfrm>
            <a:off x="6010275" y="4365625"/>
            <a:ext cx="1512888" cy="1081088"/>
            <a:chOff x="3515" y="2931"/>
            <a:chExt cx="953" cy="681"/>
          </a:xfrm>
        </p:grpSpPr>
        <p:sp>
          <p:nvSpPr>
            <p:cNvPr id="207919" name="Line 20">
              <a:extLst>
                <a:ext uri="{FF2B5EF4-FFF2-40B4-BE49-F238E27FC236}">
                  <a16:creationId xmlns:a16="http://schemas.microsoft.com/office/drawing/2014/main" id="{EF75DD1D-4807-BAE1-9E90-CD976C9BAB6A}"/>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0" name="Line 21">
              <a:extLst>
                <a:ext uri="{FF2B5EF4-FFF2-40B4-BE49-F238E27FC236}">
                  <a16:creationId xmlns:a16="http://schemas.microsoft.com/office/drawing/2014/main" id="{813A6CB7-FDDE-DF5D-0CFA-6C49FC335007}"/>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1" name="Line 22">
              <a:extLst>
                <a:ext uri="{FF2B5EF4-FFF2-40B4-BE49-F238E27FC236}">
                  <a16:creationId xmlns:a16="http://schemas.microsoft.com/office/drawing/2014/main" id="{AA14A828-5256-D09B-39E3-C571F8963B98}"/>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2" name="Line 23">
              <a:extLst>
                <a:ext uri="{FF2B5EF4-FFF2-40B4-BE49-F238E27FC236}">
                  <a16:creationId xmlns:a16="http://schemas.microsoft.com/office/drawing/2014/main" id="{88C6D290-6E48-CBFA-7656-0389C8994F80}"/>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3" name="Line 24">
              <a:extLst>
                <a:ext uri="{FF2B5EF4-FFF2-40B4-BE49-F238E27FC236}">
                  <a16:creationId xmlns:a16="http://schemas.microsoft.com/office/drawing/2014/main" id="{217AE3EF-3397-3020-72D3-8ADCC9BFC4E3}"/>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4" name="Line 25">
              <a:extLst>
                <a:ext uri="{FF2B5EF4-FFF2-40B4-BE49-F238E27FC236}">
                  <a16:creationId xmlns:a16="http://schemas.microsoft.com/office/drawing/2014/main" id="{C4C3589E-96BC-2070-6ED8-076DEB42851C}"/>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5" name="Line 26">
              <a:extLst>
                <a:ext uri="{FF2B5EF4-FFF2-40B4-BE49-F238E27FC236}">
                  <a16:creationId xmlns:a16="http://schemas.microsoft.com/office/drawing/2014/main" id="{75154D43-90CC-AF97-9016-745AEA304DF9}"/>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6" name="Line 27">
              <a:extLst>
                <a:ext uri="{FF2B5EF4-FFF2-40B4-BE49-F238E27FC236}">
                  <a16:creationId xmlns:a16="http://schemas.microsoft.com/office/drawing/2014/main" id="{1EB63343-A874-8CF6-9E02-B43230CDF461}"/>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7" name="Line 28">
              <a:extLst>
                <a:ext uri="{FF2B5EF4-FFF2-40B4-BE49-F238E27FC236}">
                  <a16:creationId xmlns:a16="http://schemas.microsoft.com/office/drawing/2014/main" id="{8FE87DA8-489D-0406-4859-4C5D472A2672}"/>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8" name="Line 29">
              <a:extLst>
                <a:ext uri="{FF2B5EF4-FFF2-40B4-BE49-F238E27FC236}">
                  <a16:creationId xmlns:a16="http://schemas.microsoft.com/office/drawing/2014/main" id="{57A31FC0-7332-C633-A681-61BC4B0BF00B}"/>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29" name="Line 30">
              <a:extLst>
                <a:ext uri="{FF2B5EF4-FFF2-40B4-BE49-F238E27FC236}">
                  <a16:creationId xmlns:a16="http://schemas.microsoft.com/office/drawing/2014/main" id="{E9ED7314-C312-AF60-ACA0-20FA32B26A57}"/>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0" name="Line 31">
              <a:extLst>
                <a:ext uri="{FF2B5EF4-FFF2-40B4-BE49-F238E27FC236}">
                  <a16:creationId xmlns:a16="http://schemas.microsoft.com/office/drawing/2014/main" id="{2AA8CFF1-F27F-7ABA-04D4-C649B6982AF7}"/>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1" name="Line 32">
              <a:extLst>
                <a:ext uri="{FF2B5EF4-FFF2-40B4-BE49-F238E27FC236}">
                  <a16:creationId xmlns:a16="http://schemas.microsoft.com/office/drawing/2014/main" id="{421ED54C-6AD9-1466-CAEB-F19C6245EF63}"/>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32" name="Line 33">
              <a:extLst>
                <a:ext uri="{FF2B5EF4-FFF2-40B4-BE49-F238E27FC236}">
                  <a16:creationId xmlns:a16="http://schemas.microsoft.com/office/drawing/2014/main" id="{BF592FB6-327C-13C9-1659-D0935AA551F5}"/>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7877" name="Text Box 34">
            <a:extLst>
              <a:ext uri="{FF2B5EF4-FFF2-40B4-BE49-F238E27FC236}">
                <a16:creationId xmlns:a16="http://schemas.microsoft.com/office/drawing/2014/main" id="{8975EF56-D8BC-63DA-68E6-B3215D4F5204}"/>
              </a:ext>
            </a:extLst>
          </p:cNvPr>
          <p:cNvSpPr txBox="1">
            <a:spLocks noChangeArrowheads="1"/>
          </p:cNvSpPr>
          <p:nvPr/>
        </p:nvSpPr>
        <p:spPr bwMode="auto">
          <a:xfrm>
            <a:off x="5794375" y="55181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207878" name="Group 35">
            <a:extLst>
              <a:ext uri="{FF2B5EF4-FFF2-40B4-BE49-F238E27FC236}">
                <a16:creationId xmlns:a16="http://schemas.microsoft.com/office/drawing/2014/main" id="{EF7BDF67-1DC2-06AE-E686-4AE9C3C6C80C}"/>
              </a:ext>
            </a:extLst>
          </p:cNvPr>
          <p:cNvGrpSpPr>
            <a:grpSpLocks/>
          </p:cNvGrpSpPr>
          <p:nvPr/>
        </p:nvGrpSpPr>
        <p:grpSpPr bwMode="auto">
          <a:xfrm>
            <a:off x="1835150" y="4221163"/>
            <a:ext cx="863600" cy="1008062"/>
            <a:chOff x="930" y="1933"/>
            <a:chExt cx="499" cy="817"/>
          </a:xfrm>
        </p:grpSpPr>
        <p:sp>
          <p:nvSpPr>
            <p:cNvPr id="207914" name="Oval 36">
              <a:extLst>
                <a:ext uri="{FF2B5EF4-FFF2-40B4-BE49-F238E27FC236}">
                  <a16:creationId xmlns:a16="http://schemas.microsoft.com/office/drawing/2014/main" id="{EEEC2AF3-131F-D71A-CE0B-9E387BFB909B}"/>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915" name="Line 37">
              <a:extLst>
                <a:ext uri="{FF2B5EF4-FFF2-40B4-BE49-F238E27FC236}">
                  <a16:creationId xmlns:a16="http://schemas.microsoft.com/office/drawing/2014/main" id="{546E993F-C574-6D95-051F-83238B9E1AF8}"/>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16" name="Line 38">
              <a:extLst>
                <a:ext uri="{FF2B5EF4-FFF2-40B4-BE49-F238E27FC236}">
                  <a16:creationId xmlns:a16="http://schemas.microsoft.com/office/drawing/2014/main" id="{DE686D43-4498-5FAB-7D53-A59A982222EE}"/>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17" name="Line 39">
              <a:extLst>
                <a:ext uri="{FF2B5EF4-FFF2-40B4-BE49-F238E27FC236}">
                  <a16:creationId xmlns:a16="http://schemas.microsoft.com/office/drawing/2014/main" id="{F60DA5C4-5974-17F4-1037-E4F1EF6EB28F}"/>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18" name="Line 40">
              <a:extLst>
                <a:ext uri="{FF2B5EF4-FFF2-40B4-BE49-F238E27FC236}">
                  <a16:creationId xmlns:a16="http://schemas.microsoft.com/office/drawing/2014/main" id="{5CF8C73C-72C6-D26F-F6CF-31F027150753}"/>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07879" name="Group 41">
            <a:extLst>
              <a:ext uri="{FF2B5EF4-FFF2-40B4-BE49-F238E27FC236}">
                <a16:creationId xmlns:a16="http://schemas.microsoft.com/office/drawing/2014/main" id="{FB1216AD-E1F2-B3CF-DD20-193E9E362162}"/>
              </a:ext>
            </a:extLst>
          </p:cNvPr>
          <p:cNvGrpSpPr>
            <a:grpSpLocks/>
          </p:cNvGrpSpPr>
          <p:nvPr/>
        </p:nvGrpSpPr>
        <p:grpSpPr bwMode="auto">
          <a:xfrm>
            <a:off x="1835150" y="1125538"/>
            <a:ext cx="1512888" cy="1081087"/>
            <a:chOff x="2064" y="618"/>
            <a:chExt cx="953" cy="681"/>
          </a:xfrm>
        </p:grpSpPr>
        <p:sp>
          <p:nvSpPr>
            <p:cNvPr id="207900" name="Line 42">
              <a:extLst>
                <a:ext uri="{FF2B5EF4-FFF2-40B4-BE49-F238E27FC236}">
                  <a16:creationId xmlns:a16="http://schemas.microsoft.com/office/drawing/2014/main" id="{39DC06C1-2C69-8DB3-4D90-1E1F233AF810}"/>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1" name="Line 43">
              <a:extLst>
                <a:ext uri="{FF2B5EF4-FFF2-40B4-BE49-F238E27FC236}">
                  <a16:creationId xmlns:a16="http://schemas.microsoft.com/office/drawing/2014/main" id="{1D21FA4B-9D87-0F5B-5274-347E9866222E}"/>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2" name="Line 44">
              <a:extLst>
                <a:ext uri="{FF2B5EF4-FFF2-40B4-BE49-F238E27FC236}">
                  <a16:creationId xmlns:a16="http://schemas.microsoft.com/office/drawing/2014/main" id="{1BA4D0F0-7A44-E95C-16A4-DEC7C9ACA8E4}"/>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3" name="Line 45">
              <a:extLst>
                <a:ext uri="{FF2B5EF4-FFF2-40B4-BE49-F238E27FC236}">
                  <a16:creationId xmlns:a16="http://schemas.microsoft.com/office/drawing/2014/main" id="{037036EB-FCF6-FFEA-E189-FDBF382AD926}"/>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4" name="Line 46">
              <a:extLst>
                <a:ext uri="{FF2B5EF4-FFF2-40B4-BE49-F238E27FC236}">
                  <a16:creationId xmlns:a16="http://schemas.microsoft.com/office/drawing/2014/main" id="{B1E4A130-E64A-117D-E931-01242BD54499}"/>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5" name="Line 47">
              <a:extLst>
                <a:ext uri="{FF2B5EF4-FFF2-40B4-BE49-F238E27FC236}">
                  <a16:creationId xmlns:a16="http://schemas.microsoft.com/office/drawing/2014/main" id="{CFDFDF01-71A0-FB5D-9B8F-BC9A4A8EEC7C}"/>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6" name="Line 48">
              <a:extLst>
                <a:ext uri="{FF2B5EF4-FFF2-40B4-BE49-F238E27FC236}">
                  <a16:creationId xmlns:a16="http://schemas.microsoft.com/office/drawing/2014/main" id="{8AAF0A7D-D887-F7E0-F268-C6FCA5BFEFF5}"/>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7" name="Line 49">
              <a:extLst>
                <a:ext uri="{FF2B5EF4-FFF2-40B4-BE49-F238E27FC236}">
                  <a16:creationId xmlns:a16="http://schemas.microsoft.com/office/drawing/2014/main" id="{71D37B5B-ED6E-BC78-8EDE-FCD5C2639DA9}"/>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8" name="Line 50">
              <a:extLst>
                <a:ext uri="{FF2B5EF4-FFF2-40B4-BE49-F238E27FC236}">
                  <a16:creationId xmlns:a16="http://schemas.microsoft.com/office/drawing/2014/main" id="{4F220AC1-5135-21A5-34CD-BCC07E50CE41}"/>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09" name="Line 51">
              <a:extLst>
                <a:ext uri="{FF2B5EF4-FFF2-40B4-BE49-F238E27FC236}">
                  <a16:creationId xmlns:a16="http://schemas.microsoft.com/office/drawing/2014/main" id="{A2CB6DBE-B827-990B-BC77-FAD4602734B7}"/>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10" name="Line 52">
              <a:extLst>
                <a:ext uri="{FF2B5EF4-FFF2-40B4-BE49-F238E27FC236}">
                  <a16:creationId xmlns:a16="http://schemas.microsoft.com/office/drawing/2014/main" id="{6C2D61AA-9355-469A-1A2D-566450CB93B6}"/>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11" name="Line 53">
              <a:extLst>
                <a:ext uri="{FF2B5EF4-FFF2-40B4-BE49-F238E27FC236}">
                  <a16:creationId xmlns:a16="http://schemas.microsoft.com/office/drawing/2014/main" id="{BB0B6E14-CC6E-0DD5-171A-910DD864E951}"/>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12" name="Line 54">
              <a:extLst>
                <a:ext uri="{FF2B5EF4-FFF2-40B4-BE49-F238E27FC236}">
                  <a16:creationId xmlns:a16="http://schemas.microsoft.com/office/drawing/2014/main" id="{590CEA5A-7055-8610-79CB-48EC79530BEA}"/>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7913" name="Line 55">
              <a:extLst>
                <a:ext uri="{FF2B5EF4-FFF2-40B4-BE49-F238E27FC236}">
                  <a16:creationId xmlns:a16="http://schemas.microsoft.com/office/drawing/2014/main" id="{1465C01B-54EF-1FC0-CA11-0718CE4A47EF}"/>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7880" name="Text Box 56">
            <a:extLst>
              <a:ext uri="{FF2B5EF4-FFF2-40B4-BE49-F238E27FC236}">
                <a16:creationId xmlns:a16="http://schemas.microsoft.com/office/drawing/2014/main" id="{70904ACF-384A-AAB7-28B6-01DD62D5F830}"/>
              </a:ext>
            </a:extLst>
          </p:cNvPr>
          <p:cNvSpPr txBox="1">
            <a:spLocks noChangeArrowheads="1"/>
          </p:cNvSpPr>
          <p:nvPr/>
        </p:nvSpPr>
        <p:spPr bwMode="auto">
          <a:xfrm>
            <a:off x="1474788" y="22050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207881" name="Text Box 57">
            <a:extLst>
              <a:ext uri="{FF2B5EF4-FFF2-40B4-BE49-F238E27FC236}">
                <a16:creationId xmlns:a16="http://schemas.microsoft.com/office/drawing/2014/main" id="{E0245B5B-EAB1-5731-04C6-C5F8936DD011}"/>
              </a:ext>
            </a:extLst>
          </p:cNvPr>
          <p:cNvSpPr txBox="1">
            <a:spLocks noChangeArrowheads="1"/>
          </p:cNvSpPr>
          <p:nvPr/>
        </p:nvSpPr>
        <p:spPr bwMode="auto">
          <a:xfrm>
            <a:off x="1474788" y="52292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91898" name="Group 58">
            <a:extLst>
              <a:ext uri="{FF2B5EF4-FFF2-40B4-BE49-F238E27FC236}">
                <a16:creationId xmlns:a16="http://schemas.microsoft.com/office/drawing/2014/main" id="{A56A1AC5-9E93-352C-58C0-95F1D39FAA94}"/>
              </a:ext>
            </a:extLst>
          </p:cNvPr>
          <p:cNvGrpSpPr>
            <a:grpSpLocks/>
          </p:cNvGrpSpPr>
          <p:nvPr/>
        </p:nvGrpSpPr>
        <p:grpSpPr bwMode="auto">
          <a:xfrm>
            <a:off x="2698750" y="2420938"/>
            <a:ext cx="3024188" cy="2087562"/>
            <a:chOff x="1474" y="1525"/>
            <a:chExt cx="1905" cy="1315"/>
          </a:xfrm>
        </p:grpSpPr>
        <p:sp>
          <p:nvSpPr>
            <p:cNvPr id="207898" name="Line 59">
              <a:extLst>
                <a:ext uri="{FF2B5EF4-FFF2-40B4-BE49-F238E27FC236}">
                  <a16:creationId xmlns:a16="http://schemas.microsoft.com/office/drawing/2014/main" id="{C0D805F3-E364-82B4-2AF5-D19E3DAFD849}"/>
                </a:ext>
              </a:extLst>
            </p:cNvPr>
            <p:cNvSpPr>
              <a:spLocks noChangeShapeType="1"/>
            </p:cNvSpPr>
            <p:nvPr/>
          </p:nvSpPr>
          <p:spPr bwMode="auto">
            <a:xfrm flipV="1">
              <a:off x="1565" y="1525"/>
              <a:ext cx="1814" cy="13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7899" name="Text Box 60">
              <a:extLst>
                <a:ext uri="{FF2B5EF4-FFF2-40B4-BE49-F238E27FC236}">
                  <a16:creationId xmlns:a16="http://schemas.microsoft.com/office/drawing/2014/main" id="{8493CF76-00C1-9DD5-85A5-B54221F73A32}"/>
                </a:ext>
              </a:extLst>
            </p:cNvPr>
            <p:cNvSpPr txBox="1">
              <a:spLocks noChangeArrowheads="1"/>
            </p:cNvSpPr>
            <p:nvPr/>
          </p:nvSpPr>
          <p:spPr bwMode="auto">
            <a:xfrm>
              <a:off x="1474" y="1933"/>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 AU</a:t>
              </a:r>
              <a:r>
                <a:rPr lang="en-US" altLang="zh-CN" sz="1400" b="1" baseline="-25000">
                  <a:solidFill>
                    <a:srgbClr val="000000"/>
                  </a:solidFill>
                  <a:latin typeface="Times New Roman" panose="02020603050405020304" pitchFamily="18" charset="0"/>
                </a:rPr>
                <a:t>C</a:t>
              </a:r>
            </a:p>
          </p:txBody>
        </p:sp>
      </p:grpSp>
      <p:grpSp>
        <p:nvGrpSpPr>
          <p:cNvPr id="291901" name="Group 61">
            <a:extLst>
              <a:ext uri="{FF2B5EF4-FFF2-40B4-BE49-F238E27FC236}">
                <a16:creationId xmlns:a16="http://schemas.microsoft.com/office/drawing/2014/main" id="{9BB1EEC0-1A4E-7366-7720-EE9EDAE7E9BF}"/>
              </a:ext>
            </a:extLst>
          </p:cNvPr>
          <p:cNvGrpSpPr>
            <a:grpSpLocks/>
          </p:cNvGrpSpPr>
          <p:nvPr/>
        </p:nvGrpSpPr>
        <p:grpSpPr bwMode="auto">
          <a:xfrm>
            <a:off x="3275013" y="2708275"/>
            <a:ext cx="5616575" cy="2089150"/>
            <a:chOff x="1837" y="1706"/>
            <a:chExt cx="3538" cy="1316"/>
          </a:xfrm>
        </p:grpSpPr>
        <p:sp>
          <p:nvSpPr>
            <p:cNvPr id="207896" name="Line 62">
              <a:extLst>
                <a:ext uri="{FF2B5EF4-FFF2-40B4-BE49-F238E27FC236}">
                  <a16:creationId xmlns:a16="http://schemas.microsoft.com/office/drawing/2014/main" id="{EFD1D80B-DAA7-F180-1934-AC5CF5AFCC02}"/>
                </a:ext>
              </a:extLst>
            </p:cNvPr>
            <p:cNvSpPr>
              <a:spLocks noChangeShapeType="1"/>
            </p:cNvSpPr>
            <p:nvPr/>
          </p:nvSpPr>
          <p:spPr bwMode="auto">
            <a:xfrm flipH="1">
              <a:off x="1837" y="1706"/>
              <a:ext cx="1678" cy="131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7897" name="Text Box 63">
              <a:extLst>
                <a:ext uri="{FF2B5EF4-FFF2-40B4-BE49-F238E27FC236}">
                  <a16:creationId xmlns:a16="http://schemas.microsoft.com/office/drawing/2014/main" id="{80DDDCCE-9B40-64EB-CEA8-9DBD13BB793C}"/>
                </a:ext>
              </a:extLst>
            </p:cNvPr>
            <p:cNvSpPr txBox="1">
              <a:spLocks noChangeArrowheads="1"/>
            </p:cNvSpPr>
            <p:nvPr/>
          </p:nvSpPr>
          <p:spPr bwMode="auto">
            <a:xfrm>
              <a:off x="3152" y="1979"/>
              <a:ext cx="22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KC,tgs</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 Ticket</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a:t>
              </a:r>
            </a:p>
          </p:txBody>
        </p:sp>
      </p:grpSp>
      <p:sp>
        <p:nvSpPr>
          <p:cNvPr id="291904" name="Text Box 64">
            <a:extLst>
              <a:ext uri="{FF2B5EF4-FFF2-40B4-BE49-F238E27FC236}">
                <a16:creationId xmlns:a16="http://schemas.microsoft.com/office/drawing/2014/main" id="{92903B3A-5EFC-16B0-8A65-1F4F77FA9D7F}"/>
              </a:ext>
            </a:extLst>
          </p:cNvPr>
          <p:cNvSpPr txBox="1">
            <a:spLocks noChangeArrowheads="1"/>
          </p:cNvSpPr>
          <p:nvPr/>
        </p:nvSpPr>
        <p:spPr bwMode="auto">
          <a:xfrm>
            <a:off x="2124075" y="5734050"/>
            <a:ext cx="4537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a:t>
            </a:r>
          </a:p>
        </p:txBody>
      </p:sp>
      <p:sp>
        <p:nvSpPr>
          <p:cNvPr id="291905" name="Text Box 65">
            <a:extLst>
              <a:ext uri="{FF2B5EF4-FFF2-40B4-BE49-F238E27FC236}">
                <a16:creationId xmlns:a16="http://schemas.microsoft.com/office/drawing/2014/main" id="{399351FC-F894-06B6-820D-2DE1267B0F8C}"/>
              </a:ext>
            </a:extLst>
          </p:cNvPr>
          <p:cNvSpPr txBox="1">
            <a:spLocks noChangeArrowheads="1"/>
          </p:cNvSpPr>
          <p:nvPr/>
        </p:nvSpPr>
        <p:spPr bwMode="auto">
          <a:xfrm>
            <a:off x="2051050" y="6381750"/>
            <a:ext cx="3960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a:t>
            </a:r>
          </a:p>
        </p:txBody>
      </p:sp>
      <p:sp>
        <p:nvSpPr>
          <p:cNvPr id="291906" name="Text Box 66">
            <a:extLst>
              <a:ext uri="{FF2B5EF4-FFF2-40B4-BE49-F238E27FC236}">
                <a16:creationId xmlns:a16="http://schemas.microsoft.com/office/drawing/2014/main" id="{25C89C00-7EED-F2A5-907A-6C93F742F187}"/>
              </a:ext>
            </a:extLst>
          </p:cNvPr>
          <p:cNvSpPr txBox="1">
            <a:spLocks noChangeArrowheads="1"/>
          </p:cNvSpPr>
          <p:nvPr/>
        </p:nvSpPr>
        <p:spPr bwMode="auto">
          <a:xfrm>
            <a:off x="2124075" y="6094413"/>
            <a:ext cx="2808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AU</a:t>
            </a:r>
            <a:r>
              <a:rPr lang="en-US" altLang="zh-CN" sz="1400" b="1" baseline="-25000">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KC,tgs</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3</a:t>
            </a:r>
            <a:r>
              <a:rPr lang="en-US" altLang="zh-CN" sz="1400" b="1">
                <a:solidFill>
                  <a:srgbClr val="000000"/>
                </a:solidFill>
                <a:latin typeface="Times New Roman" panose="02020603050405020304" pitchFamily="18" charset="0"/>
              </a:rPr>
              <a:t>}</a:t>
            </a:r>
          </a:p>
        </p:txBody>
      </p:sp>
      <p:grpSp>
        <p:nvGrpSpPr>
          <p:cNvPr id="291907" name="Group 67">
            <a:extLst>
              <a:ext uri="{FF2B5EF4-FFF2-40B4-BE49-F238E27FC236}">
                <a16:creationId xmlns:a16="http://schemas.microsoft.com/office/drawing/2014/main" id="{EB2D0C6E-FFCE-EC66-0B52-8ED64F500C80}"/>
              </a:ext>
            </a:extLst>
          </p:cNvPr>
          <p:cNvGrpSpPr>
            <a:grpSpLocks/>
          </p:cNvGrpSpPr>
          <p:nvPr/>
        </p:nvGrpSpPr>
        <p:grpSpPr bwMode="auto">
          <a:xfrm>
            <a:off x="1189038" y="1125538"/>
            <a:ext cx="6767512" cy="5473700"/>
            <a:chOff x="749" y="709"/>
            <a:chExt cx="4263" cy="3448"/>
          </a:xfrm>
        </p:grpSpPr>
        <p:sp>
          <p:nvSpPr>
            <p:cNvPr id="207889" name="Oval 68">
              <a:extLst>
                <a:ext uri="{FF2B5EF4-FFF2-40B4-BE49-F238E27FC236}">
                  <a16:creationId xmlns:a16="http://schemas.microsoft.com/office/drawing/2014/main" id="{FAAF3AD1-5043-088C-151F-0E4BAE482437}"/>
                </a:ext>
              </a:extLst>
            </p:cNvPr>
            <p:cNvSpPr>
              <a:spLocks noChangeArrowheads="1"/>
            </p:cNvSpPr>
            <p:nvPr/>
          </p:nvSpPr>
          <p:spPr bwMode="auto">
            <a:xfrm>
              <a:off x="883" y="3521"/>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7890" name="Oval 69">
              <a:extLst>
                <a:ext uri="{FF2B5EF4-FFF2-40B4-BE49-F238E27FC236}">
                  <a16:creationId xmlns:a16="http://schemas.microsoft.com/office/drawing/2014/main" id="{10846B12-B17E-E232-0A4F-067540761948}"/>
                </a:ext>
              </a:extLst>
            </p:cNvPr>
            <p:cNvSpPr>
              <a:spLocks noChangeArrowheads="1"/>
            </p:cNvSpPr>
            <p:nvPr/>
          </p:nvSpPr>
          <p:spPr bwMode="auto">
            <a:xfrm>
              <a:off x="929" y="75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7891" name="Oval 70">
              <a:extLst>
                <a:ext uri="{FF2B5EF4-FFF2-40B4-BE49-F238E27FC236}">
                  <a16:creationId xmlns:a16="http://schemas.microsoft.com/office/drawing/2014/main" id="{7BE9C3EA-6307-F982-899E-E3A5D9AA7DDC}"/>
                </a:ext>
              </a:extLst>
            </p:cNvPr>
            <p:cNvSpPr>
              <a:spLocks noChangeArrowheads="1"/>
            </p:cNvSpPr>
            <p:nvPr/>
          </p:nvSpPr>
          <p:spPr bwMode="auto">
            <a:xfrm>
              <a:off x="3469"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7892" name="Oval 71">
              <a:extLst>
                <a:ext uri="{FF2B5EF4-FFF2-40B4-BE49-F238E27FC236}">
                  <a16:creationId xmlns:a16="http://schemas.microsoft.com/office/drawing/2014/main" id="{F289EF56-A992-6F42-A6B9-C4B1950ECE93}"/>
                </a:ext>
              </a:extLst>
            </p:cNvPr>
            <p:cNvSpPr>
              <a:spLocks noChangeArrowheads="1"/>
            </p:cNvSpPr>
            <p:nvPr/>
          </p:nvSpPr>
          <p:spPr bwMode="auto">
            <a:xfrm>
              <a:off x="4739" y="3158"/>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07893" name="Oval 72">
              <a:extLst>
                <a:ext uri="{FF2B5EF4-FFF2-40B4-BE49-F238E27FC236}">
                  <a16:creationId xmlns:a16="http://schemas.microsoft.com/office/drawing/2014/main" id="{526849D9-B1B9-325A-6E2D-EBB969AF53E5}"/>
                </a:ext>
              </a:extLst>
            </p:cNvPr>
            <p:cNvSpPr>
              <a:spLocks noChangeArrowheads="1"/>
            </p:cNvSpPr>
            <p:nvPr/>
          </p:nvSpPr>
          <p:spPr bwMode="auto">
            <a:xfrm>
              <a:off x="2063"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7894" name="Oval 73">
              <a:extLst>
                <a:ext uri="{FF2B5EF4-FFF2-40B4-BE49-F238E27FC236}">
                  <a16:creationId xmlns:a16="http://schemas.microsoft.com/office/drawing/2014/main" id="{FACAFD8E-CE04-13D3-0812-8C0FC3984CA9}"/>
                </a:ext>
              </a:extLst>
            </p:cNvPr>
            <p:cNvSpPr>
              <a:spLocks noChangeArrowheads="1"/>
            </p:cNvSpPr>
            <p:nvPr/>
          </p:nvSpPr>
          <p:spPr bwMode="auto">
            <a:xfrm>
              <a:off x="4694"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07895" name="Oval 74">
              <a:extLst>
                <a:ext uri="{FF2B5EF4-FFF2-40B4-BE49-F238E27FC236}">
                  <a16:creationId xmlns:a16="http://schemas.microsoft.com/office/drawing/2014/main" id="{7C50367E-E209-9714-D276-F08991C447D0}"/>
                </a:ext>
              </a:extLst>
            </p:cNvPr>
            <p:cNvSpPr>
              <a:spLocks noChangeArrowheads="1"/>
            </p:cNvSpPr>
            <p:nvPr/>
          </p:nvSpPr>
          <p:spPr bwMode="auto">
            <a:xfrm>
              <a:off x="749" y="388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p>
          </p:txBody>
        </p:sp>
      </p:grpSp>
      <p:sp>
        <p:nvSpPr>
          <p:cNvPr id="291915" name="Oval 75">
            <a:extLst>
              <a:ext uri="{FF2B5EF4-FFF2-40B4-BE49-F238E27FC236}">
                <a16:creationId xmlns:a16="http://schemas.microsoft.com/office/drawing/2014/main" id="{33ECA173-9831-491A-1488-E1EBC8AFF28A}"/>
              </a:ext>
            </a:extLst>
          </p:cNvPr>
          <p:cNvSpPr>
            <a:spLocks noChangeArrowheads="1"/>
          </p:cNvSpPr>
          <p:nvPr/>
        </p:nvSpPr>
        <p:spPr bwMode="auto">
          <a:xfrm>
            <a:off x="1692275" y="6165850"/>
            <a:ext cx="433388"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1907"/>
                                        </p:tgtEl>
                                        <p:attrNameLst>
                                          <p:attrName>style.visibility</p:attrName>
                                        </p:attrNameLst>
                                      </p:cBhvr>
                                      <p:to>
                                        <p:strVal val="visible"/>
                                      </p:to>
                                    </p:set>
                                    <p:anim calcmode="lin" valueType="num">
                                      <p:cBhvr additive="base">
                                        <p:cTn id="7" dur="500" fill="hold"/>
                                        <p:tgtEl>
                                          <p:spTgt spid="291907"/>
                                        </p:tgtEl>
                                        <p:attrNameLst>
                                          <p:attrName>ppt_x</p:attrName>
                                        </p:attrNameLst>
                                      </p:cBhvr>
                                      <p:tavLst>
                                        <p:tav tm="0">
                                          <p:val>
                                            <p:strVal val="#ppt_x"/>
                                          </p:val>
                                        </p:tav>
                                        <p:tav tm="100000">
                                          <p:val>
                                            <p:strVal val="#ppt_x"/>
                                          </p:val>
                                        </p:tav>
                                      </p:tavLst>
                                    </p:anim>
                                    <p:anim calcmode="lin" valueType="num">
                                      <p:cBhvr additive="base">
                                        <p:cTn id="8" dur="500" fill="hold"/>
                                        <p:tgtEl>
                                          <p:spTgt spid="2919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1904"/>
                                        </p:tgtEl>
                                        <p:attrNameLst>
                                          <p:attrName>style.visibility</p:attrName>
                                        </p:attrNameLst>
                                      </p:cBhvr>
                                      <p:to>
                                        <p:strVal val="visible"/>
                                      </p:to>
                                    </p:set>
                                    <p:anim calcmode="lin" valueType="num">
                                      <p:cBhvr additive="base">
                                        <p:cTn id="13" dur="500" fill="hold"/>
                                        <p:tgtEl>
                                          <p:spTgt spid="291904"/>
                                        </p:tgtEl>
                                        <p:attrNameLst>
                                          <p:attrName>ppt_x</p:attrName>
                                        </p:attrNameLst>
                                      </p:cBhvr>
                                      <p:tavLst>
                                        <p:tav tm="0">
                                          <p:val>
                                            <p:strVal val="#ppt_x"/>
                                          </p:val>
                                        </p:tav>
                                        <p:tav tm="100000">
                                          <p:val>
                                            <p:strVal val="#ppt_x"/>
                                          </p:val>
                                        </p:tav>
                                      </p:tavLst>
                                    </p:anim>
                                    <p:anim calcmode="lin" valueType="num">
                                      <p:cBhvr additive="base">
                                        <p:cTn id="14" dur="500" fill="hold"/>
                                        <p:tgtEl>
                                          <p:spTgt spid="2919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291898"/>
                                        </p:tgtEl>
                                        <p:attrNameLst>
                                          <p:attrName>style.visibility</p:attrName>
                                        </p:attrNameLst>
                                      </p:cBhvr>
                                      <p:to>
                                        <p:strVal val="visible"/>
                                      </p:to>
                                    </p:set>
                                    <p:anim calcmode="lin" valueType="num">
                                      <p:cBhvr additive="base">
                                        <p:cTn id="19" dur="500" fill="hold"/>
                                        <p:tgtEl>
                                          <p:spTgt spid="291898"/>
                                        </p:tgtEl>
                                        <p:attrNameLst>
                                          <p:attrName>ppt_x</p:attrName>
                                        </p:attrNameLst>
                                      </p:cBhvr>
                                      <p:tavLst>
                                        <p:tav tm="0">
                                          <p:val>
                                            <p:strVal val="0-#ppt_w/2"/>
                                          </p:val>
                                        </p:tav>
                                        <p:tav tm="100000">
                                          <p:val>
                                            <p:strVal val="#ppt_x"/>
                                          </p:val>
                                        </p:tav>
                                      </p:tavLst>
                                    </p:anim>
                                    <p:anim calcmode="lin" valueType="num">
                                      <p:cBhvr additive="base">
                                        <p:cTn id="20" dur="500" fill="hold"/>
                                        <p:tgtEl>
                                          <p:spTgt spid="2918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1906"/>
                                        </p:tgtEl>
                                        <p:attrNameLst>
                                          <p:attrName>style.visibility</p:attrName>
                                        </p:attrNameLst>
                                      </p:cBhvr>
                                      <p:to>
                                        <p:strVal val="visible"/>
                                      </p:to>
                                    </p:set>
                                    <p:anim calcmode="lin" valueType="num">
                                      <p:cBhvr additive="base">
                                        <p:cTn id="25" dur="500" fill="hold"/>
                                        <p:tgtEl>
                                          <p:spTgt spid="291906"/>
                                        </p:tgtEl>
                                        <p:attrNameLst>
                                          <p:attrName>ppt_x</p:attrName>
                                        </p:attrNameLst>
                                      </p:cBhvr>
                                      <p:tavLst>
                                        <p:tav tm="0">
                                          <p:val>
                                            <p:strVal val="#ppt_x"/>
                                          </p:val>
                                        </p:tav>
                                        <p:tav tm="100000">
                                          <p:val>
                                            <p:strVal val="#ppt_x"/>
                                          </p:val>
                                        </p:tav>
                                      </p:tavLst>
                                    </p:anim>
                                    <p:anim calcmode="lin" valueType="num">
                                      <p:cBhvr additive="base">
                                        <p:cTn id="26" dur="500" fill="hold"/>
                                        <p:tgtEl>
                                          <p:spTgt spid="29190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nodeType="clickEffect">
                                  <p:stCondLst>
                                    <p:cond delay="0"/>
                                  </p:stCondLst>
                                  <p:childTnLst>
                                    <p:set>
                                      <p:cBhvr>
                                        <p:cTn id="30" dur="1" fill="hold">
                                          <p:stCondLst>
                                            <p:cond delay="0"/>
                                          </p:stCondLst>
                                        </p:cTn>
                                        <p:tgtEl>
                                          <p:spTgt spid="291901"/>
                                        </p:tgtEl>
                                        <p:attrNameLst>
                                          <p:attrName>style.visibility</p:attrName>
                                        </p:attrNameLst>
                                      </p:cBhvr>
                                      <p:to>
                                        <p:strVal val="visible"/>
                                      </p:to>
                                    </p:set>
                                    <p:anim calcmode="lin" valueType="num">
                                      <p:cBhvr additive="base">
                                        <p:cTn id="31" dur="500" fill="hold"/>
                                        <p:tgtEl>
                                          <p:spTgt spid="291901"/>
                                        </p:tgtEl>
                                        <p:attrNameLst>
                                          <p:attrName>ppt_x</p:attrName>
                                        </p:attrNameLst>
                                      </p:cBhvr>
                                      <p:tavLst>
                                        <p:tav tm="0">
                                          <p:val>
                                            <p:strVal val="1+#ppt_w/2"/>
                                          </p:val>
                                        </p:tav>
                                        <p:tav tm="100000">
                                          <p:val>
                                            <p:strVal val="#ppt_x"/>
                                          </p:val>
                                        </p:tav>
                                      </p:tavLst>
                                    </p:anim>
                                    <p:anim calcmode="lin" valueType="num">
                                      <p:cBhvr additive="base">
                                        <p:cTn id="32" dur="500" fill="hold"/>
                                        <p:tgtEl>
                                          <p:spTgt spid="291901"/>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1905"/>
                                        </p:tgtEl>
                                        <p:attrNameLst>
                                          <p:attrName>style.visibility</p:attrName>
                                        </p:attrNameLst>
                                      </p:cBhvr>
                                      <p:to>
                                        <p:strVal val="visible"/>
                                      </p:to>
                                    </p:set>
                                    <p:anim calcmode="lin" valueType="num">
                                      <p:cBhvr additive="base">
                                        <p:cTn id="37" dur="500" fill="hold"/>
                                        <p:tgtEl>
                                          <p:spTgt spid="291905"/>
                                        </p:tgtEl>
                                        <p:attrNameLst>
                                          <p:attrName>ppt_x</p:attrName>
                                        </p:attrNameLst>
                                      </p:cBhvr>
                                      <p:tavLst>
                                        <p:tav tm="0">
                                          <p:val>
                                            <p:strVal val="#ppt_x"/>
                                          </p:val>
                                        </p:tav>
                                        <p:tav tm="100000">
                                          <p:val>
                                            <p:strVal val="#ppt_x"/>
                                          </p:val>
                                        </p:tav>
                                      </p:tavLst>
                                    </p:anim>
                                    <p:anim calcmode="lin" valueType="num">
                                      <p:cBhvr additive="base">
                                        <p:cTn id="38" dur="500" fill="hold"/>
                                        <p:tgtEl>
                                          <p:spTgt spid="29190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1915"/>
                                        </p:tgtEl>
                                        <p:attrNameLst>
                                          <p:attrName>style.visibility</p:attrName>
                                        </p:attrNameLst>
                                      </p:cBhvr>
                                      <p:to>
                                        <p:strVal val="visible"/>
                                      </p:to>
                                    </p:set>
                                    <p:anim calcmode="lin" valueType="num">
                                      <p:cBhvr additive="base">
                                        <p:cTn id="43" dur="500" fill="hold"/>
                                        <p:tgtEl>
                                          <p:spTgt spid="291915"/>
                                        </p:tgtEl>
                                        <p:attrNameLst>
                                          <p:attrName>ppt_x</p:attrName>
                                        </p:attrNameLst>
                                      </p:cBhvr>
                                      <p:tavLst>
                                        <p:tav tm="0">
                                          <p:val>
                                            <p:strVal val="#ppt_x"/>
                                          </p:val>
                                        </p:tav>
                                        <p:tav tm="100000">
                                          <p:val>
                                            <p:strVal val="#ppt_x"/>
                                          </p:val>
                                        </p:tav>
                                      </p:tavLst>
                                    </p:anim>
                                    <p:anim calcmode="lin" valueType="num">
                                      <p:cBhvr additive="base">
                                        <p:cTn id="44" dur="500" fill="hold"/>
                                        <p:tgtEl>
                                          <p:spTgt spid="291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904" grpId="0"/>
      <p:bldP spid="291905" grpId="0"/>
      <p:bldP spid="291906" grpId="0"/>
      <p:bldP spid="29191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a:extLst>
              <a:ext uri="{FF2B5EF4-FFF2-40B4-BE49-F238E27FC236}">
                <a16:creationId xmlns:a16="http://schemas.microsoft.com/office/drawing/2014/main" id="{76C4EAA8-C6D9-F25D-3709-CC9A88EE52EE}"/>
              </a:ext>
            </a:extLst>
          </p:cNvPr>
          <p:cNvSpPr>
            <a:spLocks noGrp="1" noChangeArrowheads="1"/>
          </p:cNvSpPr>
          <p:nvPr>
            <p:ph type="title"/>
          </p:nvPr>
        </p:nvSpPr>
        <p:spPr>
          <a:xfrm>
            <a:off x="457200" y="122238"/>
            <a:ext cx="7543800" cy="714375"/>
          </a:xfrm>
        </p:spPr>
        <p:txBody>
          <a:bodyPr/>
          <a:lstStyle/>
          <a:p>
            <a:pPr eaLnBrk="1" hangingPunct="1"/>
            <a:r>
              <a:rPr lang="en-US" altLang="zh-CN" sz="3600">
                <a:latin typeface="Times New Roman" panose="02020603050405020304" pitchFamily="18" charset="0"/>
              </a:rPr>
              <a:t>Kerberos V4</a:t>
            </a:r>
            <a:r>
              <a:rPr lang="zh-CN" altLang="en-US" sz="3600">
                <a:latin typeface="Times New Roman" panose="02020603050405020304" pitchFamily="18" charset="0"/>
              </a:rPr>
              <a:t>协议描述：第三阶段</a:t>
            </a:r>
          </a:p>
        </p:txBody>
      </p:sp>
      <p:grpSp>
        <p:nvGrpSpPr>
          <p:cNvPr id="209922" name="Group 3">
            <a:extLst>
              <a:ext uri="{FF2B5EF4-FFF2-40B4-BE49-F238E27FC236}">
                <a16:creationId xmlns:a16="http://schemas.microsoft.com/office/drawing/2014/main" id="{6022D220-D7AA-7A7F-189A-7C6B73F9DDCB}"/>
              </a:ext>
            </a:extLst>
          </p:cNvPr>
          <p:cNvGrpSpPr>
            <a:grpSpLocks/>
          </p:cNvGrpSpPr>
          <p:nvPr/>
        </p:nvGrpSpPr>
        <p:grpSpPr bwMode="auto">
          <a:xfrm>
            <a:off x="6083300" y="1125538"/>
            <a:ext cx="1512888" cy="1114425"/>
            <a:chOff x="3107" y="709"/>
            <a:chExt cx="953" cy="702"/>
          </a:xfrm>
        </p:grpSpPr>
        <p:sp>
          <p:nvSpPr>
            <p:cNvPr id="209981" name="Line 4">
              <a:extLst>
                <a:ext uri="{FF2B5EF4-FFF2-40B4-BE49-F238E27FC236}">
                  <a16:creationId xmlns:a16="http://schemas.microsoft.com/office/drawing/2014/main" id="{87DD5663-401D-C7E9-2534-06E17F9A23CD}"/>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2" name="Line 5">
              <a:extLst>
                <a:ext uri="{FF2B5EF4-FFF2-40B4-BE49-F238E27FC236}">
                  <a16:creationId xmlns:a16="http://schemas.microsoft.com/office/drawing/2014/main" id="{D81C2467-CBEF-4D89-FAA8-C67909234E18}"/>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3" name="Line 6">
              <a:extLst>
                <a:ext uri="{FF2B5EF4-FFF2-40B4-BE49-F238E27FC236}">
                  <a16:creationId xmlns:a16="http://schemas.microsoft.com/office/drawing/2014/main" id="{D68675F3-D0DD-2FD6-2510-8F1363080662}"/>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4" name="Line 7">
              <a:extLst>
                <a:ext uri="{FF2B5EF4-FFF2-40B4-BE49-F238E27FC236}">
                  <a16:creationId xmlns:a16="http://schemas.microsoft.com/office/drawing/2014/main" id="{4934BC48-6B9C-8564-BA24-782AEE89DEEA}"/>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5" name="Line 8">
              <a:extLst>
                <a:ext uri="{FF2B5EF4-FFF2-40B4-BE49-F238E27FC236}">
                  <a16:creationId xmlns:a16="http://schemas.microsoft.com/office/drawing/2014/main" id="{773DE71B-C7B1-25E1-12FC-AD8846FE6183}"/>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6" name="Line 9">
              <a:extLst>
                <a:ext uri="{FF2B5EF4-FFF2-40B4-BE49-F238E27FC236}">
                  <a16:creationId xmlns:a16="http://schemas.microsoft.com/office/drawing/2014/main" id="{511AFD59-17B1-2D76-CD80-AAD42E1E6AD0}"/>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7" name="Line 10">
              <a:extLst>
                <a:ext uri="{FF2B5EF4-FFF2-40B4-BE49-F238E27FC236}">
                  <a16:creationId xmlns:a16="http://schemas.microsoft.com/office/drawing/2014/main" id="{B096DCC9-0610-88CF-895A-2F62A4551C5D}"/>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8" name="Line 11">
              <a:extLst>
                <a:ext uri="{FF2B5EF4-FFF2-40B4-BE49-F238E27FC236}">
                  <a16:creationId xmlns:a16="http://schemas.microsoft.com/office/drawing/2014/main" id="{5A5DF604-E74A-F71C-DFC6-2D6279DB0B8E}"/>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9" name="Line 12">
              <a:extLst>
                <a:ext uri="{FF2B5EF4-FFF2-40B4-BE49-F238E27FC236}">
                  <a16:creationId xmlns:a16="http://schemas.microsoft.com/office/drawing/2014/main" id="{063BCC67-FE6C-6DA6-1684-5CEEA6B112F9}"/>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90" name="Line 13">
              <a:extLst>
                <a:ext uri="{FF2B5EF4-FFF2-40B4-BE49-F238E27FC236}">
                  <a16:creationId xmlns:a16="http://schemas.microsoft.com/office/drawing/2014/main" id="{1279F48B-5A35-BCB0-EB0B-68A261620615}"/>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91" name="Line 14">
              <a:extLst>
                <a:ext uri="{FF2B5EF4-FFF2-40B4-BE49-F238E27FC236}">
                  <a16:creationId xmlns:a16="http://schemas.microsoft.com/office/drawing/2014/main" id="{50D9E913-50FB-98F0-13D9-FD54E39752FB}"/>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92" name="Line 15">
              <a:extLst>
                <a:ext uri="{FF2B5EF4-FFF2-40B4-BE49-F238E27FC236}">
                  <a16:creationId xmlns:a16="http://schemas.microsoft.com/office/drawing/2014/main" id="{25B6F1C8-8F8A-6B39-9D6F-8379A1DDA439}"/>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93" name="Line 16">
              <a:extLst>
                <a:ext uri="{FF2B5EF4-FFF2-40B4-BE49-F238E27FC236}">
                  <a16:creationId xmlns:a16="http://schemas.microsoft.com/office/drawing/2014/main" id="{6EC70FA5-86F7-2125-5FD6-6096514F973B}"/>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94" name="Line 17">
              <a:extLst>
                <a:ext uri="{FF2B5EF4-FFF2-40B4-BE49-F238E27FC236}">
                  <a16:creationId xmlns:a16="http://schemas.microsoft.com/office/drawing/2014/main" id="{16638F20-13A6-D903-F914-F80B22AFCE11}"/>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9923" name="Text Box 18">
            <a:extLst>
              <a:ext uri="{FF2B5EF4-FFF2-40B4-BE49-F238E27FC236}">
                <a16:creationId xmlns:a16="http://schemas.microsoft.com/office/drawing/2014/main" id="{EF31D1B5-A3CD-4559-DD98-2C8415F05B34}"/>
              </a:ext>
            </a:extLst>
          </p:cNvPr>
          <p:cNvSpPr txBox="1">
            <a:spLocks noChangeArrowheads="1"/>
          </p:cNvSpPr>
          <p:nvPr/>
        </p:nvSpPr>
        <p:spPr bwMode="auto">
          <a:xfrm>
            <a:off x="5867400" y="2205038"/>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209924" name="Group 19">
            <a:extLst>
              <a:ext uri="{FF2B5EF4-FFF2-40B4-BE49-F238E27FC236}">
                <a16:creationId xmlns:a16="http://schemas.microsoft.com/office/drawing/2014/main" id="{88EFCD0B-F306-CC7B-FA08-5743EC3FE70E}"/>
              </a:ext>
            </a:extLst>
          </p:cNvPr>
          <p:cNvGrpSpPr>
            <a:grpSpLocks/>
          </p:cNvGrpSpPr>
          <p:nvPr/>
        </p:nvGrpSpPr>
        <p:grpSpPr bwMode="auto">
          <a:xfrm>
            <a:off x="6226175" y="4365625"/>
            <a:ext cx="1512888" cy="1081088"/>
            <a:chOff x="3515" y="2931"/>
            <a:chExt cx="953" cy="681"/>
          </a:xfrm>
        </p:grpSpPr>
        <p:sp>
          <p:nvSpPr>
            <p:cNvPr id="209967" name="Line 20">
              <a:extLst>
                <a:ext uri="{FF2B5EF4-FFF2-40B4-BE49-F238E27FC236}">
                  <a16:creationId xmlns:a16="http://schemas.microsoft.com/office/drawing/2014/main" id="{3B58D2EB-9A93-06CF-4F5E-34EC69C27B7F}"/>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68" name="Line 21">
              <a:extLst>
                <a:ext uri="{FF2B5EF4-FFF2-40B4-BE49-F238E27FC236}">
                  <a16:creationId xmlns:a16="http://schemas.microsoft.com/office/drawing/2014/main" id="{CD544C18-8473-AF89-C778-C339B6EF5561}"/>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69" name="Line 22">
              <a:extLst>
                <a:ext uri="{FF2B5EF4-FFF2-40B4-BE49-F238E27FC236}">
                  <a16:creationId xmlns:a16="http://schemas.microsoft.com/office/drawing/2014/main" id="{21B58FE6-BB72-9F1E-500C-AD6B923DA680}"/>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0" name="Line 23">
              <a:extLst>
                <a:ext uri="{FF2B5EF4-FFF2-40B4-BE49-F238E27FC236}">
                  <a16:creationId xmlns:a16="http://schemas.microsoft.com/office/drawing/2014/main" id="{6FAB919D-059B-4DE3-505C-9CBD304CE536}"/>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1" name="Line 24">
              <a:extLst>
                <a:ext uri="{FF2B5EF4-FFF2-40B4-BE49-F238E27FC236}">
                  <a16:creationId xmlns:a16="http://schemas.microsoft.com/office/drawing/2014/main" id="{353E5AA4-8E1E-3440-9463-7DD95BD05D82}"/>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2" name="Line 25">
              <a:extLst>
                <a:ext uri="{FF2B5EF4-FFF2-40B4-BE49-F238E27FC236}">
                  <a16:creationId xmlns:a16="http://schemas.microsoft.com/office/drawing/2014/main" id="{417CA94C-7A08-7674-2CFF-EE2D7FA51DB5}"/>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3" name="Line 26">
              <a:extLst>
                <a:ext uri="{FF2B5EF4-FFF2-40B4-BE49-F238E27FC236}">
                  <a16:creationId xmlns:a16="http://schemas.microsoft.com/office/drawing/2014/main" id="{03BF200E-9C64-D79D-B235-BF25BDFBD417}"/>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4" name="Line 27">
              <a:extLst>
                <a:ext uri="{FF2B5EF4-FFF2-40B4-BE49-F238E27FC236}">
                  <a16:creationId xmlns:a16="http://schemas.microsoft.com/office/drawing/2014/main" id="{E3D60955-F528-37E3-D2EC-AC45D4EA23C9}"/>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5" name="Line 28">
              <a:extLst>
                <a:ext uri="{FF2B5EF4-FFF2-40B4-BE49-F238E27FC236}">
                  <a16:creationId xmlns:a16="http://schemas.microsoft.com/office/drawing/2014/main" id="{F70A9DF2-2914-99FA-6DB3-573DF23A1251}"/>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6" name="Line 29">
              <a:extLst>
                <a:ext uri="{FF2B5EF4-FFF2-40B4-BE49-F238E27FC236}">
                  <a16:creationId xmlns:a16="http://schemas.microsoft.com/office/drawing/2014/main" id="{07CF6B43-2F9E-FAC7-52CB-4980C6B55BEF}"/>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7" name="Line 30">
              <a:extLst>
                <a:ext uri="{FF2B5EF4-FFF2-40B4-BE49-F238E27FC236}">
                  <a16:creationId xmlns:a16="http://schemas.microsoft.com/office/drawing/2014/main" id="{085CB09D-5920-9E73-42E1-65F0F692D11C}"/>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8" name="Line 31">
              <a:extLst>
                <a:ext uri="{FF2B5EF4-FFF2-40B4-BE49-F238E27FC236}">
                  <a16:creationId xmlns:a16="http://schemas.microsoft.com/office/drawing/2014/main" id="{919F08A4-EDC8-4489-D6A3-E68BD48F0F7B}"/>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79" name="Line 32">
              <a:extLst>
                <a:ext uri="{FF2B5EF4-FFF2-40B4-BE49-F238E27FC236}">
                  <a16:creationId xmlns:a16="http://schemas.microsoft.com/office/drawing/2014/main" id="{FAF943D2-C3E0-32C4-E9B3-8B09F0F79EAE}"/>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80" name="Line 33">
              <a:extLst>
                <a:ext uri="{FF2B5EF4-FFF2-40B4-BE49-F238E27FC236}">
                  <a16:creationId xmlns:a16="http://schemas.microsoft.com/office/drawing/2014/main" id="{1C3ADC17-9AC8-D5AD-3C59-32845B063E9C}"/>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9925" name="Text Box 34">
            <a:extLst>
              <a:ext uri="{FF2B5EF4-FFF2-40B4-BE49-F238E27FC236}">
                <a16:creationId xmlns:a16="http://schemas.microsoft.com/office/drawing/2014/main" id="{04164C12-625B-B54D-27BD-2E3F58B2138F}"/>
              </a:ext>
            </a:extLst>
          </p:cNvPr>
          <p:cNvSpPr txBox="1">
            <a:spLocks noChangeArrowheads="1"/>
          </p:cNvSpPr>
          <p:nvPr/>
        </p:nvSpPr>
        <p:spPr bwMode="auto">
          <a:xfrm>
            <a:off x="6010275" y="55181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209926" name="Group 35">
            <a:extLst>
              <a:ext uri="{FF2B5EF4-FFF2-40B4-BE49-F238E27FC236}">
                <a16:creationId xmlns:a16="http://schemas.microsoft.com/office/drawing/2014/main" id="{FB1CC357-AE8B-81FD-8C0C-3B5B64B42FC8}"/>
              </a:ext>
            </a:extLst>
          </p:cNvPr>
          <p:cNvGrpSpPr>
            <a:grpSpLocks/>
          </p:cNvGrpSpPr>
          <p:nvPr/>
        </p:nvGrpSpPr>
        <p:grpSpPr bwMode="auto">
          <a:xfrm>
            <a:off x="2051050" y="4221163"/>
            <a:ext cx="863600" cy="1008062"/>
            <a:chOff x="930" y="1933"/>
            <a:chExt cx="499" cy="817"/>
          </a:xfrm>
        </p:grpSpPr>
        <p:sp>
          <p:nvSpPr>
            <p:cNvPr id="209962" name="Oval 36">
              <a:extLst>
                <a:ext uri="{FF2B5EF4-FFF2-40B4-BE49-F238E27FC236}">
                  <a16:creationId xmlns:a16="http://schemas.microsoft.com/office/drawing/2014/main" id="{453F96F5-B749-C67E-0BC4-42EBC8D4B554}"/>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9963" name="Line 37">
              <a:extLst>
                <a:ext uri="{FF2B5EF4-FFF2-40B4-BE49-F238E27FC236}">
                  <a16:creationId xmlns:a16="http://schemas.microsoft.com/office/drawing/2014/main" id="{F19C1E92-EF61-1487-A38A-01DB1489B8EB}"/>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64" name="Line 38">
              <a:extLst>
                <a:ext uri="{FF2B5EF4-FFF2-40B4-BE49-F238E27FC236}">
                  <a16:creationId xmlns:a16="http://schemas.microsoft.com/office/drawing/2014/main" id="{F6F126F6-0AF3-375B-353C-C769C1366099}"/>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65" name="Line 39">
              <a:extLst>
                <a:ext uri="{FF2B5EF4-FFF2-40B4-BE49-F238E27FC236}">
                  <a16:creationId xmlns:a16="http://schemas.microsoft.com/office/drawing/2014/main" id="{F9083629-A1B5-A048-0887-C11D58B0AAE2}"/>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66" name="Line 40">
              <a:extLst>
                <a:ext uri="{FF2B5EF4-FFF2-40B4-BE49-F238E27FC236}">
                  <a16:creationId xmlns:a16="http://schemas.microsoft.com/office/drawing/2014/main" id="{27E33CBC-ED9D-D377-1A17-1EA5A77CBE81}"/>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09927" name="Group 41">
            <a:extLst>
              <a:ext uri="{FF2B5EF4-FFF2-40B4-BE49-F238E27FC236}">
                <a16:creationId xmlns:a16="http://schemas.microsoft.com/office/drawing/2014/main" id="{4D883229-A51C-36DB-7EC2-7BAF5F0794C6}"/>
              </a:ext>
            </a:extLst>
          </p:cNvPr>
          <p:cNvGrpSpPr>
            <a:grpSpLocks/>
          </p:cNvGrpSpPr>
          <p:nvPr/>
        </p:nvGrpSpPr>
        <p:grpSpPr bwMode="auto">
          <a:xfrm>
            <a:off x="2051050" y="1125538"/>
            <a:ext cx="1512888" cy="1081087"/>
            <a:chOff x="2064" y="618"/>
            <a:chExt cx="953" cy="681"/>
          </a:xfrm>
        </p:grpSpPr>
        <p:sp>
          <p:nvSpPr>
            <p:cNvPr id="209948" name="Line 42">
              <a:extLst>
                <a:ext uri="{FF2B5EF4-FFF2-40B4-BE49-F238E27FC236}">
                  <a16:creationId xmlns:a16="http://schemas.microsoft.com/office/drawing/2014/main" id="{0D2CD2DA-22A9-EA12-5912-1CA14B11B2D9}"/>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49" name="Line 43">
              <a:extLst>
                <a:ext uri="{FF2B5EF4-FFF2-40B4-BE49-F238E27FC236}">
                  <a16:creationId xmlns:a16="http://schemas.microsoft.com/office/drawing/2014/main" id="{88F74E67-9643-5F32-7E59-3669561B4457}"/>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0" name="Line 44">
              <a:extLst>
                <a:ext uri="{FF2B5EF4-FFF2-40B4-BE49-F238E27FC236}">
                  <a16:creationId xmlns:a16="http://schemas.microsoft.com/office/drawing/2014/main" id="{520F2AFD-7E3B-0CF3-88DB-894CC2C0F01C}"/>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1" name="Line 45">
              <a:extLst>
                <a:ext uri="{FF2B5EF4-FFF2-40B4-BE49-F238E27FC236}">
                  <a16:creationId xmlns:a16="http://schemas.microsoft.com/office/drawing/2014/main" id="{82BD46C7-66CE-20F1-9E27-E4EF0842E127}"/>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2" name="Line 46">
              <a:extLst>
                <a:ext uri="{FF2B5EF4-FFF2-40B4-BE49-F238E27FC236}">
                  <a16:creationId xmlns:a16="http://schemas.microsoft.com/office/drawing/2014/main" id="{ADD307EB-90C0-4479-0004-45CC4C72F2D9}"/>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3" name="Line 47">
              <a:extLst>
                <a:ext uri="{FF2B5EF4-FFF2-40B4-BE49-F238E27FC236}">
                  <a16:creationId xmlns:a16="http://schemas.microsoft.com/office/drawing/2014/main" id="{1D06E3C8-5D6E-3C09-6471-587F9C1CB9DA}"/>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4" name="Line 48">
              <a:extLst>
                <a:ext uri="{FF2B5EF4-FFF2-40B4-BE49-F238E27FC236}">
                  <a16:creationId xmlns:a16="http://schemas.microsoft.com/office/drawing/2014/main" id="{866D0C3E-4A1F-6717-2FE2-0AB580E4C004}"/>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5" name="Line 49">
              <a:extLst>
                <a:ext uri="{FF2B5EF4-FFF2-40B4-BE49-F238E27FC236}">
                  <a16:creationId xmlns:a16="http://schemas.microsoft.com/office/drawing/2014/main" id="{8CB7191F-5061-41D8-9C6D-040FF3CFE73F}"/>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6" name="Line 50">
              <a:extLst>
                <a:ext uri="{FF2B5EF4-FFF2-40B4-BE49-F238E27FC236}">
                  <a16:creationId xmlns:a16="http://schemas.microsoft.com/office/drawing/2014/main" id="{7C8B72E3-A931-AB8E-AA0E-17174F50C26A}"/>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7" name="Line 51">
              <a:extLst>
                <a:ext uri="{FF2B5EF4-FFF2-40B4-BE49-F238E27FC236}">
                  <a16:creationId xmlns:a16="http://schemas.microsoft.com/office/drawing/2014/main" id="{736A0F85-8155-CECB-519E-E80ECC2C9440}"/>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8" name="Line 52">
              <a:extLst>
                <a:ext uri="{FF2B5EF4-FFF2-40B4-BE49-F238E27FC236}">
                  <a16:creationId xmlns:a16="http://schemas.microsoft.com/office/drawing/2014/main" id="{0EF9CCED-5976-F7D0-50BF-40C384CAC0FF}"/>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59" name="Line 53">
              <a:extLst>
                <a:ext uri="{FF2B5EF4-FFF2-40B4-BE49-F238E27FC236}">
                  <a16:creationId xmlns:a16="http://schemas.microsoft.com/office/drawing/2014/main" id="{D1C50D45-4475-86F5-388A-13B7F86B7C9C}"/>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60" name="Line 54">
              <a:extLst>
                <a:ext uri="{FF2B5EF4-FFF2-40B4-BE49-F238E27FC236}">
                  <a16:creationId xmlns:a16="http://schemas.microsoft.com/office/drawing/2014/main" id="{C3FB4E1E-CF05-144A-EACA-0C5C491E0F89}"/>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61" name="Line 55">
              <a:extLst>
                <a:ext uri="{FF2B5EF4-FFF2-40B4-BE49-F238E27FC236}">
                  <a16:creationId xmlns:a16="http://schemas.microsoft.com/office/drawing/2014/main" id="{B3A3A436-BE86-88FF-30ED-C93554C48E68}"/>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9928" name="Text Box 56">
            <a:extLst>
              <a:ext uri="{FF2B5EF4-FFF2-40B4-BE49-F238E27FC236}">
                <a16:creationId xmlns:a16="http://schemas.microsoft.com/office/drawing/2014/main" id="{4E30C220-97AE-D747-8A2E-3AB0B0648B05}"/>
              </a:ext>
            </a:extLst>
          </p:cNvPr>
          <p:cNvSpPr txBox="1">
            <a:spLocks noChangeArrowheads="1"/>
          </p:cNvSpPr>
          <p:nvPr/>
        </p:nvSpPr>
        <p:spPr bwMode="auto">
          <a:xfrm>
            <a:off x="1690688" y="22050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209929" name="Text Box 57">
            <a:extLst>
              <a:ext uri="{FF2B5EF4-FFF2-40B4-BE49-F238E27FC236}">
                <a16:creationId xmlns:a16="http://schemas.microsoft.com/office/drawing/2014/main" id="{6E4AF369-ABB8-F05B-9993-81E0B2703265}"/>
              </a:ext>
            </a:extLst>
          </p:cNvPr>
          <p:cNvSpPr txBox="1">
            <a:spLocks noChangeArrowheads="1"/>
          </p:cNvSpPr>
          <p:nvPr/>
        </p:nvSpPr>
        <p:spPr bwMode="auto">
          <a:xfrm>
            <a:off x="1690688" y="52292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93946" name="Group 58">
            <a:extLst>
              <a:ext uri="{FF2B5EF4-FFF2-40B4-BE49-F238E27FC236}">
                <a16:creationId xmlns:a16="http://schemas.microsoft.com/office/drawing/2014/main" id="{728ED911-C6A0-AA6C-658B-E165315C381F}"/>
              </a:ext>
            </a:extLst>
          </p:cNvPr>
          <p:cNvGrpSpPr>
            <a:grpSpLocks/>
          </p:cNvGrpSpPr>
          <p:nvPr/>
        </p:nvGrpSpPr>
        <p:grpSpPr bwMode="auto">
          <a:xfrm>
            <a:off x="3130550" y="4292600"/>
            <a:ext cx="2879725" cy="504825"/>
            <a:chOff x="1610" y="2704"/>
            <a:chExt cx="1814" cy="318"/>
          </a:xfrm>
        </p:grpSpPr>
        <p:sp>
          <p:nvSpPr>
            <p:cNvPr id="209946" name="Line 59">
              <a:extLst>
                <a:ext uri="{FF2B5EF4-FFF2-40B4-BE49-F238E27FC236}">
                  <a16:creationId xmlns:a16="http://schemas.microsoft.com/office/drawing/2014/main" id="{DEC50241-2DAD-BA45-A5F7-F83D95BDE9CE}"/>
                </a:ext>
              </a:extLst>
            </p:cNvPr>
            <p:cNvSpPr>
              <a:spLocks noChangeShapeType="1"/>
            </p:cNvSpPr>
            <p:nvPr/>
          </p:nvSpPr>
          <p:spPr bwMode="auto">
            <a:xfrm>
              <a:off x="1610" y="3022"/>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09947" name="Text Box 60">
              <a:extLst>
                <a:ext uri="{FF2B5EF4-FFF2-40B4-BE49-F238E27FC236}">
                  <a16:creationId xmlns:a16="http://schemas.microsoft.com/office/drawing/2014/main" id="{AA705C43-84F1-A533-B1A2-E18486C58C38}"/>
                </a:ext>
              </a:extLst>
            </p:cNvPr>
            <p:cNvSpPr txBox="1">
              <a:spLocks noChangeArrowheads="1"/>
            </p:cNvSpPr>
            <p:nvPr/>
          </p:nvSpPr>
          <p:spPr bwMode="auto">
            <a:xfrm>
              <a:off x="1700" y="2704"/>
              <a:ext cx="17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 AU</a:t>
              </a:r>
              <a:r>
                <a:rPr lang="en-US" altLang="zh-CN" sz="1400" b="1" baseline="-25000">
                  <a:solidFill>
                    <a:srgbClr val="000000"/>
                  </a:solidFill>
                  <a:latin typeface="Times New Roman" panose="02020603050405020304" pitchFamily="18" charset="0"/>
                </a:rPr>
                <a:t>C</a:t>
              </a:r>
            </a:p>
          </p:txBody>
        </p:sp>
      </p:grpSp>
      <p:grpSp>
        <p:nvGrpSpPr>
          <p:cNvPr id="293949" name="Group 61">
            <a:extLst>
              <a:ext uri="{FF2B5EF4-FFF2-40B4-BE49-F238E27FC236}">
                <a16:creationId xmlns:a16="http://schemas.microsoft.com/office/drawing/2014/main" id="{4379D349-E4AA-2F77-6017-3A2F5969D2C0}"/>
              </a:ext>
            </a:extLst>
          </p:cNvPr>
          <p:cNvGrpSpPr>
            <a:grpSpLocks/>
          </p:cNvGrpSpPr>
          <p:nvPr/>
        </p:nvGrpSpPr>
        <p:grpSpPr bwMode="auto">
          <a:xfrm>
            <a:off x="3130550" y="4941888"/>
            <a:ext cx="2879725" cy="304800"/>
            <a:chOff x="1610" y="3113"/>
            <a:chExt cx="1814" cy="192"/>
          </a:xfrm>
        </p:grpSpPr>
        <p:sp>
          <p:nvSpPr>
            <p:cNvPr id="209944" name="Line 62">
              <a:extLst>
                <a:ext uri="{FF2B5EF4-FFF2-40B4-BE49-F238E27FC236}">
                  <a16:creationId xmlns:a16="http://schemas.microsoft.com/office/drawing/2014/main" id="{452B0FC3-CD99-9561-4847-EE314B762FB4}"/>
                </a:ext>
              </a:extLst>
            </p:cNvPr>
            <p:cNvSpPr>
              <a:spLocks noChangeShapeType="1"/>
            </p:cNvSpPr>
            <p:nvPr/>
          </p:nvSpPr>
          <p:spPr bwMode="auto">
            <a:xfrm>
              <a:off x="1610" y="3294"/>
              <a:ext cx="1814" cy="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945" name="Text Box 63">
              <a:extLst>
                <a:ext uri="{FF2B5EF4-FFF2-40B4-BE49-F238E27FC236}">
                  <a16:creationId xmlns:a16="http://schemas.microsoft.com/office/drawing/2014/main" id="{1202F7A2-4C9D-603F-10C9-27B41242A17B}"/>
                </a:ext>
              </a:extLst>
            </p:cNvPr>
            <p:cNvSpPr txBox="1">
              <a:spLocks noChangeArrowheads="1"/>
            </p:cNvSpPr>
            <p:nvPr/>
          </p:nvSpPr>
          <p:spPr bwMode="auto">
            <a:xfrm>
              <a:off x="1746" y="3113"/>
              <a:ext cx="16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KC,V</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5</a:t>
              </a:r>
              <a:r>
                <a:rPr lang="en-US" altLang="zh-CN" sz="1400" b="1">
                  <a:solidFill>
                    <a:srgbClr val="000000"/>
                  </a:solidFill>
                  <a:latin typeface="Times New Roman" panose="02020603050405020304" pitchFamily="18" charset="0"/>
                </a:rPr>
                <a:t>+1}</a:t>
              </a:r>
              <a:endParaRPr lang="en-US" altLang="zh-CN" sz="1400" b="1" baseline="-25000">
                <a:solidFill>
                  <a:srgbClr val="000000"/>
                </a:solidFill>
                <a:latin typeface="Times New Roman" panose="02020603050405020304" pitchFamily="18" charset="0"/>
              </a:endParaRPr>
            </a:p>
          </p:txBody>
        </p:sp>
      </p:grpSp>
      <p:sp>
        <p:nvSpPr>
          <p:cNvPr id="209932" name="Text Box 64">
            <a:extLst>
              <a:ext uri="{FF2B5EF4-FFF2-40B4-BE49-F238E27FC236}">
                <a16:creationId xmlns:a16="http://schemas.microsoft.com/office/drawing/2014/main" id="{69112B4F-E480-E522-92D7-641CADB10ED1}"/>
              </a:ext>
            </a:extLst>
          </p:cNvPr>
          <p:cNvSpPr txBox="1">
            <a:spLocks noChangeArrowheads="1"/>
          </p:cNvSpPr>
          <p:nvPr/>
        </p:nvSpPr>
        <p:spPr bwMode="auto">
          <a:xfrm>
            <a:off x="2051050" y="5589588"/>
            <a:ext cx="4537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a:t>
            </a:r>
          </a:p>
        </p:txBody>
      </p:sp>
      <p:sp>
        <p:nvSpPr>
          <p:cNvPr id="209933" name="Text Box 65">
            <a:extLst>
              <a:ext uri="{FF2B5EF4-FFF2-40B4-BE49-F238E27FC236}">
                <a16:creationId xmlns:a16="http://schemas.microsoft.com/office/drawing/2014/main" id="{89954AA6-DE11-5F20-7318-7D25EC8E9555}"/>
              </a:ext>
            </a:extLst>
          </p:cNvPr>
          <p:cNvSpPr txBox="1">
            <a:spLocks noChangeArrowheads="1"/>
          </p:cNvSpPr>
          <p:nvPr/>
        </p:nvSpPr>
        <p:spPr bwMode="auto">
          <a:xfrm>
            <a:off x="2051050" y="5949950"/>
            <a:ext cx="3960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a:t>
            </a:r>
          </a:p>
        </p:txBody>
      </p:sp>
      <p:sp>
        <p:nvSpPr>
          <p:cNvPr id="293954" name="Text Box 66">
            <a:extLst>
              <a:ext uri="{FF2B5EF4-FFF2-40B4-BE49-F238E27FC236}">
                <a16:creationId xmlns:a16="http://schemas.microsoft.com/office/drawing/2014/main" id="{606A51D7-D6C2-9B73-49FD-4D7EDD99C03A}"/>
              </a:ext>
            </a:extLst>
          </p:cNvPr>
          <p:cNvSpPr txBox="1">
            <a:spLocks noChangeArrowheads="1"/>
          </p:cNvSpPr>
          <p:nvPr/>
        </p:nvSpPr>
        <p:spPr bwMode="auto">
          <a:xfrm>
            <a:off x="2051050" y="6308725"/>
            <a:ext cx="2808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AU</a:t>
            </a:r>
            <a:r>
              <a:rPr lang="en-US" altLang="zh-CN" sz="1400" b="1" baseline="-25000">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Kc,v</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5</a:t>
            </a:r>
            <a:r>
              <a:rPr lang="en-US" altLang="zh-CN" sz="1400" b="1">
                <a:solidFill>
                  <a:srgbClr val="000000"/>
                </a:solidFill>
                <a:latin typeface="Times New Roman" panose="02020603050405020304" pitchFamily="18" charset="0"/>
              </a:rPr>
              <a:t>}</a:t>
            </a:r>
          </a:p>
        </p:txBody>
      </p:sp>
      <p:grpSp>
        <p:nvGrpSpPr>
          <p:cNvPr id="293955" name="Group 67">
            <a:extLst>
              <a:ext uri="{FF2B5EF4-FFF2-40B4-BE49-F238E27FC236}">
                <a16:creationId xmlns:a16="http://schemas.microsoft.com/office/drawing/2014/main" id="{947C8573-DD13-0C89-5685-A80111EF580F}"/>
              </a:ext>
            </a:extLst>
          </p:cNvPr>
          <p:cNvGrpSpPr>
            <a:grpSpLocks/>
          </p:cNvGrpSpPr>
          <p:nvPr/>
        </p:nvGrpSpPr>
        <p:grpSpPr bwMode="auto">
          <a:xfrm>
            <a:off x="1189038" y="1125538"/>
            <a:ext cx="6767512" cy="5473700"/>
            <a:chOff x="749" y="709"/>
            <a:chExt cx="4263" cy="3448"/>
          </a:xfrm>
        </p:grpSpPr>
        <p:sp>
          <p:nvSpPr>
            <p:cNvPr id="209936" name="Oval 68">
              <a:extLst>
                <a:ext uri="{FF2B5EF4-FFF2-40B4-BE49-F238E27FC236}">
                  <a16:creationId xmlns:a16="http://schemas.microsoft.com/office/drawing/2014/main" id="{F0B59B2E-1527-6BF6-1D3A-6DD27111CDE5}"/>
                </a:ext>
              </a:extLst>
            </p:cNvPr>
            <p:cNvSpPr>
              <a:spLocks noChangeArrowheads="1"/>
            </p:cNvSpPr>
            <p:nvPr/>
          </p:nvSpPr>
          <p:spPr bwMode="auto">
            <a:xfrm>
              <a:off x="883" y="3521"/>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9937" name="Oval 69">
              <a:extLst>
                <a:ext uri="{FF2B5EF4-FFF2-40B4-BE49-F238E27FC236}">
                  <a16:creationId xmlns:a16="http://schemas.microsoft.com/office/drawing/2014/main" id="{8AA1048A-C283-4193-465D-385D0BBC8EBF}"/>
                </a:ext>
              </a:extLst>
            </p:cNvPr>
            <p:cNvSpPr>
              <a:spLocks noChangeArrowheads="1"/>
            </p:cNvSpPr>
            <p:nvPr/>
          </p:nvSpPr>
          <p:spPr bwMode="auto">
            <a:xfrm>
              <a:off x="929" y="75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09938" name="Oval 70">
              <a:extLst>
                <a:ext uri="{FF2B5EF4-FFF2-40B4-BE49-F238E27FC236}">
                  <a16:creationId xmlns:a16="http://schemas.microsoft.com/office/drawing/2014/main" id="{514DAC25-598E-582C-64D7-452343054EA9}"/>
                </a:ext>
              </a:extLst>
            </p:cNvPr>
            <p:cNvSpPr>
              <a:spLocks noChangeArrowheads="1"/>
            </p:cNvSpPr>
            <p:nvPr/>
          </p:nvSpPr>
          <p:spPr bwMode="auto">
            <a:xfrm>
              <a:off x="3469"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9939" name="Oval 71">
              <a:extLst>
                <a:ext uri="{FF2B5EF4-FFF2-40B4-BE49-F238E27FC236}">
                  <a16:creationId xmlns:a16="http://schemas.microsoft.com/office/drawing/2014/main" id="{079F06B9-948F-02FE-66EA-F11ED3C3A7A4}"/>
                </a:ext>
              </a:extLst>
            </p:cNvPr>
            <p:cNvSpPr>
              <a:spLocks noChangeArrowheads="1"/>
            </p:cNvSpPr>
            <p:nvPr/>
          </p:nvSpPr>
          <p:spPr bwMode="auto">
            <a:xfrm>
              <a:off x="4739" y="3158"/>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09940" name="Oval 72">
              <a:extLst>
                <a:ext uri="{FF2B5EF4-FFF2-40B4-BE49-F238E27FC236}">
                  <a16:creationId xmlns:a16="http://schemas.microsoft.com/office/drawing/2014/main" id="{1DF6CA56-55A4-13FB-BE4F-41443B07C965}"/>
                </a:ext>
              </a:extLst>
            </p:cNvPr>
            <p:cNvSpPr>
              <a:spLocks noChangeArrowheads="1"/>
            </p:cNvSpPr>
            <p:nvPr/>
          </p:nvSpPr>
          <p:spPr bwMode="auto">
            <a:xfrm>
              <a:off x="2154"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09941" name="Oval 73">
              <a:extLst>
                <a:ext uri="{FF2B5EF4-FFF2-40B4-BE49-F238E27FC236}">
                  <a16:creationId xmlns:a16="http://schemas.microsoft.com/office/drawing/2014/main" id="{B6E4A906-7910-73A0-9EC4-7181B13AB3DA}"/>
                </a:ext>
              </a:extLst>
            </p:cNvPr>
            <p:cNvSpPr>
              <a:spLocks noChangeArrowheads="1"/>
            </p:cNvSpPr>
            <p:nvPr/>
          </p:nvSpPr>
          <p:spPr bwMode="auto">
            <a:xfrm>
              <a:off x="4694"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09942" name="Oval 74">
              <a:extLst>
                <a:ext uri="{FF2B5EF4-FFF2-40B4-BE49-F238E27FC236}">
                  <a16:creationId xmlns:a16="http://schemas.microsoft.com/office/drawing/2014/main" id="{950F4D25-48C2-1168-A75A-1F01BFE8134C}"/>
                </a:ext>
              </a:extLst>
            </p:cNvPr>
            <p:cNvSpPr>
              <a:spLocks noChangeArrowheads="1"/>
            </p:cNvSpPr>
            <p:nvPr/>
          </p:nvSpPr>
          <p:spPr bwMode="auto">
            <a:xfrm>
              <a:off x="749" y="388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p>
          </p:txBody>
        </p:sp>
        <p:sp>
          <p:nvSpPr>
            <p:cNvPr id="209943" name="Oval 75">
              <a:extLst>
                <a:ext uri="{FF2B5EF4-FFF2-40B4-BE49-F238E27FC236}">
                  <a16:creationId xmlns:a16="http://schemas.microsoft.com/office/drawing/2014/main" id="{E516CF5A-3BAD-1485-68D1-EFEA2FF260F9}"/>
                </a:ext>
              </a:extLst>
            </p:cNvPr>
            <p:cNvSpPr>
              <a:spLocks noChangeArrowheads="1"/>
            </p:cNvSpPr>
            <p:nvPr/>
          </p:nvSpPr>
          <p:spPr bwMode="auto">
            <a:xfrm>
              <a:off x="1066" y="388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3955"/>
                                        </p:tgtEl>
                                        <p:attrNameLst>
                                          <p:attrName>style.visibility</p:attrName>
                                        </p:attrNameLst>
                                      </p:cBhvr>
                                      <p:to>
                                        <p:strVal val="visible"/>
                                      </p:to>
                                    </p:set>
                                    <p:anim calcmode="lin" valueType="num">
                                      <p:cBhvr additive="base">
                                        <p:cTn id="7" dur="500" fill="hold"/>
                                        <p:tgtEl>
                                          <p:spTgt spid="293955"/>
                                        </p:tgtEl>
                                        <p:attrNameLst>
                                          <p:attrName>ppt_x</p:attrName>
                                        </p:attrNameLst>
                                      </p:cBhvr>
                                      <p:tavLst>
                                        <p:tav tm="0">
                                          <p:val>
                                            <p:strVal val="#ppt_x"/>
                                          </p:val>
                                        </p:tav>
                                        <p:tav tm="100000">
                                          <p:val>
                                            <p:strVal val="#ppt_x"/>
                                          </p:val>
                                        </p:tav>
                                      </p:tavLst>
                                    </p:anim>
                                    <p:anim calcmode="lin" valueType="num">
                                      <p:cBhvr additive="base">
                                        <p:cTn id="8" dur="500" fill="hold"/>
                                        <p:tgtEl>
                                          <p:spTgt spid="2939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3946"/>
                                        </p:tgtEl>
                                        <p:attrNameLst>
                                          <p:attrName>style.visibility</p:attrName>
                                        </p:attrNameLst>
                                      </p:cBhvr>
                                      <p:to>
                                        <p:strVal val="visible"/>
                                      </p:to>
                                    </p:set>
                                    <p:anim calcmode="lin" valueType="num">
                                      <p:cBhvr additive="base">
                                        <p:cTn id="13" dur="500" fill="hold"/>
                                        <p:tgtEl>
                                          <p:spTgt spid="293946"/>
                                        </p:tgtEl>
                                        <p:attrNameLst>
                                          <p:attrName>ppt_x</p:attrName>
                                        </p:attrNameLst>
                                      </p:cBhvr>
                                      <p:tavLst>
                                        <p:tav tm="0">
                                          <p:val>
                                            <p:strVal val="0-#ppt_w/2"/>
                                          </p:val>
                                        </p:tav>
                                        <p:tav tm="100000">
                                          <p:val>
                                            <p:strVal val="#ppt_x"/>
                                          </p:val>
                                        </p:tav>
                                      </p:tavLst>
                                    </p:anim>
                                    <p:anim calcmode="lin" valueType="num">
                                      <p:cBhvr additive="base">
                                        <p:cTn id="14" dur="500" fill="hold"/>
                                        <p:tgtEl>
                                          <p:spTgt spid="2939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3954"/>
                                        </p:tgtEl>
                                        <p:attrNameLst>
                                          <p:attrName>style.visibility</p:attrName>
                                        </p:attrNameLst>
                                      </p:cBhvr>
                                      <p:to>
                                        <p:strVal val="visible"/>
                                      </p:to>
                                    </p:set>
                                    <p:anim calcmode="lin" valueType="num">
                                      <p:cBhvr additive="base">
                                        <p:cTn id="19" dur="500" fill="hold"/>
                                        <p:tgtEl>
                                          <p:spTgt spid="293954"/>
                                        </p:tgtEl>
                                        <p:attrNameLst>
                                          <p:attrName>ppt_x</p:attrName>
                                        </p:attrNameLst>
                                      </p:cBhvr>
                                      <p:tavLst>
                                        <p:tav tm="0">
                                          <p:val>
                                            <p:strVal val="#ppt_x"/>
                                          </p:val>
                                        </p:tav>
                                        <p:tav tm="100000">
                                          <p:val>
                                            <p:strVal val="#ppt_x"/>
                                          </p:val>
                                        </p:tav>
                                      </p:tavLst>
                                    </p:anim>
                                    <p:anim calcmode="lin" valueType="num">
                                      <p:cBhvr additive="base">
                                        <p:cTn id="20" dur="500" fill="hold"/>
                                        <p:tgtEl>
                                          <p:spTgt spid="29395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93949"/>
                                        </p:tgtEl>
                                        <p:attrNameLst>
                                          <p:attrName>style.visibility</p:attrName>
                                        </p:attrNameLst>
                                      </p:cBhvr>
                                      <p:to>
                                        <p:strVal val="visible"/>
                                      </p:to>
                                    </p:set>
                                    <p:anim calcmode="lin" valueType="num">
                                      <p:cBhvr additive="base">
                                        <p:cTn id="25" dur="500" fill="hold"/>
                                        <p:tgtEl>
                                          <p:spTgt spid="293949"/>
                                        </p:tgtEl>
                                        <p:attrNameLst>
                                          <p:attrName>ppt_x</p:attrName>
                                        </p:attrNameLst>
                                      </p:cBhvr>
                                      <p:tavLst>
                                        <p:tav tm="0">
                                          <p:val>
                                            <p:strVal val="1+#ppt_w/2"/>
                                          </p:val>
                                        </p:tav>
                                        <p:tav tm="100000">
                                          <p:val>
                                            <p:strVal val="#ppt_x"/>
                                          </p:val>
                                        </p:tav>
                                      </p:tavLst>
                                    </p:anim>
                                    <p:anim calcmode="lin" valueType="num">
                                      <p:cBhvr additive="base">
                                        <p:cTn id="26" dur="500" fill="hold"/>
                                        <p:tgtEl>
                                          <p:spTgt spid="293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5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a:extLst>
              <a:ext uri="{FF2B5EF4-FFF2-40B4-BE49-F238E27FC236}">
                <a16:creationId xmlns:a16="http://schemas.microsoft.com/office/drawing/2014/main" id="{106D5312-6040-1004-4938-C1BC6A488E1F}"/>
              </a:ext>
            </a:extLst>
          </p:cNvPr>
          <p:cNvSpPr>
            <a:spLocks noGrp="1" noChangeArrowheads="1"/>
          </p:cNvSpPr>
          <p:nvPr>
            <p:ph type="title"/>
          </p:nvPr>
        </p:nvSpPr>
        <p:spPr>
          <a:xfrm>
            <a:off x="457200" y="122238"/>
            <a:ext cx="7543800" cy="642937"/>
          </a:xfrm>
        </p:spPr>
        <p:txBody>
          <a:bodyPr/>
          <a:lstStyle/>
          <a:p>
            <a:pPr eaLnBrk="1" hangingPunct="1"/>
            <a:r>
              <a:rPr lang="en-US" altLang="zh-CN" sz="2800">
                <a:latin typeface="Times New Roman" panose="02020603050405020304" pitchFamily="18" charset="0"/>
              </a:rPr>
              <a:t>Kerberos V4</a:t>
            </a:r>
            <a:r>
              <a:rPr lang="zh-CN" altLang="en-US" sz="2800">
                <a:latin typeface="Times New Roman" panose="02020603050405020304" pitchFamily="18" charset="0"/>
              </a:rPr>
              <a:t>协议描述：共享密钥及会话密钥</a:t>
            </a:r>
          </a:p>
        </p:txBody>
      </p:sp>
      <p:grpSp>
        <p:nvGrpSpPr>
          <p:cNvPr id="211970" name="Group 3">
            <a:extLst>
              <a:ext uri="{FF2B5EF4-FFF2-40B4-BE49-F238E27FC236}">
                <a16:creationId xmlns:a16="http://schemas.microsoft.com/office/drawing/2014/main" id="{4249F2A8-9792-12F3-772C-258C5EB955A1}"/>
              </a:ext>
            </a:extLst>
          </p:cNvPr>
          <p:cNvGrpSpPr>
            <a:grpSpLocks/>
          </p:cNvGrpSpPr>
          <p:nvPr/>
        </p:nvGrpSpPr>
        <p:grpSpPr bwMode="auto">
          <a:xfrm>
            <a:off x="6011863" y="1125538"/>
            <a:ext cx="1512887" cy="1114425"/>
            <a:chOff x="3107" y="709"/>
            <a:chExt cx="953" cy="702"/>
          </a:xfrm>
        </p:grpSpPr>
        <p:sp>
          <p:nvSpPr>
            <p:cNvPr id="212026" name="Line 4">
              <a:extLst>
                <a:ext uri="{FF2B5EF4-FFF2-40B4-BE49-F238E27FC236}">
                  <a16:creationId xmlns:a16="http://schemas.microsoft.com/office/drawing/2014/main" id="{8B6A8880-D99F-11F9-BFFA-F4233F0AA701}"/>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7" name="Line 5">
              <a:extLst>
                <a:ext uri="{FF2B5EF4-FFF2-40B4-BE49-F238E27FC236}">
                  <a16:creationId xmlns:a16="http://schemas.microsoft.com/office/drawing/2014/main" id="{D0E75D49-B5A8-BD27-C855-BD74034A8F88}"/>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8" name="Line 6">
              <a:extLst>
                <a:ext uri="{FF2B5EF4-FFF2-40B4-BE49-F238E27FC236}">
                  <a16:creationId xmlns:a16="http://schemas.microsoft.com/office/drawing/2014/main" id="{A76192AE-9688-279C-78B2-0146C0E461D1}"/>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9" name="Line 7">
              <a:extLst>
                <a:ext uri="{FF2B5EF4-FFF2-40B4-BE49-F238E27FC236}">
                  <a16:creationId xmlns:a16="http://schemas.microsoft.com/office/drawing/2014/main" id="{3C6F6B3C-A3B3-6057-A672-3831DED918CF}"/>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0" name="Line 8">
              <a:extLst>
                <a:ext uri="{FF2B5EF4-FFF2-40B4-BE49-F238E27FC236}">
                  <a16:creationId xmlns:a16="http://schemas.microsoft.com/office/drawing/2014/main" id="{10F0D505-136C-571D-9382-DA3D30AC749B}"/>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1" name="Line 9">
              <a:extLst>
                <a:ext uri="{FF2B5EF4-FFF2-40B4-BE49-F238E27FC236}">
                  <a16:creationId xmlns:a16="http://schemas.microsoft.com/office/drawing/2014/main" id="{2853AAB3-4F3F-91EE-FCEA-20A9CD27C14C}"/>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2" name="Line 10">
              <a:extLst>
                <a:ext uri="{FF2B5EF4-FFF2-40B4-BE49-F238E27FC236}">
                  <a16:creationId xmlns:a16="http://schemas.microsoft.com/office/drawing/2014/main" id="{813B6978-44F2-6744-1EBE-12C485701221}"/>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3" name="Line 11">
              <a:extLst>
                <a:ext uri="{FF2B5EF4-FFF2-40B4-BE49-F238E27FC236}">
                  <a16:creationId xmlns:a16="http://schemas.microsoft.com/office/drawing/2014/main" id="{D28AECA3-3642-247C-B440-BAEC2A9726CE}"/>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4" name="Line 12">
              <a:extLst>
                <a:ext uri="{FF2B5EF4-FFF2-40B4-BE49-F238E27FC236}">
                  <a16:creationId xmlns:a16="http://schemas.microsoft.com/office/drawing/2014/main" id="{17A7C896-1308-2B77-4579-28AEAE4D3ECC}"/>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5" name="Line 13">
              <a:extLst>
                <a:ext uri="{FF2B5EF4-FFF2-40B4-BE49-F238E27FC236}">
                  <a16:creationId xmlns:a16="http://schemas.microsoft.com/office/drawing/2014/main" id="{E2F63759-F7F7-BC60-E78F-1F374E7E4FEE}"/>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6" name="Line 14">
              <a:extLst>
                <a:ext uri="{FF2B5EF4-FFF2-40B4-BE49-F238E27FC236}">
                  <a16:creationId xmlns:a16="http://schemas.microsoft.com/office/drawing/2014/main" id="{BD79945E-4309-461A-E681-171FB7BE5D12}"/>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7" name="Line 15">
              <a:extLst>
                <a:ext uri="{FF2B5EF4-FFF2-40B4-BE49-F238E27FC236}">
                  <a16:creationId xmlns:a16="http://schemas.microsoft.com/office/drawing/2014/main" id="{85758D5C-1F33-989B-6669-8C553C740652}"/>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8" name="Line 16">
              <a:extLst>
                <a:ext uri="{FF2B5EF4-FFF2-40B4-BE49-F238E27FC236}">
                  <a16:creationId xmlns:a16="http://schemas.microsoft.com/office/drawing/2014/main" id="{2E6D4A41-A634-E14E-C826-B010C87D6CFA}"/>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39" name="Line 17">
              <a:extLst>
                <a:ext uri="{FF2B5EF4-FFF2-40B4-BE49-F238E27FC236}">
                  <a16:creationId xmlns:a16="http://schemas.microsoft.com/office/drawing/2014/main" id="{4B6B9ED7-EB91-0848-4BA1-EF2162EC07DF}"/>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1971" name="Text Box 18">
            <a:extLst>
              <a:ext uri="{FF2B5EF4-FFF2-40B4-BE49-F238E27FC236}">
                <a16:creationId xmlns:a16="http://schemas.microsoft.com/office/drawing/2014/main" id="{FB0EE606-2F83-0732-43F9-2E54435903FC}"/>
              </a:ext>
            </a:extLst>
          </p:cNvPr>
          <p:cNvSpPr txBox="1">
            <a:spLocks noChangeArrowheads="1"/>
          </p:cNvSpPr>
          <p:nvPr/>
        </p:nvSpPr>
        <p:spPr bwMode="auto">
          <a:xfrm>
            <a:off x="5795963" y="2205038"/>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211972" name="Group 19">
            <a:extLst>
              <a:ext uri="{FF2B5EF4-FFF2-40B4-BE49-F238E27FC236}">
                <a16:creationId xmlns:a16="http://schemas.microsoft.com/office/drawing/2014/main" id="{E5B4D2BF-8DA9-943C-A0EB-2BEE2B262334}"/>
              </a:ext>
            </a:extLst>
          </p:cNvPr>
          <p:cNvGrpSpPr>
            <a:grpSpLocks/>
          </p:cNvGrpSpPr>
          <p:nvPr/>
        </p:nvGrpSpPr>
        <p:grpSpPr bwMode="auto">
          <a:xfrm>
            <a:off x="6154738" y="4365625"/>
            <a:ext cx="1512887" cy="1081088"/>
            <a:chOff x="3515" y="2931"/>
            <a:chExt cx="953" cy="681"/>
          </a:xfrm>
        </p:grpSpPr>
        <p:sp>
          <p:nvSpPr>
            <p:cNvPr id="212012" name="Line 20">
              <a:extLst>
                <a:ext uri="{FF2B5EF4-FFF2-40B4-BE49-F238E27FC236}">
                  <a16:creationId xmlns:a16="http://schemas.microsoft.com/office/drawing/2014/main" id="{BC2BB882-3352-25FC-3C58-ABE723F422B8}"/>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3" name="Line 21">
              <a:extLst>
                <a:ext uri="{FF2B5EF4-FFF2-40B4-BE49-F238E27FC236}">
                  <a16:creationId xmlns:a16="http://schemas.microsoft.com/office/drawing/2014/main" id="{224DCEDD-3678-CE62-0D16-6D1D49F49729}"/>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4" name="Line 22">
              <a:extLst>
                <a:ext uri="{FF2B5EF4-FFF2-40B4-BE49-F238E27FC236}">
                  <a16:creationId xmlns:a16="http://schemas.microsoft.com/office/drawing/2014/main" id="{61D2EC33-834D-099D-8012-21783F902B90}"/>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5" name="Line 23">
              <a:extLst>
                <a:ext uri="{FF2B5EF4-FFF2-40B4-BE49-F238E27FC236}">
                  <a16:creationId xmlns:a16="http://schemas.microsoft.com/office/drawing/2014/main" id="{0BD22452-6C65-77D7-712D-708338636094}"/>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6" name="Line 24">
              <a:extLst>
                <a:ext uri="{FF2B5EF4-FFF2-40B4-BE49-F238E27FC236}">
                  <a16:creationId xmlns:a16="http://schemas.microsoft.com/office/drawing/2014/main" id="{BC8E85A1-3422-818F-DD89-B6D042FF9A5D}"/>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7" name="Line 25">
              <a:extLst>
                <a:ext uri="{FF2B5EF4-FFF2-40B4-BE49-F238E27FC236}">
                  <a16:creationId xmlns:a16="http://schemas.microsoft.com/office/drawing/2014/main" id="{E738254F-40F1-7FD8-4F97-A1157D9B2023}"/>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8" name="Line 26">
              <a:extLst>
                <a:ext uri="{FF2B5EF4-FFF2-40B4-BE49-F238E27FC236}">
                  <a16:creationId xmlns:a16="http://schemas.microsoft.com/office/drawing/2014/main" id="{CD3CA8FA-2C7C-6286-2EC5-F668DDDBB48F}"/>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9" name="Line 27">
              <a:extLst>
                <a:ext uri="{FF2B5EF4-FFF2-40B4-BE49-F238E27FC236}">
                  <a16:creationId xmlns:a16="http://schemas.microsoft.com/office/drawing/2014/main" id="{92FE936C-9410-9D97-BF4D-5771D579CAE3}"/>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0" name="Line 28">
              <a:extLst>
                <a:ext uri="{FF2B5EF4-FFF2-40B4-BE49-F238E27FC236}">
                  <a16:creationId xmlns:a16="http://schemas.microsoft.com/office/drawing/2014/main" id="{2FF1CAC2-7F01-2195-E890-A3DE9C391B67}"/>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1" name="Line 29">
              <a:extLst>
                <a:ext uri="{FF2B5EF4-FFF2-40B4-BE49-F238E27FC236}">
                  <a16:creationId xmlns:a16="http://schemas.microsoft.com/office/drawing/2014/main" id="{9AFF5628-D933-B9C5-FE62-3F5728BBE161}"/>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2" name="Line 30">
              <a:extLst>
                <a:ext uri="{FF2B5EF4-FFF2-40B4-BE49-F238E27FC236}">
                  <a16:creationId xmlns:a16="http://schemas.microsoft.com/office/drawing/2014/main" id="{14551F13-8FF1-8032-049E-C684BF955ADE}"/>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3" name="Line 31">
              <a:extLst>
                <a:ext uri="{FF2B5EF4-FFF2-40B4-BE49-F238E27FC236}">
                  <a16:creationId xmlns:a16="http://schemas.microsoft.com/office/drawing/2014/main" id="{7B8D47ED-89FC-B758-216E-6CCE20E38A4D}"/>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4" name="Line 32">
              <a:extLst>
                <a:ext uri="{FF2B5EF4-FFF2-40B4-BE49-F238E27FC236}">
                  <a16:creationId xmlns:a16="http://schemas.microsoft.com/office/drawing/2014/main" id="{CD301584-9704-69C8-43C4-DEA9E24D0267}"/>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25" name="Line 33">
              <a:extLst>
                <a:ext uri="{FF2B5EF4-FFF2-40B4-BE49-F238E27FC236}">
                  <a16:creationId xmlns:a16="http://schemas.microsoft.com/office/drawing/2014/main" id="{40E90236-87B2-52C1-CD8F-D2FB4EAC1A8C}"/>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1973" name="Text Box 34">
            <a:extLst>
              <a:ext uri="{FF2B5EF4-FFF2-40B4-BE49-F238E27FC236}">
                <a16:creationId xmlns:a16="http://schemas.microsoft.com/office/drawing/2014/main" id="{B70EA23B-EC24-A044-008F-0B94BC5B3FF6}"/>
              </a:ext>
            </a:extLst>
          </p:cNvPr>
          <p:cNvSpPr txBox="1">
            <a:spLocks noChangeArrowheads="1"/>
          </p:cNvSpPr>
          <p:nvPr/>
        </p:nvSpPr>
        <p:spPr bwMode="auto">
          <a:xfrm>
            <a:off x="5938838" y="55181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211974" name="Group 35">
            <a:extLst>
              <a:ext uri="{FF2B5EF4-FFF2-40B4-BE49-F238E27FC236}">
                <a16:creationId xmlns:a16="http://schemas.microsoft.com/office/drawing/2014/main" id="{D9270430-EED8-7FC7-24CD-0CA1A9734348}"/>
              </a:ext>
            </a:extLst>
          </p:cNvPr>
          <p:cNvGrpSpPr>
            <a:grpSpLocks/>
          </p:cNvGrpSpPr>
          <p:nvPr/>
        </p:nvGrpSpPr>
        <p:grpSpPr bwMode="auto">
          <a:xfrm>
            <a:off x="1979613" y="4221163"/>
            <a:ext cx="863600" cy="1008062"/>
            <a:chOff x="930" y="1933"/>
            <a:chExt cx="499" cy="817"/>
          </a:xfrm>
        </p:grpSpPr>
        <p:sp>
          <p:nvSpPr>
            <p:cNvPr id="212007" name="Oval 36">
              <a:extLst>
                <a:ext uri="{FF2B5EF4-FFF2-40B4-BE49-F238E27FC236}">
                  <a16:creationId xmlns:a16="http://schemas.microsoft.com/office/drawing/2014/main" id="{77786F8C-A38F-85F2-4438-8C7E7DF8E3A8}"/>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008" name="Line 37">
              <a:extLst>
                <a:ext uri="{FF2B5EF4-FFF2-40B4-BE49-F238E27FC236}">
                  <a16:creationId xmlns:a16="http://schemas.microsoft.com/office/drawing/2014/main" id="{FB03CF32-283A-A42A-21A2-994A6177CE72}"/>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9" name="Line 38">
              <a:extLst>
                <a:ext uri="{FF2B5EF4-FFF2-40B4-BE49-F238E27FC236}">
                  <a16:creationId xmlns:a16="http://schemas.microsoft.com/office/drawing/2014/main" id="{C2A0D828-EB9E-BD73-BAF3-5ED48EEE310F}"/>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0" name="Line 39">
              <a:extLst>
                <a:ext uri="{FF2B5EF4-FFF2-40B4-BE49-F238E27FC236}">
                  <a16:creationId xmlns:a16="http://schemas.microsoft.com/office/drawing/2014/main" id="{FE59D328-C766-6D93-509D-FE0321A49572}"/>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11" name="Line 40">
              <a:extLst>
                <a:ext uri="{FF2B5EF4-FFF2-40B4-BE49-F238E27FC236}">
                  <a16:creationId xmlns:a16="http://schemas.microsoft.com/office/drawing/2014/main" id="{152A5D08-20B5-C27D-FCB0-B597A1EF150D}"/>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1975" name="Line 41">
            <a:extLst>
              <a:ext uri="{FF2B5EF4-FFF2-40B4-BE49-F238E27FC236}">
                <a16:creationId xmlns:a16="http://schemas.microsoft.com/office/drawing/2014/main" id="{EEC1D3E3-99CF-03DB-2462-B217641E404A}"/>
              </a:ext>
            </a:extLst>
          </p:cNvPr>
          <p:cNvSpPr>
            <a:spLocks noChangeShapeType="1"/>
          </p:cNvSpPr>
          <p:nvPr/>
        </p:nvSpPr>
        <p:spPr bwMode="auto">
          <a:xfrm flipV="1">
            <a:off x="2627313" y="2492375"/>
            <a:ext cx="0" cy="165735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1976" name="Text Box 42">
            <a:extLst>
              <a:ext uri="{FF2B5EF4-FFF2-40B4-BE49-F238E27FC236}">
                <a16:creationId xmlns:a16="http://schemas.microsoft.com/office/drawing/2014/main" id="{73CE44C5-1D99-10E8-8EFF-CF23C94C13BE}"/>
              </a:ext>
            </a:extLst>
          </p:cNvPr>
          <p:cNvSpPr txBox="1">
            <a:spLocks noChangeArrowheads="1"/>
          </p:cNvSpPr>
          <p:nvPr/>
        </p:nvSpPr>
        <p:spPr bwMode="auto">
          <a:xfrm>
            <a:off x="2554288" y="2852738"/>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endParaRPr lang="en-US" altLang="zh-CN" sz="1400" b="1">
              <a:solidFill>
                <a:srgbClr val="000000"/>
              </a:solidFill>
              <a:latin typeface="Times New Roman" panose="02020603050405020304" pitchFamily="18" charset="0"/>
            </a:endParaRPr>
          </a:p>
        </p:txBody>
      </p:sp>
      <p:grpSp>
        <p:nvGrpSpPr>
          <p:cNvPr id="211977" name="Group 43">
            <a:extLst>
              <a:ext uri="{FF2B5EF4-FFF2-40B4-BE49-F238E27FC236}">
                <a16:creationId xmlns:a16="http://schemas.microsoft.com/office/drawing/2014/main" id="{7A1CB508-7BA9-FFDB-DB9E-C80F33F5AE59}"/>
              </a:ext>
            </a:extLst>
          </p:cNvPr>
          <p:cNvGrpSpPr>
            <a:grpSpLocks/>
          </p:cNvGrpSpPr>
          <p:nvPr/>
        </p:nvGrpSpPr>
        <p:grpSpPr bwMode="auto">
          <a:xfrm>
            <a:off x="1979613" y="1125538"/>
            <a:ext cx="1512887" cy="1081087"/>
            <a:chOff x="2064" y="618"/>
            <a:chExt cx="953" cy="681"/>
          </a:xfrm>
        </p:grpSpPr>
        <p:sp>
          <p:nvSpPr>
            <p:cNvPr id="211993" name="Line 44">
              <a:extLst>
                <a:ext uri="{FF2B5EF4-FFF2-40B4-BE49-F238E27FC236}">
                  <a16:creationId xmlns:a16="http://schemas.microsoft.com/office/drawing/2014/main" id="{D167420B-A911-51C1-3A01-708546AF2608}"/>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994" name="Line 45">
              <a:extLst>
                <a:ext uri="{FF2B5EF4-FFF2-40B4-BE49-F238E27FC236}">
                  <a16:creationId xmlns:a16="http://schemas.microsoft.com/office/drawing/2014/main" id="{7E7AFCE1-CF7C-0152-4DB5-6B159FF790BF}"/>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995" name="Line 46">
              <a:extLst>
                <a:ext uri="{FF2B5EF4-FFF2-40B4-BE49-F238E27FC236}">
                  <a16:creationId xmlns:a16="http://schemas.microsoft.com/office/drawing/2014/main" id="{1763895E-8E1E-41F0-AA60-8BB8389AA66F}"/>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996" name="Line 47">
              <a:extLst>
                <a:ext uri="{FF2B5EF4-FFF2-40B4-BE49-F238E27FC236}">
                  <a16:creationId xmlns:a16="http://schemas.microsoft.com/office/drawing/2014/main" id="{A4C0318E-7307-FECF-CCF8-64974432EB91}"/>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997" name="Line 48">
              <a:extLst>
                <a:ext uri="{FF2B5EF4-FFF2-40B4-BE49-F238E27FC236}">
                  <a16:creationId xmlns:a16="http://schemas.microsoft.com/office/drawing/2014/main" id="{66220FD1-AB27-3450-1699-DE73470A0E9F}"/>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998" name="Line 49">
              <a:extLst>
                <a:ext uri="{FF2B5EF4-FFF2-40B4-BE49-F238E27FC236}">
                  <a16:creationId xmlns:a16="http://schemas.microsoft.com/office/drawing/2014/main" id="{0F9ABC28-EB7C-CAE6-F304-7E81EEFBAD31}"/>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999" name="Line 50">
              <a:extLst>
                <a:ext uri="{FF2B5EF4-FFF2-40B4-BE49-F238E27FC236}">
                  <a16:creationId xmlns:a16="http://schemas.microsoft.com/office/drawing/2014/main" id="{60B41902-DF03-CA0E-A548-B4E717ECD627}"/>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0" name="Line 51">
              <a:extLst>
                <a:ext uri="{FF2B5EF4-FFF2-40B4-BE49-F238E27FC236}">
                  <a16:creationId xmlns:a16="http://schemas.microsoft.com/office/drawing/2014/main" id="{7B51908D-A1B5-C504-F351-23D67FFD7567}"/>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1" name="Line 52">
              <a:extLst>
                <a:ext uri="{FF2B5EF4-FFF2-40B4-BE49-F238E27FC236}">
                  <a16:creationId xmlns:a16="http://schemas.microsoft.com/office/drawing/2014/main" id="{FD893219-6B97-A1BB-8222-3B57F933C1E0}"/>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2" name="Line 53">
              <a:extLst>
                <a:ext uri="{FF2B5EF4-FFF2-40B4-BE49-F238E27FC236}">
                  <a16:creationId xmlns:a16="http://schemas.microsoft.com/office/drawing/2014/main" id="{9F22DADC-BD04-44BB-9BD5-3D6D29636DD1}"/>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3" name="Line 54">
              <a:extLst>
                <a:ext uri="{FF2B5EF4-FFF2-40B4-BE49-F238E27FC236}">
                  <a16:creationId xmlns:a16="http://schemas.microsoft.com/office/drawing/2014/main" id="{1C6FCFC7-B87F-AB4E-0C60-72901499CF72}"/>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4" name="Line 55">
              <a:extLst>
                <a:ext uri="{FF2B5EF4-FFF2-40B4-BE49-F238E27FC236}">
                  <a16:creationId xmlns:a16="http://schemas.microsoft.com/office/drawing/2014/main" id="{75F6485F-47D1-D891-4E4E-D36A016AF768}"/>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5" name="Line 56">
              <a:extLst>
                <a:ext uri="{FF2B5EF4-FFF2-40B4-BE49-F238E27FC236}">
                  <a16:creationId xmlns:a16="http://schemas.microsoft.com/office/drawing/2014/main" id="{F09752D2-CFF4-346B-07C0-D000A8931C41}"/>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2006" name="Line 57">
              <a:extLst>
                <a:ext uri="{FF2B5EF4-FFF2-40B4-BE49-F238E27FC236}">
                  <a16:creationId xmlns:a16="http://schemas.microsoft.com/office/drawing/2014/main" id="{156C9D44-29C2-D2E9-F1BB-C6D39CDB92CE}"/>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1978" name="Line 58">
            <a:extLst>
              <a:ext uri="{FF2B5EF4-FFF2-40B4-BE49-F238E27FC236}">
                <a16:creationId xmlns:a16="http://schemas.microsoft.com/office/drawing/2014/main" id="{6EFFF544-9D00-81D4-35EA-F6F320DB838D}"/>
              </a:ext>
            </a:extLst>
          </p:cNvPr>
          <p:cNvSpPr>
            <a:spLocks noChangeShapeType="1"/>
          </p:cNvSpPr>
          <p:nvPr/>
        </p:nvSpPr>
        <p:spPr bwMode="auto">
          <a:xfrm>
            <a:off x="3203575" y="5013325"/>
            <a:ext cx="2879725" cy="0"/>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1979" name="Text Box 59">
            <a:extLst>
              <a:ext uri="{FF2B5EF4-FFF2-40B4-BE49-F238E27FC236}">
                <a16:creationId xmlns:a16="http://schemas.microsoft.com/office/drawing/2014/main" id="{09ABD283-08D2-2DBE-DC70-F2954535AF58}"/>
              </a:ext>
            </a:extLst>
          </p:cNvPr>
          <p:cNvSpPr txBox="1">
            <a:spLocks noChangeArrowheads="1"/>
          </p:cNvSpPr>
          <p:nvPr/>
        </p:nvSpPr>
        <p:spPr bwMode="auto">
          <a:xfrm>
            <a:off x="1619250" y="22050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211980" name="Text Box 60">
            <a:extLst>
              <a:ext uri="{FF2B5EF4-FFF2-40B4-BE49-F238E27FC236}">
                <a16:creationId xmlns:a16="http://schemas.microsoft.com/office/drawing/2014/main" id="{519EA3DD-387B-487E-11DF-A3A86D26E5CA}"/>
              </a:ext>
            </a:extLst>
          </p:cNvPr>
          <p:cNvSpPr txBox="1">
            <a:spLocks noChangeArrowheads="1"/>
          </p:cNvSpPr>
          <p:nvPr/>
        </p:nvSpPr>
        <p:spPr bwMode="auto">
          <a:xfrm>
            <a:off x="1619250" y="52292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sp>
        <p:nvSpPr>
          <p:cNvPr id="211981" name="Line 61">
            <a:extLst>
              <a:ext uri="{FF2B5EF4-FFF2-40B4-BE49-F238E27FC236}">
                <a16:creationId xmlns:a16="http://schemas.microsoft.com/office/drawing/2014/main" id="{3C3A1CD9-111D-2600-3AA6-69E9D6F8E6CC}"/>
              </a:ext>
            </a:extLst>
          </p:cNvPr>
          <p:cNvSpPr>
            <a:spLocks noChangeShapeType="1"/>
          </p:cNvSpPr>
          <p:nvPr/>
        </p:nvSpPr>
        <p:spPr bwMode="auto">
          <a:xfrm flipH="1">
            <a:off x="3059113" y="2708275"/>
            <a:ext cx="3024187" cy="2016125"/>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1982" name="Text Box 62">
            <a:extLst>
              <a:ext uri="{FF2B5EF4-FFF2-40B4-BE49-F238E27FC236}">
                <a16:creationId xmlns:a16="http://schemas.microsoft.com/office/drawing/2014/main" id="{339B9491-C139-7B9B-C7BA-162D6D6AB70B}"/>
              </a:ext>
            </a:extLst>
          </p:cNvPr>
          <p:cNvSpPr txBox="1">
            <a:spLocks noChangeArrowheads="1"/>
          </p:cNvSpPr>
          <p:nvPr/>
        </p:nvSpPr>
        <p:spPr bwMode="auto">
          <a:xfrm>
            <a:off x="3779838" y="3284538"/>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endParaRPr lang="en-US" altLang="zh-CN" sz="1400" b="1">
              <a:solidFill>
                <a:srgbClr val="000000"/>
              </a:solidFill>
              <a:latin typeface="Times New Roman" panose="02020603050405020304" pitchFamily="18" charset="0"/>
            </a:endParaRPr>
          </a:p>
        </p:txBody>
      </p:sp>
      <p:sp>
        <p:nvSpPr>
          <p:cNvPr id="211983" name="Text Box 63">
            <a:extLst>
              <a:ext uri="{FF2B5EF4-FFF2-40B4-BE49-F238E27FC236}">
                <a16:creationId xmlns:a16="http://schemas.microsoft.com/office/drawing/2014/main" id="{73668140-BA92-8A8D-25B7-5AF329051376}"/>
              </a:ext>
            </a:extLst>
          </p:cNvPr>
          <p:cNvSpPr txBox="1">
            <a:spLocks noChangeArrowheads="1"/>
          </p:cNvSpPr>
          <p:nvPr/>
        </p:nvSpPr>
        <p:spPr bwMode="auto">
          <a:xfrm>
            <a:off x="4427538" y="4581525"/>
            <a:ext cx="93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endParaRPr lang="en-US" altLang="zh-CN" sz="1400" b="1">
              <a:solidFill>
                <a:srgbClr val="000000"/>
              </a:solidFill>
              <a:latin typeface="Times New Roman" panose="02020603050405020304" pitchFamily="18" charset="0"/>
            </a:endParaRPr>
          </a:p>
        </p:txBody>
      </p:sp>
      <p:grpSp>
        <p:nvGrpSpPr>
          <p:cNvPr id="296000" name="Group 64">
            <a:extLst>
              <a:ext uri="{FF2B5EF4-FFF2-40B4-BE49-F238E27FC236}">
                <a16:creationId xmlns:a16="http://schemas.microsoft.com/office/drawing/2014/main" id="{738D63B3-482E-A3E7-8B8D-D95796C40607}"/>
              </a:ext>
            </a:extLst>
          </p:cNvPr>
          <p:cNvGrpSpPr>
            <a:grpSpLocks/>
          </p:cNvGrpSpPr>
          <p:nvPr/>
        </p:nvGrpSpPr>
        <p:grpSpPr bwMode="auto">
          <a:xfrm>
            <a:off x="1474788" y="1052513"/>
            <a:ext cx="6767512" cy="5473700"/>
            <a:chOff x="749" y="709"/>
            <a:chExt cx="4263" cy="3448"/>
          </a:xfrm>
        </p:grpSpPr>
        <p:sp>
          <p:nvSpPr>
            <p:cNvPr id="211985" name="Oval 65">
              <a:extLst>
                <a:ext uri="{FF2B5EF4-FFF2-40B4-BE49-F238E27FC236}">
                  <a16:creationId xmlns:a16="http://schemas.microsoft.com/office/drawing/2014/main" id="{BAB42535-EEB4-5F16-24BE-DBAD1961AA3D}"/>
                </a:ext>
              </a:extLst>
            </p:cNvPr>
            <p:cNvSpPr>
              <a:spLocks noChangeArrowheads="1"/>
            </p:cNvSpPr>
            <p:nvPr/>
          </p:nvSpPr>
          <p:spPr bwMode="auto">
            <a:xfrm>
              <a:off x="883" y="3521"/>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11986" name="Oval 66">
              <a:extLst>
                <a:ext uri="{FF2B5EF4-FFF2-40B4-BE49-F238E27FC236}">
                  <a16:creationId xmlns:a16="http://schemas.microsoft.com/office/drawing/2014/main" id="{3A60F2C9-6671-C7DE-966A-6E3E9FBD76F3}"/>
                </a:ext>
              </a:extLst>
            </p:cNvPr>
            <p:cNvSpPr>
              <a:spLocks noChangeArrowheads="1"/>
            </p:cNvSpPr>
            <p:nvPr/>
          </p:nvSpPr>
          <p:spPr bwMode="auto">
            <a:xfrm>
              <a:off x="929" y="75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11987" name="Oval 67">
              <a:extLst>
                <a:ext uri="{FF2B5EF4-FFF2-40B4-BE49-F238E27FC236}">
                  <a16:creationId xmlns:a16="http://schemas.microsoft.com/office/drawing/2014/main" id="{A4155D8E-1A17-C809-27DE-88C451B29AEC}"/>
                </a:ext>
              </a:extLst>
            </p:cNvPr>
            <p:cNvSpPr>
              <a:spLocks noChangeArrowheads="1"/>
            </p:cNvSpPr>
            <p:nvPr/>
          </p:nvSpPr>
          <p:spPr bwMode="auto">
            <a:xfrm>
              <a:off x="3469"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11988" name="Oval 68">
              <a:extLst>
                <a:ext uri="{FF2B5EF4-FFF2-40B4-BE49-F238E27FC236}">
                  <a16:creationId xmlns:a16="http://schemas.microsoft.com/office/drawing/2014/main" id="{D4ED5EB5-4E64-FC74-2EA7-B63D34E65A47}"/>
                </a:ext>
              </a:extLst>
            </p:cNvPr>
            <p:cNvSpPr>
              <a:spLocks noChangeArrowheads="1"/>
            </p:cNvSpPr>
            <p:nvPr/>
          </p:nvSpPr>
          <p:spPr bwMode="auto">
            <a:xfrm>
              <a:off x="4739" y="3158"/>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11989" name="Oval 69">
              <a:extLst>
                <a:ext uri="{FF2B5EF4-FFF2-40B4-BE49-F238E27FC236}">
                  <a16:creationId xmlns:a16="http://schemas.microsoft.com/office/drawing/2014/main" id="{2CD1E6FA-B6E4-03BA-BE00-2DCD654C1CC8}"/>
                </a:ext>
              </a:extLst>
            </p:cNvPr>
            <p:cNvSpPr>
              <a:spLocks noChangeArrowheads="1"/>
            </p:cNvSpPr>
            <p:nvPr/>
          </p:nvSpPr>
          <p:spPr bwMode="auto">
            <a:xfrm>
              <a:off x="2154"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11990" name="Oval 70">
              <a:extLst>
                <a:ext uri="{FF2B5EF4-FFF2-40B4-BE49-F238E27FC236}">
                  <a16:creationId xmlns:a16="http://schemas.microsoft.com/office/drawing/2014/main" id="{B6648B1F-C024-756B-3814-68E0D684B57F}"/>
                </a:ext>
              </a:extLst>
            </p:cNvPr>
            <p:cNvSpPr>
              <a:spLocks noChangeArrowheads="1"/>
            </p:cNvSpPr>
            <p:nvPr/>
          </p:nvSpPr>
          <p:spPr bwMode="auto">
            <a:xfrm>
              <a:off x="4694" y="709"/>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11991" name="Oval 71">
              <a:extLst>
                <a:ext uri="{FF2B5EF4-FFF2-40B4-BE49-F238E27FC236}">
                  <a16:creationId xmlns:a16="http://schemas.microsoft.com/office/drawing/2014/main" id="{DBC7FF21-3146-D6CA-D8CD-A1AC0A93E091}"/>
                </a:ext>
              </a:extLst>
            </p:cNvPr>
            <p:cNvSpPr>
              <a:spLocks noChangeArrowheads="1"/>
            </p:cNvSpPr>
            <p:nvPr/>
          </p:nvSpPr>
          <p:spPr bwMode="auto">
            <a:xfrm>
              <a:off x="749" y="388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p>
          </p:txBody>
        </p:sp>
        <p:sp>
          <p:nvSpPr>
            <p:cNvPr id="211992" name="Oval 72">
              <a:extLst>
                <a:ext uri="{FF2B5EF4-FFF2-40B4-BE49-F238E27FC236}">
                  <a16:creationId xmlns:a16="http://schemas.microsoft.com/office/drawing/2014/main" id="{16B16C8F-0A6A-A5EC-D1FD-7128B8B0DECD}"/>
                </a:ext>
              </a:extLst>
            </p:cNvPr>
            <p:cNvSpPr>
              <a:spLocks noChangeArrowheads="1"/>
            </p:cNvSpPr>
            <p:nvPr/>
          </p:nvSpPr>
          <p:spPr bwMode="auto">
            <a:xfrm>
              <a:off x="1066" y="3884"/>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000"/>
                                        </p:tgtEl>
                                        <p:attrNameLst>
                                          <p:attrName>style.visibility</p:attrName>
                                        </p:attrNameLst>
                                      </p:cBhvr>
                                      <p:to>
                                        <p:strVal val="visible"/>
                                      </p:to>
                                    </p:set>
                                    <p:anim calcmode="lin" valueType="num">
                                      <p:cBhvr additive="base">
                                        <p:cTn id="7" dur="500" fill="hold"/>
                                        <p:tgtEl>
                                          <p:spTgt spid="296000"/>
                                        </p:tgtEl>
                                        <p:attrNameLst>
                                          <p:attrName>ppt_x</p:attrName>
                                        </p:attrNameLst>
                                      </p:cBhvr>
                                      <p:tavLst>
                                        <p:tav tm="0">
                                          <p:val>
                                            <p:strVal val="#ppt_x"/>
                                          </p:val>
                                        </p:tav>
                                        <p:tav tm="100000">
                                          <p:val>
                                            <p:strVal val="#ppt_x"/>
                                          </p:val>
                                        </p:tav>
                                      </p:tavLst>
                                    </p:anim>
                                    <p:anim calcmode="lin" valueType="num">
                                      <p:cBhvr additive="base">
                                        <p:cTn id="8" dur="500" fill="hold"/>
                                        <p:tgtEl>
                                          <p:spTgt spid="2960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4EC082DB-93F4-225D-33F7-201BE8430B71}"/>
              </a:ext>
            </a:extLst>
          </p:cNvPr>
          <p:cNvSpPr>
            <a:spLocks noGrp="1" noChangeArrowheads="1"/>
          </p:cNvSpPr>
          <p:nvPr>
            <p:ph type="title"/>
          </p:nvPr>
        </p:nvSpPr>
        <p:spPr>
          <a:xfrm>
            <a:off x="457200" y="122238"/>
            <a:ext cx="7543800" cy="714375"/>
          </a:xfrm>
        </p:spPr>
        <p:txBody>
          <a:bodyPr/>
          <a:lstStyle/>
          <a:p>
            <a:pPr eaLnBrk="1" hangingPunct="1"/>
            <a:r>
              <a:rPr lang="en-US" altLang="zh-CN" sz="4000">
                <a:latin typeface="Times New Roman" panose="02020603050405020304" pitchFamily="18" charset="0"/>
              </a:rPr>
              <a:t>Kerberos</a:t>
            </a:r>
            <a:r>
              <a:rPr lang="zh-CN" altLang="en-US" sz="4000">
                <a:latin typeface="Times New Roman" panose="02020603050405020304" pitchFamily="18" charset="0"/>
              </a:rPr>
              <a:t>设计思路</a:t>
            </a:r>
          </a:p>
        </p:txBody>
      </p:sp>
      <p:grpSp>
        <p:nvGrpSpPr>
          <p:cNvPr id="214019" name="Group 3">
            <a:extLst>
              <a:ext uri="{FF2B5EF4-FFF2-40B4-BE49-F238E27FC236}">
                <a16:creationId xmlns:a16="http://schemas.microsoft.com/office/drawing/2014/main" id="{801BC49D-0372-029A-AE2F-5503BB283466}"/>
              </a:ext>
            </a:extLst>
          </p:cNvPr>
          <p:cNvGrpSpPr>
            <a:grpSpLocks/>
          </p:cNvGrpSpPr>
          <p:nvPr/>
        </p:nvGrpSpPr>
        <p:grpSpPr bwMode="auto">
          <a:xfrm>
            <a:off x="6119813" y="1125538"/>
            <a:ext cx="1512887" cy="1114425"/>
            <a:chOff x="3107" y="709"/>
            <a:chExt cx="953" cy="702"/>
          </a:xfrm>
        </p:grpSpPr>
        <p:sp>
          <p:nvSpPr>
            <p:cNvPr id="214091" name="Line 4">
              <a:extLst>
                <a:ext uri="{FF2B5EF4-FFF2-40B4-BE49-F238E27FC236}">
                  <a16:creationId xmlns:a16="http://schemas.microsoft.com/office/drawing/2014/main" id="{DB86D6C5-5963-8E22-06B9-0B12ACBB0983}"/>
                </a:ext>
              </a:extLst>
            </p:cNvPr>
            <p:cNvSpPr>
              <a:spLocks noChangeShapeType="1"/>
            </p:cNvSpPr>
            <p:nvPr/>
          </p:nvSpPr>
          <p:spPr bwMode="auto">
            <a:xfrm flipH="1">
              <a:off x="3107" y="845"/>
              <a:ext cx="283"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2" name="Line 5">
              <a:extLst>
                <a:ext uri="{FF2B5EF4-FFF2-40B4-BE49-F238E27FC236}">
                  <a16:creationId xmlns:a16="http://schemas.microsoft.com/office/drawing/2014/main" id="{C70D50AD-C87C-96FD-232D-937D89927ED0}"/>
                </a:ext>
              </a:extLst>
            </p:cNvPr>
            <p:cNvSpPr>
              <a:spLocks noChangeShapeType="1"/>
            </p:cNvSpPr>
            <p:nvPr/>
          </p:nvSpPr>
          <p:spPr bwMode="auto">
            <a:xfrm>
              <a:off x="3390" y="845"/>
              <a:ext cx="176" cy="20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3" name="Line 6">
              <a:extLst>
                <a:ext uri="{FF2B5EF4-FFF2-40B4-BE49-F238E27FC236}">
                  <a16:creationId xmlns:a16="http://schemas.microsoft.com/office/drawing/2014/main" id="{0172EB0C-C8F4-57C1-01FA-DD550EE6C85E}"/>
                </a:ext>
              </a:extLst>
            </p:cNvPr>
            <p:cNvSpPr>
              <a:spLocks noChangeShapeType="1"/>
            </p:cNvSpPr>
            <p:nvPr/>
          </p:nvSpPr>
          <p:spPr bwMode="auto">
            <a:xfrm>
              <a:off x="3107" y="105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4" name="Line 7">
              <a:extLst>
                <a:ext uri="{FF2B5EF4-FFF2-40B4-BE49-F238E27FC236}">
                  <a16:creationId xmlns:a16="http://schemas.microsoft.com/office/drawing/2014/main" id="{65F8BDA7-58AD-E3C6-F921-5F9DE2FD30A3}"/>
                </a:ext>
              </a:extLst>
            </p:cNvPr>
            <p:cNvSpPr>
              <a:spLocks noChangeShapeType="1"/>
            </p:cNvSpPr>
            <p:nvPr/>
          </p:nvSpPr>
          <p:spPr bwMode="auto">
            <a:xfrm flipV="1">
              <a:off x="3390" y="709"/>
              <a:ext cx="458"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5" name="Line 8">
              <a:extLst>
                <a:ext uri="{FF2B5EF4-FFF2-40B4-BE49-F238E27FC236}">
                  <a16:creationId xmlns:a16="http://schemas.microsoft.com/office/drawing/2014/main" id="{F0D71D7D-09FC-81C1-A76A-878E1AA3DA8E}"/>
                </a:ext>
              </a:extLst>
            </p:cNvPr>
            <p:cNvSpPr>
              <a:spLocks noChangeShapeType="1"/>
            </p:cNvSpPr>
            <p:nvPr/>
          </p:nvSpPr>
          <p:spPr bwMode="auto">
            <a:xfrm>
              <a:off x="3848" y="709"/>
              <a:ext cx="177"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6" name="Line 9">
              <a:extLst>
                <a:ext uri="{FF2B5EF4-FFF2-40B4-BE49-F238E27FC236}">
                  <a16:creationId xmlns:a16="http://schemas.microsoft.com/office/drawing/2014/main" id="{50E6F447-5282-B782-D5A1-00F3FE06DBC5}"/>
                </a:ext>
              </a:extLst>
            </p:cNvPr>
            <p:cNvSpPr>
              <a:spLocks noChangeShapeType="1"/>
            </p:cNvSpPr>
            <p:nvPr/>
          </p:nvSpPr>
          <p:spPr bwMode="auto">
            <a:xfrm flipV="1">
              <a:off x="3566" y="913"/>
              <a:ext cx="459" cy="13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7" name="Line 10">
              <a:extLst>
                <a:ext uri="{FF2B5EF4-FFF2-40B4-BE49-F238E27FC236}">
                  <a16:creationId xmlns:a16="http://schemas.microsoft.com/office/drawing/2014/main" id="{2B08DF2F-C436-FD27-B23D-FEE72B1E8EF5}"/>
                </a:ext>
              </a:extLst>
            </p:cNvPr>
            <p:cNvSpPr>
              <a:spLocks noChangeShapeType="1"/>
            </p:cNvSpPr>
            <p:nvPr/>
          </p:nvSpPr>
          <p:spPr bwMode="auto">
            <a:xfrm>
              <a:off x="3107" y="1050"/>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8" name="Line 11">
              <a:extLst>
                <a:ext uri="{FF2B5EF4-FFF2-40B4-BE49-F238E27FC236}">
                  <a16:creationId xmlns:a16="http://schemas.microsoft.com/office/drawing/2014/main" id="{4C435DDF-8AA8-D6EE-9D7D-1E3A668D190C}"/>
                </a:ext>
              </a:extLst>
            </p:cNvPr>
            <p:cNvSpPr>
              <a:spLocks noChangeShapeType="1"/>
            </p:cNvSpPr>
            <p:nvPr/>
          </p:nvSpPr>
          <p:spPr bwMode="auto">
            <a:xfrm>
              <a:off x="3560" y="1071"/>
              <a:ext cx="0" cy="34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9" name="Line 12">
              <a:extLst>
                <a:ext uri="{FF2B5EF4-FFF2-40B4-BE49-F238E27FC236}">
                  <a16:creationId xmlns:a16="http://schemas.microsoft.com/office/drawing/2014/main" id="{45826D41-6FCA-F802-D810-AF93C692FA6D}"/>
                </a:ext>
              </a:extLst>
            </p:cNvPr>
            <p:cNvSpPr>
              <a:spLocks noChangeShapeType="1"/>
            </p:cNvSpPr>
            <p:nvPr/>
          </p:nvSpPr>
          <p:spPr bwMode="auto">
            <a:xfrm>
              <a:off x="3107" y="1390"/>
              <a:ext cx="459"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100" name="Line 13">
              <a:extLst>
                <a:ext uri="{FF2B5EF4-FFF2-40B4-BE49-F238E27FC236}">
                  <a16:creationId xmlns:a16="http://schemas.microsoft.com/office/drawing/2014/main" id="{4C73D4E1-521F-EEB2-D7DE-9A48BD2288DE}"/>
                </a:ext>
              </a:extLst>
            </p:cNvPr>
            <p:cNvSpPr>
              <a:spLocks noChangeShapeType="1"/>
            </p:cNvSpPr>
            <p:nvPr/>
          </p:nvSpPr>
          <p:spPr bwMode="auto">
            <a:xfrm flipV="1">
              <a:off x="3566" y="1186"/>
              <a:ext cx="494" cy="20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101" name="Line 14">
              <a:extLst>
                <a:ext uri="{FF2B5EF4-FFF2-40B4-BE49-F238E27FC236}">
                  <a16:creationId xmlns:a16="http://schemas.microsoft.com/office/drawing/2014/main" id="{B36981C2-8DCE-0B7B-C2A8-02EF007BA2CE}"/>
                </a:ext>
              </a:extLst>
            </p:cNvPr>
            <p:cNvSpPr>
              <a:spLocks noChangeShapeType="1"/>
            </p:cNvSpPr>
            <p:nvPr/>
          </p:nvSpPr>
          <p:spPr bwMode="auto">
            <a:xfrm>
              <a:off x="4025" y="913"/>
              <a:ext cx="0" cy="27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102" name="Line 15">
              <a:extLst>
                <a:ext uri="{FF2B5EF4-FFF2-40B4-BE49-F238E27FC236}">
                  <a16:creationId xmlns:a16="http://schemas.microsoft.com/office/drawing/2014/main" id="{496A44D2-B2A2-56D6-6627-0D373879085C}"/>
                </a:ext>
              </a:extLst>
            </p:cNvPr>
            <p:cNvSpPr>
              <a:spLocks noChangeShapeType="1"/>
            </p:cNvSpPr>
            <p:nvPr/>
          </p:nvSpPr>
          <p:spPr bwMode="auto">
            <a:xfrm>
              <a:off x="3213"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103" name="Line 16">
              <a:extLst>
                <a:ext uri="{FF2B5EF4-FFF2-40B4-BE49-F238E27FC236}">
                  <a16:creationId xmlns:a16="http://schemas.microsoft.com/office/drawing/2014/main" id="{54456782-74A6-6FB3-674F-E5E44FF1B7EB}"/>
                </a:ext>
              </a:extLst>
            </p:cNvPr>
            <p:cNvSpPr>
              <a:spLocks noChangeShapeType="1"/>
            </p:cNvSpPr>
            <p:nvPr/>
          </p:nvSpPr>
          <p:spPr bwMode="auto">
            <a:xfrm>
              <a:off x="3213" y="1288"/>
              <a:ext cx="10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104" name="Line 17">
              <a:extLst>
                <a:ext uri="{FF2B5EF4-FFF2-40B4-BE49-F238E27FC236}">
                  <a16:creationId xmlns:a16="http://schemas.microsoft.com/office/drawing/2014/main" id="{B8F1D35B-EB28-824B-5941-3894BE860A24}"/>
                </a:ext>
              </a:extLst>
            </p:cNvPr>
            <p:cNvSpPr>
              <a:spLocks noChangeShapeType="1"/>
            </p:cNvSpPr>
            <p:nvPr/>
          </p:nvSpPr>
          <p:spPr bwMode="auto">
            <a:xfrm>
              <a:off x="3319" y="1288"/>
              <a:ext cx="0" cy="10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4020" name="Text Box 18">
            <a:extLst>
              <a:ext uri="{FF2B5EF4-FFF2-40B4-BE49-F238E27FC236}">
                <a16:creationId xmlns:a16="http://schemas.microsoft.com/office/drawing/2014/main" id="{B17B0505-F0B6-B8FC-C165-E0EF36A44A60}"/>
              </a:ext>
            </a:extLst>
          </p:cNvPr>
          <p:cNvSpPr txBox="1">
            <a:spLocks noChangeArrowheads="1"/>
          </p:cNvSpPr>
          <p:nvPr/>
        </p:nvSpPr>
        <p:spPr bwMode="auto">
          <a:xfrm>
            <a:off x="5903913" y="2205038"/>
            <a:ext cx="18002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票据许可服务器（</a:t>
            </a:r>
            <a:r>
              <a:rPr lang="en-US" altLang="zh-CN" sz="1400" b="1">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p>
        </p:txBody>
      </p:sp>
      <p:grpSp>
        <p:nvGrpSpPr>
          <p:cNvPr id="214021" name="Group 19">
            <a:extLst>
              <a:ext uri="{FF2B5EF4-FFF2-40B4-BE49-F238E27FC236}">
                <a16:creationId xmlns:a16="http://schemas.microsoft.com/office/drawing/2014/main" id="{F2299F89-7870-5D97-A877-F271B5EFE686}"/>
              </a:ext>
            </a:extLst>
          </p:cNvPr>
          <p:cNvGrpSpPr>
            <a:grpSpLocks/>
          </p:cNvGrpSpPr>
          <p:nvPr/>
        </p:nvGrpSpPr>
        <p:grpSpPr bwMode="auto">
          <a:xfrm>
            <a:off x="6262688" y="4365625"/>
            <a:ext cx="1512887" cy="1081088"/>
            <a:chOff x="3515" y="2931"/>
            <a:chExt cx="953" cy="681"/>
          </a:xfrm>
        </p:grpSpPr>
        <p:sp>
          <p:nvSpPr>
            <p:cNvPr id="214077" name="Line 20">
              <a:extLst>
                <a:ext uri="{FF2B5EF4-FFF2-40B4-BE49-F238E27FC236}">
                  <a16:creationId xmlns:a16="http://schemas.microsoft.com/office/drawing/2014/main" id="{FBA7DE70-F111-6B04-E3C3-F5AB943DE6E5}"/>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78" name="Line 21">
              <a:extLst>
                <a:ext uri="{FF2B5EF4-FFF2-40B4-BE49-F238E27FC236}">
                  <a16:creationId xmlns:a16="http://schemas.microsoft.com/office/drawing/2014/main" id="{7B7F6028-B2AB-3DC7-5B54-5A88626D9598}"/>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79" name="Line 22">
              <a:extLst>
                <a:ext uri="{FF2B5EF4-FFF2-40B4-BE49-F238E27FC236}">
                  <a16:creationId xmlns:a16="http://schemas.microsoft.com/office/drawing/2014/main" id="{A16564DB-C583-E185-6F96-BAD154459180}"/>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0" name="Line 23">
              <a:extLst>
                <a:ext uri="{FF2B5EF4-FFF2-40B4-BE49-F238E27FC236}">
                  <a16:creationId xmlns:a16="http://schemas.microsoft.com/office/drawing/2014/main" id="{C41F54D6-FD03-1B76-EF7A-7DA683B71FAE}"/>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1" name="Line 24">
              <a:extLst>
                <a:ext uri="{FF2B5EF4-FFF2-40B4-BE49-F238E27FC236}">
                  <a16:creationId xmlns:a16="http://schemas.microsoft.com/office/drawing/2014/main" id="{3BBDF636-2FBB-6DEF-1D74-6D0ACE527375}"/>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2" name="Line 25">
              <a:extLst>
                <a:ext uri="{FF2B5EF4-FFF2-40B4-BE49-F238E27FC236}">
                  <a16:creationId xmlns:a16="http://schemas.microsoft.com/office/drawing/2014/main" id="{70F2D90F-B971-E93E-B8E9-72B371866B40}"/>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3" name="Line 26">
              <a:extLst>
                <a:ext uri="{FF2B5EF4-FFF2-40B4-BE49-F238E27FC236}">
                  <a16:creationId xmlns:a16="http://schemas.microsoft.com/office/drawing/2014/main" id="{86848AA7-FE1D-99D5-C947-576133B6A5F2}"/>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4" name="Line 27">
              <a:extLst>
                <a:ext uri="{FF2B5EF4-FFF2-40B4-BE49-F238E27FC236}">
                  <a16:creationId xmlns:a16="http://schemas.microsoft.com/office/drawing/2014/main" id="{91DC03F9-9097-DF86-74A4-649EEAED0F41}"/>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5" name="Line 28">
              <a:extLst>
                <a:ext uri="{FF2B5EF4-FFF2-40B4-BE49-F238E27FC236}">
                  <a16:creationId xmlns:a16="http://schemas.microsoft.com/office/drawing/2014/main" id="{1D13BD32-0A63-273D-31C1-D67ADBBE1221}"/>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6" name="Line 29">
              <a:extLst>
                <a:ext uri="{FF2B5EF4-FFF2-40B4-BE49-F238E27FC236}">
                  <a16:creationId xmlns:a16="http://schemas.microsoft.com/office/drawing/2014/main" id="{413D7289-CB70-9C03-1062-D232DD661852}"/>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7" name="Line 30">
              <a:extLst>
                <a:ext uri="{FF2B5EF4-FFF2-40B4-BE49-F238E27FC236}">
                  <a16:creationId xmlns:a16="http://schemas.microsoft.com/office/drawing/2014/main" id="{F435BDB2-952E-CE12-479A-E7644E1A03F0}"/>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8" name="Line 31">
              <a:extLst>
                <a:ext uri="{FF2B5EF4-FFF2-40B4-BE49-F238E27FC236}">
                  <a16:creationId xmlns:a16="http://schemas.microsoft.com/office/drawing/2014/main" id="{974EE4E8-95E9-AD63-7A21-E5E6E9ACF119}"/>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89" name="Line 32">
              <a:extLst>
                <a:ext uri="{FF2B5EF4-FFF2-40B4-BE49-F238E27FC236}">
                  <a16:creationId xmlns:a16="http://schemas.microsoft.com/office/drawing/2014/main" id="{BC85F450-CF98-D43D-41FB-BA22A5A5F9DA}"/>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90" name="Line 33">
              <a:extLst>
                <a:ext uri="{FF2B5EF4-FFF2-40B4-BE49-F238E27FC236}">
                  <a16:creationId xmlns:a16="http://schemas.microsoft.com/office/drawing/2014/main" id="{922B6FA5-4472-F5DF-DB5A-9C2CF76DD3F3}"/>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4022" name="Text Box 34">
            <a:extLst>
              <a:ext uri="{FF2B5EF4-FFF2-40B4-BE49-F238E27FC236}">
                <a16:creationId xmlns:a16="http://schemas.microsoft.com/office/drawing/2014/main" id="{01D55B46-AA82-6624-AEAB-52021F232F10}"/>
              </a:ext>
            </a:extLst>
          </p:cNvPr>
          <p:cNvSpPr txBox="1">
            <a:spLocks noChangeArrowheads="1"/>
          </p:cNvSpPr>
          <p:nvPr/>
        </p:nvSpPr>
        <p:spPr bwMode="auto">
          <a:xfrm>
            <a:off x="6046788" y="551815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服务器（</a:t>
            </a:r>
            <a:r>
              <a:rPr lang="en-US" altLang="zh-CN" sz="1400" b="1">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p>
        </p:txBody>
      </p:sp>
      <p:grpSp>
        <p:nvGrpSpPr>
          <p:cNvPr id="214023" name="Group 35">
            <a:extLst>
              <a:ext uri="{FF2B5EF4-FFF2-40B4-BE49-F238E27FC236}">
                <a16:creationId xmlns:a16="http://schemas.microsoft.com/office/drawing/2014/main" id="{899E55B0-5346-A946-C812-2AA782591344}"/>
              </a:ext>
            </a:extLst>
          </p:cNvPr>
          <p:cNvGrpSpPr>
            <a:grpSpLocks/>
          </p:cNvGrpSpPr>
          <p:nvPr/>
        </p:nvGrpSpPr>
        <p:grpSpPr bwMode="auto">
          <a:xfrm>
            <a:off x="2087563" y="4221163"/>
            <a:ext cx="863600" cy="1008062"/>
            <a:chOff x="930" y="1933"/>
            <a:chExt cx="499" cy="817"/>
          </a:xfrm>
        </p:grpSpPr>
        <p:sp>
          <p:nvSpPr>
            <p:cNvPr id="214072" name="Oval 36">
              <a:extLst>
                <a:ext uri="{FF2B5EF4-FFF2-40B4-BE49-F238E27FC236}">
                  <a16:creationId xmlns:a16="http://schemas.microsoft.com/office/drawing/2014/main" id="{C45C199D-3E07-D202-9419-FF5C376301F4}"/>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4073" name="Line 37">
              <a:extLst>
                <a:ext uri="{FF2B5EF4-FFF2-40B4-BE49-F238E27FC236}">
                  <a16:creationId xmlns:a16="http://schemas.microsoft.com/office/drawing/2014/main" id="{1F6AF5E3-3A89-0C4A-FD43-C01ECD61C5A4}"/>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74" name="Line 38">
              <a:extLst>
                <a:ext uri="{FF2B5EF4-FFF2-40B4-BE49-F238E27FC236}">
                  <a16:creationId xmlns:a16="http://schemas.microsoft.com/office/drawing/2014/main" id="{E2E8E7D8-5C72-B644-3CC0-3DE3ECD9C1AD}"/>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75" name="Line 39">
              <a:extLst>
                <a:ext uri="{FF2B5EF4-FFF2-40B4-BE49-F238E27FC236}">
                  <a16:creationId xmlns:a16="http://schemas.microsoft.com/office/drawing/2014/main" id="{D79E61B3-F4A2-59B5-B31B-FEB77618A8FD}"/>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76" name="Line 40">
              <a:extLst>
                <a:ext uri="{FF2B5EF4-FFF2-40B4-BE49-F238E27FC236}">
                  <a16:creationId xmlns:a16="http://schemas.microsoft.com/office/drawing/2014/main" id="{CEC8C5B7-7C3F-3D3C-B1AB-8D3F83317156}"/>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14024" name="Group 41">
            <a:extLst>
              <a:ext uri="{FF2B5EF4-FFF2-40B4-BE49-F238E27FC236}">
                <a16:creationId xmlns:a16="http://schemas.microsoft.com/office/drawing/2014/main" id="{D3F333BA-F7B3-4F5F-160E-8DDFE9460E2D}"/>
              </a:ext>
            </a:extLst>
          </p:cNvPr>
          <p:cNvGrpSpPr>
            <a:grpSpLocks/>
          </p:cNvGrpSpPr>
          <p:nvPr/>
        </p:nvGrpSpPr>
        <p:grpSpPr bwMode="auto">
          <a:xfrm>
            <a:off x="2087563" y="1125538"/>
            <a:ext cx="1512887" cy="1081087"/>
            <a:chOff x="2064" y="618"/>
            <a:chExt cx="953" cy="681"/>
          </a:xfrm>
        </p:grpSpPr>
        <p:sp>
          <p:nvSpPr>
            <p:cNvPr id="214058" name="Line 42">
              <a:extLst>
                <a:ext uri="{FF2B5EF4-FFF2-40B4-BE49-F238E27FC236}">
                  <a16:creationId xmlns:a16="http://schemas.microsoft.com/office/drawing/2014/main" id="{B28A84D0-55E3-A28B-5830-7F55A5CAB251}"/>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59" name="Line 43">
              <a:extLst>
                <a:ext uri="{FF2B5EF4-FFF2-40B4-BE49-F238E27FC236}">
                  <a16:creationId xmlns:a16="http://schemas.microsoft.com/office/drawing/2014/main" id="{18D28CA7-EB01-8350-02B2-72EB2F0D69A0}"/>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0" name="Line 44">
              <a:extLst>
                <a:ext uri="{FF2B5EF4-FFF2-40B4-BE49-F238E27FC236}">
                  <a16:creationId xmlns:a16="http://schemas.microsoft.com/office/drawing/2014/main" id="{AC1E635E-FBBC-34E5-6762-E878B45383AE}"/>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1" name="Line 45">
              <a:extLst>
                <a:ext uri="{FF2B5EF4-FFF2-40B4-BE49-F238E27FC236}">
                  <a16:creationId xmlns:a16="http://schemas.microsoft.com/office/drawing/2014/main" id="{9ED42464-2EB0-CE9E-1705-6F2F47D5DE24}"/>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2" name="Line 46">
              <a:extLst>
                <a:ext uri="{FF2B5EF4-FFF2-40B4-BE49-F238E27FC236}">
                  <a16:creationId xmlns:a16="http://schemas.microsoft.com/office/drawing/2014/main" id="{E19FFF65-19A8-2C10-AED3-2F0F32DE16C1}"/>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3" name="Line 47">
              <a:extLst>
                <a:ext uri="{FF2B5EF4-FFF2-40B4-BE49-F238E27FC236}">
                  <a16:creationId xmlns:a16="http://schemas.microsoft.com/office/drawing/2014/main" id="{8679DE5D-06EA-2D98-8204-1CDC96664AE9}"/>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4" name="Line 48">
              <a:extLst>
                <a:ext uri="{FF2B5EF4-FFF2-40B4-BE49-F238E27FC236}">
                  <a16:creationId xmlns:a16="http://schemas.microsoft.com/office/drawing/2014/main" id="{0D33DAA6-3F9B-CBA9-9315-060AF2BE17F7}"/>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5" name="Line 49">
              <a:extLst>
                <a:ext uri="{FF2B5EF4-FFF2-40B4-BE49-F238E27FC236}">
                  <a16:creationId xmlns:a16="http://schemas.microsoft.com/office/drawing/2014/main" id="{F7B38925-C42B-D396-2F26-53D7F90E64B9}"/>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6" name="Line 50">
              <a:extLst>
                <a:ext uri="{FF2B5EF4-FFF2-40B4-BE49-F238E27FC236}">
                  <a16:creationId xmlns:a16="http://schemas.microsoft.com/office/drawing/2014/main" id="{A5C986E7-F4B7-F189-5325-980A1B6612DC}"/>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7" name="Line 51">
              <a:extLst>
                <a:ext uri="{FF2B5EF4-FFF2-40B4-BE49-F238E27FC236}">
                  <a16:creationId xmlns:a16="http://schemas.microsoft.com/office/drawing/2014/main" id="{D170A69A-AECE-91A1-F4A9-1D2D98D0B4BF}"/>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8" name="Line 52">
              <a:extLst>
                <a:ext uri="{FF2B5EF4-FFF2-40B4-BE49-F238E27FC236}">
                  <a16:creationId xmlns:a16="http://schemas.microsoft.com/office/drawing/2014/main" id="{61A42D16-7F6B-AF3B-ECE5-32E09CD78E70}"/>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69" name="Line 53">
              <a:extLst>
                <a:ext uri="{FF2B5EF4-FFF2-40B4-BE49-F238E27FC236}">
                  <a16:creationId xmlns:a16="http://schemas.microsoft.com/office/drawing/2014/main" id="{6BE02B45-03FF-6B71-7CAF-83BCDF8D68EC}"/>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70" name="Line 54">
              <a:extLst>
                <a:ext uri="{FF2B5EF4-FFF2-40B4-BE49-F238E27FC236}">
                  <a16:creationId xmlns:a16="http://schemas.microsoft.com/office/drawing/2014/main" id="{C9BFF994-D8DC-65B2-0857-B74C8DE11C53}"/>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71" name="Line 55">
              <a:extLst>
                <a:ext uri="{FF2B5EF4-FFF2-40B4-BE49-F238E27FC236}">
                  <a16:creationId xmlns:a16="http://schemas.microsoft.com/office/drawing/2014/main" id="{DFD2571E-0E1C-6937-FAD8-A50CE7748FED}"/>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4025" name="Text Box 56">
            <a:extLst>
              <a:ext uri="{FF2B5EF4-FFF2-40B4-BE49-F238E27FC236}">
                <a16:creationId xmlns:a16="http://schemas.microsoft.com/office/drawing/2014/main" id="{A537335B-9981-9A72-1362-323DB7EC219A}"/>
              </a:ext>
            </a:extLst>
          </p:cNvPr>
          <p:cNvSpPr txBox="1">
            <a:spLocks noChangeArrowheads="1"/>
          </p:cNvSpPr>
          <p:nvPr/>
        </p:nvSpPr>
        <p:spPr bwMode="auto">
          <a:xfrm>
            <a:off x="1727200" y="22050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a:t>
            </a:r>
          </a:p>
        </p:txBody>
      </p:sp>
      <p:sp>
        <p:nvSpPr>
          <p:cNvPr id="214026" name="Text Box 57">
            <a:extLst>
              <a:ext uri="{FF2B5EF4-FFF2-40B4-BE49-F238E27FC236}">
                <a16:creationId xmlns:a16="http://schemas.microsoft.com/office/drawing/2014/main" id="{6D55CE7F-8072-7FCB-C3FE-6B7A1F58FA64}"/>
              </a:ext>
            </a:extLst>
          </p:cNvPr>
          <p:cNvSpPr txBox="1">
            <a:spLocks noChangeArrowheads="1"/>
          </p:cNvSpPr>
          <p:nvPr/>
        </p:nvSpPr>
        <p:spPr bwMode="auto">
          <a:xfrm>
            <a:off x="1727200" y="52292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p>
        </p:txBody>
      </p:sp>
      <p:grpSp>
        <p:nvGrpSpPr>
          <p:cNvPr id="298042" name="Group 58">
            <a:extLst>
              <a:ext uri="{FF2B5EF4-FFF2-40B4-BE49-F238E27FC236}">
                <a16:creationId xmlns:a16="http://schemas.microsoft.com/office/drawing/2014/main" id="{AC583B05-BDA5-8BF3-EC9D-B5099E5A8CEF}"/>
              </a:ext>
            </a:extLst>
          </p:cNvPr>
          <p:cNvGrpSpPr>
            <a:grpSpLocks/>
          </p:cNvGrpSpPr>
          <p:nvPr/>
        </p:nvGrpSpPr>
        <p:grpSpPr bwMode="auto">
          <a:xfrm>
            <a:off x="1438275" y="2492375"/>
            <a:ext cx="1512888" cy="1657350"/>
            <a:chOff x="521" y="1570"/>
            <a:chExt cx="953" cy="1044"/>
          </a:xfrm>
        </p:grpSpPr>
        <p:sp>
          <p:nvSpPr>
            <p:cNvPr id="214056" name="Line 59">
              <a:extLst>
                <a:ext uri="{FF2B5EF4-FFF2-40B4-BE49-F238E27FC236}">
                  <a16:creationId xmlns:a16="http://schemas.microsoft.com/office/drawing/2014/main" id="{C01AC218-96AA-2579-09C5-22D239CC03B5}"/>
                </a:ext>
              </a:extLst>
            </p:cNvPr>
            <p:cNvSpPr>
              <a:spLocks noChangeShapeType="1"/>
            </p:cNvSpPr>
            <p:nvPr/>
          </p:nvSpPr>
          <p:spPr bwMode="auto">
            <a:xfrm flipV="1">
              <a:off x="1338" y="1570"/>
              <a:ext cx="0" cy="10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4057" name="Text Box 60">
              <a:extLst>
                <a:ext uri="{FF2B5EF4-FFF2-40B4-BE49-F238E27FC236}">
                  <a16:creationId xmlns:a16="http://schemas.microsoft.com/office/drawing/2014/main" id="{6653DF12-8427-B2D6-A1FE-C80F330BD18F}"/>
                </a:ext>
              </a:extLst>
            </p:cNvPr>
            <p:cNvSpPr txBox="1">
              <a:spLocks noChangeArrowheads="1"/>
            </p:cNvSpPr>
            <p:nvPr/>
          </p:nvSpPr>
          <p:spPr bwMode="auto">
            <a:xfrm>
              <a:off x="521" y="1979"/>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1</a:t>
              </a:r>
            </a:p>
          </p:txBody>
        </p:sp>
      </p:grpSp>
      <p:grpSp>
        <p:nvGrpSpPr>
          <p:cNvPr id="298045" name="Group 61">
            <a:extLst>
              <a:ext uri="{FF2B5EF4-FFF2-40B4-BE49-F238E27FC236}">
                <a16:creationId xmlns:a16="http://schemas.microsoft.com/office/drawing/2014/main" id="{CE274AB8-A142-03C4-BECB-9DFE274B1787}"/>
              </a:ext>
            </a:extLst>
          </p:cNvPr>
          <p:cNvGrpSpPr>
            <a:grpSpLocks/>
          </p:cNvGrpSpPr>
          <p:nvPr/>
        </p:nvGrpSpPr>
        <p:grpSpPr bwMode="auto">
          <a:xfrm>
            <a:off x="2590800" y="2420938"/>
            <a:ext cx="3529013" cy="1655762"/>
            <a:chOff x="1247" y="1525"/>
            <a:chExt cx="2223" cy="1043"/>
          </a:xfrm>
        </p:grpSpPr>
        <p:sp>
          <p:nvSpPr>
            <p:cNvPr id="214054" name="Text Box 62">
              <a:extLst>
                <a:ext uri="{FF2B5EF4-FFF2-40B4-BE49-F238E27FC236}">
                  <a16:creationId xmlns:a16="http://schemas.microsoft.com/office/drawing/2014/main" id="{D0F44DE7-0DAE-DC93-C08E-8A7B897B8B93}"/>
                </a:ext>
              </a:extLst>
            </p:cNvPr>
            <p:cNvSpPr txBox="1">
              <a:spLocks noChangeArrowheads="1"/>
            </p:cNvSpPr>
            <p:nvPr/>
          </p:nvSpPr>
          <p:spPr bwMode="auto">
            <a:xfrm>
              <a:off x="1247" y="1525"/>
              <a:ext cx="22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Ticket</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a:t>
              </a:r>
            </a:p>
          </p:txBody>
        </p:sp>
        <p:sp>
          <p:nvSpPr>
            <p:cNvPr id="214055" name="Line 63">
              <a:extLst>
                <a:ext uri="{FF2B5EF4-FFF2-40B4-BE49-F238E27FC236}">
                  <a16:creationId xmlns:a16="http://schemas.microsoft.com/office/drawing/2014/main" id="{1180F5F3-93EB-68DA-913A-955CDA1AEAB5}"/>
                </a:ext>
              </a:extLst>
            </p:cNvPr>
            <p:cNvSpPr>
              <a:spLocks noChangeShapeType="1"/>
            </p:cNvSpPr>
            <p:nvPr/>
          </p:nvSpPr>
          <p:spPr bwMode="auto">
            <a:xfrm>
              <a:off x="1474"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98048" name="Group 64">
            <a:extLst>
              <a:ext uri="{FF2B5EF4-FFF2-40B4-BE49-F238E27FC236}">
                <a16:creationId xmlns:a16="http://schemas.microsoft.com/office/drawing/2014/main" id="{B41947CE-00D4-F920-6F40-421EDB2588D0}"/>
              </a:ext>
            </a:extLst>
          </p:cNvPr>
          <p:cNvGrpSpPr>
            <a:grpSpLocks/>
          </p:cNvGrpSpPr>
          <p:nvPr/>
        </p:nvGrpSpPr>
        <p:grpSpPr bwMode="auto">
          <a:xfrm>
            <a:off x="2951163" y="2420938"/>
            <a:ext cx="3024187" cy="2087562"/>
            <a:chOff x="1474" y="1525"/>
            <a:chExt cx="1905" cy="1315"/>
          </a:xfrm>
        </p:grpSpPr>
        <p:sp>
          <p:nvSpPr>
            <p:cNvPr id="214052" name="Line 65">
              <a:extLst>
                <a:ext uri="{FF2B5EF4-FFF2-40B4-BE49-F238E27FC236}">
                  <a16:creationId xmlns:a16="http://schemas.microsoft.com/office/drawing/2014/main" id="{443E8A7E-5B96-B6BF-BEDC-42E8E1121EA4}"/>
                </a:ext>
              </a:extLst>
            </p:cNvPr>
            <p:cNvSpPr>
              <a:spLocks noChangeShapeType="1"/>
            </p:cNvSpPr>
            <p:nvPr/>
          </p:nvSpPr>
          <p:spPr bwMode="auto">
            <a:xfrm flipV="1">
              <a:off x="1565" y="1525"/>
              <a:ext cx="1814" cy="13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4053" name="Text Box 66">
              <a:extLst>
                <a:ext uri="{FF2B5EF4-FFF2-40B4-BE49-F238E27FC236}">
                  <a16:creationId xmlns:a16="http://schemas.microsoft.com/office/drawing/2014/main" id="{A242B091-3483-86DA-0A35-9F84B0F18EE5}"/>
                </a:ext>
              </a:extLst>
            </p:cNvPr>
            <p:cNvSpPr txBox="1">
              <a:spLocks noChangeArrowheads="1"/>
            </p:cNvSpPr>
            <p:nvPr/>
          </p:nvSpPr>
          <p:spPr bwMode="auto">
            <a:xfrm>
              <a:off x="1474" y="1933"/>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 AU</a:t>
              </a:r>
              <a:r>
                <a:rPr lang="en-US" altLang="zh-CN" sz="1400" b="1" baseline="-25000">
                  <a:solidFill>
                    <a:srgbClr val="000000"/>
                  </a:solidFill>
                  <a:latin typeface="Times New Roman" panose="02020603050405020304" pitchFamily="18" charset="0"/>
                </a:rPr>
                <a:t>C</a:t>
              </a:r>
            </a:p>
          </p:txBody>
        </p:sp>
      </p:grpSp>
      <p:grpSp>
        <p:nvGrpSpPr>
          <p:cNvPr id="298051" name="Group 67">
            <a:extLst>
              <a:ext uri="{FF2B5EF4-FFF2-40B4-BE49-F238E27FC236}">
                <a16:creationId xmlns:a16="http://schemas.microsoft.com/office/drawing/2014/main" id="{B778EF55-B7A6-2875-1AE6-29C8A170CEEB}"/>
              </a:ext>
            </a:extLst>
          </p:cNvPr>
          <p:cNvGrpSpPr>
            <a:grpSpLocks/>
          </p:cNvGrpSpPr>
          <p:nvPr/>
        </p:nvGrpSpPr>
        <p:grpSpPr bwMode="auto">
          <a:xfrm>
            <a:off x="3527425" y="2708275"/>
            <a:ext cx="5616575" cy="2089150"/>
            <a:chOff x="1837" y="1706"/>
            <a:chExt cx="3538" cy="1316"/>
          </a:xfrm>
        </p:grpSpPr>
        <p:sp>
          <p:nvSpPr>
            <p:cNvPr id="214050" name="Line 68">
              <a:extLst>
                <a:ext uri="{FF2B5EF4-FFF2-40B4-BE49-F238E27FC236}">
                  <a16:creationId xmlns:a16="http://schemas.microsoft.com/office/drawing/2014/main" id="{CF36E43F-5D10-DC6C-BC63-E1B38394E172}"/>
                </a:ext>
              </a:extLst>
            </p:cNvPr>
            <p:cNvSpPr>
              <a:spLocks noChangeShapeType="1"/>
            </p:cNvSpPr>
            <p:nvPr/>
          </p:nvSpPr>
          <p:spPr bwMode="auto">
            <a:xfrm flipH="1">
              <a:off x="1837" y="1706"/>
              <a:ext cx="1678" cy="131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4051" name="Text Box 69">
              <a:extLst>
                <a:ext uri="{FF2B5EF4-FFF2-40B4-BE49-F238E27FC236}">
                  <a16:creationId xmlns:a16="http://schemas.microsoft.com/office/drawing/2014/main" id="{7C354EEE-6402-C442-E8C6-A437C33A6768}"/>
                </a:ext>
              </a:extLst>
            </p:cNvPr>
            <p:cNvSpPr txBox="1">
              <a:spLocks noChangeArrowheads="1"/>
            </p:cNvSpPr>
            <p:nvPr/>
          </p:nvSpPr>
          <p:spPr bwMode="auto">
            <a:xfrm>
              <a:off x="3152" y="1979"/>
              <a:ext cx="22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Kc,tgs</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 Ticket</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a:t>
              </a:r>
            </a:p>
          </p:txBody>
        </p:sp>
      </p:grpSp>
      <p:grpSp>
        <p:nvGrpSpPr>
          <p:cNvPr id="298054" name="Group 70">
            <a:extLst>
              <a:ext uri="{FF2B5EF4-FFF2-40B4-BE49-F238E27FC236}">
                <a16:creationId xmlns:a16="http://schemas.microsoft.com/office/drawing/2014/main" id="{EF675173-0E82-6884-2535-DBF0C30C90D5}"/>
              </a:ext>
            </a:extLst>
          </p:cNvPr>
          <p:cNvGrpSpPr>
            <a:grpSpLocks/>
          </p:cNvGrpSpPr>
          <p:nvPr/>
        </p:nvGrpSpPr>
        <p:grpSpPr bwMode="auto">
          <a:xfrm>
            <a:off x="3311525" y="4437063"/>
            <a:ext cx="2879725" cy="504825"/>
            <a:chOff x="1701" y="2795"/>
            <a:chExt cx="1814" cy="318"/>
          </a:xfrm>
        </p:grpSpPr>
        <p:sp>
          <p:nvSpPr>
            <p:cNvPr id="214048" name="Line 71">
              <a:extLst>
                <a:ext uri="{FF2B5EF4-FFF2-40B4-BE49-F238E27FC236}">
                  <a16:creationId xmlns:a16="http://schemas.microsoft.com/office/drawing/2014/main" id="{469F505C-C572-85C3-E1BB-C6D8FB55B09A}"/>
                </a:ext>
              </a:extLst>
            </p:cNvPr>
            <p:cNvSpPr>
              <a:spLocks noChangeShapeType="1"/>
            </p:cNvSpPr>
            <p:nvPr/>
          </p:nvSpPr>
          <p:spPr bwMode="auto">
            <a:xfrm>
              <a:off x="1701" y="3113"/>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4049" name="Text Box 72">
              <a:extLst>
                <a:ext uri="{FF2B5EF4-FFF2-40B4-BE49-F238E27FC236}">
                  <a16:creationId xmlns:a16="http://schemas.microsoft.com/office/drawing/2014/main" id="{6D46A8C9-20D9-5DDD-22B5-8FED26CE360C}"/>
                </a:ext>
              </a:extLst>
            </p:cNvPr>
            <p:cNvSpPr txBox="1">
              <a:spLocks noChangeArrowheads="1"/>
            </p:cNvSpPr>
            <p:nvPr/>
          </p:nvSpPr>
          <p:spPr bwMode="auto">
            <a:xfrm>
              <a:off x="1791" y="2795"/>
              <a:ext cx="17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 AU’</a:t>
              </a:r>
              <a:r>
                <a:rPr lang="en-US" altLang="zh-CN" sz="1400" b="1" baseline="-25000">
                  <a:solidFill>
                    <a:srgbClr val="000000"/>
                  </a:solidFill>
                  <a:latin typeface="Times New Roman" panose="02020603050405020304" pitchFamily="18" charset="0"/>
                </a:rPr>
                <a:t>C</a:t>
              </a:r>
            </a:p>
          </p:txBody>
        </p:sp>
      </p:grpSp>
      <p:grpSp>
        <p:nvGrpSpPr>
          <p:cNvPr id="298057" name="Group 73">
            <a:extLst>
              <a:ext uri="{FF2B5EF4-FFF2-40B4-BE49-F238E27FC236}">
                <a16:creationId xmlns:a16="http://schemas.microsoft.com/office/drawing/2014/main" id="{5FA654F0-662E-1F66-84CC-8C22C5BEBB6B}"/>
              </a:ext>
            </a:extLst>
          </p:cNvPr>
          <p:cNvGrpSpPr>
            <a:grpSpLocks/>
          </p:cNvGrpSpPr>
          <p:nvPr/>
        </p:nvGrpSpPr>
        <p:grpSpPr bwMode="auto">
          <a:xfrm>
            <a:off x="3238500" y="4941888"/>
            <a:ext cx="2879725" cy="431800"/>
            <a:chOff x="1655" y="3113"/>
            <a:chExt cx="1814" cy="272"/>
          </a:xfrm>
        </p:grpSpPr>
        <p:sp>
          <p:nvSpPr>
            <p:cNvPr id="214046" name="Line 74">
              <a:extLst>
                <a:ext uri="{FF2B5EF4-FFF2-40B4-BE49-F238E27FC236}">
                  <a16:creationId xmlns:a16="http://schemas.microsoft.com/office/drawing/2014/main" id="{A33DE251-9253-B6B6-5981-6E5271DA26CB}"/>
                </a:ext>
              </a:extLst>
            </p:cNvPr>
            <p:cNvSpPr>
              <a:spLocks noChangeShapeType="1"/>
            </p:cNvSpPr>
            <p:nvPr/>
          </p:nvSpPr>
          <p:spPr bwMode="auto">
            <a:xfrm>
              <a:off x="1655" y="3385"/>
              <a:ext cx="1814" cy="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047" name="Text Box 75">
              <a:extLst>
                <a:ext uri="{FF2B5EF4-FFF2-40B4-BE49-F238E27FC236}">
                  <a16:creationId xmlns:a16="http://schemas.microsoft.com/office/drawing/2014/main" id="{64E87212-62CE-F249-E7BE-5178BE8181D7}"/>
                </a:ext>
              </a:extLst>
            </p:cNvPr>
            <p:cNvSpPr txBox="1">
              <a:spLocks noChangeArrowheads="1"/>
            </p:cNvSpPr>
            <p:nvPr/>
          </p:nvSpPr>
          <p:spPr bwMode="auto">
            <a:xfrm>
              <a:off x="1791" y="3113"/>
              <a:ext cx="16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KC,V</a:t>
              </a:r>
              <a:r>
                <a:rPr lang="en-US" altLang="zh-CN" sz="1400" b="1">
                  <a:solidFill>
                    <a:srgbClr val="000000"/>
                  </a:solidFill>
                  <a:latin typeface="Times New Roman" panose="02020603050405020304" pitchFamily="18" charset="0"/>
                </a:rPr>
                <a:t>{TS</a:t>
              </a:r>
              <a:r>
                <a:rPr lang="en-US" altLang="zh-CN" sz="1400" b="1" baseline="-25000">
                  <a:solidFill>
                    <a:srgbClr val="000000"/>
                  </a:solidFill>
                  <a:latin typeface="Times New Roman" panose="02020603050405020304" pitchFamily="18" charset="0"/>
                </a:rPr>
                <a:t>5</a:t>
              </a:r>
              <a:r>
                <a:rPr lang="en-US" altLang="zh-CN" sz="1400" b="1">
                  <a:solidFill>
                    <a:srgbClr val="000000"/>
                  </a:solidFill>
                  <a:latin typeface="Times New Roman" panose="02020603050405020304" pitchFamily="18" charset="0"/>
                </a:rPr>
                <a:t>+1}</a:t>
              </a:r>
              <a:endParaRPr lang="en-US" altLang="zh-CN" sz="1400" b="1" baseline="-25000">
                <a:solidFill>
                  <a:srgbClr val="000000"/>
                </a:solidFill>
                <a:latin typeface="Times New Roman" panose="02020603050405020304" pitchFamily="18" charset="0"/>
              </a:endParaRPr>
            </a:p>
          </p:txBody>
        </p:sp>
      </p:grpSp>
      <p:sp>
        <p:nvSpPr>
          <p:cNvPr id="298060" name="Text Box 76">
            <a:extLst>
              <a:ext uri="{FF2B5EF4-FFF2-40B4-BE49-F238E27FC236}">
                <a16:creationId xmlns:a16="http://schemas.microsoft.com/office/drawing/2014/main" id="{5D6BCCD8-9928-D076-7A1A-2E70962BB4BD}"/>
              </a:ext>
            </a:extLst>
          </p:cNvPr>
          <p:cNvSpPr txBox="1">
            <a:spLocks noChangeArrowheads="1"/>
          </p:cNvSpPr>
          <p:nvPr/>
        </p:nvSpPr>
        <p:spPr bwMode="auto">
          <a:xfrm>
            <a:off x="2124075" y="5589588"/>
            <a:ext cx="4537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tgs</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Ktgs</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tgs</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2</a:t>
            </a:r>
            <a:r>
              <a:rPr lang="en-US" altLang="zh-CN" sz="1400" b="1">
                <a:solidFill>
                  <a:srgbClr val="000000"/>
                </a:solidFill>
                <a:latin typeface="Times New Roman" panose="02020603050405020304" pitchFamily="18" charset="0"/>
              </a:rPr>
              <a:t>}</a:t>
            </a:r>
          </a:p>
        </p:txBody>
      </p:sp>
      <p:sp>
        <p:nvSpPr>
          <p:cNvPr id="298061" name="Text Box 77">
            <a:extLst>
              <a:ext uri="{FF2B5EF4-FFF2-40B4-BE49-F238E27FC236}">
                <a16:creationId xmlns:a16="http://schemas.microsoft.com/office/drawing/2014/main" id="{36AF3725-9812-B3A4-EDA0-78BF2E71C29D}"/>
              </a:ext>
            </a:extLst>
          </p:cNvPr>
          <p:cNvSpPr txBox="1">
            <a:spLocks noChangeArrowheads="1"/>
          </p:cNvSpPr>
          <p:nvPr/>
        </p:nvSpPr>
        <p:spPr bwMode="auto">
          <a:xfrm>
            <a:off x="2124075" y="6308725"/>
            <a:ext cx="3960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Ticket</a:t>
            </a:r>
            <a:r>
              <a:rPr lang="en-US" altLang="zh-CN" sz="1400" b="1" baseline="-25000">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KV</a:t>
            </a:r>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ID</a:t>
            </a:r>
            <a:r>
              <a:rPr lang="en-US" altLang="zh-CN" sz="1400" b="1" baseline="-25000">
                <a:solidFill>
                  <a:srgbClr val="000000"/>
                </a:solidFill>
                <a:latin typeface="Times New Roman" panose="02020603050405020304" pitchFamily="18" charset="0"/>
              </a:rPr>
              <a:t>V</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 LT</a:t>
            </a:r>
            <a:r>
              <a:rPr lang="en-US" altLang="zh-CN" sz="1400" b="1" baseline="-25000">
                <a:solidFill>
                  <a:srgbClr val="000000"/>
                </a:solidFill>
                <a:latin typeface="Times New Roman" panose="02020603050405020304" pitchFamily="18" charset="0"/>
              </a:rPr>
              <a:t>4</a:t>
            </a:r>
            <a:r>
              <a:rPr lang="en-US" altLang="zh-CN" sz="1400" b="1">
                <a:solidFill>
                  <a:srgbClr val="000000"/>
                </a:solidFill>
                <a:latin typeface="Times New Roman" panose="02020603050405020304" pitchFamily="18" charset="0"/>
              </a:rPr>
              <a:t>}</a:t>
            </a:r>
          </a:p>
        </p:txBody>
      </p:sp>
      <p:sp>
        <p:nvSpPr>
          <p:cNvPr id="298062" name="Text Box 78">
            <a:extLst>
              <a:ext uri="{FF2B5EF4-FFF2-40B4-BE49-F238E27FC236}">
                <a16:creationId xmlns:a16="http://schemas.microsoft.com/office/drawing/2014/main" id="{0300AA6E-0BEA-5FFB-5DDE-13D7B32ACA25}"/>
              </a:ext>
            </a:extLst>
          </p:cNvPr>
          <p:cNvSpPr txBox="1">
            <a:spLocks noChangeArrowheads="1"/>
          </p:cNvSpPr>
          <p:nvPr/>
        </p:nvSpPr>
        <p:spPr bwMode="auto">
          <a:xfrm>
            <a:off x="2195513" y="5949950"/>
            <a:ext cx="2808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AU</a:t>
            </a:r>
            <a:r>
              <a:rPr lang="en-US" altLang="zh-CN" sz="1400" b="1" baseline="-25000">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KC,tgs</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3</a:t>
            </a:r>
            <a:r>
              <a:rPr lang="en-US" altLang="zh-CN" sz="1400" b="1">
                <a:solidFill>
                  <a:srgbClr val="000000"/>
                </a:solidFill>
                <a:latin typeface="Times New Roman" panose="02020603050405020304" pitchFamily="18" charset="0"/>
              </a:rPr>
              <a:t>}</a:t>
            </a:r>
          </a:p>
        </p:txBody>
      </p:sp>
      <p:grpSp>
        <p:nvGrpSpPr>
          <p:cNvPr id="298063" name="Group 79">
            <a:extLst>
              <a:ext uri="{FF2B5EF4-FFF2-40B4-BE49-F238E27FC236}">
                <a16:creationId xmlns:a16="http://schemas.microsoft.com/office/drawing/2014/main" id="{AD7272D9-2B4D-FE72-3ADB-806FC64D5C83}"/>
              </a:ext>
            </a:extLst>
          </p:cNvPr>
          <p:cNvGrpSpPr>
            <a:grpSpLocks/>
          </p:cNvGrpSpPr>
          <p:nvPr/>
        </p:nvGrpSpPr>
        <p:grpSpPr bwMode="auto">
          <a:xfrm>
            <a:off x="1400175" y="1052513"/>
            <a:ext cx="6773863" cy="4897437"/>
            <a:chOff x="882" y="663"/>
            <a:chExt cx="4267" cy="3085"/>
          </a:xfrm>
        </p:grpSpPr>
        <p:sp>
          <p:nvSpPr>
            <p:cNvPr id="214040" name="Oval 80">
              <a:extLst>
                <a:ext uri="{FF2B5EF4-FFF2-40B4-BE49-F238E27FC236}">
                  <a16:creationId xmlns:a16="http://schemas.microsoft.com/office/drawing/2014/main" id="{438AFC94-7A19-CCB4-7517-9106B201849B}"/>
                </a:ext>
              </a:extLst>
            </p:cNvPr>
            <p:cNvSpPr>
              <a:spLocks noChangeArrowheads="1"/>
            </p:cNvSpPr>
            <p:nvPr/>
          </p:nvSpPr>
          <p:spPr bwMode="auto">
            <a:xfrm>
              <a:off x="882" y="3475"/>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14041" name="Oval 81">
              <a:extLst>
                <a:ext uri="{FF2B5EF4-FFF2-40B4-BE49-F238E27FC236}">
                  <a16:creationId xmlns:a16="http://schemas.microsoft.com/office/drawing/2014/main" id="{63444DC6-4E40-6213-921C-73BF087C3556}"/>
                </a:ext>
              </a:extLst>
            </p:cNvPr>
            <p:cNvSpPr>
              <a:spLocks noChangeArrowheads="1"/>
            </p:cNvSpPr>
            <p:nvPr/>
          </p:nvSpPr>
          <p:spPr bwMode="auto">
            <a:xfrm>
              <a:off x="928" y="708"/>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a:t>
              </a:r>
            </a:p>
          </p:txBody>
        </p:sp>
        <p:sp>
          <p:nvSpPr>
            <p:cNvPr id="214042" name="Oval 82">
              <a:extLst>
                <a:ext uri="{FF2B5EF4-FFF2-40B4-BE49-F238E27FC236}">
                  <a16:creationId xmlns:a16="http://schemas.microsoft.com/office/drawing/2014/main" id="{23C9C66B-FE61-8982-27BB-904E43EA82B7}"/>
                </a:ext>
              </a:extLst>
            </p:cNvPr>
            <p:cNvSpPr>
              <a:spLocks noChangeArrowheads="1"/>
            </p:cNvSpPr>
            <p:nvPr/>
          </p:nvSpPr>
          <p:spPr bwMode="auto">
            <a:xfrm>
              <a:off x="3468" y="663"/>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14043" name="Oval 83">
              <a:extLst>
                <a:ext uri="{FF2B5EF4-FFF2-40B4-BE49-F238E27FC236}">
                  <a16:creationId xmlns:a16="http://schemas.microsoft.com/office/drawing/2014/main" id="{F047A1AE-FBDD-5B9B-18F6-9FF77E91A6F4}"/>
                </a:ext>
              </a:extLst>
            </p:cNvPr>
            <p:cNvSpPr>
              <a:spLocks noChangeArrowheads="1"/>
            </p:cNvSpPr>
            <p:nvPr/>
          </p:nvSpPr>
          <p:spPr bwMode="auto">
            <a:xfrm>
              <a:off x="4876" y="3113"/>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sp>
          <p:nvSpPr>
            <p:cNvPr id="214044" name="Oval 84">
              <a:extLst>
                <a:ext uri="{FF2B5EF4-FFF2-40B4-BE49-F238E27FC236}">
                  <a16:creationId xmlns:a16="http://schemas.microsoft.com/office/drawing/2014/main" id="{445D5DED-1D0B-DA55-8706-7CF487C459E3}"/>
                </a:ext>
              </a:extLst>
            </p:cNvPr>
            <p:cNvSpPr>
              <a:spLocks noChangeArrowheads="1"/>
            </p:cNvSpPr>
            <p:nvPr/>
          </p:nvSpPr>
          <p:spPr bwMode="auto">
            <a:xfrm>
              <a:off x="2290" y="663"/>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tgs</a:t>
              </a:r>
            </a:p>
          </p:txBody>
        </p:sp>
        <p:sp>
          <p:nvSpPr>
            <p:cNvPr id="214045" name="Oval 85">
              <a:extLst>
                <a:ext uri="{FF2B5EF4-FFF2-40B4-BE49-F238E27FC236}">
                  <a16:creationId xmlns:a16="http://schemas.microsoft.com/office/drawing/2014/main" id="{5E0CC122-D7A1-CC21-C094-12D05C196835}"/>
                </a:ext>
              </a:extLst>
            </p:cNvPr>
            <p:cNvSpPr>
              <a:spLocks noChangeArrowheads="1"/>
            </p:cNvSpPr>
            <p:nvPr/>
          </p:nvSpPr>
          <p:spPr bwMode="auto">
            <a:xfrm>
              <a:off x="4785" y="663"/>
              <a:ext cx="273"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v</a:t>
              </a:r>
            </a:p>
          </p:txBody>
        </p:sp>
      </p:grpSp>
      <p:sp>
        <p:nvSpPr>
          <p:cNvPr id="298070" name="Oval 86">
            <a:extLst>
              <a:ext uri="{FF2B5EF4-FFF2-40B4-BE49-F238E27FC236}">
                <a16:creationId xmlns:a16="http://schemas.microsoft.com/office/drawing/2014/main" id="{45C5E4F1-9600-2E36-5699-86DD31BCAFD4}"/>
              </a:ext>
            </a:extLst>
          </p:cNvPr>
          <p:cNvSpPr>
            <a:spLocks noChangeArrowheads="1"/>
          </p:cNvSpPr>
          <p:nvPr/>
        </p:nvSpPr>
        <p:spPr bwMode="auto">
          <a:xfrm>
            <a:off x="1187450" y="6092825"/>
            <a:ext cx="433388"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c,tgs</a:t>
            </a:r>
          </a:p>
        </p:txBody>
      </p:sp>
      <p:sp>
        <p:nvSpPr>
          <p:cNvPr id="298071" name="Oval 87">
            <a:extLst>
              <a:ext uri="{FF2B5EF4-FFF2-40B4-BE49-F238E27FC236}">
                <a16:creationId xmlns:a16="http://schemas.microsoft.com/office/drawing/2014/main" id="{10394F2C-652B-47F7-103A-6F808F35BEB0}"/>
              </a:ext>
            </a:extLst>
          </p:cNvPr>
          <p:cNvSpPr>
            <a:spLocks noChangeArrowheads="1"/>
          </p:cNvSpPr>
          <p:nvPr/>
        </p:nvSpPr>
        <p:spPr bwMode="auto">
          <a:xfrm>
            <a:off x="1690688" y="6092825"/>
            <a:ext cx="433387"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solidFill>
                  <a:srgbClr val="000000"/>
                </a:solidFill>
                <a:latin typeface="Times New Roman" panose="02020603050405020304" pitchFamily="18" charset="0"/>
              </a:rPr>
              <a:t>K</a:t>
            </a:r>
            <a:r>
              <a:rPr lang="en-US" altLang="zh-CN" sz="1400" b="1" baseline="-25000">
                <a:solidFill>
                  <a:srgbClr val="000000"/>
                </a:solidFill>
                <a:latin typeface="Times New Roman" panose="02020603050405020304" pitchFamily="18" charset="0"/>
              </a:rPr>
              <a:t>c,v</a:t>
            </a:r>
          </a:p>
        </p:txBody>
      </p:sp>
      <p:sp>
        <p:nvSpPr>
          <p:cNvPr id="298072" name="Text Box 88">
            <a:extLst>
              <a:ext uri="{FF2B5EF4-FFF2-40B4-BE49-F238E27FC236}">
                <a16:creationId xmlns:a16="http://schemas.microsoft.com/office/drawing/2014/main" id="{183B1C9C-DC10-419F-2B6D-FAE43FF3390A}"/>
              </a:ext>
            </a:extLst>
          </p:cNvPr>
          <p:cNvSpPr txBox="1">
            <a:spLocks noChangeArrowheads="1"/>
          </p:cNvSpPr>
          <p:nvPr/>
        </p:nvSpPr>
        <p:spPr bwMode="auto">
          <a:xfrm>
            <a:off x="5219700" y="5949950"/>
            <a:ext cx="2808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AU‘</a:t>
            </a:r>
            <a:r>
              <a:rPr lang="en-US" altLang="zh-CN" sz="1400" b="1" baseline="-25000">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a:t>
            </a:r>
            <a:r>
              <a:rPr lang="en-US" altLang="zh-CN" sz="1400" b="1">
                <a:solidFill>
                  <a:srgbClr val="000000"/>
                </a:solidFill>
                <a:latin typeface="Times New Roman" panose="02020603050405020304" pitchFamily="18" charset="0"/>
              </a:rPr>
              <a:t>E</a:t>
            </a:r>
            <a:r>
              <a:rPr lang="en-US" altLang="zh-CN" sz="1400" b="1" baseline="-25000">
                <a:solidFill>
                  <a:srgbClr val="000000"/>
                </a:solidFill>
                <a:latin typeface="Times New Roman" panose="02020603050405020304" pitchFamily="18" charset="0"/>
              </a:rPr>
              <a:t>Kcv</a:t>
            </a: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AD</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TS</a:t>
            </a:r>
            <a:r>
              <a:rPr lang="en-US" altLang="zh-CN" sz="1400" b="1" baseline="-25000">
                <a:solidFill>
                  <a:srgbClr val="000000"/>
                </a:solidFill>
                <a:latin typeface="Times New Roman" panose="02020603050405020304" pitchFamily="18" charset="0"/>
              </a:rPr>
              <a:t>5</a:t>
            </a:r>
            <a:r>
              <a:rPr lang="en-US" altLang="zh-CN" sz="1400" b="1">
                <a:solidFill>
                  <a:srgbClr val="000000"/>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8063"/>
                                        </p:tgtEl>
                                        <p:attrNameLst>
                                          <p:attrName>style.visibility</p:attrName>
                                        </p:attrNameLst>
                                      </p:cBhvr>
                                      <p:to>
                                        <p:strVal val="visible"/>
                                      </p:to>
                                    </p:set>
                                    <p:anim calcmode="lin" valueType="num">
                                      <p:cBhvr additive="base">
                                        <p:cTn id="7" dur="500" fill="hold"/>
                                        <p:tgtEl>
                                          <p:spTgt spid="298063"/>
                                        </p:tgtEl>
                                        <p:attrNameLst>
                                          <p:attrName>ppt_x</p:attrName>
                                        </p:attrNameLst>
                                      </p:cBhvr>
                                      <p:tavLst>
                                        <p:tav tm="0">
                                          <p:val>
                                            <p:strVal val="#ppt_x"/>
                                          </p:val>
                                        </p:tav>
                                        <p:tav tm="100000">
                                          <p:val>
                                            <p:strVal val="#ppt_x"/>
                                          </p:val>
                                        </p:tav>
                                      </p:tavLst>
                                    </p:anim>
                                    <p:anim calcmode="lin" valueType="num">
                                      <p:cBhvr additive="base">
                                        <p:cTn id="8" dur="500" fill="hold"/>
                                        <p:tgtEl>
                                          <p:spTgt spid="2980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8042"/>
                                        </p:tgtEl>
                                        <p:attrNameLst>
                                          <p:attrName>style.visibility</p:attrName>
                                        </p:attrNameLst>
                                      </p:cBhvr>
                                      <p:to>
                                        <p:strVal val="visible"/>
                                      </p:to>
                                    </p:set>
                                    <p:anim calcmode="lin" valueType="num">
                                      <p:cBhvr additive="base">
                                        <p:cTn id="13" dur="500" fill="hold"/>
                                        <p:tgtEl>
                                          <p:spTgt spid="298042"/>
                                        </p:tgtEl>
                                        <p:attrNameLst>
                                          <p:attrName>ppt_x</p:attrName>
                                        </p:attrNameLst>
                                      </p:cBhvr>
                                      <p:tavLst>
                                        <p:tav tm="0">
                                          <p:val>
                                            <p:strVal val="#ppt_x"/>
                                          </p:val>
                                        </p:tav>
                                        <p:tav tm="100000">
                                          <p:val>
                                            <p:strVal val="#ppt_x"/>
                                          </p:val>
                                        </p:tav>
                                      </p:tavLst>
                                    </p:anim>
                                    <p:anim calcmode="lin" valueType="num">
                                      <p:cBhvr additive="base">
                                        <p:cTn id="14" dur="500" fill="hold"/>
                                        <p:tgtEl>
                                          <p:spTgt spid="2980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98045"/>
                                        </p:tgtEl>
                                        <p:attrNameLst>
                                          <p:attrName>style.visibility</p:attrName>
                                        </p:attrNameLst>
                                      </p:cBhvr>
                                      <p:to>
                                        <p:strVal val="visible"/>
                                      </p:to>
                                    </p:set>
                                    <p:anim calcmode="lin" valueType="num">
                                      <p:cBhvr additive="base">
                                        <p:cTn id="19" dur="500" fill="hold"/>
                                        <p:tgtEl>
                                          <p:spTgt spid="298045"/>
                                        </p:tgtEl>
                                        <p:attrNameLst>
                                          <p:attrName>ppt_x</p:attrName>
                                        </p:attrNameLst>
                                      </p:cBhvr>
                                      <p:tavLst>
                                        <p:tav tm="0">
                                          <p:val>
                                            <p:strVal val="#ppt_x"/>
                                          </p:val>
                                        </p:tav>
                                        <p:tav tm="100000">
                                          <p:val>
                                            <p:strVal val="#ppt_x"/>
                                          </p:val>
                                        </p:tav>
                                      </p:tavLst>
                                    </p:anim>
                                    <p:anim calcmode="lin" valueType="num">
                                      <p:cBhvr additive="base">
                                        <p:cTn id="20" dur="500" fill="hold"/>
                                        <p:tgtEl>
                                          <p:spTgt spid="298045"/>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298060"/>
                                        </p:tgtEl>
                                        <p:attrNameLst>
                                          <p:attrName>style.visibility</p:attrName>
                                        </p:attrNameLst>
                                      </p:cBhvr>
                                      <p:to>
                                        <p:strVal val="visible"/>
                                      </p:to>
                                    </p:set>
                                    <p:anim calcmode="lin" valueType="num">
                                      <p:cBhvr additive="base">
                                        <p:cTn id="24" dur="500" fill="hold"/>
                                        <p:tgtEl>
                                          <p:spTgt spid="298060"/>
                                        </p:tgtEl>
                                        <p:attrNameLst>
                                          <p:attrName>ppt_x</p:attrName>
                                        </p:attrNameLst>
                                      </p:cBhvr>
                                      <p:tavLst>
                                        <p:tav tm="0">
                                          <p:val>
                                            <p:strVal val="#ppt_x"/>
                                          </p:val>
                                        </p:tav>
                                        <p:tav tm="100000">
                                          <p:val>
                                            <p:strVal val="#ppt_x"/>
                                          </p:val>
                                        </p:tav>
                                      </p:tavLst>
                                    </p:anim>
                                    <p:anim calcmode="lin" valueType="num">
                                      <p:cBhvr additive="base">
                                        <p:cTn id="25" dur="500" fill="hold"/>
                                        <p:tgtEl>
                                          <p:spTgt spid="298060"/>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298070"/>
                                        </p:tgtEl>
                                        <p:attrNameLst>
                                          <p:attrName>style.visibility</p:attrName>
                                        </p:attrNameLst>
                                      </p:cBhvr>
                                      <p:to>
                                        <p:strVal val="visible"/>
                                      </p:to>
                                    </p:set>
                                    <p:anim calcmode="lin" valueType="num">
                                      <p:cBhvr additive="base">
                                        <p:cTn id="29" dur="500" fill="hold"/>
                                        <p:tgtEl>
                                          <p:spTgt spid="298070"/>
                                        </p:tgtEl>
                                        <p:attrNameLst>
                                          <p:attrName>ppt_x</p:attrName>
                                        </p:attrNameLst>
                                      </p:cBhvr>
                                      <p:tavLst>
                                        <p:tav tm="0">
                                          <p:val>
                                            <p:strVal val="#ppt_x"/>
                                          </p:val>
                                        </p:tav>
                                        <p:tav tm="100000">
                                          <p:val>
                                            <p:strVal val="#ppt_x"/>
                                          </p:val>
                                        </p:tav>
                                      </p:tavLst>
                                    </p:anim>
                                    <p:anim calcmode="lin" valueType="num">
                                      <p:cBhvr additive="base">
                                        <p:cTn id="30" dur="500" fill="hold"/>
                                        <p:tgtEl>
                                          <p:spTgt spid="29807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2" fill="hold" nodeType="clickEffect">
                                  <p:stCondLst>
                                    <p:cond delay="0"/>
                                  </p:stCondLst>
                                  <p:childTnLst>
                                    <p:set>
                                      <p:cBhvr>
                                        <p:cTn id="34" dur="1" fill="hold">
                                          <p:stCondLst>
                                            <p:cond delay="0"/>
                                          </p:stCondLst>
                                        </p:cTn>
                                        <p:tgtEl>
                                          <p:spTgt spid="298048"/>
                                        </p:tgtEl>
                                        <p:attrNameLst>
                                          <p:attrName>style.visibility</p:attrName>
                                        </p:attrNameLst>
                                      </p:cBhvr>
                                      <p:to>
                                        <p:strVal val="visible"/>
                                      </p:to>
                                    </p:set>
                                    <p:anim calcmode="lin" valueType="num">
                                      <p:cBhvr additive="base">
                                        <p:cTn id="35" dur="500" fill="hold"/>
                                        <p:tgtEl>
                                          <p:spTgt spid="298048"/>
                                        </p:tgtEl>
                                        <p:attrNameLst>
                                          <p:attrName>ppt_x</p:attrName>
                                        </p:attrNameLst>
                                      </p:cBhvr>
                                      <p:tavLst>
                                        <p:tav tm="0">
                                          <p:val>
                                            <p:strVal val="0-#ppt_w/2"/>
                                          </p:val>
                                        </p:tav>
                                        <p:tav tm="100000">
                                          <p:val>
                                            <p:strVal val="#ppt_x"/>
                                          </p:val>
                                        </p:tav>
                                      </p:tavLst>
                                    </p:anim>
                                    <p:anim calcmode="lin" valueType="num">
                                      <p:cBhvr additive="base">
                                        <p:cTn id="36" dur="500" fill="hold"/>
                                        <p:tgtEl>
                                          <p:spTgt spid="298048"/>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298062"/>
                                        </p:tgtEl>
                                        <p:attrNameLst>
                                          <p:attrName>style.visibility</p:attrName>
                                        </p:attrNameLst>
                                      </p:cBhvr>
                                      <p:to>
                                        <p:strVal val="visible"/>
                                      </p:to>
                                    </p:set>
                                    <p:anim calcmode="lin" valueType="num">
                                      <p:cBhvr additive="base">
                                        <p:cTn id="40" dur="500" fill="hold"/>
                                        <p:tgtEl>
                                          <p:spTgt spid="298062"/>
                                        </p:tgtEl>
                                        <p:attrNameLst>
                                          <p:attrName>ppt_x</p:attrName>
                                        </p:attrNameLst>
                                      </p:cBhvr>
                                      <p:tavLst>
                                        <p:tav tm="0">
                                          <p:val>
                                            <p:strVal val="#ppt_x"/>
                                          </p:val>
                                        </p:tav>
                                        <p:tav tm="100000">
                                          <p:val>
                                            <p:strVal val="#ppt_x"/>
                                          </p:val>
                                        </p:tav>
                                      </p:tavLst>
                                    </p:anim>
                                    <p:anim calcmode="lin" valueType="num">
                                      <p:cBhvr additive="base">
                                        <p:cTn id="41" dur="500" fill="hold"/>
                                        <p:tgtEl>
                                          <p:spTgt spid="298062"/>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9" fill="hold" nodeType="clickEffect">
                                  <p:stCondLst>
                                    <p:cond delay="0"/>
                                  </p:stCondLst>
                                  <p:childTnLst>
                                    <p:set>
                                      <p:cBhvr>
                                        <p:cTn id="45" dur="1" fill="hold">
                                          <p:stCondLst>
                                            <p:cond delay="0"/>
                                          </p:stCondLst>
                                        </p:cTn>
                                        <p:tgtEl>
                                          <p:spTgt spid="298051"/>
                                        </p:tgtEl>
                                        <p:attrNameLst>
                                          <p:attrName>style.visibility</p:attrName>
                                        </p:attrNameLst>
                                      </p:cBhvr>
                                      <p:to>
                                        <p:strVal val="visible"/>
                                      </p:to>
                                    </p:set>
                                    <p:anim calcmode="lin" valueType="num">
                                      <p:cBhvr additive="base">
                                        <p:cTn id="46" dur="500" fill="hold"/>
                                        <p:tgtEl>
                                          <p:spTgt spid="298051"/>
                                        </p:tgtEl>
                                        <p:attrNameLst>
                                          <p:attrName>ppt_x</p:attrName>
                                        </p:attrNameLst>
                                      </p:cBhvr>
                                      <p:tavLst>
                                        <p:tav tm="0">
                                          <p:val>
                                            <p:strVal val="0-#ppt_w/2"/>
                                          </p:val>
                                        </p:tav>
                                        <p:tav tm="100000">
                                          <p:val>
                                            <p:strVal val="#ppt_x"/>
                                          </p:val>
                                        </p:tav>
                                      </p:tavLst>
                                    </p:anim>
                                    <p:anim calcmode="lin" valueType="num">
                                      <p:cBhvr additive="base">
                                        <p:cTn id="47" dur="500" fill="hold"/>
                                        <p:tgtEl>
                                          <p:spTgt spid="29805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298061"/>
                                        </p:tgtEl>
                                        <p:attrNameLst>
                                          <p:attrName>style.visibility</p:attrName>
                                        </p:attrNameLst>
                                      </p:cBhvr>
                                      <p:to>
                                        <p:strVal val="visible"/>
                                      </p:to>
                                    </p:set>
                                    <p:anim calcmode="lin" valueType="num">
                                      <p:cBhvr additive="base">
                                        <p:cTn id="51" dur="500" fill="hold"/>
                                        <p:tgtEl>
                                          <p:spTgt spid="298061"/>
                                        </p:tgtEl>
                                        <p:attrNameLst>
                                          <p:attrName>ppt_x</p:attrName>
                                        </p:attrNameLst>
                                      </p:cBhvr>
                                      <p:tavLst>
                                        <p:tav tm="0">
                                          <p:val>
                                            <p:strVal val="#ppt_x"/>
                                          </p:val>
                                        </p:tav>
                                        <p:tav tm="100000">
                                          <p:val>
                                            <p:strVal val="#ppt_x"/>
                                          </p:val>
                                        </p:tav>
                                      </p:tavLst>
                                    </p:anim>
                                    <p:anim calcmode="lin" valueType="num">
                                      <p:cBhvr additive="base">
                                        <p:cTn id="52" dur="500" fill="hold"/>
                                        <p:tgtEl>
                                          <p:spTgt spid="298061"/>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1000"/>
                            </p:stCondLst>
                            <p:childTnLst>
                              <p:par>
                                <p:cTn id="54" presetID="2" presetClass="entr" presetSubtype="4" fill="hold" grpId="0" nodeType="afterEffect">
                                  <p:stCondLst>
                                    <p:cond delay="0"/>
                                  </p:stCondLst>
                                  <p:childTnLst>
                                    <p:set>
                                      <p:cBhvr>
                                        <p:cTn id="55" dur="1" fill="hold">
                                          <p:stCondLst>
                                            <p:cond delay="0"/>
                                          </p:stCondLst>
                                        </p:cTn>
                                        <p:tgtEl>
                                          <p:spTgt spid="298071"/>
                                        </p:tgtEl>
                                        <p:attrNameLst>
                                          <p:attrName>style.visibility</p:attrName>
                                        </p:attrNameLst>
                                      </p:cBhvr>
                                      <p:to>
                                        <p:strVal val="visible"/>
                                      </p:to>
                                    </p:set>
                                    <p:anim calcmode="lin" valueType="num">
                                      <p:cBhvr additive="base">
                                        <p:cTn id="56" dur="500" fill="hold"/>
                                        <p:tgtEl>
                                          <p:spTgt spid="298071"/>
                                        </p:tgtEl>
                                        <p:attrNameLst>
                                          <p:attrName>ppt_x</p:attrName>
                                        </p:attrNameLst>
                                      </p:cBhvr>
                                      <p:tavLst>
                                        <p:tav tm="0">
                                          <p:val>
                                            <p:strVal val="#ppt_x"/>
                                          </p:val>
                                        </p:tav>
                                        <p:tav tm="100000">
                                          <p:val>
                                            <p:strVal val="#ppt_x"/>
                                          </p:val>
                                        </p:tav>
                                      </p:tavLst>
                                    </p:anim>
                                    <p:anim calcmode="lin" valueType="num">
                                      <p:cBhvr additive="base">
                                        <p:cTn id="57" dur="500" fill="hold"/>
                                        <p:tgtEl>
                                          <p:spTgt spid="298071"/>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298054"/>
                                        </p:tgtEl>
                                        <p:attrNameLst>
                                          <p:attrName>style.visibility</p:attrName>
                                        </p:attrNameLst>
                                      </p:cBhvr>
                                      <p:to>
                                        <p:strVal val="visible"/>
                                      </p:to>
                                    </p:set>
                                    <p:anim calcmode="lin" valueType="num">
                                      <p:cBhvr additive="base">
                                        <p:cTn id="62" dur="500" fill="hold"/>
                                        <p:tgtEl>
                                          <p:spTgt spid="298054"/>
                                        </p:tgtEl>
                                        <p:attrNameLst>
                                          <p:attrName>ppt_x</p:attrName>
                                        </p:attrNameLst>
                                      </p:cBhvr>
                                      <p:tavLst>
                                        <p:tav tm="0">
                                          <p:val>
                                            <p:strVal val="0-#ppt_w/2"/>
                                          </p:val>
                                        </p:tav>
                                        <p:tav tm="100000">
                                          <p:val>
                                            <p:strVal val="#ppt_x"/>
                                          </p:val>
                                        </p:tav>
                                      </p:tavLst>
                                    </p:anim>
                                    <p:anim calcmode="lin" valueType="num">
                                      <p:cBhvr additive="base">
                                        <p:cTn id="63" dur="500" fill="hold"/>
                                        <p:tgtEl>
                                          <p:spTgt spid="29805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500"/>
                            </p:stCondLst>
                            <p:childTnLst>
                              <p:par>
                                <p:cTn id="65" presetID="2" presetClass="entr" presetSubtype="4" fill="hold" grpId="0" nodeType="afterEffect">
                                  <p:stCondLst>
                                    <p:cond delay="0"/>
                                  </p:stCondLst>
                                  <p:childTnLst>
                                    <p:set>
                                      <p:cBhvr>
                                        <p:cTn id="66" dur="1" fill="hold">
                                          <p:stCondLst>
                                            <p:cond delay="0"/>
                                          </p:stCondLst>
                                        </p:cTn>
                                        <p:tgtEl>
                                          <p:spTgt spid="298072"/>
                                        </p:tgtEl>
                                        <p:attrNameLst>
                                          <p:attrName>style.visibility</p:attrName>
                                        </p:attrNameLst>
                                      </p:cBhvr>
                                      <p:to>
                                        <p:strVal val="visible"/>
                                      </p:to>
                                    </p:set>
                                    <p:anim calcmode="lin" valueType="num">
                                      <p:cBhvr additive="base">
                                        <p:cTn id="67" dur="500" fill="hold"/>
                                        <p:tgtEl>
                                          <p:spTgt spid="298072"/>
                                        </p:tgtEl>
                                        <p:attrNameLst>
                                          <p:attrName>ppt_x</p:attrName>
                                        </p:attrNameLst>
                                      </p:cBhvr>
                                      <p:tavLst>
                                        <p:tav tm="0">
                                          <p:val>
                                            <p:strVal val="#ppt_x"/>
                                          </p:val>
                                        </p:tav>
                                        <p:tav tm="100000">
                                          <p:val>
                                            <p:strVal val="#ppt_x"/>
                                          </p:val>
                                        </p:tav>
                                      </p:tavLst>
                                    </p:anim>
                                    <p:anim calcmode="lin" valueType="num">
                                      <p:cBhvr additive="base">
                                        <p:cTn id="68" dur="500" fill="hold"/>
                                        <p:tgtEl>
                                          <p:spTgt spid="298072"/>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298057"/>
                                        </p:tgtEl>
                                        <p:attrNameLst>
                                          <p:attrName>style.visibility</p:attrName>
                                        </p:attrNameLst>
                                      </p:cBhvr>
                                      <p:to>
                                        <p:strVal val="visible"/>
                                      </p:to>
                                    </p:set>
                                    <p:anim calcmode="lin" valueType="num">
                                      <p:cBhvr additive="base">
                                        <p:cTn id="73" dur="500" fill="hold"/>
                                        <p:tgtEl>
                                          <p:spTgt spid="298057"/>
                                        </p:tgtEl>
                                        <p:attrNameLst>
                                          <p:attrName>ppt_x</p:attrName>
                                        </p:attrNameLst>
                                      </p:cBhvr>
                                      <p:tavLst>
                                        <p:tav tm="0">
                                          <p:val>
                                            <p:strVal val="1+#ppt_w/2"/>
                                          </p:val>
                                        </p:tav>
                                        <p:tav tm="100000">
                                          <p:val>
                                            <p:strVal val="#ppt_x"/>
                                          </p:val>
                                        </p:tav>
                                      </p:tavLst>
                                    </p:anim>
                                    <p:anim calcmode="lin" valueType="num">
                                      <p:cBhvr additive="base">
                                        <p:cTn id="74" dur="500" fill="hold"/>
                                        <p:tgtEl>
                                          <p:spTgt spid="2980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60" grpId="0"/>
      <p:bldP spid="298061" grpId="0"/>
      <p:bldP spid="298062" grpId="0"/>
      <p:bldP spid="298070" grpId="0" animBg="1"/>
      <p:bldP spid="298071" grpId="0" animBg="1"/>
      <p:bldP spid="29807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a:extLst>
              <a:ext uri="{FF2B5EF4-FFF2-40B4-BE49-F238E27FC236}">
                <a16:creationId xmlns:a16="http://schemas.microsoft.com/office/drawing/2014/main" id="{3B689796-F6FC-B2BC-FCE0-F0BC0457F8E2}"/>
              </a:ext>
            </a:extLst>
          </p:cNvPr>
          <p:cNvSpPr>
            <a:spLocks noGrp="1" noChangeArrowheads="1"/>
          </p:cNvSpPr>
          <p:nvPr>
            <p:ph type="title"/>
          </p:nvPr>
        </p:nvSpPr>
        <p:spPr/>
        <p:txBody>
          <a:bodyPr/>
          <a:lstStyle/>
          <a:p>
            <a:pPr eaLnBrk="1" hangingPunct="1"/>
            <a:r>
              <a:rPr lang="en-US" altLang="zh-CN" sz="4000">
                <a:latin typeface="Times New Roman" panose="02020603050405020304" pitchFamily="18" charset="0"/>
              </a:rPr>
              <a:t>Kerberos</a:t>
            </a:r>
            <a:r>
              <a:rPr lang="zh-CN" altLang="en-US" sz="4000">
                <a:latin typeface="Times New Roman" panose="02020603050405020304" pitchFamily="18" charset="0"/>
              </a:rPr>
              <a:t>（</a:t>
            </a:r>
            <a:r>
              <a:rPr lang="en-US" altLang="zh-CN" sz="4000">
                <a:latin typeface="Times New Roman" panose="02020603050405020304" pitchFamily="18" charset="0"/>
              </a:rPr>
              <a:t>V4</a:t>
            </a:r>
            <a:r>
              <a:rPr lang="zh-CN" altLang="en-US" sz="4000">
                <a:latin typeface="Times New Roman" panose="02020603050405020304" pitchFamily="18" charset="0"/>
              </a:rPr>
              <a:t>）协议交互过程</a:t>
            </a:r>
          </a:p>
        </p:txBody>
      </p:sp>
      <p:pic>
        <p:nvPicPr>
          <p:cNvPr id="216067" name="Picture 2" descr="9t4">
            <a:extLst>
              <a:ext uri="{FF2B5EF4-FFF2-40B4-BE49-F238E27FC236}">
                <a16:creationId xmlns:a16="http://schemas.microsoft.com/office/drawing/2014/main" id="{B00961B9-1831-142C-A464-91F9522EB8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65200" y="2066925"/>
            <a:ext cx="7250113" cy="35147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C749A916-3EB4-4540-CD12-9D694597EF2C}"/>
              </a:ext>
            </a:extLst>
          </p:cNvPr>
          <p:cNvSpPr>
            <a:spLocks noGrp="1" noChangeArrowheads="1"/>
          </p:cNvSpPr>
          <p:nvPr>
            <p:ph idx="1"/>
          </p:nvPr>
        </p:nvSpPr>
        <p:spPr>
          <a:xfrm>
            <a:off x="552450" y="1776413"/>
            <a:ext cx="8134350" cy="4300537"/>
          </a:xfrm>
        </p:spPr>
        <p:txBody>
          <a:bodyPr/>
          <a:lstStyle/>
          <a:p>
            <a:pPr eaLnBrk="1" hangingPunct="1"/>
            <a:r>
              <a:rPr kumimoji="0" lang="zh-CN" altLang="en-US" sz="2800" b="1">
                <a:latin typeface="Times New Roman" panose="02020603050405020304" pitchFamily="18" charset="0"/>
              </a:rPr>
              <a:t>依赖性</a:t>
            </a:r>
          </a:p>
          <a:p>
            <a:pPr lvl="1" eaLnBrk="1" hangingPunct="1"/>
            <a:r>
              <a:rPr kumimoji="0" lang="zh-CN" altLang="en-US" sz="2400" b="1">
                <a:latin typeface="Times New Roman" panose="02020603050405020304" pitchFamily="18" charset="0"/>
              </a:rPr>
              <a:t>加密系统的依赖性（</a:t>
            </a:r>
            <a:r>
              <a:rPr kumimoji="0" lang="en-US" altLang="zh-CN" sz="2400" b="1">
                <a:latin typeface="Times New Roman" panose="02020603050405020304" pitchFamily="18" charset="0"/>
              </a:rPr>
              <a:t>DES</a:t>
            </a:r>
            <a:r>
              <a:rPr kumimoji="0" lang="zh-CN" altLang="en-US" sz="2400" b="1">
                <a:latin typeface="Times New Roman" panose="02020603050405020304" pitchFamily="18" charset="0"/>
              </a:rPr>
              <a:t>）、对 </a:t>
            </a:r>
            <a:r>
              <a:rPr kumimoji="0" lang="en-US" altLang="zh-CN" sz="2400" b="1">
                <a:latin typeface="Times New Roman" panose="02020603050405020304" pitchFamily="18" charset="0"/>
              </a:rPr>
              <a:t>IP </a:t>
            </a:r>
            <a:r>
              <a:rPr kumimoji="0" lang="zh-CN" altLang="en-US" sz="2400" b="1">
                <a:latin typeface="Times New Roman" panose="02020603050405020304" pitchFamily="18" charset="0"/>
              </a:rPr>
              <a:t>协议的依赖性和对时间依赖性。</a:t>
            </a:r>
          </a:p>
          <a:p>
            <a:pPr eaLnBrk="1" hangingPunct="1"/>
            <a:r>
              <a:rPr kumimoji="0" lang="zh-CN" altLang="en-US" sz="2800" b="1">
                <a:latin typeface="Times New Roman" panose="02020603050405020304" pitchFamily="18" charset="0"/>
              </a:rPr>
              <a:t>字节顺序：</a:t>
            </a:r>
            <a:r>
              <a:rPr kumimoji="0" lang="zh-CN" altLang="en-US" sz="2800" b="1">
                <a:solidFill>
                  <a:schemeClr val="tx1"/>
                </a:solidFill>
                <a:latin typeface="Times New Roman" panose="02020603050405020304" pitchFamily="18" charset="0"/>
              </a:rPr>
              <a:t>没有遵循标准</a:t>
            </a:r>
          </a:p>
          <a:p>
            <a:pPr eaLnBrk="1" hangingPunct="1"/>
            <a:r>
              <a:rPr kumimoji="0" lang="zh-CN" altLang="en-US" sz="2800" b="1">
                <a:latin typeface="Times New Roman" panose="02020603050405020304" pitchFamily="18" charset="0"/>
              </a:rPr>
              <a:t>票据有效期</a:t>
            </a:r>
          </a:p>
          <a:p>
            <a:pPr lvl="1" eaLnBrk="1" hangingPunct="1"/>
            <a:r>
              <a:rPr kumimoji="0" lang="zh-CN" altLang="en-US" sz="2400" b="1">
                <a:latin typeface="Times New Roman" panose="02020603050405020304" pitchFamily="18" charset="0"/>
              </a:rPr>
              <a:t>有效期最小为</a:t>
            </a:r>
            <a:r>
              <a:rPr kumimoji="0" lang="en-US" altLang="zh-CN" sz="2400" b="1">
                <a:latin typeface="Times New Roman" panose="02020603050405020304" pitchFamily="18" charset="0"/>
              </a:rPr>
              <a:t>5</a:t>
            </a:r>
            <a:r>
              <a:rPr kumimoji="0" lang="zh-CN" altLang="en-US" sz="2400" b="1">
                <a:latin typeface="Times New Roman" panose="02020603050405020304" pitchFamily="18" charset="0"/>
              </a:rPr>
              <a:t>分钟，最大约为</a:t>
            </a:r>
            <a:r>
              <a:rPr kumimoji="0" lang="en-US" altLang="zh-CN" sz="2400" b="1">
                <a:latin typeface="Times New Roman" panose="02020603050405020304" pitchFamily="18" charset="0"/>
              </a:rPr>
              <a:t>21</a:t>
            </a:r>
            <a:r>
              <a:rPr kumimoji="0" lang="zh-CN" altLang="en-US" sz="2400" b="1">
                <a:latin typeface="Times New Roman" panose="02020603050405020304" pitchFamily="18" charset="0"/>
              </a:rPr>
              <a:t>小时</a:t>
            </a:r>
            <a:r>
              <a:rPr kumimoji="0" lang="en-US" altLang="zh-CN" sz="2400" b="1">
                <a:latin typeface="Times New Roman" panose="02020603050405020304" pitchFamily="18" charset="0"/>
              </a:rPr>
              <a:t>, </a:t>
            </a:r>
            <a:r>
              <a:rPr kumimoji="0" lang="zh-CN" altLang="en-US" sz="2400" b="1">
                <a:latin typeface="Times New Roman" panose="02020603050405020304" pitchFamily="18" charset="0"/>
              </a:rPr>
              <a:t>往往不能满足要求</a:t>
            </a:r>
          </a:p>
          <a:p>
            <a:pPr eaLnBrk="1" hangingPunct="1"/>
            <a:r>
              <a:rPr kumimoji="0" lang="zh-CN" altLang="en-US" sz="2800" b="1">
                <a:latin typeface="Times New Roman" panose="02020603050405020304" pitchFamily="18" charset="0"/>
              </a:rPr>
              <a:t>认证转发能力</a:t>
            </a:r>
          </a:p>
          <a:p>
            <a:pPr lvl="1" eaLnBrk="1" hangingPunct="1"/>
            <a:r>
              <a:rPr kumimoji="0" lang="zh-CN" altLang="en-US" sz="2400" b="1">
                <a:latin typeface="Times New Roman" panose="02020603050405020304" pitchFamily="18" charset="0"/>
              </a:rPr>
              <a:t>不允许签发给一个用户的鉴别证书转发给其他工作站或其他客户使用</a:t>
            </a:r>
          </a:p>
        </p:txBody>
      </p:sp>
      <p:sp>
        <p:nvSpPr>
          <p:cNvPr id="218115" name="Text Box 3">
            <a:extLst>
              <a:ext uri="{FF2B5EF4-FFF2-40B4-BE49-F238E27FC236}">
                <a16:creationId xmlns:a16="http://schemas.microsoft.com/office/drawing/2014/main" id="{E6DFC84F-C76F-9E56-050E-DD63C3FFE620}"/>
              </a:ext>
            </a:extLst>
          </p:cNvPr>
          <p:cNvSpPr txBox="1">
            <a:spLocks noChangeArrowheads="1"/>
          </p:cNvSpPr>
          <p:nvPr/>
        </p:nvSpPr>
        <p:spPr bwMode="auto">
          <a:xfrm>
            <a:off x="250825" y="260350"/>
            <a:ext cx="7705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4000" b="1">
                <a:solidFill>
                  <a:schemeClr val="tx2"/>
                </a:solidFill>
                <a:latin typeface="Times New Roman" panose="02020603050405020304" pitchFamily="18" charset="0"/>
              </a:rPr>
              <a:t>Kerberos</a:t>
            </a:r>
            <a:r>
              <a:rPr lang="zh-CN" altLang="en-US" sz="4000" b="1">
                <a:solidFill>
                  <a:schemeClr val="tx2"/>
                </a:solidFill>
                <a:latin typeface="Times New Roman" panose="02020603050405020304" pitchFamily="18" charset="0"/>
              </a:rPr>
              <a:t>（</a:t>
            </a:r>
            <a:r>
              <a:rPr lang="en-US" altLang="zh-CN" sz="4000" b="1">
                <a:solidFill>
                  <a:schemeClr val="tx2"/>
                </a:solidFill>
                <a:latin typeface="Times New Roman" panose="02020603050405020304" pitchFamily="18" charset="0"/>
              </a:rPr>
              <a:t>V4</a:t>
            </a:r>
            <a:r>
              <a:rPr lang="zh-CN" altLang="en-US" sz="4000" b="1">
                <a:solidFill>
                  <a:schemeClr val="tx2"/>
                </a:solidFill>
                <a:latin typeface="Times New Roman" panose="02020603050405020304" pitchFamily="18" charset="0"/>
              </a:rPr>
              <a:t>）协议的缺陷</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1FF6FCB3-13DD-DD3F-279B-ACC328B1F62A}"/>
              </a:ext>
            </a:extLst>
          </p:cNvPr>
          <p:cNvSpPr>
            <a:spLocks noGrp="1" noChangeArrowheads="1"/>
          </p:cNvSpPr>
          <p:nvPr>
            <p:ph type="title"/>
          </p:nvPr>
        </p:nvSpPr>
        <p:spPr/>
        <p:txBody>
          <a:bodyPr/>
          <a:lstStyle/>
          <a:p>
            <a:pPr eaLnBrk="1" hangingPunct="1"/>
            <a:r>
              <a:rPr lang="en-US" altLang="zh-CN" sz="3500">
                <a:latin typeface="Times New Roman" panose="02020603050405020304" pitchFamily="18" charset="0"/>
              </a:rPr>
              <a:t>Kerberos</a:t>
            </a:r>
            <a:r>
              <a:rPr lang="zh-CN" altLang="en-US" sz="3500">
                <a:latin typeface="Times New Roman" panose="02020603050405020304" pitchFamily="18" charset="0"/>
              </a:rPr>
              <a:t>（</a:t>
            </a:r>
            <a:r>
              <a:rPr lang="en-US" altLang="zh-CN" sz="3500">
                <a:latin typeface="Times New Roman" panose="02020603050405020304" pitchFamily="18" charset="0"/>
              </a:rPr>
              <a:t>V4</a:t>
            </a:r>
            <a:r>
              <a:rPr lang="zh-CN" altLang="en-US" sz="3500">
                <a:latin typeface="Times New Roman" panose="02020603050405020304" pitchFamily="18" charset="0"/>
              </a:rPr>
              <a:t>）协议的缺陷（续）</a:t>
            </a:r>
          </a:p>
        </p:txBody>
      </p:sp>
      <p:sp>
        <p:nvSpPr>
          <p:cNvPr id="220163" name="Rectangle 3">
            <a:extLst>
              <a:ext uri="{FF2B5EF4-FFF2-40B4-BE49-F238E27FC236}">
                <a16:creationId xmlns:a16="http://schemas.microsoft.com/office/drawing/2014/main" id="{CC61E3B3-E13D-6E49-98EA-E2B52409D6B4}"/>
              </a:ext>
            </a:extLst>
          </p:cNvPr>
          <p:cNvSpPr>
            <a:spLocks noGrp="1" noChangeArrowheads="1"/>
          </p:cNvSpPr>
          <p:nvPr>
            <p:ph idx="1"/>
          </p:nvPr>
        </p:nvSpPr>
        <p:spPr/>
        <p:txBody>
          <a:bodyPr/>
          <a:lstStyle/>
          <a:p>
            <a:pPr eaLnBrk="1" hangingPunct="1"/>
            <a:r>
              <a:rPr kumimoji="0" lang="zh-CN" altLang="en-US" sz="2800" b="1">
                <a:latin typeface="Times New Roman" panose="02020603050405020304" pitchFamily="18" charset="0"/>
              </a:rPr>
              <a:t>领域间的鉴别</a:t>
            </a:r>
          </a:p>
          <a:p>
            <a:pPr lvl="1" eaLnBrk="1" hangingPunct="1"/>
            <a:r>
              <a:rPr kumimoji="0" lang="zh-CN" altLang="en-US" sz="2400" b="1">
                <a:latin typeface="Times New Roman" panose="02020603050405020304" pitchFamily="18" charset="0"/>
              </a:rPr>
              <a:t>管理起来困难</a:t>
            </a:r>
          </a:p>
          <a:p>
            <a:pPr eaLnBrk="1" hangingPunct="1"/>
            <a:r>
              <a:rPr kumimoji="0" lang="zh-CN" altLang="en-US" sz="2800" b="1">
                <a:latin typeface="Times New Roman" panose="02020603050405020304" pitchFamily="18" charset="0"/>
              </a:rPr>
              <a:t>加密操作缺陷</a:t>
            </a:r>
          </a:p>
          <a:p>
            <a:pPr lvl="1" eaLnBrk="1" hangingPunct="1"/>
            <a:r>
              <a:rPr kumimoji="0" lang="zh-CN" altLang="en-US" sz="2400" b="1">
                <a:latin typeface="Times New Roman" panose="02020603050405020304" pitchFamily="18" charset="0"/>
              </a:rPr>
              <a:t>非标准形式的 </a:t>
            </a:r>
            <a:r>
              <a:rPr kumimoji="0" lang="en-US" altLang="zh-CN" sz="2400" b="1">
                <a:latin typeface="Times New Roman" panose="02020603050405020304" pitchFamily="18" charset="0"/>
              </a:rPr>
              <a:t>DES </a:t>
            </a:r>
            <a:r>
              <a:rPr kumimoji="0" lang="zh-CN" altLang="en-US" sz="2400" b="1">
                <a:latin typeface="Times New Roman" panose="02020603050405020304" pitchFamily="18" charset="0"/>
              </a:rPr>
              <a:t>加密（传播密码分组链接 </a:t>
            </a:r>
            <a:r>
              <a:rPr kumimoji="0" lang="en-US" altLang="zh-CN" sz="2400" b="1">
                <a:latin typeface="Times New Roman" panose="02020603050405020304" pitchFamily="18" charset="0"/>
              </a:rPr>
              <a:t>PCBC</a:t>
            </a:r>
            <a:r>
              <a:rPr kumimoji="0" lang="zh-CN" altLang="en-US" sz="2400" b="1">
                <a:latin typeface="Times New Roman" panose="02020603050405020304" pitchFamily="18" charset="0"/>
              </a:rPr>
              <a:t>）方式，易受攻击</a:t>
            </a:r>
          </a:p>
          <a:p>
            <a:pPr eaLnBrk="1" hangingPunct="1"/>
            <a:r>
              <a:rPr kumimoji="0" lang="zh-CN" altLang="en-US" sz="2800" b="1">
                <a:latin typeface="Times New Roman" panose="02020603050405020304" pitchFamily="18" charset="0"/>
              </a:rPr>
              <a:t>会话密钥</a:t>
            </a:r>
          </a:p>
          <a:p>
            <a:pPr lvl="1" eaLnBrk="1" hangingPunct="1"/>
            <a:r>
              <a:rPr kumimoji="0" lang="zh-CN" altLang="en-US" sz="2400" b="1">
                <a:latin typeface="Times New Roman" panose="02020603050405020304" pitchFamily="18" charset="0"/>
              </a:rPr>
              <a:t>存在着攻击者重放会话报文进行攻击的可能</a:t>
            </a:r>
          </a:p>
          <a:p>
            <a:pPr eaLnBrk="1" hangingPunct="1"/>
            <a:r>
              <a:rPr kumimoji="0" lang="zh-CN" altLang="en-US" sz="2800" b="1">
                <a:latin typeface="Times New Roman" panose="02020603050405020304" pitchFamily="18" charset="0"/>
              </a:rPr>
              <a:t>口令攻击</a:t>
            </a:r>
          </a:p>
          <a:p>
            <a:pPr lvl="1" eaLnBrk="1" hangingPunct="1"/>
            <a:r>
              <a:rPr kumimoji="0" lang="zh-CN" altLang="en-US" sz="2400" b="1">
                <a:latin typeface="Times New Roman" panose="02020603050405020304" pitchFamily="18" charset="0"/>
              </a:rPr>
              <a:t>未对口令提供额外的保护，攻击者有机会进行口令攻击</a:t>
            </a:r>
          </a:p>
          <a:p>
            <a:pPr eaLnBrk="1" hangingPunct="1">
              <a:buFont typeface="Wingdings" pitchFamily="2" charset="2"/>
              <a:buNone/>
            </a:pPr>
            <a:endParaRPr kumimoji="0" lang="en-US" altLang="zh-CN" b="1">
              <a:latin typeface="Times New Roman" panose="02020603050405020304" pitchFamily="18" charset="0"/>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a:extLst>
              <a:ext uri="{FF2B5EF4-FFF2-40B4-BE49-F238E27FC236}">
                <a16:creationId xmlns:a16="http://schemas.microsoft.com/office/drawing/2014/main" id="{9BC83530-14D3-BD38-0740-E7417368FA7E}"/>
              </a:ext>
            </a:extLst>
          </p:cNvPr>
          <p:cNvSpPr>
            <a:spLocks noGrp="1" noChangeArrowheads="1"/>
          </p:cNvSpPr>
          <p:nvPr>
            <p:ph idx="1"/>
          </p:nvPr>
        </p:nvSpPr>
        <p:spPr>
          <a:xfrm>
            <a:off x="250825" y="1125538"/>
            <a:ext cx="8569325" cy="5410200"/>
          </a:xfrm>
        </p:spPr>
        <p:txBody>
          <a:bodyPr/>
          <a:lstStyle/>
          <a:p>
            <a:pPr eaLnBrk="1" hangingPunct="1">
              <a:lnSpc>
                <a:spcPct val="80000"/>
              </a:lnSpc>
            </a:pPr>
            <a:r>
              <a:rPr kumimoji="0" lang="zh-CN" altLang="en-US" sz="2800" b="1">
                <a:latin typeface="Times New Roman" panose="02020603050405020304" pitchFamily="18" charset="0"/>
              </a:rPr>
              <a:t>加密系统</a:t>
            </a:r>
          </a:p>
          <a:p>
            <a:pPr lvl="1" eaLnBrk="1" hangingPunct="1">
              <a:lnSpc>
                <a:spcPct val="80000"/>
              </a:lnSpc>
            </a:pPr>
            <a:r>
              <a:rPr kumimoji="0" lang="zh-CN" altLang="en-US" sz="2400" b="1">
                <a:latin typeface="Times New Roman" panose="02020603050405020304" pitchFamily="18" charset="0"/>
              </a:rPr>
              <a:t>支持使用任何加密技术</a:t>
            </a:r>
            <a:r>
              <a:rPr kumimoji="0" lang="zh-CN" altLang="en-US" sz="2000" b="1">
                <a:latin typeface="Times New Roman" panose="02020603050405020304" pitchFamily="18" charset="0"/>
              </a:rPr>
              <a:t>。</a:t>
            </a:r>
          </a:p>
          <a:p>
            <a:pPr eaLnBrk="1" hangingPunct="1">
              <a:lnSpc>
                <a:spcPct val="80000"/>
              </a:lnSpc>
            </a:pPr>
            <a:r>
              <a:rPr kumimoji="0" lang="zh-CN" altLang="en-US" sz="2800" b="1">
                <a:latin typeface="Times New Roman" panose="02020603050405020304" pitchFamily="18" charset="0"/>
              </a:rPr>
              <a:t>通信协议</a:t>
            </a:r>
          </a:p>
          <a:p>
            <a:pPr lvl="1" eaLnBrk="1" hangingPunct="1">
              <a:lnSpc>
                <a:spcPct val="80000"/>
              </a:lnSpc>
            </a:pPr>
            <a:r>
              <a:rPr kumimoji="0" lang="en-US" altLang="zh-CN" sz="2400" b="1">
                <a:latin typeface="Times New Roman" panose="02020603050405020304" pitchFamily="18" charset="0"/>
              </a:rPr>
              <a:t>IP </a:t>
            </a:r>
            <a:r>
              <a:rPr kumimoji="0" lang="zh-CN" altLang="en-US" sz="2400" b="1">
                <a:latin typeface="Times New Roman" panose="02020603050405020304" pitchFamily="18" charset="0"/>
              </a:rPr>
              <a:t>协议外，还提供了对其他协议的支持。</a:t>
            </a:r>
          </a:p>
          <a:p>
            <a:pPr eaLnBrk="1" hangingPunct="1">
              <a:lnSpc>
                <a:spcPct val="80000"/>
              </a:lnSpc>
            </a:pPr>
            <a:r>
              <a:rPr kumimoji="0" lang="zh-CN" altLang="en-US" sz="2800" b="1">
                <a:latin typeface="Times New Roman" panose="02020603050405020304" pitchFamily="18" charset="0"/>
              </a:rPr>
              <a:t>报文字节顺序</a:t>
            </a:r>
          </a:p>
          <a:p>
            <a:pPr lvl="1" eaLnBrk="1" hangingPunct="1">
              <a:lnSpc>
                <a:spcPct val="80000"/>
              </a:lnSpc>
            </a:pPr>
            <a:r>
              <a:rPr kumimoji="0" lang="zh-CN" altLang="en-US" sz="2400" b="1">
                <a:latin typeface="Times New Roman" panose="02020603050405020304" pitchFamily="18" charset="0"/>
              </a:rPr>
              <a:t>采用抽象语法表示（</a:t>
            </a:r>
            <a:r>
              <a:rPr kumimoji="0" lang="en-US" altLang="zh-CN" sz="2400" b="1">
                <a:latin typeface="Times New Roman" panose="02020603050405020304" pitchFamily="18" charset="0"/>
              </a:rPr>
              <a:t>ASN.1</a:t>
            </a:r>
            <a:r>
              <a:rPr kumimoji="0" lang="zh-CN" altLang="en-US" sz="2400" b="1">
                <a:latin typeface="Times New Roman" panose="02020603050405020304" pitchFamily="18" charset="0"/>
              </a:rPr>
              <a:t>）和基本编码规则（</a:t>
            </a:r>
            <a:r>
              <a:rPr kumimoji="0" lang="en-US" altLang="zh-CN" sz="2400" b="1">
                <a:latin typeface="Times New Roman" panose="02020603050405020304" pitchFamily="18" charset="0"/>
              </a:rPr>
              <a:t>BER</a:t>
            </a:r>
            <a:r>
              <a:rPr kumimoji="0" lang="zh-CN" altLang="en-US" sz="2400" b="1">
                <a:latin typeface="Times New Roman" panose="02020603050405020304" pitchFamily="18" charset="0"/>
              </a:rPr>
              <a:t>）来进行规范。</a:t>
            </a:r>
          </a:p>
        </p:txBody>
      </p:sp>
      <p:sp>
        <p:nvSpPr>
          <p:cNvPr id="221186" name="Text Box 3">
            <a:extLst>
              <a:ext uri="{FF2B5EF4-FFF2-40B4-BE49-F238E27FC236}">
                <a16:creationId xmlns:a16="http://schemas.microsoft.com/office/drawing/2014/main" id="{D4B842BE-024C-F7B1-E28D-1CEFC540E266}"/>
              </a:ext>
            </a:extLst>
          </p:cNvPr>
          <p:cNvSpPr txBox="1">
            <a:spLocks noChangeArrowheads="1"/>
          </p:cNvSpPr>
          <p:nvPr/>
        </p:nvSpPr>
        <p:spPr bwMode="auto">
          <a:xfrm>
            <a:off x="250825" y="188913"/>
            <a:ext cx="7705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4400" b="1">
                <a:solidFill>
                  <a:schemeClr val="tx2"/>
                </a:solidFill>
                <a:latin typeface="Times New Roman" panose="02020603050405020304" pitchFamily="18" charset="0"/>
              </a:rPr>
              <a:t>Kerberos</a:t>
            </a:r>
            <a:r>
              <a:rPr lang="zh-CN" altLang="en-US" sz="4400" b="1">
                <a:solidFill>
                  <a:schemeClr val="tx2"/>
                </a:solidFill>
                <a:latin typeface="Times New Roman" panose="02020603050405020304" pitchFamily="18" charset="0"/>
              </a:rPr>
              <a:t>（</a:t>
            </a:r>
            <a:r>
              <a:rPr lang="en-US" altLang="zh-CN" sz="4400" b="1">
                <a:solidFill>
                  <a:schemeClr val="tx2"/>
                </a:solidFill>
                <a:latin typeface="Times New Roman" panose="02020603050405020304" pitchFamily="18" charset="0"/>
              </a:rPr>
              <a:t>V5</a:t>
            </a:r>
            <a:r>
              <a:rPr lang="zh-CN" altLang="en-US" sz="4400" b="1">
                <a:solidFill>
                  <a:schemeClr val="tx2"/>
                </a:solidFill>
                <a:latin typeface="Times New Roman" panose="02020603050405020304" pitchFamily="18" charset="0"/>
              </a:rPr>
              <a:t>）协议的改进</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609D674-0BDB-09BB-4E9E-B29397CF2684}"/>
              </a:ext>
            </a:extLst>
          </p:cNvPr>
          <p:cNvSpPr>
            <a:spLocks noGrp="1" noChangeArrowheads="1"/>
          </p:cNvSpPr>
          <p:nvPr>
            <p:ph idx="1"/>
          </p:nvPr>
        </p:nvSpPr>
        <p:spPr>
          <a:xfrm>
            <a:off x="457200" y="1800225"/>
            <a:ext cx="8229600" cy="4330700"/>
          </a:xfrm>
        </p:spPr>
        <p:txBody>
          <a:bodyPr/>
          <a:lstStyle/>
          <a:p>
            <a:pPr eaLnBrk="1" hangingPunct="1">
              <a:buFont typeface="Wingdings" pitchFamily="2" charset="2"/>
              <a:buNone/>
            </a:pPr>
            <a:r>
              <a:rPr kumimoji="0" lang="zh-CN" altLang="en-US" sz="3900">
                <a:solidFill>
                  <a:schemeClr val="tx1"/>
                </a:solidFill>
                <a:latin typeface="宋体" panose="02010600030101010101" pitchFamily="2" charset="-122"/>
              </a:rPr>
              <a:t>建立在两个前提上</a:t>
            </a:r>
          </a:p>
          <a:p>
            <a:pPr eaLnBrk="1" hangingPunct="1"/>
            <a:r>
              <a:rPr kumimoji="0" lang="zh-CN" altLang="en-US">
                <a:solidFill>
                  <a:schemeClr val="tx1"/>
                </a:solidFill>
                <a:latin typeface="宋体" panose="02010600030101010101" pitchFamily="2" charset="-122"/>
              </a:rPr>
              <a:t>用户鉴别与确证</a:t>
            </a:r>
          </a:p>
          <a:p>
            <a:pPr eaLnBrk="1" hangingPunct="1"/>
            <a:endParaRPr kumimoji="0" lang="zh-CN" altLang="en-US">
              <a:solidFill>
                <a:schemeClr val="tx1"/>
              </a:solidFill>
              <a:latin typeface="宋体" panose="02010600030101010101" pitchFamily="2" charset="-122"/>
            </a:endParaRPr>
          </a:p>
          <a:p>
            <a:pPr eaLnBrk="1" hangingPunct="1"/>
            <a:r>
              <a:rPr kumimoji="0" lang="zh-CN" altLang="en-US">
                <a:solidFill>
                  <a:schemeClr val="tx1"/>
                </a:solidFill>
                <a:latin typeface="宋体" panose="02010600030101010101" pitchFamily="2" charset="-122"/>
              </a:rPr>
              <a:t>信息受保护，不会被非法修改</a:t>
            </a:r>
          </a:p>
        </p:txBody>
      </p:sp>
      <p:sp>
        <p:nvSpPr>
          <p:cNvPr id="31746" name="Text Box 3">
            <a:extLst>
              <a:ext uri="{FF2B5EF4-FFF2-40B4-BE49-F238E27FC236}">
                <a16:creationId xmlns:a16="http://schemas.microsoft.com/office/drawing/2014/main" id="{48771050-BBCE-B8F4-ABB0-6FF2390AEA22}"/>
              </a:ext>
            </a:extLst>
          </p:cNvPr>
          <p:cNvSpPr txBox="1">
            <a:spLocks noChangeArrowheads="1"/>
          </p:cNvSpPr>
          <p:nvPr/>
        </p:nvSpPr>
        <p:spPr bwMode="auto">
          <a:xfrm>
            <a:off x="395288" y="692150"/>
            <a:ext cx="7086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500" b="1">
                <a:solidFill>
                  <a:schemeClr val="tx2"/>
                </a:solidFill>
              </a:rPr>
              <a:t>访问控制的有效性</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a:extLst>
              <a:ext uri="{FF2B5EF4-FFF2-40B4-BE49-F238E27FC236}">
                <a16:creationId xmlns:a16="http://schemas.microsoft.com/office/drawing/2014/main" id="{51E976F8-8CEB-AA04-83BD-77C0C47CDE01}"/>
              </a:ext>
            </a:extLst>
          </p:cNvPr>
          <p:cNvSpPr>
            <a:spLocks noGrp="1" noChangeArrowheads="1"/>
          </p:cNvSpPr>
          <p:nvPr>
            <p:ph type="title"/>
          </p:nvPr>
        </p:nvSpPr>
        <p:spPr/>
        <p:txBody>
          <a:bodyPr/>
          <a:lstStyle/>
          <a:p>
            <a:pPr eaLnBrk="1" hangingPunct="1"/>
            <a:r>
              <a:rPr lang="en-US" altLang="zh-CN" sz="3500">
                <a:latin typeface="Times New Roman" panose="02020603050405020304" pitchFamily="18" charset="0"/>
              </a:rPr>
              <a:t>Kerberos</a:t>
            </a:r>
            <a:r>
              <a:rPr lang="zh-CN" altLang="en-US" sz="3500">
                <a:latin typeface="Times New Roman" panose="02020603050405020304" pitchFamily="18" charset="0"/>
              </a:rPr>
              <a:t>（</a:t>
            </a:r>
            <a:r>
              <a:rPr lang="en-US" altLang="zh-CN" sz="3500">
                <a:latin typeface="Times New Roman" panose="02020603050405020304" pitchFamily="18" charset="0"/>
              </a:rPr>
              <a:t>V5</a:t>
            </a:r>
            <a:r>
              <a:rPr lang="zh-CN" altLang="en-US" sz="3500">
                <a:latin typeface="Times New Roman" panose="02020603050405020304" pitchFamily="18" charset="0"/>
              </a:rPr>
              <a:t>）协议的改进（续）</a:t>
            </a:r>
          </a:p>
        </p:txBody>
      </p:sp>
      <p:sp>
        <p:nvSpPr>
          <p:cNvPr id="223234" name="Rectangle 3">
            <a:extLst>
              <a:ext uri="{FF2B5EF4-FFF2-40B4-BE49-F238E27FC236}">
                <a16:creationId xmlns:a16="http://schemas.microsoft.com/office/drawing/2014/main" id="{4A2A8A47-CCAA-37DF-99A2-383706290186}"/>
              </a:ext>
            </a:extLst>
          </p:cNvPr>
          <p:cNvSpPr>
            <a:spLocks noGrp="1" noChangeArrowheads="1"/>
          </p:cNvSpPr>
          <p:nvPr>
            <p:ph idx="1"/>
          </p:nvPr>
        </p:nvSpPr>
        <p:spPr/>
        <p:txBody>
          <a:bodyPr/>
          <a:lstStyle/>
          <a:p>
            <a:pPr eaLnBrk="1" hangingPunct="1"/>
            <a:r>
              <a:rPr kumimoji="0" lang="zh-CN" altLang="en-US" sz="2800" b="1">
                <a:latin typeface="Times New Roman" panose="02020603050405020304" pitchFamily="18" charset="0"/>
              </a:rPr>
              <a:t>票据的有效期</a:t>
            </a:r>
          </a:p>
          <a:p>
            <a:pPr lvl="1" eaLnBrk="1" hangingPunct="1"/>
            <a:r>
              <a:rPr kumimoji="0" lang="zh-CN" altLang="en-US" sz="2400" b="1">
                <a:latin typeface="Times New Roman" panose="02020603050405020304" pitchFamily="18" charset="0"/>
              </a:rPr>
              <a:t>允许任意大小的有效期，有效期定义为一个开始时间和结束时间。</a:t>
            </a:r>
          </a:p>
          <a:p>
            <a:pPr eaLnBrk="1" hangingPunct="1"/>
            <a:r>
              <a:rPr kumimoji="0" lang="zh-CN" altLang="en-US" sz="2800" b="1">
                <a:latin typeface="Times New Roman" panose="02020603050405020304" pitchFamily="18" charset="0"/>
              </a:rPr>
              <a:t>鉴别转发能力</a:t>
            </a:r>
          </a:p>
          <a:p>
            <a:pPr eaLnBrk="1" hangingPunct="1"/>
            <a:r>
              <a:rPr kumimoji="0" lang="zh-CN" altLang="en-US" sz="2800" b="1">
                <a:latin typeface="Times New Roman" panose="02020603050405020304" pitchFamily="18" charset="0"/>
              </a:rPr>
              <a:t>更有效的方法来解决领域间的认证问题</a:t>
            </a:r>
          </a:p>
          <a:p>
            <a:pPr eaLnBrk="1" hangingPunct="1"/>
            <a:r>
              <a:rPr kumimoji="0" lang="zh-CN" altLang="en-US" sz="2800" b="1">
                <a:latin typeface="Times New Roman" panose="02020603050405020304" pitchFamily="18" charset="0"/>
              </a:rPr>
              <a:t>口令攻击</a:t>
            </a:r>
          </a:p>
          <a:p>
            <a:pPr lvl="1" eaLnBrk="1" hangingPunct="1"/>
            <a:r>
              <a:rPr kumimoji="0" lang="zh-CN" altLang="en-US" sz="2400" b="1">
                <a:latin typeface="Times New Roman" panose="02020603050405020304" pitchFamily="18" charset="0"/>
              </a:rPr>
              <a:t>提供了一种预鉴别（</a:t>
            </a:r>
            <a:r>
              <a:rPr kumimoji="0" lang="en-US" altLang="zh-CN" sz="2400" b="1">
                <a:latin typeface="Times New Roman" panose="02020603050405020304" pitchFamily="18" charset="0"/>
              </a:rPr>
              <a:t>preauthentication</a:t>
            </a:r>
            <a:r>
              <a:rPr kumimoji="0" lang="zh-CN" altLang="en-US" sz="2400" b="1">
                <a:latin typeface="Times New Roman" panose="02020603050405020304" pitchFamily="18" charset="0"/>
              </a:rPr>
              <a:t>）机制，使口令攻击更加困难。</a:t>
            </a:r>
          </a:p>
          <a:p>
            <a:pPr eaLnBrk="1" hangingPunct="1"/>
            <a:endParaRPr kumimoji="0" lang="en-US" altLang="zh-CN" sz="2400" b="1">
              <a:latin typeface="Times New Roman" panose="02020603050405020304" pitchFamily="18" charset="0"/>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a:extLst>
              <a:ext uri="{FF2B5EF4-FFF2-40B4-BE49-F238E27FC236}">
                <a16:creationId xmlns:a16="http://schemas.microsoft.com/office/drawing/2014/main" id="{5BBCD39E-1572-70D0-8E44-B4495FF06070}"/>
              </a:ext>
            </a:extLst>
          </p:cNvPr>
          <p:cNvSpPr>
            <a:spLocks noGrp="1" noChangeArrowheads="1"/>
          </p:cNvSpPr>
          <p:nvPr>
            <p:ph type="title"/>
          </p:nvPr>
        </p:nvSpPr>
        <p:spPr>
          <a:xfrm>
            <a:off x="457200" y="122238"/>
            <a:ext cx="7543800" cy="858837"/>
          </a:xfrm>
        </p:spPr>
        <p:txBody>
          <a:bodyPr/>
          <a:lstStyle/>
          <a:p>
            <a:pPr eaLnBrk="1" hangingPunct="1"/>
            <a:r>
              <a:rPr lang="en-US" altLang="zh-CN" sz="4400">
                <a:latin typeface="Times New Roman" panose="02020603050405020304" pitchFamily="18" charset="0"/>
              </a:rPr>
              <a:t>Kerberos </a:t>
            </a:r>
            <a:r>
              <a:rPr lang="zh-CN" altLang="en-US" sz="4400">
                <a:latin typeface="Times New Roman" panose="02020603050405020304" pitchFamily="18" charset="0"/>
              </a:rPr>
              <a:t>领域</a:t>
            </a:r>
            <a:r>
              <a:rPr lang="en-US" altLang="zh-CN" sz="4400">
                <a:latin typeface="Times New Roman" panose="02020603050405020304" pitchFamily="18" charset="0"/>
              </a:rPr>
              <a:t>(realm)</a:t>
            </a:r>
          </a:p>
        </p:txBody>
      </p:sp>
      <p:sp>
        <p:nvSpPr>
          <p:cNvPr id="224258" name="Rectangle 3">
            <a:extLst>
              <a:ext uri="{FF2B5EF4-FFF2-40B4-BE49-F238E27FC236}">
                <a16:creationId xmlns:a16="http://schemas.microsoft.com/office/drawing/2014/main" id="{8852D1D3-D0C8-9F33-3BB1-BA6639D2C485}"/>
              </a:ext>
            </a:extLst>
          </p:cNvPr>
          <p:cNvSpPr>
            <a:spLocks noGrp="1" noChangeArrowheads="1"/>
          </p:cNvSpPr>
          <p:nvPr>
            <p:ph idx="1"/>
          </p:nvPr>
        </p:nvSpPr>
        <p:spPr>
          <a:xfrm>
            <a:off x="250825" y="1125538"/>
            <a:ext cx="8569325" cy="5472112"/>
          </a:xfrm>
        </p:spPr>
        <p:txBody>
          <a:bodyPr/>
          <a:lstStyle/>
          <a:p>
            <a:pPr eaLnBrk="1" hangingPunct="1"/>
            <a:r>
              <a:rPr kumimoji="0" lang="zh-CN" altLang="en-US" sz="2800" b="1">
                <a:solidFill>
                  <a:schemeClr val="tx1"/>
                </a:solidFill>
                <a:latin typeface="Times New Roman" panose="02020603050405020304" pitchFamily="18" charset="0"/>
              </a:rPr>
              <a:t>构成：一个完整的 </a:t>
            </a:r>
            <a:r>
              <a:rPr kumimoji="0" lang="en-US" altLang="zh-CN" sz="2800" b="1">
                <a:solidFill>
                  <a:schemeClr val="tx1"/>
                </a:solidFill>
                <a:latin typeface="Times New Roman" panose="02020603050405020304" pitchFamily="18" charset="0"/>
              </a:rPr>
              <a:t>Kerberos </a:t>
            </a:r>
            <a:r>
              <a:rPr kumimoji="0" lang="zh-CN" altLang="en-US" sz="2800" b="1">
                <a:solidFill>
                  <a:schemeClr val="tx1"/>
                </a:solidFill>
                <a:latin typeface="Times New Roman" panose="02020603050405020304" pitchFamily="18" charset="0"/>
              </a:rPr>
              <a:t>环境包括一个 </a:t>
            </a:r>
            <a:r>
              <a:rPr kumimoji="0" lang="en-US" altLang="zh-CN" sz="2800" b="1">
                <a:solidFill>
                  <a:schemeClr val="tx1"/>
                </a:solidFill>
                <a:latin typeface="Times New Roman" panose="02020603050405020304" pitchFamily="18" charset="0"/>
              </a:rPr>
              <a:t>Kerberos </a:t>
            </a:r>
            <a:r>
              <a:rPr kumimoji="0" lang="zh-CN" altLang="en-US" sz="2800" b="1">
                <a:solidFill>
                  <a:schemeClr val="tx1"/>
                </a:solidFill>
                <a:latin typeface="Times New Roman" panose="02020603050405020304" pitchFamily="18" charset="0"/>
              </a:rPr>
              <a:t>服务器，一组工作站和一组应用服务器。</a:t>
            </a:r>
          </a:p>
          <a:p>
            <a:pPr eaLnBrk="1" hangingPunct="1"/>
            <a:r>
              <a:rPr kumimoji="0" lang="en-US" altLang="zh-CN" sz="2800" b="1">
                <a:solidFill>
                  <a:schemeClr val="tx1"/>
                </a:solidFill>
                <a:latin typeface="Times New Roman" panose="02020603050405020304" pitchFamily="18" charset="0"/>
              </a:rPr>
              <a:t>Kerberos </a:t>
            </a:r>
            <a:r>
              <a:rPr kumimoji="0" lang="zh-CN" altLang="en-US" sz="2800" b="1">
                <a:solidFill>
                  <a:schemeClr val="tx1"/>
                </a:solidFill>
                <a:latin typeface="Times New Roman" panose="02020603050405020304" pitchFamily="18" charset="0"/>
              </a:rPr>
              <a:t>服务器数据库中拥有所有参与用户的 </a:t>
            </a:r>
            <a:r>
              <a:rPr kumimoji="0" lang="en-US" altLang="zh-CN" sz="2800" b="1">
                <a:solidFill>
                  <a:schemeClr val="tx1"/>
                </a:solidFill>
                <a:latin typeface="Times New Roman" panose="02020603050405020304" pitchFamily="18" charset="0"/>
              </a:rPr>
              <a:t>UID </a:t>
            </a:r>
            <a:r>
              <a:rPr kumimoji="0" lang="zh-CN" altLang="en-US" sz="2800" b="1">
                <a:solidFill>
                  <a:schemeClr val="tx1"/>
                </a:solidFill>
                <a:latin typeface="Times New Roman" panose="02020603050405020304" pitchFamily="18" charset="0"/>
              </a:rPr>
              <a:t>和口令散列表。</a:t>
            </a:r>
          </a:p>
          <a:p>
            <a:pPr eaLnBrk="1" hangingPunct="1"/>
            <a:r>
              <a:rPr kumimoji="0" lang="en-US" altLang="zh-CN" sz="2800" b="1">
                <a:solidFill>
                  <a:schemeClr val="tx1"/>
                </a:solidFill>
                <a:latin typeface="Times New Roman" panose="02020603050405020304" pitchFamily="18" charset="0"/>
              </a:rPr>
              <a:t>Kerberos</a:t>
            </a:r>
            <a:r>
              <a:rPr kumimoji="0" lang="zh-CN" altLang="en-US" sz="2800" b="1">
                <a:solidFill>
                  <a:schemeClr val="tx1"/>
                </a:solidFill>
                <a:latin typeface="Times New Roman" panose="02020603050405020304" pitchFamily="18" charset="0"/>
              </a:rPr>
              <a:t>服务器必须与每一个服务器之间共享一个保密密钥。</a:t>
            </a:r>
          </a:p>
          <a:p>
            <a:pPr eaLnBrk="1" hangingPunct="1"/>
            <a:r>
              <a:rPr kumimoji="0" lang="zh-CN" altLang="en-US" sz="2800" b="1">
                <a:solidFill>
                  <a:schemeClr val="tx1"/>
                </a:solidFill>
                <a:latin typeface="Times New Roman" panose="02020603050405020304" pitchFamily="18" charset="0"/>
              </a:rPr>
              <a:t>所有用户均在 </a:t>
            </a:r>
            <a:r>
              <a:rPr kumimoji="0" lang="en-US" altLang="zh-CN" sz="2800" b="1">
                <a:solidFill>
                  <a:schemeClr val="tx1"/>
                </a:solidFill>
                <a:latin typeface="Times New Roman" panose="02020603050405020304" pitchFamily="18" charset="0"/>
              </a:rPr>
              <a:t>Kerberos </a:t>
            </a:r>
            <a:r>
              <a:rPr kumimoji="0" lang="zh-CN" altLang="en-US" sz="2800" b="1">
                <a:solidFill>
                  <a:schemeClr val="tx1"/>
                </a:solidFill>
                <a:latin typeface="Times New Roman" panose="02020603050405020304" pitchFamily="18" charset="0"/>
              </a:rPr>
              <a:t>服务器上注册。</a:t>
            </a:r>
          </a:p>
          <a:p>
            <a:pPr eaLnBrk="1" hangingPunct="1"/>
            <a:r>
              <a:rPr kumimoji="0" lang="zh-CN" altLang="en-US" sz="2800" b="1">
                <a:solidFill>
                  <a:schemeClr val="tx1"/>
                </a:solidFill>
                <a:latin typeface="Times New Roman" panose="02020603050405020304" pitchFamily="18" charset="0"/>
              </a:rPr>
              <a:t>所有服务器均在 </a:t>
            </a:r>
            <a:r>
              <a:rPr kumimoji="0" lang="en-US" altLang="zh-CN" sz="2800" b="1">
                <a:solidFill>
                  <a:schemeClr val="tx1"/>
                </a:solidFill>
                <a:latin typeface="Times New Roman" panose="02020603050405020304" pitchFamily="18" charset="0"/>
              </a:rPr>
              <a:t>Kerberos </a:t>
            </a:r>
            <a:r>
              <a:rPr kumimoji="0" lang="zh-CN" altLang="en-US" sz="2800" b="1">
                <a:solidFill>
                  <a:schemeClr val="tx1"/>
                </a:solidFill>
                <a:latin typeface="Times New Roman" panose="02020603050405020304" pitchFamily="18" charset="0"/>
              </a:rPr>
              <a:t>服务器上注册。</a:t>
            </a:r>
          </a:p>
          <a:p>
            <a:pPr eaLnBrk="1" hangingPunct="1"/>
            <a:r>
              <a:rPr kumimoji="0" lang="zh-CN" altLang="en-US" sz="2800" b="1">
                <a:solidFill>
                  <a:schemeClr val="tx1"/>
                </a:solidFill>
                <a:latin typeface="Times New Roman" panose="02020603050405020304" pitchFamily="18" charset="0"/>
              </a:rPr>
              <a:t>领域的划分是根据网络的管理边界来划定的。</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a:extLst>
              <a:ext uri="{FF2B5EF4-FFF2-40B4-BE49-F238E27FC236}">
                <a16:creationId xmlns:a16="http://schemas.microsoft.com/office/drawing/2014/main" id="{60D8592B-6D62-6F5A-DC80-9D31B8B81A9C}"/>
              </a:ext>
            </a:extLst>
          </p:cNvPr>
          <p:cNvSpPr>
            <a:spLocks noGrp="1" noChangeArrowheads="1"/>
          </p:cNvSpPr>
          <p:nvPr>
            <p:ph type="title"/>
          </p:nvPr>
        </p:nvSpPr>
        <p:spPr>
          <a:xfrm>
            <a:off x="457200" y="122238"/>
            <a:ext cx="7543800" cy="930275"/>
          </a:xfrm>
        </p:spPr>
        <p:txBody>
          <a:bodyPr/>
          <a:lstStyle/>
          <a:p>
            <a:pPr eaLnBrk="1" hangingPunct="1"/>
            <a:r>
              <a:rPr lang="en-US" altLang="zh-CN" sz="4400">
                <a:latin typeface="Times New Roman" panose="02020603050405020304" pitchFamily="18" charset="0"/>
              </a:rPr>
              <a:t>Kerberos </a:t>
            </a:r>
            <a:r>
              <a:rPr lang="zh-CN" altLang="en-US" sz="4400">
                <a:latin typeface="Times New Roman" panose="02020603050405020304" pitchFamily="18" charset="0"/>
              </a:rPr>
              <a:t>领域间的互通</a:t>
            </a:r>
          </a:p>
        </p:txBody>
      </p:sp>
      <p:sp>
        <p:nvSpPr>
          <p:cNvPr id="226306" name="Rectangle 3">
            <a:extLst>
              <a:ext uri="{FF2B5EF4-FFF2-40B4-BE49-F238E27FC236}">
                <a16:creationId xmlns:a16="http://schemas.microsoft.com/office/drawing/2014/main" id="{DDDB418F-259F-4BEE-50B8-DE456EFB794F}"/>
              </a:ext>
            </a:extLst>
          </p:cNvPr>
          <p:cNvSpPr>
            <a:spLocks noGrp="1" noChangeArrowheads="1"/>
          </p:cNvSpPr>
          <p:nvPr>
            <p:ph idx="1"/>
          </p:nvPr>
        </p:nvSpPr>
        <p:spPr>
          <a:xfrm>
            <a:off x="323850" y="1196975"/>
            <a:ext cx="7704138" cy="5472113"/>
          </a:xfrm>
        </p:spPr>
        <p:txBody>
          <a:bodyPr/>
          <a:lstStyle/>
          <a:p>
            <a:pPr eaLnBrk="1" hangingPunct="1">
              <a:lnSpc>
                <a:spcPct val="90000"/>
              </a:lnSpc>
            </a:pPr>
            <a:r>
              <a:rPr kumimoji="0" lang="zh-CN" altLang="en-US" sz="2800" b="1">
                <a:latin typeface="Times New Roman" panose="02020603050405020304" pitchFamily="18" charset="0"/>
              </a:rPr>
              <a:t>跨领域的服务访问</a:t>
            </a:r>
          </a:p>
          <a:p>
            <a:pPr lvl="1" eaLnBrk="1" hangingPunct="1">
              <a:lnSpc>
                <a:spcPct val="90000"/>
              </a:lnSpc>
            </a:pPr>
            <a:r>
              <a:rPr kumimoji="0" lang="zh-CN" altLang="en-US" sz="2400" b="1">
                <a:latin typeface="Times New Roman" panose="02020603050405020304" pitchFamily="18" charset="0"/>
              </a:rPr>
              <a:t>一个用户可能需要访问另一个 </a:t>
            </a:r>
            <a:r>
              <a:rPr kumimoji="0" lang="en-US" altLang="zh-CN" sz="2400" b="1">
                <a:latin typeface="Times New Roman" panose="02020603050405020304" pitchFamily="18" charset="0"/>
              </a:rPr>
              <a:t>Kerberos </a:t>
            </a:r>
            <a:r>
              <a:rPr kumimoji="0" lang="zh-CN" altLang="en-US" sz="2400" b="1">
                <a:latin typeface="Times New Roman" panose="02020603050405020304" pitchFamily="18" charset="0"/>
              </a:rPr>
              <a:t>领域中应用服务器；</a:t>
            </a:r>
          </a:p>
          <a:p>
            <a:pPr lvl="1" eaLnBrk="1" hangingPunct="1">
              <a:lnSpc>
                <a:spcPct val="90000"/>
              </a:lnSpc>
            </a:pPr>
            <a:r>
              <a:rPr kumimoji="0" lang="zh-CN" altLang="en-US" sz="2400" b="1">
                <a:latin typeface="Times New Roman" panose="02020603050405020304" pitchFamily="18" charset="0"/>
              </a:rPr>
              <a:t>一个应用服务器也可以向其他领域中的客户提供网络服务。</a:t>
            </a:r>
          </a:p>
          <a:p>
            <a:pPr eaLnBrk="1" hangingPunct="1">
              <a:lnSpc>
                <a:spcPct val="90000"/>
              </a:lnSpc>
            </a:pPr>
            <a:r>
              <a:rPr kumimoji="0" lang="zh-CN" altLang="en-US" sz="2800" b="1">
                <a:latin typeface="Times New Roman" panose="02020603050405020304" pitchFamily="18" charset="0"/>
              </a:rPr>
              <a:t>领域间互通的前提</a:t>
            </a:r>
          </a:p>
          <a:p>
            <a:pPr lvl="1" eaLnBrk="1" hangingPunct="1">
              <a:lnSpc>
                <a:spcPct val="90000"/>
              </a:lnSpc>
            </a:pPr>
            <a:r>
              <a:rPr kumimoji="0" lang="zh-CN" altLang="en-US" sz="2200" b="1">
                <a:latin typeface="Times New Roman" panose="02020603050405020304" pitchFamily="18" charset="0"/>
              </a:rPr>
              <a:t> </a:t>
            </a:r>
            <a:r>
              <a:rPr kumimoji="0" lang="zh-CN" altLang="en-US" sz="2400" b="1">
                <a:latin typeface="Times New Roman" panose="02020603050405020304" pitchFamily="18" charset="0"/>
              </a:rPr>
              <a:t>支持不同领域之间进行用户身份鉴别的机制；</a:t>
            </a:r>
          </a:p>
          <a:p>
            <a:pPr lvl="1" eaLnBrk="1" hangingPunct="1">
              <a:lnSpc>
                <a:spcPct val="90000"/>
              </a:lnSpc>
            </a:pPr>
            <a:r>
              <a:rPr kumimoji="0" lang="zh-CN" altLang="en-US" sz="2400" b="1">
                <a:latin typeface="Times New Roman" panose="02020603050405020304" pitchFamily="18" charset="0"/>
              </a:rPr>
              <a:t> 互通领域中的 </a:t>
            </a:r>
            <a:r>
              <a:rPr kumimoji="0" lang="en-US" altLang="zh-CN" sz="2400" b="1">
                <a:latin typeface="Times New Roman" panose="02020603050405020304" pitchFamily="18" charset="0"/>
              </a:rPr>
              <a:t>Kerberos </a:t>
            </a:r>
            <a:r>
              <a:rPr kumimoji="0" lang="zh-CN" altLang="en-US" sz="2400" b="1">
                <a:latin typeface="Times New Roman" panose="02020603050405020304" pitchFamily="18" charset="0"/>
              </a:rPr>
              <a:t>服务器之间必须共享一个密钥；</a:t>
            </a:r>
          </a:p>
          <a:p>
            <a:pPr lvl="1" eaLnBrk="1" hangingPunct="1">
              <a:lnSpc>
                <a:spcPct val="90000"/>
              </a:lnSpc>
            </a:pPr>
            <a:r>
              <a:rPr kumimoji="0" lang="zh-CN" altLang="en-US" sz="2400" b="1">
                <a:latin typeface="Times New Roman" panose="02020603050405020304" pitchFamily="18" charset="0"/>
              </a:rPr>
              <a:t> 同时两个 </a:t>
            </a:r>
            <a:r>
              <a:rPr kumimoji="0" lang="en-US" altLang="zh-CN" sz="2400" b="1">
                <a:latin typeface="Times New Roman" panose="02020603050405020304" pitchFamily="18" charset="0"/>
              </a:rPr>
              <a:t>Kerberos </a:t>
            </a:r>
            <a:r>
              <a:rPr kumimoji="0" lang="zh-CN" altLang="en-US" sz="2400" b="1">
                <a:latin typeface="Times New Roman" panose="02020603050405020304" pitchFamily="18" charset="0"/>
              </a:rPr>
              <a:t>服务器也必须进行相互注册。</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28353" name="Rectangle 2">
            <a:extLst>
              <a:ext uri="{FF2B5EF4-FFF2-40B4-BE49-F238E27FC236}">
                <a16:creationId xmlns:a16="http://schemas.microsoft.com/office/drawing/2014/main" id="{19EFF821-303D-48BF-8D7D-2D18B9570955}"/>
              </a:ext>
            </a:extLst>
          </p:cNvPr>
          <p:cNvSpPr>
            <a:spLocks noGrp="1" noChangeArrowheads="1"/>
          </p:cNvSpPr>
          <p:nvPr>
            <p:ph type="title"/>
          </p:nvPr>
        </p:nvSpPr>
        <p:spPr/>
        <p:txBody>
          <a:bodyPr/>
          <a:lstStyle/>
          <a:p>
            <a:pPr eaLnBrk="1" hangingPunct="1"/>
            <a:r>
              <a:rPr lang="zh-CN" altLang="en-US" sz="4400">
                <a:latin typeface="Times New Roman" panose="02020603050405020304" pitchFamily="18" charset="0"/>
              </a:rPr>
              <a:t>远程服务访问的认证过程</a:t>
            </a:r>
          </a:p>
        </p:txBody>
      </p:sp>
      <p:pic>
        <p:nvPicPr>
          <p:cNvPr id="228354" name="Picture 3" descr="9t5">
            <a:extLst>
              <a:ext uri="{FF2B5EF4-FFF2-40B4-BE49-F238E27FC236}">
                <a16:creationId xmlns:a16="http://schemas.microsoft.com/office/drawing/2014/main" id="{98C41F88-6134-919F-5606-2A4D1F5777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33463" y="1914525"/>
            <a:ext cx="7485062" cy="39052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30401" name="Rectangle 2">
            <a:extLst>
              <a:ext uri="{FF2B5EF4-FFF2-40B4-BE49-F238E27FC236}">
                <a16:creationId xmlns:a16="http://schemas.microsoft.com/office/drawing/2014/main" id="{2F99D227-BB59-D579-BF4F-7C599EDCFB89}"/>
              </a:ext>
            </a:extLst>
          </p:cNvPr>
          <p:cNvSpPr>
            <a:spLocks noGrp="1" noChangeArrowheads="1"/>
          </p:cNvSpPr>
          <p:nvPr>
            <p:ph type="title"/>
          </p:nvPr>
        </p:nvSpPr>
        <p:spPr/>
        <p:txBody>
          <a:bodyPr/>
          <a:lstStyle/>
          <a:p>
            <a:pPr eaLnBrk="1" hangingPunct="1"/>
            <a:r>
              <a:rPr lang="en-US" altLang="zh-CN" sz="3500"/>
              <a:t>9.4 </a:t>
            </a:r>
            <a:r>
              <a:rPr lang="zh-CN" altLang="en-US" sz="3500"/>
              <a:t>物理隔离措施</a:t>
            </a:r>
          </a:p>
        </p:txBody>
      </p:sp>
      <p:sp>
        <p:nvSpPr>
          <p:cNvPr id="230402" name="Rectangle 3">
            <a:extLst>
              <a:ext uri="{FF2B5EF4-FFF2-40B4-BE49-F238E27FC236}">
                <a16:creationId xmlns:a16="http://schemas.microsoft.com/office/drawing/2014/main" id="{8DFA37E9-A09C-08B1-4AEC-DCC5608E350E}"/>
              </a:ext>
            </a:extLst>
          </p:cNvPr>
          <p:cNvSpPr>
            <a:spLocks noGrp="1" noChangeArrowheads="1"/>
          </p:cNvSpPr>
          <p:nvPr>
            <p:ph idx="1"/>
          </p:nvPr>
        </p:nvSpPr>
        <p:spPr>
          <a:xfrm>
            <a:off x="762000" y="1447800"/>
            <a:ext cx="7772400" cy="3497263"/>
          </a:xfrm>
        </p:spPr>
        <p:txBody>
          <a:bodyPr/>
          <a:lstStyle/>
          <a:p>
            <a:pPr eaLnBrk="1" hangingPunct="1"/>
            <a:r>
              <a:rPr kumimoji="0" lang="zh-CN" altLang="en-US"/>
              <a:t>物理隔离</a:t>
            </a:r>
          </a:p>
          <a:p>
            <a:pPr lvl="1" eaLnBrk="1" hangingPunct="1"/>
            <a:r>
              <a:rPr kumimoji="0" lang="zh-CN" altLang="en-US"/>
              <a:t>物理隔离技术是一种将内外网络从物理上断开的网络安全技术</a:t>
            </a:r>
          </a:p>
          <a:p>
            <a:pPr lvl="1" eaLnBrk="1" hangingPunct="1"/>
            <a:r>
              <a:rPr kumimoji="0" lang="zh-CN" altLang="en-US"/>
              <a:t>任何时候内外网络都不存在连通的物理连接，同时原有的传输协议必须被中断 </a:t>
            </a:r>
          </a:p>
          <a:p>
            <a:pPr lvl="1" eaLnBrk="1" hangingPunct="1"/>
            <a:r>
              <a:rPr kumimoji="0" lang="zh-CN" altLang="en-US"/>
              <a:t>逻辑连接指能进行适度的数据交换</a:t>
            </a:r>
          </a:p>
        </p:txBody>
      </p:sp>
      <p:sp>
        <p:nvSpPr>
          <p:cNvPr id="230403" name="Text Box 4">
            <a:extLst>
              <a:ext uri="{FF2B5EF4-FFF2-40B4-BE49-F238E27FC236}">
                <a16:creationId xmlns:a16="http://schemas.microsoft.com/office/drawing/2014/main" id="{2BBBA18F-57E7-3D35-A2C7-7F9C79BE27AF}"/>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2">
            <a:extLst>
              <a:ext uri="{FF2B5EF4-FFF2-40B4-BE49-F238E27FC236}">
                <a16:creationId xmlns:a16="http://schemas.microsoft.com/office/drawing/2014/main" id="{E03DF598-556E-F76B-B847-503D68F85935}"/>
              </a:ext>
            </a:extLst>
          </p:cNvPr>
          <p:cNvSpPr>
            <a:spLocks noGrp="1" noChangeArrowheads="1"/>
          </p:cNvSpPr>
          <p:nvPr>
            <p:ph type="title"/>
          </p:nvPr>
        </p:nvSpPr>
        <p:spPr/>
        <p:txBody>
          <a:bodyPr/>
          <a:lstStyle/>
          <a:p>
            <a:pPr eaLnBrk="1" hangingPunct="1"/>
            <a:r>
              <a:rPr lang="en-US" altLang="zh-CN" sz="3500"/>
              <a:t>9.4 </a:t>
            </a:r>
            <a:r>
              <a:rPr lang="zh-CN" altLang="en-US" sz="3500"/>
              <a:t>物理隔离措施</a:t>
            </a:r>
          </a:p>
        </p:txBody>
      </p:sp>
      <p:sp>
        <p:nvSpPr>
          <p:cNvPr id="231426" name="Rectangle 3">
            <a:extLst>
              <a:ext uri="{FF2B5EF4-FFF2-40B4-BE49-F238E27FC236}">
                <a16:creationId xmlns:a16="http://schemas.microsoft.com/office/drawing/2014/main" id="{19ABCA22-F41E-3935-0B8C-3732A7646246}"/>
              </a:ext>
            </a:extLst>
          </p:cNvPr>
          <p:cNvSpPr>
            <a:spLocks noGrp="1" noChangeArrowheads="1"/>
          </p:cNvSpPr>
          <p:nvPr>
            <p:ph idx="1"/>
          </p:nvPr>
        </p:nvSpPr>
        <p:spPr>
          <a:xfrm>
            <a:off x="762000" y="1447800"/>
            <a:ext cx="7772400" cy="3694113"/>
          </a:xfrm>
        </p:spPr>
        <p:txBody>
          <a:bodyPr/>
          <a:lstStyle/>
          <a:p>
            <a:pPr eaLnBrk="1" hangingPunct="1"/>
            <a:r>
              <a:rPr kumimoji="0" lang="en-US" altLang="zh-CN">
                <a:solidFill>
                  <a:schemeClr val="tx1"/>
                </a:solidFill>
              </a:rPr>
              <a:t>1999</a:t>
            </a:r>
            <a:r>
              <a:rPr kumimoji="0" lang="zh-CN" altLang="en-US">
                <a:solidFill>
                  <a:schemeClr val="tx1"/>
                </a:solidFill>
              </a:rPr>
              <a:t>年</a:t>
            </a:r>
            <a:r>
              <a:rPr kumimoji="0" lang="en-US" altLang="zh-CN">
                <a:solidFill>
                  <a:schemeClr val="tx1"/>
                </a:solidFill>
              </a:rPr>
              <a:t>12</a:t>
            </a:r>
            <a:r>
              <a:rPr kumimoji="0" lang="zh-CN" altLang="en-US">
                <a:solidFill>
                  <a:schemeClr val="tx1"/>
                </a:solidFill>
              </a:rPr>
              <a:t>月</a:t>
            </a:r>
            <a:r>
              <a:rPr kumimoji="0" lang="en-US" altLang="zh-CN">
                <a:solidFill>
                  <a:schemeClr val="tx1"/>
                </a:solidFill>
              </a:rPr>
              <a:t>29</a:t>
            </a:r>
            <a:r>
              <a:rPr kumimoji="0" lang="zh-CN" altLang="en-US">
                <a:solidFill>
                  <a:schemeClr val="tx1"/>
                </a:solidFill>
              </a:rPr>
              <a:t>日国家保密局发布的</a:t>
            </a:r>
            <a:r>
              <a:rPr kumimoji="0" lang="en-US" altLang="zh-CN">
                <a:solidFill>
                  <a:schemeClr val="tx1"/>
                </a:solidFill>
              </a:rPr>
              <a:t>《</a:t>
            </a:r>
            <a:r>
              <a:rPr kumimoji="0" lang="zh-CN" altLang="en-US">
                <a:solidFill>
                  <a:schemeClr val="tx1"/>
                </a:solidFill>
              </a:rPr>
              <a:t>计算机信息系统国际联网保密管理规定</a:t>
            </a:r>
            <a:r>
              <a:rPr kumimoji="0" lang="en-US" altLang="zh-CN">
                <a:solidFill>
                  <a:schemeClr val="tx1"/>
                </a:solidFill>
              </a:rPr>
              <a:t>》</a:t>
            </a:r>
            <a:r>
              <a:rPr kumimoji="0" lang="zh-CN" altLang="en-US">
                <a:solidFill>
                  <a:schemeClr val="tx1"/>
                </a:solidFill>
              </a:rPr>
              <a:t>中第二章第六条规定 ：</a:t>
            </a:r>
          </a:p>
          <a:p>
            <a:pPr eaLnBrk="1" hangingPunct="1"/>
            <a:r>
              <a:rPr kumimoji="0" lang="zh-CN" altLang="en-US">
                <a:solidFill>
                  <a:schemeClr val="tx1"/>
                </a:solidFill>
              </a:rPr>
              <a:t>        “涉及国家秘密的计算机信息系统，不得直接或间接地与国际互联网或其他公共信息网络相联接，必须进行物理隔离”</a:t>
            </a:r>
          </a:p>
        </p:txBody>
      </p:sp>
      <p:sp>
        <p:nvSpPr>
          <p:cNvPr id="231427" name="Text Box 4">
            <a:extLst>
              <a:ext uri="{FF2B5EF4-FFF2-40B4-BE49-F238E27FC236}">
                <a16:creationId xmlns:a16="http://schemas.microsoft.com/office/drawing/2014/main" id="{3611D211-177E-DA14-900E-A58A7B129E38}"/>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a:extLst>
              <a:ext uri="{FF2B5EF4-FFF2-40B4-BE49-F238E27FC236}">
                <a16:creationId xmlns:a16="http://schemas.microsoft.com/office/drawing/2014/main" id="{76982C00-28BE-C4BB-A828-04ABDF5BF857}"/>
              </a:ext>
            </a:extLst>
          </p:cNvPr>
          <p:cNvSpPr>
            <a:spLocks noGrp="1" noChangeArrowheads="1"/>
          </p:cNvSpPr>
          <p:nvPr>
            <p:ph type="title"/>
          </p:nvPr>
        </p:nvSpPr>
        <p:spPr/>
        <p:txBody>
          <a:bodyPr/>
          <a:lstStyle/>
          <a:p>
            <a:pPr eaLnBrk="1" hangingPunct="1"/>
            <a:r>
              <a:rPr lang="en-US" altLang="zh-CN" sz="3500"/>
              <a:t>9.4 </a:t>
            </a:r>
            <a:r>
              <a:rPr lang="zh-CN" altLang="en-US" sz="3500"/>
              <a:t>物理隔离措施</a:t>
            </a:r>
          </a:p>
        </p:txBody>
      </p:sp>
      <p:sp>
        <p:nvSpPr>
          <p:cNvPr id="232450" name="Rectangle 3">
            <a:extLst>
              <a:ext uri="{FF2B5EF4-FFF2-40B4-BE49-F238E27FC236}">
                <a16:creationId xmlns:a16="http://schemas.microsoft.com/office/drawing/2014/main" id="{09A23B7F-E5B3-DA8D-DBE6-4DCDF6C77640}"/>
              </a:ext>
            </a:extLst>
          </p:cNvPr>
          <p:cNvSpPr>
            <a:spLocks noGrp="1" noChangeArrowheads="1"/>
          </p:cNvSpPr>
          <p:nvPr>
            <p:ph idx="1"/>
          </p:nvPr>
        </p:nvSpPr>
        <p:spPr>
          <a:xfrm>
            <a:off x="762000" y="1447800"/>
            <a:ext cx="7772400" cy="3152775"/>
          </a:xfrm>
        </p:spPr>
        <p:txBody>
          <a:bodyPr/>
          <a:lstStyle/>
          <a:p>
            <a:pPr eaLnBrk="1" hangingPunct="1"/>
            <a:r>
              <a:rPr kumimoji="0" lang="zh-CN" altLang="en-US"/>
              <a:t>网络物理隔离方案</a:t>
            </a:r>
          </a:p>
          <a:p>
            <a:pPr lvl="1" eaLnBrk="1" hangingPunct="1"/>
            <a:r>
              <a:rPr kumimoji="0" lang="zh-CN" altLang="en-US"/>
              <a:t>客户端的物理隔离 </a:t>
            </a:r>
          </a:p>
          <a:p>
            <a:pPr lvl="1" eaLnBrk="1" hangingPunct="1"/>
            <a:r>
              <a:rPr kumimoji="0" lang="zh-CN" altLang="en-US"/>
              <a:t>集线器级的物理隔离 </a:t>
            </a:r>
          </a:p>
          <a:p>
            <a:pPr lvl="1" eaLnBrk="1" hangingPunct="1"/>
            <a:r>
              <a:rPr kumimoji="0" lang="zh-CN" altLang="en-US"/>
              <a:t>服务器端的物理隔离</a:t>
            </a:r>
          </a:p>
          <a:p>
            <a:pPr eaLnBrk="1" hangingPunct="1"/>
            <a:endParaRPr kumimoji="0" lang="en-US" altLang="zh-CN"/>
          </a:p>
        </p:txBody>
      </p:sp>
      <p:sp>
        <p:nvSpPr>
          <p:cNvPr id="232451" name="Text Box 4">
            <a:extLst>
              <a:ext uri="{FF2B5EF4-FFF2-40B4-BE49-F238E27FC236}">
                <a16:creationId xmlns:a16="http://schemas.microsoft.com/office/drawing/2014/main" id="{3964E512-7A58-1411-A5B0-56EBE47A35AE}"/>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33473" name="Rectangle 2">
            <a:extLst>
              <a:ext uri="{FF2B5EF4-FFF2-40B4-BE49-F238E27FC236}">
                <a16:creationId xmlns:a16="http://schemas.microsoft.com/office/drawing/2014/main" id="{6A72A9AE-FDFF-D73E-D8A6-295DCFE49667}"/>
              </a:ext>
            </a:extLst>
          </p:cNvPr>
          <p:cNvSpPr>
            <a:spLocks noGrp="1" noChangeArrowheads="1"/>
          </p:cNvSpPr>
          <p:nvPr>
            <p:ph type="title"/>
          </p:nvPr>
        </p:nvSpPr>
        <p:spPr>
          <a:xfrm>
            <a:off x="684213" y="333375"/>
            <a:ext cx="7772400" cy="1143000"/>
          </a:xfrm>
        </p:spPr>
        <p:txBody>
          <a:bodyPr/>
          <a:lstStyle/>
          <a:p>
            <a:pPr eaLnBrk="1" hangingPunct="1"/>
            <a:r>
              <a:rPr lang="en-US" altLang="zh-CN"/>
              <a:t>9.4 </a:t>
            </a:r>
            <a:r>
              <a:rPr lang="zh-CN" altLang="en-US"/>
              <a:t>物理隔离措施</a:t>
            </a:r>
          </a:p>
        </p:txBody>
      </p:sp>
      <p:sp>
        <p:nvSpPr>
          <p:cNvPr id="233474" name="Rectangle 3">
            <a:extLst>
              <a:ext uri="{FF2B5EF4-FFF2-40B4-BE49-F238E27FC236}">
                <a16:creationId xmlns:a16="http://schemas.microsoft.com/office/drawing/2014/main" id="{6A3E73D5-5260-768B-FBD7-A3F9D1CF845B}"/>
              </a:ext>
            </a:extLst>
          </p:cNvPr>
          <p:cNvSpPr>
            <a:spLocks noGrp="1" noChangeArrowheads="1"/>
          </p:cNvSpPr>
          <p:nvPr>
            <p:ph idx="1"/>
          </p:nvPr>
        </p:nvSpPr>
        <p:spPr>
          <a:xfrm>
            <a:off x="684213" y="1557338"/>
            <a:ext cx="7772400" cy="4114800"/>
          </a:xfrm>
        </p:spPr>
        <p:txBody>
          <a:bodyPr/>
          <a:lstStyle/>
          <a:p>
            <a:pPr eaLnBrk="1" hangingPunct="1"/>
            <a:r>
              <a:rPr kumimoji="0" lang="zh-CN" altLang="en-US"/>
              <a:t>网络物理隔离方案</a:t>
            </a:r>
          </a:p>
          <a:p>
            <a:pPr lvl="1" eaLnBrk="1" hangingPunct="1"/>
            <a:r>
              <a:rPr kumimoji="0" lang="zh-CN" altLang="en-US"/>
              <a:t>客户端的物理隔离 </a:t>
            </a:r>
          </a:p>
          <a:p>
            <a:pPr lvl="1" eaLnBrk="1" hangingPunct="1"/>
            <a:endParaRPr kumimoji="0" lang="en-US" altLang="zh-CN"/>
          </a:p>
        </p:txBody>
      </p:sp>
      <p:pic>
        <p:nvPicPr>
          <p:cNvPr id="233475" name="Picture 4" descr="未命名3">
            <a:extLst>
              <a:ext uri="{FF2B5EF4-FFF2-40B4-BE49-F238E27FC236}">
                <a16:creationId xmlns:a16="http://schemas.microsoft.com/office/drawing/2014/main" id="{8A9DCB7B-F4FB-C8BE-F8E0-C0F67E7B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71800"/>
            <a:ext cx="731520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6" name="Text Box 5">
            <a:extLst>
              <a:ext uri="{FF2B5EF4-FFF2-40B4-BE49-F238E27FC236}">
                <a16:creationId xmlns:a16="http://schemas.microsoft.com/office/drawing/2014/main" id="{76BE1333-E54A-2985-85E7-0868E3176A69}"/>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E8C98DEA-EEA4-2954-0B33-A4BC325B8EB2}"/>
              </a:ext>
            </a:extLst>
          </p:cNvPr>
          <p:cNvSpPr>
            <a:spLocks noGrp="1" noChangeArrowheads="1"/>
          </p:cNvSpPr>
          <p:nvPr>
            <p:ph type="title"/>
          </p:nvPr>
        </p:nvSpPr>
        <p:spPr>
          <a:xfrm>
            <a:off x="698500" y="136525"/>
            <a:ext cx="7127875" cy="1225550"/>
          </a:xfrm>
        </p:spPr>
        <p:txBody>
          <a:bodyPr/>
          <a:lstStyle/>
          <a:p>
            <a:pPr eaLnBrk="1" hangingPunct="1"/>
            <a:r>
              <a:rPr lang="en-US" altLang="zh-CN"/>
              <a:t>9.4 </a:t>
            </a:r>
            <a:r>
              <a:rPr lang="zh-CN" altLang="en-US"/>
              <a:t>物理隔离措施</a:t>
            </a:r>
          </a:p>
        </p:txBody>
      </p:sp>
      <p:sp>
        <p:nvSpPr>
          <p:cNvPr id="234499" name="Rectangle 3">
            <a:extLst>
              <a:ext uri="{FF2B5EF4-FFF2-40B4-BE49-F238E27FC236}">
                <a16:creationId xmlns:a16="http://schemas.microsoft.com/office/drawing/2014/main" id="{0556B294-5719-045E-3A55-58E30318A35D}"/>
              </a:ext>
            </a:extLst>
          </p:cNvPr>
          <p:cNvSpPr>
            <a:spLocks noGrp="1" noChangeArrowheads="1"/>
          </p:cNvSpPr>
          <p:nvPr>
            <p:ph idx="1"/>
          </p:nvPr>
        </p:nvSpPr>
        <p:spPr>
          <a:xfrm>
            <a:off x="539750" y="1412875"/>
            <a:ext cx="7772400" cy="4114800"/>
          </a:xfrm>
        </p:spPr>
        <p:txBody>
          <a:bodyPr/>
          <a:lstStyle/>
          <a:p>
            <a:pPr eaLnBrk="1" hangingPunct="1"/>
            <a:r>
              <a:rPr kumimoji="0" lang="zh-CN" altLang="en-US"/>
              <a:t>网络物理隔离方案</a:t>
            </a:r>
          </a:p>
          <a:p>
            <a:pPr lvl="1" eaLnBrk="1" hangingPunct="1"/>
            <a:r>
              <a:rPr kumimoji="0" lang="zh-CN" altLang="en-US"/>
              <a:t>客户端的物理隔离 </a:t>
            </a:r>
          </a:p>
          <a:p>
            <a:pPr lvl="2" eaLnBrk="1" hangingPunct="1"/>
            <a:r>
              <a:rPr kumimoji="0" lang="zh-CN" altLang="en-US"/>
              <a:t>网络安全隔离卡</a:t>
            </a:r>
            <a:r>
              <a:rPr kumimoji="0" lang="zh-CN" altLang="en-US" sz="3200"/>
              <a:t> </a:t>
            </a:r>
          </a:p>
        </p:txBody>
      </p:sp>
      <p:pic>
        <p:nvPicPr>
          <p:cNvPr id="234500" name="Picture 4" descr="未命名6">
            <a:extLst>
              <a:ext uri="{FF2B5EF4-FFF2-40B4-BE49-F238E27FC236}">
                <a16:creationId xmlns:a16="http://schemas.microsoft.com/office/drawing/2014/main" id="{3600502E-0009-698D-33E1-B468CFA8D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7162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1" name="Text Box 5">
            <a:extLst>
              <a:ext uri="{FF2B5EF4-FFF2-40B4-BE49-F238E27FC236}">
                <a16:creationId xmlns:a16="http://schemas.microsoft.com/office/drawing/2014/main" id="{5CD9BCE1-B22A-DFCA-69DE-E707DBC79631}"/>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a:extLst>
              <a:ext uri="{FF2B5EF4-FFF2-40B4-BE49-F238E27FC236}">
                <a16:creationId xmlns:a16="http://schemas.microsoft.com/office/drawing/2014/main" id="{5F8D58CE-A6DE-9142-C773-3EF1D9698C91}"/>
              </a:ext>
            </a:extLst>
          </p:cNvPr>
          <p:cNvSpPr>
            <a:spLocks noGrp="1" noChangeArrowheads="1"/>
          </p:cNvSpPr>
          <p:nvPr>
            <p:ph type="title"/>
          </p:nvPr>
        </p:nvSpPr>
        <p:spPr>
          <a:xfrm>
            <a:off x="698500" y="136525"/>
            <a:ext cx="7062788" cy="1225550"/>
          </a:xfrm>
        </p:spPr>
        <p:txBody>
          <a:bodyPr/>
          <a:lstStyle/>
          <a:p>
            <a:pPr eaLnBrk="1" hangingPunct="1"/>
            <a:r>
              <a:rPr lang="en-US" altLang="zh-CN"/>
              <a:t>9.4 </a:t>
            </a:r>
            <a:r>
              <a:rPr lang="zh-CN" altLang="en-US"/>
              <a:t>物理隔离措施</a:t>
            </a:r>
          </a:p>
        </p:txBody>
      </p:sp>
      <p:sp>
        <p:nvSpPr>
          <p:cNvPr id="235522" name="Rectangle 3">
            <a:extLst>
              <a:ext uri="{FF2B5EF4-FFF2-40B4-BE49-F238E27FC236}">
                <a16:creationId xmlns:a16="http://schemas.microsoft.com/office/drawing/2014/main" id="{698BD86E-5EAE-8AC3-E947-7E4FE4C927AF}"/>
              </a:ext>
            </a:extLst>
          </p:cNvPr>
          <p:cNvSpPr>
            <a:spLocks noGrp="1" noChangeArrowheads="1"/>
          </p:cNvSpPr>
          <p:nvPr>
            <p:ph idx="1"/>
          </p:nvPr>
        </p:nvSpPr>
        <p:spPr>
          <a:xfrm>
            <a:off x="684213" y="1473200"/>
            <a:ext cx="7772400" cy="4114800"/>
          </a:xfrm>
        </p:spPr>
        <p:txBody>
          <a:bodyPr/>
          <a:lstStyle/>
          <a:p>
            <a:pPr eaLnBrk="1" hangingPunct="1"/>
            <a:r>
              <a:rPr kumimoji="0" lang="zh-CN" altLang="en-US"/>
              <a:t>网络物理隔离方案</a:t>
            </a:r>
          </a:p>
          <a:p>
            <a:pPr lvl="1" eaLnBrk="1" hangingPunct="1"/>
            <a:r>
              <a:rPr kumimoji="0" lang="zh-CN" altLang="en-US"/>
              <a:t>集线器级的物理隔离</a:t>
            </a:r>
            <a:r>
              <a:rPr kumimoji="0" lang="zh-CN" altLang="en-US" sz="3000"/>
              <a:t> </a:t>
            </a:r>
          </a:p>
        </p:txBody>
      </p:sp>
      <p:pic>
        <p:nvPicPr>
          <p:cNvPr id="235523" name="Picture 4" descr="未命名4">
            <a:extLst>
              <a:ext uri="{FF2B5EF4-FFF2-40B4-BE49-F238E27FC236}">
                <a16:creationId xmlns:a16="http://schemas.microsoft.com/office/drawing/2014/main" id="{A21DB23E-336A-28FA-02E2-12A9672EB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81300"/>
            <a:ext cx="67056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Text Box 5">
            <a:extLst>
              <a:ext uri="{FF2B5EF4-FFF2-40B4-BE49-F238E27FC236}">
                <a16:creationId xmlns:a16="http://schemas.microsoft.com/office/drawing/2014/main" id="{411F1EF4-43D4-64A2-EB81-21FF63DC38DD}"/>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288D1D2-F8AE-3C43-A54D-7452CA74A735}"/>
              </a:ext>
            </a:extLst>
          </p:cNvPr>
          <p:cNvSpPr>
            <a:spLocks noGrp="1" noChangeArrowheads="1"/>
          </p:cNvSpPr>
          <p:nvPr>
            <p:ph type="title"/>
          </p:nvPr>
        </p:nvSpPr>
        <p:spPr/>
        <p:txBody>
          <a:bodyPr/>
          <a:lstStyle/>
          <a:p>
            <a:pPr eaLnBrk="1" hangingPunct="1"/>
            <a:r>
              <a:rPr lang="en-US" altLang="zh-CN" sz="3500"/>
              <a:t>9.1 </a:t>
            </a:r>
            <a:r>
              <a:rPr lang="zh-CN" altLang="en-US" sz="3500"/>
              <a:t>访问控制技术概述</a:t>
            </a:r>
          </a:p>
        </p:txBody>
      </p:sp>
      <p:sp>
        <p:nvSpPr>
          <p:cNvPr id="33795" name="Rectangle 3">
            <a:extLst>
              <a:ext uri="{FF2B5EF4-FFF2-40B4-BE49-F238E27FC236}">
                <a16:creationId xmlns:a16="http://schemas.microsoft.com/office/drawing/2014/main" id="{4F58EC64-4E03-7629-DDF9-8955372FB6F3}"/>
              </a:ext>
            </a:extLst>
          </p:cNvPr>
          <p:cNvSpPr>
            <a:spLocks noGrp="1" noChangeArrowheads="1"/>
          </p:cNvSpPr>
          <p:nvPr>
            <p:ph idx="1"/>
          </p:nvPr>
        </p:nvSpPr>
        <p:spPr>
          <a:xfrm>
            <a:off x="720725" y="1728788"/>
            <a:ext cx="7704138" cy="4248150"/>
          </a:xfrm>
        </p:spPr>
        <p:txBody>
          <a:bodyPr/>
          <a:lstStyle/>
          <a:p>
            <a:pPr eaLnBrk="1" hangingPunct="1"/>
            <a:r>
              <a:rPr kumimoji="0" lang="zh-CN" altLang="en-US">
                <a:solidFill>
                  <a:schemeClr val="tx1"/>
                </a:solidFill>
              </a:rPr>
              <a:t>访问控制是从计算机系统的处理能力方面对信息提供保护</a:t>
            </a:r>
          </a:p>
          <a:p>
            <a:pPr eaLnBrk="1" hangingPunct="1"/>
            <a:r>
              <a:rPr kumimoji="0" lang="zh-CN" altLang="en-US">
                <a:solidFill>
                  <a:schemeClr val="tx1"/>
                </a:solidFill>
              </a:rPr>
              <a:t>它按照事先确定的规则决定主体对客体的访问是否合法</a:t>
            </a:r>
          </a:p>
          <a:p>
            <a:pPr eaLnBrk="1" hangingPunct="1"/>
            <a:r>
              <a:rPr kumimoji="0" lang="zh-CN" altLang="en-US">
                <a:solidFill>
                  <a:schemeClr val="tx1"/>
                </a:solidFill>
              </a:rPr>
              <a:t>当一主体试图非法使用一个未经授权的资源时，访问控制机制将拒绝这一企图，并将这一事件报告给审计跟踪系统</a:t>
            </a:r>
          </a:p>
          <a:p>
            <a:pPr eaLnBrk="1" hangingPunct="1"/>
            <a:r>
              <a:rPr kumimoji="0" lang="zh-CN" altLang="en-US">
                <a:solidFill>
                  <a:schemeClr val="tx1"/>
                </a:solidFill>
              </a:rPr>
              <a:t>审计跟踪系统将给出报警，并记入日志档案</a:t>
            </a:r>
          </a:p>
        </p:txBody>
      </p:sp>
      <p:sp>
        <p:nvSpPr>
          <p:cNvPr id="33796" name="Text Box 4">
            <a:extLst>
              <a:ext uri="{FF2B5EF4-FFF2-40B4-BE49-F238E27FC236}">
                <a16:creationId xmlns:a16="http://schemas.microsoft.com/office/drawing/2014/main" id="{57DDE1CA-14C1-598C-3DF8-2B65764C5F81}"/>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FAB4B215-DEDB-04A2-70B8-AB4BD078CB7C}"/>
              </a:ext>
            </a:extLst>
          </p:cNvPr>
          <p:cNvSpPr>
            <a:spLocks noGrp="1" noChangeArrowheads="1"/>
          </p:cNvSpPr>
          <p:nvPr>
            <p:ph type="title"/>
          </p:nvPr>
        </p:nvSpPr>
        <p:spPr>
          <a:xfrm>
            <a:off x="684213" y="404813"/>
            <a:ext cx="7772400" cy="1143000"/>
          </a:xfrm>
        </p:spPr>
        <p:txBody>
          <a:bodyPr/>
          <a:lstStyle/>
          <a:p>
            <a:pPr eaLnBrk="1" hangingPunct="1"/>
            <a:r>
              <a:rPr lang="en-US" altLang="zh-CN"/>
              <a:t>9.4 </a:t>
            </a:r>
            <a:r>
              <a:rPr lang="zh-CN" altLang="en-US"/>
              <a:t>物理隔离措施</a:t>
            </a:r>
          </a:p>
        </p:txBody>
      </p:sp>
      <p:sp>
        <p:nvSpPr>
          <p:cNvPr id="236547" name="Rectangle 3">
            <a:extLst>
              <a:ext uri="{FF2B5EF4-FFF2-40B4-BE49-F238E27FC236}">
                <a16:creationId xmlns:a16="http://schemas.microsoft.com/office/drawing/2014/main" id="{BE43C786-2896-EFE2-C23C-5AFAAB4A9D22}"/>
              </a:ext>
            </a:extLst>
          </p:cNvPr>
          <p:cNvSpPr>
            <a:spLocks noGrp="1" noChangeArrowheads="1"/>
          </p:cNvSpPr>
          <p:nvPr>
            <p:ph idx="1"/>
          </p:nvPr>
        </p:nvSpPr>
        <p:spPr>
          <a:xfrm>
            <a:off x="684213" y="1736725"/>
            <a:ext cx="7772400" cy="4010025"/>
          </a:xfrm>
        </p:spPr>
        <p:txBody>
          <a:bodyPr/>
          <a:lstStyle/>
          <a:p>
            <a:pPr eaLnBrk="1" hangingPunct="1"/>
            <a:r>
              <a:rPr kumimoji="0" lang="zh-CN" altLang="en-US"/>
              <a:t>网络物理隔离方案</a:t>
            </a:r>
          </a:p>
          <a:p>
            <a:pPr lvl="1" eaLnBrk="1" hangingPunct="1"/>
            <a:r>
              <a:rPr kumimoji="0" lang="zh-CN" altLang="en-US"/>
              <a:t>集线器级的物理隔离 </a:t>
            </a:r>
          </a:p>
          <a:p>
            <a:pPr lvl="2" eaLnBrk="1" hangingPunct="1"/>
            <a:r>
              <a:rPr kumimoji="0" lang="zh-CN" altLang="en-US"/>
              <a:t>物理隔离网闸</a:t>
            </a:r>
            <a:r>
              <a:rPr kumimoji="0" lang="zh-CN" altLang="en-US" sz="3200"/>
              <a:t> </a:t>
            </a:r>
          </a:p>
        </p:txBody>
      </p:sp>
      <p:pic>
        <p:nvPicPr>
          <p:cNvPr id="182276" name="Picture 4" descr="未命名8">
            <a:extLst>
              <a:ext uri="{FF2B5EF4-FFF2-40B4-BE49-F238E27FC236}">
                <a16:creationId xmlns:a16="http://schemas.microsoft.com/office/drawing/2014/main" id="{AC7B781B-E772-B742-33B3-47449B3C6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644900"/>
            <a:ext cx="70866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9" name="Text Box 5">
            <a:extLst>
              <a:ext uri="{FF2B5EF4-FFF2-40B4-BE49-F238E27FC236}">
                <a16:creationId xmlns:a16="http://schemas.microsoft.com/office/drawing/2014/main" id="{F5419B18-0608-1A92-41ED-363F722D3B29}"/>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2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404A48BA-D14C-0A2A-3F12-4152491FB2AE}"/>
              </a:ext>
            </a:extLst>
          </p:cNvPr>
          <p:cNvSpPr>
            <a:spLocks noGrp="1" noChangeArrowheads="1"/>
          </p:cNvSpPr>
          <p:nvPr>
            <p:ph type="title"/>
          </p:nvPr>
        </p:nvSpPr>
        <p:spPr>
          <a:xfrm>
            <a:off x="684213" y="404813"/>
            <a:ext cx="7772400" cy="1143000"/>
          </a:xfrm>
        </p:spPr>
        <p:txBody>
          <a:bodyPr/>
          <a:lstStyle/>
          <a:p>
            <a:pPr eaLnBrk="1" hangingPunct="1"/>
            <a:r>
              <a:rPr lang="en-US" altLang="zh-CN"/>
              <a:t>9.4 </a:t>
            </a:r>
            <a:r>
              <a:rPr lang="zh-CN" altLang="en-US"/>
              <a:t>物理隔离措施</a:t>
            </a:r>
          </a:p>
        </p:txBody>
      </p:sp>
      <p:sp>
        <p:nvSpPr>
          <p:cNvPr id="237571" name="Rectangle 3">
            <a:extLst>
              <a:ext uri="{FF2B5EF4-FFF2-40B4-BE49-F238E27FC236}">
                <a16:creationId xmlns:a16="http://schemas.microsoft.com/office/drawing/2014/main" id="{051C7392-C69A-5723-13DF-4C8B0AEFE523}"/>
              </a:ext>
            </a:extLst>
          </p:cNvPr>
          <p:cNvSpPr>
            <a:spLocks noGrp="1" noChangeArrowheads="1"/>
          </p:cNvSpPr>
          <p:nvPr>
            <p:ph idx="1"/>
          </p:nvPr>
        </p:nvSpPr>
        <p:spPr>
          <a:xfrm>
            <a:off x="684213" y="1736725"/>
            <a:ext cx="7772400" cy="4010025"/>
          </a:xfrm>
        </p:spPr>
        <p:txBody>
          <a:bodyPr/>
          <a:lstStyle/>
          <a:p>
            <a:pPr eaLnBrk="1" hangingPunct="1"/>
            <a:r>
              <a:rPr kumimoji="0" lang="zh-CN" altLang="en-US"/>
              <a:t>网络物理隔离方案</a:t>
            </a:r>
          </a:p>
          <a:p>
            <a:pPr lvl="1" eaLnBrk="1" hangingPunct="1"/>
            <a:r>
              <a:rPr kumimoji="0" lang="zh-CN" altLang="en-US"/>
              <a:t>集线器级的物理隔离 </a:t>
            </a:r>
          </a:p>
          <a:p>
            <a:pPr lvl="2" eaLnBrk="1" hangingPunct="1"/>
            <a:r>
              <a:rPr kumimoji="0" lang="zh-CN" altLang="en-US"/>
              <a:t>物理隔离网闸</a:t>
            </a:r>
            <a:r>
              <a:rPr kumimoji="0" lang="zh-CN" altLang="en-US" sz="3200"/>
              <a:t> </a:t>
            </a:r>
          </a:p>
        </p:txBody>
      </p:sp>
      <p:sp>
        <p:nvSpPr>
          <p:cNvPr id="237572" name="Text Box 5">
            <a:extLst>
              <a:ext uri="{FF2B5EF4-FFF2-40B4-BE49-F238E27FC236}">
                <a16:creationId xmlns:a16="http://schemas.microsoft.com/office/drawing/2014/main" id="{087DCC0A-D4CC-6166-6EA1-3FB8E83AF308}"/>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pic>
        <p:nvPicPr>
          <p:cNvPr id="237573" name="Picture 4">
            <a:extLst>
              <a:ext uri="{FF2B5EF4-FFF2-40B4-BE49-F238E27FC236}">
                <a16:creationId xmlns:a16="http://schemas.microsoft.com/office/drawing/2014/main" id="{020124E1-FEDB-6379-ED4D-BED31A51D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984500"/>
            <a:ext cx="5103813"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a:extLst>
              <a:ext uri="{FF2B5EF4-FFF2-40B4-BE49-F238E27FC236}">
                <a16:creationId xmlns:a16="http://schemas.microsoft.com/office/drawing/2014/main" id="{3F080BC1-B926-6E06-4557-70509C7C5137}"/>
              </a:ext>
            </a:extLst>
          </p:cNvPr>
          <p:cNvSpPr>
            <a:spLocks noGrp="1" noChangeArrowheads="1"/>
          </p:cNvSpPr>
          <p:nvPr>
            <p:ph type="title"/>
          </p:nvPr>
        </p:nvSpPr>
        <p:spPr>
          <a:xfrm>
            <a:off x="755650" y="404813"/>
            <a:ext cx="7772400" cy="1143000"/>
          </a:xfrm>
        </p:spPr>
        <p:txBody>
          <a:bodyPr/>
          <a:lstStyle/>
          <a:p>
            <a:pPr eaLnBrk="1" hangingPunct="1"/>
            <a:r>
              <a:rPr lang="en-US" altLang="zh-CN"/>
              <a:t>9.4 </a:t>
            </a:r>
            <a:r>
              <a:rPr lang="zh-CN" altLang="en-US"/>
              <a:t>物理隔离措施</a:t>
            </a:r>
          </a:p>
        </p:txBody>
      </p:sp>
      <p:sp>
        <p:nvSpPr>
          <p:cNvPr id="238594" name="Rectangle 3">
            <a:extLst>
              <a:ext uri="{FF2B5EF4-FFF2-40B4-BE49-F238E27FC236}">
                <a16:creationId xmlns:a16="http://schemas.microsoft.com/office/drawing/2014/main" id="{80132D32-AE1D-E233-F035-82FFAFDA133B}"/>
              </a:ext>
            </a:extLst>
          </p:cNvPr>
          <p:cNvSpPr>
            <a:spLocks noGrp="1" noChangeArrowheads="1"/>
          </p:cNvSpPr>
          <p:nvPr>
            <p:ph idx="1"/>
          </p:nvPr>
        </p:nvSpPr>
        <p:spPr>
          <a:xfrm>
            <a:off x="684213" y="1484313"/>
            <a:ext cx="7772400" cy="4114800"/>
          </a:xfrm>
        </p:spPr>
        <p:txBody>
          <a:bodyPr/>
          <a:lstStyle/>
          <a:p>
            <a:pPr eaLnBrk="1" hangingPunct="1"/>
            <a:r>
              <a:rPr kumimoji="0" lang="zh-CN" altLang="en-US"/>
              <a:t>网络物理隔离方案</a:t>
            </a:r>
          </a:p>
          <a:p>
            <a:pPr lvl="1" eaLnBrk="1" hangingPunct="1"/>
            <a:r>
              <a:rPr kumimoji="0" lang="zh-CN" altLang="en-US"/>
              <a:t>服务器端的物理隔离</a:t>
            </a:r>
            <a:r>
              <a:rPr kumimoji="0" lang="zh-CN" altLang="en-US" sz="3000"/>
              <a:t> </a:t>
            </a:r>
          </a:p>
        </p:txBody>
      </p:sp>
      <p:pic>
        <p:nvPicPr>
          <p:cNvPr id="238595" name="Picture 4" descr="未命名5">
            <a:extLst>
              <a:ext uri="{FF2B5EF4-FFF2-40B4-BE49-F238E27FC236}">
                <a16:creationId xmlns:a16="http://schemas.microsoft.com/office/drawing/2014/main" id="{7F3575C4-06FA-E5C0-F52C-9F1A95252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71800"/>
            <a:ext cx="701040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Text Box 5">
            <a:extLst>
              <a:ext uri="{FF2B5EF4-FFF2-40B4-BE49-F238E27FC236}">
                <a16:creationId xmlns:a16="http://schemas.microsoft.com/office/drawing/2014/main" id="{2B14DF13-708F-95A7-52CA-63F03F3193E1}"/>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23CD4517-4E53-259D-054F-19FEAA21D51F}"/>
              </a:ext>
            </a:extLst>
          </p:cNvPr>
          <p:cNvSpPr>
            <a:spLocks noGrp="1" noChangeArrowheads="1"/>
          </p:cNvSpPr>
          <p:nvPr>
            <p:ph type="title"/>
          </p:nvPr>
        </p:nvSpPr>
        <p:spPr/>
        <p:txBody>
          <a:bodyPr/>
          <a:lstStyle/>
          <a:p>
            <a:pPr eaLnBrk="1" hangingPunct="1"/>
            <a:r>
              <a:rPr lang="en-US" altLang="zh-CN" sz="3500"/>
              <a:t>9.4 </a:t>
            </a:r>
            <a:r>
              <a:rPr lang="zh-CN" altLang="en-US" sz="3500"/>
              <a:t>物理隔离措施</a:t>
            </a:r>
          </a:p>
        </p:txBody>
      </p:sp>
      <p:sp>
        <p:nvSpPr>
          <p:cNvPr id="239619" name="Rectangle 3">
            <a:extLst>
              <a:ext uri="{FF2B5EF4-FFF2-40B4-BE49-F238E27FC236}">
                <a16:creationId xmlns:a16="http://schemas.microsoft.com/office/drawing/2014/main" id="{A727D0AB-6BF4-ECE0-BD4C-89FD30981A3A}"/>
              </a:ext>
            </a:extLst>
          </p:cNvPr>
          <p:cNvSpPr>
            <a:spLocks noGrp="1" noChangeArrowheads="1"/>
          </p:cNvSpPr>
          <p:nvPr>
            <p:ph idx="1"/>
          </p:nvPr>
        </p:nvSpPr>
        <p:spPr>
          <a:xfrm>
            <a:off x="762000" y="1447800"/>
            <a:ext cx="7772400" cy="5541963"/>
          </a:xfrm>
        </p:spPr>
        <p:txBody>
          <a:bodyPr/>
          <a:lstStyle/>
          <a:p>
            <a:pPr eaLnBrk="1" hangingPunct="1"/>
            <a:r>
              <a:rPr kumimoji="0" lang="zh-CN" altLang="en-US"/>
              <a:t>物理隔离的优点</a:t>
            </a:r>
          </a:p>
          <a:p>
            <a:pPr lvl="1" eaLnBrk="1" hangingPunct="1"/>
            <a:r>
              <a:rPr kumimoji="0" lang="zh-CN" altLang="en-US"/>
              <a:t>安全级别高，保障强</a:t>
            </a:r>
          </a:p>
          <a:p>
            <a:pPr lvl="1" eaLnBrk="1" hangingPunct="1"/>
            <a:r>
              <a:rPr kumimoji="0" lang="zh-CN" altLang="en-US"/>
              <a:t>易于在现有涉密网上安装</a:t>
            </a:r>
          </a:p>
          <a:p>
            <a:pPr eaLnBrk="1" hangingPunct="1"/>
            <a:r>
              <a:rPr kumimoji="0" lang="zh-CN" altLang="en-US"/>
              <a:t>物理隔离的未尽之处</a:t>
            </a:r>
          </a:p>
          <a:p>
            <a:pPr lvl="1" eaLnBrk="1" hangingPunct="1"/>
            <a:r>
              <a:rPr kumimoji="0" lang="zh-CN" altLang="en-US"/>
              <a:t>资源消耗大</a:t>
            </a:r>
          </a:p>
          <a:p>
            <a:pPr lvl="1" eaLnBrk="1" hangingPunct="1"/>
            <a:r>
              <a:rPr kumimoji="0" lang="zh-CN" altLang="en-US"/>
              <a:t>缺乏管理</a:t>
            </a:r>
          </a:p>
          <a:p>
            <a:pPr lvl="2" eaLnBrk="1" hangingPunct="1"/>
            <a:r>
              <a:rPr kumimoji="0" lang="zh-CN" altLang="en-US"/>
              <a:t>认证、访问控制、审计、取证</a:t>
            </a:r>
          </a:p>
          <a:p>
            <a:pPr lvl="1" eaLnBrk="1" hangingPunct="1"/>
            <a:r>
              <a:rPr kumimoji="0" lang="zh-CN" altLang="en-US"/>
              <a:t> 妨碍应用</a:t>
            </a:r>
          </a:p>
          <a:p>
            <a:pPr eaLnBrk="1" hangingPunct="1"/>
            <a:endParaRPr kumimoji="0" lang="en-US" altLang="zh-CN"/>
          </a:p>
        </p:txBody>
      </p:sp>
      <p:sp>
        <p:nvSpPr>
          <p:cNvPr id="239620" name="Text Box 4">
            <a:extLst>
              <a:ext uri="{FF2B5EF4-FFF2-40B4-BE49-F238E27FC236}">
                <a16:creationId xmlns:a16="http://schemas.microsoft.com/office/drawing/2014/main" id="{9E0CDD8B-A27C-2B70-4DA2-B95008D1C99D}"/>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4</a:t>
            </a:r>
            <a:r>
              <a:rPr lang="zh-CN" altLang="en-US" sz="2400" b="1">
                <a:latin typeface="宋体" panose="02010600030101010101" pitchFamily="2" charset="-122"/>
              </a:rPr>
              <a:t>节</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1" name="Rectangle 2">
            <a:extLst>
              <a:ext uri="{FF2B5EF4-FFF2-40B4-BE49-F238E27FC236}">
                <a16:creationId xmlns:a16="http://schemas.microsoft.com/office/drawing/2014/main" id="{AF706BC6-4850-C5CF-48B3-9BDA6323381F}"/>
              </a:ext>
            </a:extLst>
          </p:cNvPr>
          <p:cNvSpPr>
            <a:spLocks noGrp="1" noChangeArrowheads="1"/>
          </p:cNvSpPr>
          <p:nvPr>
            <p:ph type="title"/>
          </p:nvPr>
        </p:nvSpPr>
        <p:spPr/>
        <p:txBody>
          <a:bodyPr/>
          <a:lstStyle/>
          <a:p>
            <a:pPr eaLnBrk="1" hangingPunct="1"/>
            <a:r>
              <a:rPr lang="en-US" altLang="zh-CN"/>
              <a:t>9.5 </a:t>
            </a:r>
            <a:r>
              <a:rPr lang="zh-CN" altLang="en-US"/>
              <a:t>实例</a:t>
            </a:r>
          </a:p>
        </p:txBody>
      </p:sp>
      <p:sp>
        <p:nvSpPr>
          <p:cNvPr id="240642" name="Rectangle 3">
            <a:extLst>
              <a:ext uri="{FF2B5EF4-FFF2-40B4-BE49-F238E27FC236}">
                <a16:creationId xmlns:a16="http://schemas.microsoft.com/office/drawing/2014/main" id="{A394E334-B1AC-5541-1985-5B41E9CE47C2}"/>
              </a:ext>
            </a:extLst>
          </p:cNvPr>
          <p:cNvSpPr>
            <a:spLocks noGrp="1" noChangeArrowheads="1"/>
          </p:cNvSpPr>
          <p:nvPr>
            <p:ph idx="1"/>
          </p:nvPr>
        </p:nvSpPr>
        <p:spPr/>
        <p:txBody>
          <a:bodyPr/>
          <a:lstStyle/>
          <a:p>
            <a:pPr eaLnBrk="1" hangingPunct="1"/>
            <a:endParaRPr kumimoji="0" lang="zh-CN" altLang="zh-CN"/>
          </a:p>
        </p:txBody>
      </p:sp>
      <p:pic>
        <p:nvPicPr>
          <p:cNvPr id="240643" name="Picture 5">
            <a:extLst>
              <a:ext uri="{FF2B5EF4-FFF2-40B4-BE49-F238E27FC236}">
                <a16:creationId xmlns:a16="http://schemas.microsoft.com/office/drawing/2014/main" id="{B5B449A4-A2D5-0B85-E873-40D495174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8748712"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1665" name="Rectangle 2">
            <a:extLst>
              <a:ext uri="{FF2B5EF4-FFF2-40B4-BE49-F238E27FC236}">
                <a16:creationId xmlns:a16="http://schemas.microsoft.com/office/drawing/2014/main" id="{197A260E-E0D3-C6E0-25B8-4363DFACC7D6}"/>
              </a:ext>
            </a:extLst>
          </p:cNvPr>
          <p:cNvSpPr>
            <a:spLocks noGrp="1" noChangeArrowheads="1"/>
          </p:cNvSpPr>
          <p:nvPr>
            <p:ph type="title"/>
          </p:nvPr>
        </p:nvSpPr>
        <p:spPr/>
        <p:txBody>
          <a:bodyPr/>
          <a:lstStyle/>
          <a:p>
            <a:pPr eaLnBrk="1" hangingPunct="1"/>
            <a:r>
              <a:rPr lang="zh-CN" altLang="en-US"/>
              <a:t>系统运行可分为以下几部分：</a:t>
            </a:r>
          </a:p>
        </p:txBody>
      </p:sp>
      <p:sp>
        <p:nvSpPr>
          <p:cNvPr id="241666" name="Rectangle 3">
            <a:extLst>
              <a:ext uri="{FF2B5EF4-FFF2-40B4-BE49-F238E27FC236}">
                <a16:creationId xmlns:a16="http://schemas.microsoft.com/office/drawing/2014/main" id="{98051503-C16F-33B1-81EE-41AF9AE0650B}"/>
              </a:ext>
            </a:extLst>
          </p:cNvPr>
          <p:cNvSpPr>
            <a:spLocks noGrp="1" noChangeArrowheads="1"/>
          </p:cNvSpPr>
          <p:nvPr>
            <p:ph idx="1"/>
          </p:nvPr>
        </p:nvSpPr>
        <p:spPr/>
        <p:txBody>
          <a:bodyPr/>
          <a:lstStyle/>
          <a:p>
            <a:pPr eaLnBrk="1" hangingPunct="1"/>
            <a:endParaRPr kumimoji="0" lang="en-US" altLang="zh-CN"/>
          </a:p>
          <a:p>
            <a:pPr eaLnBrk="1" hangingPunct="1"/>
            <a:r>
              <a:rPr kumimoji="0" lang="en-US" altLang="zh-CN"/>
              <a:t>1</a:t>
            </a:r>
            <a:r>
              <a:rPr kumimoji="0" lang="zh-CN" altLang="en-US"/>
              <a:t>、用户认证</a:t>
            </a:r>
          </a:p>
          <a:p>
            <a:pPr eaLnBrk="1" hangingPunct="1"/>
            <a:r>
              <a:rPr kumimoji="0" lang="en-US" altLang="zh-CN"/>
              <a:t>2</a:t>
            </a:r>
            <a:r>
              <a:rPr kumimoji="0" lang="zh-CN" altLang="en-US"/>
              <a:t>、权限拦截</a:t>
            </a:r>
          </a:p>
          <a:p>
            <a:pPr eaLnBrk="1" hangingPunct="1"/>
            <a:r>
              <a:rPr kumimoji="0" lang="en-US" altLang="zh-CN"/>
              <a:t>3</a:t>
            </a:r>
            <a:r>
              <a:rPr kumimoji="0" lang="zh-CN" altLang="en-US"/>
              <a:t>、授权管理配置：包括给资源授权和回收权限。 </a:t>
            </a:r>
          </a:p>
          <a:p>
            <a:pPr eaLnBrk="1" hangingPunct="1"/>
            <a:endParaRPr kumimoji="0" lang="zh-CN" altLang="en-US"/>
          </a:p>
          <a:p>
            <a:pPr eaLnBrk="1" hangingPunct="1"/>
            <a:r>
              <a:rPr kumimoji="0" lang="zh-CN" altLang="en-US">
                <a:solidFill>
                  <a:srgbClr val="FD0309"/>
                </a:solidFill>
              </a:rPr>
              <a:t>页面级权限、菜单级权限和数据级权限</a:t>
            </a:r>
            <a:r>
              <a:rPr kumimoji="0" lang="zh-CN" altLang="en-US"/>
              <a:t> </a:t>
            </a: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89" name="灯片编号占位符 5">
            <a:extLst>
              <a:ext uri="{FF2B5EF4-FFF2-40B4-BE49-F238E27FC236}">
                <a16:creationId xmlns:a16="http://schemas.microsoft.com/office/drawing/2014/main" id="{C9DC9C9F-5EF6-2D49-C1C2-9FD968BC5F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9ECF94-A456-6443-B84E-DAF5CBE42CB0}" type="slidenum">
              <a:rPr lang="zh-CN" altLang="en-US" smtClean="0"/>
              <a:pPr/>
              <a:t>136</a:t>
            </a:fld>
            <a:endParaRPr lang="en-US" altLang="zh-CN"/>
          </a:p>
        </p:txBody>
      </p:sp>
      <p:pic>
        <p:nvPicPr>
          <p:cNvPr id="242690" name="Picture 2">
            <a:extLst>
              <a:ext uri="{FF2B5EF4-FFF2-40B4-BE49-F238E27FC236}">
                <a16:creationId xmlns:a16="http://schemas.microsoft.com/office/drawing/2014/main" id="{086BB46B-5F86-0983-76A5-5945F84F821E}"/>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0"/>
            <a:ext cx="9144000" cy="6858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737" name="灯片编号占位符 5">
            <a:extLst>
              <a:ext uri="{FF2B5EF4-FFF2-40B4-BE49-F238E27FC236}">
                <a16:creationId xmlns:a16="http://schemas.microsoft.com/office/drawing/2014/main" id="{26BF6663-8F60-4F7A-4912-0CA9436D4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C1276F-3C80-2D42-843D-91FC270ADFC4}" type="slidenum">
              <a:rPr lang="zh-CN" altLang="en-US" smtClean="0"/>
              <a:pPr/>
              <a:t>137</a:t>
            </a:fld>
            <a:endParaRPr lang="en-US" altLang="zh-CN"/>
          </a:p>
        </p:txBody>
      </p:sp>
      <p:pic>
        <p:nvPicPr>
          <p:cNvPr id="244738" name="Picture 2">
            <a:extLst>
              <a:ext uri="{FF2B5EF4-FFF2-40B4-BE49-F238E27FC236}">
                <a16:creationId xmlns:a16="http://schemas.microsoft.com/office/drawing/2014/main" id="{8A61831A-AC23-5E2B-3C23-67AF27BD4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9144000" cy="516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61" name="Picture 6" descr="E7BC79F85D858074EA8CA68302BD6370">
            <a:extLst>
              <a:ext uri="{FF2B5EF4-FFF2-40B4-BE49-F238E27FC236}">
                <a16:creationId xmlns:a16="http://schemas.microsoft.com/office/drawing/2014/main" id="{2551746D-0FBD-D3BE-6CD6-73B742AA7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a:extLst>
              <a:ext uri="{FF2B5EF4-FFF2-40B4-BE49-F238E27FC236}">
                <a16:creationId xmlns:a16="http://schemas.microsoft.com/office/drawing/2014/main" id="{7F65EEC8-92D4-4563-E0BF-9C66F1AF1143}"/>
              </a:ext>
            </a:extLst>
          </p:cNvPr>
          <p:cNvSpPr>
            <a:spLocks noGrp="1" noChangeArrowheads="1"/>
          </p:cNvSpPr>
          <p:nvPr>
            <p:ph type="title"/>
          </p:nvPr>
        </p:nvSpPr>
        <p:spPr/>
        <p:txBody>
          <a:bodyPr/>
          <a:lstStyle/>
          <a:p>
            <a:pPr eaLnBrk="1" hangingPunct="1"/>
            <a:r>
              <a:rPr lang="zh-CN" altLang="en-US"/>
              <a:t>第</a:t>
            </a:r>
            <a:r>
              <a:rPr lang="en-US" altLang="zh-CN"/>
              <a:t>9</a:t>
            </a:r>
            <a:r>
              <a:rPr lang="zh-CN" altLang="en-US"/>
              <a:t>章 访问控制技术</a:t>
            </a:r>
          </a:p>
        </p:txBody>
      </p:sp>
      <p:sp>
        <p:nvSpPr>
          <p:cNvPr id="246786" name="Rectangle 3">
            <a:extLst>
              <a:ext uri="{FF2B5EF4-FFF2-40B4-BE49-F238E27FC236}">
                <a16:creationId xmlns:a16="http://schemas.microsoft.com/office/drawing/2014/main" id="{A881CBC2-8E7A-EC4B-ED3C-04DC6136115D}"/>
              </a:ext>
            </a:extLst>
          </p:cNvPr>
          <p:cNvSpPr>
            <a:spLocks noGrp="1" noChangeArrowheads="1"/>
          </p:cNvSpPr>
          <p:nvPr>
            <p:ph idx="1"/>
          </p:nvPr>
        </p:nvSpPr>
        <p:spPr>
          <a:xfrm>
            <a:off x="457200" y="1719263"/>
            <a:ext cx="8229600" cy="4589462"/>
          </a:xfrm>
        </p:spPr>
        <p:txBody>
          <a:bodyPr/>
          <a:lstStyle/>
          <a:p>
            <a:pPr eaLnBrk="1" hangingPunct="1"/>
            <a:r>
              <a:rPr kumimoji="0" lang="zh-CN" altLang="en-US"/>
              <a:t>访问控制技术概述 </a:t>
            </a:r>
          </a:p>
          <a:p>
            <a:pPr eaLnBrk="1" hangingPunct="1"/>
            <a:r>
              <a:rPr kumimoji="0" lang="zh-CN" altLang="en-US"/>
              <a:t>入网认证 </a:t>
            </a:r>
          </a:p>
          <a:p>
            <a:pPr eaLnBrk="1" hangingPunct="1"/>
            <a:r>
              <a:rPr kumimoji="0" lang="zh-CN" altLang="en-US"/>
              <a:t>物理隔离措施 </a:t>
            </a:r>
          </a:p>
          <a:p>
            <a:pPr eaLnBrk="1" hangingPunct="1"/>
            <a:r>
              <a:rPr kumimoji="0" lang="zh-CN" altLang="en-US"/>
              <a:t>自主访问控制 </a:t>
            </a:r>
          </a:p>
          <a:p>
            <a:pPr eaLnBrk="1" hangingPunct="1"/>
            <a:r>
              <a:rPr kumimoji="0" lang="zh-CN" altLang="en-US"/>
              <a:t>强制访问控制 </a:t>
            </a:r>
          </a:p>
          <a:p>
            <a:pPr eaLnBrk="1" hangingPunct="1"/>
            <a:r>
              <a:rPr kumimoji="0" lang="zh-CN" altLang="en-US"/>
              <a:t>新型访问控制技术</a:t>
            </a:r>
          </a:p>
          <a:p>
            <a:pPr eaLnBrk="1" hangingPunct="1"/>
            <a:endParaRPr kumimoji="0" lang="en-US" altLang="zh-CN"/>
          </a:p>
        </p:txBody>
      </p:sp>
      <p:sp>
        <p:nvSpPr>
          <p:cNvPr id="246787" name="Text Box 4">
            <a:extLst>
              <a:ext uri="{FF2B5EF4-FFF2-40B4-BE49-F238E27FC236}">
                <a16:creationId xmlns:a16="http://schemas.microsoft.com/office/drawing/2014/main" id="{E81DAFF5-0AE9-FDFA-6E94-EC9DD1BFF2D9}"/>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小结</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2622795E-6989-70E7-ABCB-5B0FEDE1AF41}"/>
              </a:ext>
            </a:extLst>
          </p:cNvPr>
          <p:cNvSpPr>
            <a:spLocks noGrp="1" noChangeArrowheads="1"/>
          </p:cNvSpPr>
          <p:nvPr>
            <p:ph type="title"/>
          </p:nvPr>
        </p:nvSpPr>
        <p:spPr/>
        <p:txBody>
          <a:bodyPr/>
          <a:lstStyle/>
          <a:p>
            <a:pPr eaLnBrk="1" hangingPunct="1"/>
            <a:r>
              <a:rPr lang="en-US" altLang="zh-CN" sz="3500"/>
              <a:t>9.1 </a:t>
            </a:r>
            <a:r>
              <a:rPr lang="zh-CN" altLang="en-US" sz="3500"/>
              <a:t>访问控制技术概述</a:t>
            </a:r>
          </a:p>
        </p:txBody>
      </p:sp>
      <p:sp>
        <p:nvSpPr>
          <p:cNvPr id="34818" name="Rectangle 3">
            <a:extLst>
              <a:ext uri="{FF2B5EF4-FFF2-40B4-BE49-F238E27FC236}">
                <a16:creationId xmlns:a16="http://schemas.microsoft.com/office/drawing/2014/main" id="{EFAEF8CE-BC82-27D0-857C-071BB638AB70}"/>
              </a:ext>
            </a:extLst>
          </p:cNvPr>
          <p:cNvSpPr>
            <a:spLocks noGrp="1" noChangeArrowheads="1"/>
          </p:cNvSpPr>
          <p:nvPr>
            <p:ph idx="1"/>
          </p:nvPr>
        </p:nvSpPr>
        <p:spPr>
          <a:xfrm>
            <a:off x="684213" y="1557338"/>
            <a:ext cx="7772400" cy="4624387"/>
          </a:xfrm>
        </p:spPr>
        <p:txBody>
          <a:bodyPr/>
          <a:lstStyle/>
          <a:p>
            <a:pPr eaLnBrk="1" hangingPunct="1"/>
            <a:r>
              <a:rPr kumimoji="0" lang="zh-CN" altLang="en-US">
                <a:solidFill>
                  <a:schemeClr val="tx1"/>
                </a:solidFill>
              </a:rPr>
              <a:t>网络的访问主要采用基于争用和定时两种方法</a:t>
            </a:r>
          </a:p>
          <a:p>
            <a:pPr eaLnBrk="1" hangingPunct="1"/>
            <a:r>
              <a:rPr kumimoji="0" lang="zh-CN" altLang="en-US">
                <a:solidFill>
                  <a:schemeClr val="tx1"/>
                </a:solidFill>
              </a:rPr>
              <a:t>基于争用的方法意味着网上所有站点按先来先服务原则争用带宽</a:t>
            </a:r>
          </a:p>
          <a:p>
            <a:pPr eaLnBrk="1" hangingPunct="1"/>
            <a:r>
              <a:rPr kumimoji="0" lang="zh-CN" altLang="en-US">
                <a:solidFill>
                  <a:schemeClr val="tx1"/>
                </a:solidFill>
              </a:rPr>
              <a:t>对网络的访问控制是为了防止非法用户进入系统和合法用户对系统的非法使用</a:t>
            </a:r>
          </a:p>
          <a:p>
            <a:pPr eaLnBrk="1" hangingPunct="1"/>
            <a:r>
              <a:rPr kumimoji="0" lang="zh-CN" altLang="en-US">
                <a:solidFill>
                  <a:schemeClr val="tx1"/>
                </a:solidFill>
              </a:rPr>
              <a:t>访问控制要对访问的申请、批准和撤消的全过程进行有效的控制</a:t>
            </a:r>
          </a:p>
        </p:txBody>
      </p:sp>
      <p:sp>
        <p:nvSpPr>
          <p:cNvPr id="34819" name="Text Box 4">
            <a:extLst>
              <a:ext uri="{FF2B5EF4-FFF2-40B4-BE49-F238E27FC236}">
                <a16:creationId xmlns:a16="http://schemas.microsoft.com/office/drawing/2014/main" id="{144F3C52-52AA-31EA-40B2-1967974840B2}"/>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a:extLst>
              <a:ext uri="{FF2B5EF4-FFF2-40B4-BE49-F238E27FC236}">
                <a16:creationId xmlns:a16="http://schemas.microsoft.com/office/drawing/2014/main" id="{0B892EBB-C5BD-56F2-AEA4-E25496B86EE0}"/>
              </a:ext>
            </a:extLst>
          </p:cNvPr>
          <p:cNvSpPr>
            <a:spLocks noGrp="1" noChangeArrowheads="1"/>
          </p:cNvSpPr>
          <p:nvPr>
            <p:ph type="title"/>
          </p:nvPr>
        </p:nvSpPr>
        <p:spPr/>
        <p:txBody>
          <a:bodyPr/>
          <a:lstStyle/>
          <a:p>
            <a:pPr eaLnBrk="1" hangingPunct="1"/>
            <a:r>
              <a:rPr lang="zh-CN" altLang="en-US" sz="4300"/>
              <a:t>第</a:t>
            </a:r>
            <a:r>
              <a:rPr lang="en-US" altLang="zh-CN" sz="4300"/>
              <a:t>9</a:t>
            </a:r>
            <a:r>
              <a:rPr lang="zh-CN" altLang="en-US" sz="4300"/>
              <a:t>章 访问控制技术</a:t>
            </a:r>
          </a:p>
        </p:txBody>
      </p:sp>
      <p:sp>
        <p:nvSpPr>
          <p:cNvPr id="247810" name="Rectangle 3">
            <a:extLst>
              <a:ext uri="{FF2B5EF4-FFF2-40B4-BE49-F238E27FC236}">
                <a16:creationId xmlns:a16="http://schemas.microsoft.com/office/drawing/2014/main" id="{AF8545E6-751E-FD2C-A566-FF5D855AC34E}"/>
              </a:ext>
            </a:extLst>
          </p:cNvPr>
          <p:cNvSpPr>
            <a:spLocks noGrp="1" noChangeArrowheads="1"/>
          </p:cNvSpPr>
          <p:nvPr>
            <p:ph idx="1"/>
          </p:nvPr>
        </p:nvSpPr>
        <p:spPr/>
        <p:txBody>
          <a:bodyPr/>
          <a:lstStyle/>
          <a:p>
            <a:pPr eaLnBrk="1" hangingPunct="1">
              <a:lnSpc>
                <a:spcPct val="90000"/>
              </a:lnSpc>
            </a:pPr>
            <a:r>
              <a:rPr kumimoji="0" lang="zh-CN" altLang="en-US"/>
              <a:t>课后习题</a:t>
            </a:r>
          </a:p>
          <a:p>
            <a:pPr lvl="1" eaLnBrk="1" hangingPunct="1">
              <a:lnSpc>
                <a:spcPct val="90000"/>
              </a:lnSpc>
            </a:pPr>
            <a:r>
              <a:rPr kumimoji="0" lang="zh-CN" altLang="en-US">
                <a:latin typeface="宋体" panose="02010600030101010101" pitchFamily="2" charset="-122"/>
              </a:rPr>
              <a:t>简述口令认证技术的认证方法。用哪些方法可以提高口令认证技术的安全性？</a:t>
            </a:r>
            <a:r>
              <a:rPr kumimoji="0" lang="zh-CN" altLang="en-US"/>
              <a:t> </a:t>
            </a:r>
          </a:p>
          <a:p>
            <a:pPr lvl="1" eaLnBrk="1" hangingPunct="1">
              <a:lnSpc>
                <a:spcPct val="90000"/>
              </a:lnSpc>
            </a:pPr>
            <a:r>
              <a:rPr kumimoji="0" lang="zh-CN" altLang="en-US">
                <a:latin typeface="宋体" panose="02010600030101010101" pitchFamily="2" charset="-122"/>
              </a:rPr>
              <a:t>网络的物理隔离技术包含哪几方面？它们各自采用了什么样的技术？</a:t>
            </a:r>
          </a:p>
          <a:p>
            <a:pPr lvl="1" eaLnBrk="1" hangingPunct="1">
              <a:lnSpc>
                <a:spcPct val="90000"/>
              </a:lnSpc>
            </a:pPr>
            <a:r>
              <a:rPr kumimoji="0" lang="zh-CN" altLang="en-US">
                <a:latin typeface="宋体" panose="02010600030101010101" pitchFamily="2" charset="-122"/>
              </a:rPr>
              <a:t>什么是基于角色的访问控制技术？它与传统的访问控制技术有什么不同？</a:t>
            </a:r>
          </a:p>
          <a:p>
            <a:pPr lvl="1" eaLnBrk="1" hangingPunct="1">
              <a:lnSpc>
                <a:spcPct val="90000"/>
              </a:lnSpc>
            </a:pPr>
            <a:r>
              <a:rPr kumimoji="0" lang="zh-CN" altLang="en-US"/>
              <a:t>简述四种</a:t>
            </a:r>
            <a:r>
              <a:rPr kumimoji="0" lang="en-US" altLang="zh-CN"/>
              <a:t>RBAC</a:t>
            </a:r>
            <a:r>
              <a:rPr kumimoji="0" lang="zh-CN" altLang="en-US"/>
              <a:t>模型技术。它们各有什么特点？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ACA595-5159-6A73-4A6F-DB97CC42DC03}"/>
              </a:ext>
            </a:extLst>
          </p:cNvPr>
          <p:cNvSpPr>
            <a:spLocks noGrp="1" noChangeArrowheads="1"/>
          </p:cNvSpPr>
          <p:nvPr>
            <p:ph type="title"/>
          </p:nvPr>
        </p:nvSpPr>
        <p:spPr/>
        <p:txBody>
          <a:bodyPr/>
          <a:lstStyle/>
          <a:p>
            <a:pPr eaLnBrk="1" hangingPunct="1"/>
            <a:r>
              <a:rPr lang="en-US" altLang="zh-CN" sz="3500"/>
              <a:t>9.1 </a:t>
            </a:r>
            <a:r>
              <a:rPr lang="zh-CN" altLang="en-US" sz="3500"/>
              <a:t>访问控制技术概述</a:t>
            </a:r>
          </a:p>
        </p:txBody>
      </p:sp>
      <p:sp>
        <p:nvSpPr>
          <p:cNvPr id="35843" name="Rectangle 3">
            <a:extLst>
              <a:ext uri="{FF2B5EF4-FFF2-40B4-BE49-F238E27FC236}">
                <a16:creationId xmlns:a16="http://schemas.microsoft.com/office/drawing/2014/main" id="{8E458235-EEFB-1A2B-67FE-C5068C0A08C9}"/>
              </a:ext>
            </a:extLst>
          </p:cNvPr>
          <p:cNvSpPr>
            <a:spLocks noGrp="1" noChangeArrowheads="1"/>
          </p:cNvSpPr>
          <p:nvPr>
            <p:ph idx="1"/>
          </p:nvPr>
        </p:nvSpPr>
        <p:spPr>
          <a:xfrm>
            <a:off x="755650" y="1557338"/>
            <a:ext cx="7772400" cy="4681537"/>
          </a:xfrm>
        </p:spPr>
        <p:txBody>
          <a:bodyPr/>
          <a:lstStyle/>
          <a:p>
            <a:pPr eaLnBrk="1" hangingPunct="1"/>
            <a:r>
              <a:rPr kumimoji="0" lang="zh-CN" altLang="en-US"/>
              <a:t>访问控制的内容包括 </a:t>
            </a:r>
          </a:p>
          <a:p>
            <a:pPr lvl="1" eaLnBrk="1" hangingPunct="1"/>
            <a:r>
              <a:rPr kumimoji="0" lang="zh-CN" altLang="en-US"/>
              <a:t>用户身份的识别和认证 </a:t>
            </a:r>
          </a:p>
          <a:p>
            <a:pPr lvl="1" eaLnBrk="1" hangingPunct="1"/>
            <a:r>
              <a:rPr kumimoji="0" lang="zh-CN" altLang="en-US"/>
              <a:t>对访问的控制 </a:t>
            </a:r>
          </a:p>
          <a:p>
            <a:pPr lvl="2" eaLnBrk="1" hangingPunct="1"/>
            <a:r>
              <a:rPr kumimoji="0" lang="zh-CN" altLang="en-US"/>
              <a:t>授权 、确定访问权限 、实施访问权限 </a:t>
            </a:r>
          </a:p>
          <a:p>
            <a:pPr lvl="2" eaLnBrk="1" hangingPunct="1"/>
            <a:r>
              <a:rPr kumimoji="0" lang="zh-CN" altLang="en-US"/>
              <a:t>附加控制</a:t>
            </a:r>
          </a:p>
          <a:p>
            <a:pPr lvl="3" eaLnBrk="1" hangingPunct="1"/>
            <a:r>
              <a:rPr kumimoji="0" lang="zh-CN" altLang="en-US"/>
              <a:t>除了对直接的访问进行控制外，还应对信息的流动和推理攻击施加控制 </a:t>
            </a:r>
          </a:p>
          <a:p>
            <a:pPr lvl="1" eaLnBrk="1" hangingPunct="1"/>
            <a:r>
              <a:rPr kumimoji="0" lang="zh-CN" altLang="en-US"/>
              <a:t>审计跟踪 </a:t>
            </a:r>
          </a:p>
          <a:p>
            <a:pPr lvl="2" eaLnBrk="1" hangingPunct="1"/>
            <a:r>
              <a:rPr kumimoji="0" lang="zh-CN" altLang="en-US"/>
              <a:t>对用户使用何种系统资源、使用的时间、执行的操作等问题进行完整的记录，以备非法事件发生后能进行有效的追查 </a:t>
            </a:r>
          </a:p>
          <a:p>
            <a:pPr eaLnBrk="1" hangingPunct="1"/>
            <a:endParaRPr kumimoji="0" lang="en-US" altLang="zh-CN"/>
          </a:p>
        </p:txBody>
      </p:sp>
      <p:sp>
        <p:nvSpPr>
          <p:cNvPr id="35844" name="Text Box 4">
            <a:extLst>
              <a:ext uri="{FF2B5EF4-FFF2-40B4-BE49-F238E27FC236}">
                <a16:creationId xmlns:a16="http://schemas.microsoft.com/office/drawing/2014/main" id="{BAC88CA3-F800-F031-2901-0F18519750B0}"/>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98562A1-B9C0-1642-050D-963E1A725FCE}"/>
              </a:ext>
            </a:extLst>
          </p:cNvPr>
          <p:cNvSpPr>
            <a:spLocks noGrp="1" noChangeArrowheads="1"/>
          </p:cNvSpPr>
          <p:nvPr>
            <p:ph type="title"/>
          </p:nvPr>
        </p:nvSpPr>
        <p:spPr/>
        <p:txBody>
          <a:bodyPr/>
          <a:lstStyle/>
          <a:p>
            <a:pPr eaLnBrk="1" hangingPunct="1"/>
            <a:r>
              <a:rPr lang="en-US" altLang="zh-CN" sz="3500"/>
              <a:t>9.1 </a:t>
            </a:r>
            <a:r>
              <a:rPr lang="zh-CN" altLang="en-US" sz="3500"/>
              <a:t>访问控制技术概述</a:t>
            </a:r>
          </a:p>
        </p:txBody>
      </p:sp>
      <p:sp>
        <p:nvSpPr>
          <p:cNvPr id="37891" name="Rectangle 3">
            <a:extLst>
              <a:ext uri="{FF2B5EF4-FFF2-40B4-BE49-F238E27FC236}">
                <a16:creationId xmlns:a16="http://schemas.microsoft.com/office/drawing/2014/main" id="{07BA00AB-62B0-36E8-A503-FDFC90DD37B3}"/>
              </a:ext>
            </a:extLst>
          </p:cNvPr>
          <p:cNvSpPr>
            <a:spLocks noGrp="1" noChangeArrowheads="1"/>
          </p:cNvSpPr>
          <p:nvPr>
            <p:ph idx="1"/>
          </p:nvPr>
        </p:nvSpPr>
        <p:spPr>
          <a:xfrm>
            <a:off x="762000" y="1447800"/>
            <a:ext cx="7772400" cy="5402263"/>
          </a:xfrm>
        </p:spPr>
        <p:txBody>
          <a:bodyPr/>
          <a:lstStyle/>
          <a:p>
            <a:pPr eaLnBrk="1" hangingPunct="1"/>
            <a:r>
              <a:rPr kumimoji="0" lang="zh-CN" altLang="en-US"/>
              <a:t>访问控制的类型</a:t>
            </a:r>
          </a:p>
          <a:p>
            <a:pPr lvl="1" eaLnBrk="1" hangingPunct="1"/>
            <a:r>
              <a:rPr kumimoji="0" lang="zh-CN" altLang="en-US"/>
              <a:t>自主访问控制（</a:t>
            </a:r>
            <a:r>
              <a:rPr kumimoji="0" lang="en-US" altLang="zh-CN"/>
              <a:t>DAC</a:t>
            </a:r>
            <a:r>
              <a:rPr kumimoji="0" lang="zh-CN" altLang="en-US"/>
              <a:t>） </a:t>
            </a:r>
          </a:p>
          <a:p>
            <a:pPr lvl="2" eaLnBrk="1" hangingPunct="1"/>
            <a:r>
              <a:rPr kumimoji="0" lang="zh-CN" altLang="en-US"/>
              <a:t>用户可以按自己的意愿对系统参数做适当的修改，可以决定哪个用户可以访问系统资源 </a:t>
            </a:r>
          </a:p>
          <a:p>
            <a:pPr lvl="1" eaLnBrk="1" hangingPunct="1"/>
            <a:r>
              <a:rPr kumimoji="0" lang="zh-CN" altLang="en-US"/>
              <a:t>强制访问控制（</a:t>
            </a:r>
            <a:r>
              <a:rPr kumimoji="0" lang="en-US" altLang="zh-CN"/>
              <a:t>MAC</a:t>
            </a:r>
            <a:r>
              <a:rPr kumimoji="0" lang="zh-CN" altLang="en-US"/>
              <a:t>）</a:t>
            </a:r>
          </a:p>
          <a:p>
            <a:pPr lvl="2" eaLnBrk="1" hangingPunct="1"/>
            <a:r>
              <a:rPr kumimoji="0" lang="zh-CN" altLang="en-US"/>
              <a:t>用户和资源都是一个固定的安全属性，系统利用安全属性来决定一个用户是否可以访问某个资源</a:t>
            </a:r>
          </a:p>
          <a:p>
            <a:pPr lvl="2" eaLnBrk="1" hangingPunct="1"/>
            <a:r>
              <a:rPr kumimoji="0" lang="zh-CN" altLang="en-US"/>
              <a:t>由于强制访问控制的安全属性是固定的，因此用户或用户程序不能修改安全属性  </a:t>
            </a:r>
          </a:p>
          <a:p>
            <a:pPr eaLnBrk="1" hangingPunct="1"/>
            <a:endParaRPr kumimoji="0" lang="en-US" altLang="zh-CN"/>
          </a:p>
        </p:txBody>
      </p:sp>
      <p:sp>
        <p:nvSpPr>
          <p:cNvPr id="37892" name="Text Box 4">
            <a:extLst>
              <a:ext uri="{FF2B5EF4-FFF2-40B4-BE49-F238E27FC236}">
                <a16:creationId xmlns:a16="http://schemas.microsoft.com/office/drawing/2014/main" id="{C6B3FF2A-EFD5-4C57-7334-77AFFC5091FA}"/>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6DBEF3B6-CE6F-F833-FA52-FE352EE55450}"/>
              </a:ext>
            </a:extLst>
          </p:cNvPr>
          <p:cNvSpPr>
            <a:spLocks noGrp="1" noChangeArrowheads="1"/>
          </p:cNvSpPr>
          <p:nvPr>
            <p:ph type="title"/>
          </p:nvPr>
        </p:nvSpPr>
        <p:spPr/>
        <p:txBody>
          <a:bodyPr/>
          <a:lstStyle/>
          <a:p>
            <a:pPr eaLnBrk="1" hangingPunct="1"/>
            <a:r>
              <a:rPr lang="en-US" altLang="zh-CN"/>
              <a:t>9.1 </a:t>
            </a:r>
            <a:r>
              <a:rPr lang="zh-CN" altLang="en-US"/>
              <a:t>自主访问控制</a:t>
            </a:r>
          </a:p>
        </p:txBody>
      </p:sp>
      <p:sp>
        <p:nvSpPr>
          <p:cNvPr id="38914" name="Rectangle 3">
            <a:extLst>
              <a:ext uri="{FF2B5EF4-FFF2-40B4-BE49-F238E27FC236}">
                <a16:creationId xmlns:a16="http://schemas.microsoft.com/office/drawing/2014/main" id="{C3EE15CA-72F6-AE95-F353-B4EDBD39B70C}"/>
              </a:ext>
            </a:extLst>
          </p:cNvPr>
          <p:cNvSpPr>
            <a:spLocks noGrp="1" noChangeArrowheads="1"/>
          </p:cNvSpPr>
          <p:nvPr>
            <p:ph idx="1"/>
          </p:nvPr>
        </p:nvSpPr>
        <p:spPr/>
        <p:txBody>
          <a:bodyPr/>
          <a:lstStyle/>
          <a:p>
            <a:pPr eaLnBrk="1" hangingPunct="1"/>
            <a:r>
              <a:rPr kumimoji="0" lang="zh-CN" altLang="en-US"/>
              <a:t>自主访问控制</a:t>
            </a:r>
          </a:p>
          <a:p>
            <a:pPr lvl="1" eaLnBrk="1" hangingPunct="1"/>
            <a:r>
              <a:rPr kumimoji="0" lang="zh-CN" altLang="en-US"/>
              <a:t>由客体自主地来确定各个主体对它的直接访问权限（又称访问模式）</a:t>
            </a:r>
          </a:p>
          <a:p>
            <a:pPr lvl="1" eaLnBrk="1" hangingPunct="1"/>
            <a:r>
              <a:rPr kumimoji="0" lang="zh-CN" altLang="en-US"/>
              <a:t>在自主访问控制下，用户可以按自己的意愿对系统的参数做适当的修改，以决定哪个用户可以访问他们的文件 </a:t>
            </a:r>
          </a:p>
        </p:txBody>
      </p:sp>
      <p:sp>
        <p:nvSpPr>
          <p:cNvPr id="38915" name="Text Box 4">
            <a:extLst>
              <a:ext uri="{FF2B5EF4-FFF2-40B4-BE49-F238E27FC236}">
                <a16:creationId xmlns:a16="http://schemas.microsoft.com/office/drawing/2014/main" id="{5F317E47-A346-2AFB-F917-65EE039239AD}"/>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BFA8BC50-54F2-2F07-A683-208D8FB6F6AC}"/>
              </a:ext>
            </a:extLst>
          </p:cNvPr>
          <p:cNvSpPr>
            <a:spLocks noGrp="1" noChangeArrowheads="1"/>
          </p:cNvSpPr>
          <p:nvPr>
            <p:ph type="title"/>
          </p:nvPr>
        </p:nvSpPr>
        <p:spPr/>
        <p:txBody>
          <a:bodyPr/>
          <a:lstStyle/>
          <a:p>
            <a:pPr eaLnBrk="1" hangingPunct="1"/>
            <a:r>
              <a:rPr lang="en-US" altLang="zh-CN"/>
              <a:t>9.1 </a:t>
            </a:r>
            <a:r>
              <a:rPr lang="zh-CN" altLang="en-US"/>
              <a:t>自主访问控制</a:t>
            </a:r>
          </a:p>
        </p:txBody>
      </p:sp>
      <p:sp>
        <p:nvSpPr>
          <p:cNvPr id="39938" name="Rectangle 3">
            <a:extLst>
              <a:ext uri="{FF2B5EF4-FFF2-40B4-BE49-F238E27FC236}">
                <a16:creationId xmlns:a16="http://schemas.microsoft.com/office/drawing/2014/main" id="{AE49DFFF-C1BF-97AB-A1A4-CA3518CFAFDB}"/>
              </a:ext>
            </a:extLst>
          </p:cNvPr>
          <p:cNvSpPr>
            <a:spLocks noGrp="1" noChangeArrowheads="1"/>
          </p:cNvSpPr>
          <p:nvPr>
            <p:ph idx="1"/>
          </p:nvPr>
        </p:nvSpPr>
        <p:spPr/>
        <p:txBody>
          <a:bodyPr/>
          <a:lstStyle/>
          <a:p>
            <a:pPr eaLnBrk="1" hangingPunct="1">
              <a:lnSpc>
                <a:spcPct val="90000"/>
              </a:lnSpc>
            </a:pPr>
            <a:r>
              <a:rPr kumimoji="0" lang="zh-CN" altLang="en-US"/>
              <a:t>自主访问控制</a:t>
            </a:r>
          </a:p>
          <a:p>
            <a:pPr lvl="1" eaLnBrk="1" hangingPunct="1">
              <a:lnSpc>
                <a:spcPct val="90000"/>
              </a:lnSpc>
            </a:pPr>
            <a:r>
              <a:rPr kumimoji="0" lang="en-US" altLang="zh-CN"/>
              <a:t>Discretionary Access Control,</a:t>
            </a:r>
            <a:r>
              <a:rPr kumimoji="0" lang="zh-CN" altLang="en-US"/>
              <a:t>简称</a:t>
            </a:r>
            <a:r>
              <a:rPr kumimoji="0" lang="en-US" altLang="zh-CN"/>
              <a:t>DAC </a:t>
            </a:r>
          </a:p>
          <a:p>
            <a:pPr lvl="1" eaLnBrk="1" hangingPunct="1">
              <a:lnSpc>
                <a:spcPct val="90000"/>
              </a:lnSpc>
            </a:pPr>
            <a:r>
              <a:rPr kumimoji="0" lang="zh-CN" altLang="en-US"/>
              <a:t>自主访问控制基于对主体或主体所属的主体组的识别来限制对客体的访问，这种控制是自主的</a:t>
            </a:r>
          </a:p>
          <a:p>
            <a:pPr eaLnBrk="1" hangingPunct="1">
              <a:lnSpc>
                <a:spcPct val="90000"/>
              </a:lnSpc>
            </a:pPr>
            <a:r>
              <a:rPr kumimoji="0" lang="zh-CN" altLang="en-US"/>
              <a:t>自主</a:t>
            </a:r>
          </a:p>
          <a:p>
            <a:pPr lvl="1" eaLnBrk="1" hangingPunct="1">
              <a:lnSpc>
                <a:spcPct val="90000"/>
              </a:lnSpc>
            </a:pPr>
            <a:r>
              <a:rPr kumimoji="0" lang="zh-CN" altLang="en-US"/>
              <a:t>是指对其它具有授予某种访问权力的主体能够自主地（可能是间接的）将访问权的某个子集授予其它主体  </a:t>
            </a:r>
          </a:p>
        </p:txBody>
      </p:sp>
      <p:sp>
        <p:nvSpPr>
          <p:cNvPr id="39939" name="Text Box 4">
            <a:extLst>
              <a:ext uri="{FF2B5EF4-FFF2-40B4-BE49-F238E27FC236}">
                <a16:creationId xmlns:a16="http://schemas.microsoft.com/office/drawing/2014/main" id="{FE1DF768-5424-FCBF-865F-E368A5DDC563}"/>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655753F-AFA9-68B2-74BF-CF0AE8215F96}"/>
              </a:ext>
            </a:extLst>
          </p:cNvPr>
          <p:cNvSpPr>
            <a:spLocks noGrp="1" noChangeArrowheads="1"/>
          </p:cNvSpPr>
          <p:nvPr>
            <p:ph type="title"/>
          </p:nvPr>
        </p:nvSpPr>
        <p:spPr/>
        <p:txBody>
          <a:bodyPr/>
          <a:lstStyle/>
          <a:p>
            <a:pPr eaLnBrk="1" hangingPunct="1"/>
            <a:endParaRPr lang="zh-CN" altLang="zh-CN"/>
          </a:p>
        </p:txBody>
      </p:sp>
      <p:sp>
        <p:nvSpPr>
          <p:cNvPr id="40962" name="Rectangle 3">
            <a:extLst>
              <a:ext uri="{FF2B5EF4-FFF2-40B4-BE49-F238E27FC236}">
                <a16:creationId xmlns:a16="http://schemas.microsoft.com/office/drawing/2014/main" id="{7601243D-009A-B846-8345-6545B53F83F2}"/>
              </a:ext>
            </a:extLst>
          </p:cNvPr>
          <p:cNvSpPr>
            <a:spLocks noGrp="1" noChangeArrowheads="1"/>
          </p:cNvSpPr>
          <p:nvPr>
            <p:ph idx="1"/>
          </p:nvPr>
        </p:nvSpPr>
        <p:spPr/>
        <p:txBody>
          <a:bodyPr/>
          <a:lstStyle/>
          <a:p>
            <a:pPr eaLnBrk="1" hangingPunct="1"/>
            <a:r>
              <a:rPr kumimoji="0" lang="zh-CN" altLang="en-US">
                <a:solidFill>
                  <a:schemeClr val="tx1"/>
                </a:solidFill>
              </a:rPr>
              <a:t>对于通用型商业操作系统，</a:t>
            </a:r>
            <a:r>
              <a:rPr kumimoji="0" lang="en-US" altLang="zh-CN">
                <a:solidFill>
                  <a:schemeClr val="tx1"/>
                </a:solidFill>
              </a:rPr>
              <a:t>DAC</a:t>
            </a:r>
            <a:r>
              <a:rPr kumimoji="0" lang="zh-CN" altLang="en-US">
                <a:solidFill>
                  <a:schemeClr val="tx1"/>
                </a:solidFill>
              </a:rPr>
              <a:t>是一种最普遍采用的访问控制手段。</a:t>
            </a:r>
          </a:p>
          <a:p>
            <a:pPr eaLnBrk="1" hangingPunct="1"/>
            <a:r>
              <a:rPr kumimoji="0" lang="zh-CN" altLang="en-US">
                <a:solidFill>
                  <a:schemeClr val="tx1"/>
                </a:solidFill>
              </a:rPr>
              <a:t>包括对文件、目录、通信信道以及设备的访问控制。</a:t>
            </a:r>
          </a:p>
          <a:p>
            <a:pPr eaLnBrk="1" hangingPunct="1"/>
            <a:r>
              <a:rPr kumimoji="0" lang="zh-CN" altLang="en-US">
                <a:solidFill>
                  <a:schemeClr val="tx1"/>
                </a:solidFill>
              </a:rPr>
              <a:t>较完备的和友好的</a:t>
            </a:r>
            <a:r>
              <a:rPr kumimoji="0" lang="en-US" altLang="zh-CN">
                <a:solidFill>
                  <a:schemeClr val="tx1"/>
                </a:solidFill>
              </a:rPr>
              <a:t>DAC</a:t>
            </a:r>
            <a:r>
              <a:rPr kumimoji="0" lang="zh-CN" altLang="en-US">
                <a:solidFill>
                  <a:schemeClr val="tx1"/>
                </a:solidFill>
              </a:rPr>
              <a:t>接口，包括对邮箱、消息、</a:t>
            </a:r>
            <a:r>
              <a:rPr kumimoji="0" lang="en-US" altLang="zh-CN">
                <a:solidFill>
                  <a:schemeClr val="tx1"/>
                </a:solidFill>
              </a:rPr>
              <a:t>I/O</a:t>
            </a:r>
            <a:r>
              <a:rPr kumimoji="0" lang="zh-CN" altLang="en-US">
                <a:solidFill>
                  <a:schemeClr val="tx1"/>
                </a:solidFill>
              </a:rPr>
              <a:t>设备等客体提供自主访问控制保护。</a:t>
            </a:r>
            <a:r>
              <a:rPr kumimoji="0" lang="zh-CN" altLang="en-US"/>
              <a:t> </a:t>
            </a:r>
          </a:p>
          <a:p>
            <a:pPr eaLnBrk="1" hangingPunct="1"/>
            <a:endParaRPr kumimoji="0"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39AFFB2-36CC-8C4E-7420-F79E16975890}"/>
              </a:ext>
            </a:extLst>
          </p:cNvPr>
          <p:cNvSpPr>
            <a:spLocks noGrp="1" noChangeArrowheads="1"/>
          </p:cNvSpPr>
          <p:nvPr>
            <p:ph type="title"/>
          </p:nvPr>
        </p:nvSpPr>
        <p:spPr>
          <a:xfrm>
            <a:off x="395288" y="765175"/>
            <a:ext cx="7543800" cy="1295400"/>
          </a:xfrm>
        </p:spPr>
        <p:txBody>
          <a:bodyPr/>
          <a:lstStyle/>
          <a:p>
            <a:pPr eaLnBrk="1" hangingPunct="1"/>
            <a:r>
              <a:rPr lang="zh-CN" altLang="en-US"/>
              <a:t>第</a:t>
            </a:r>
            <a:r>
              <a:rPr lang="en-US" altLang="zh-CN"/>
              <a:t>8</a:t>
            </a:r>
            <a:r>
              <a:rPr lang="zh-CN" altLang="en-US"/>
              <a:t>章 利用处理程序错误的攻击</a:t>
            </a:r>
            <a:br>
              <a:rPr lang="zh-CN" altLang="en-US"/>
            </a:br>
            <a:r>
              <a:rPr lang="zh-CN" altLang="en-US"/>
              <a:t>重点回顾</a:t>
            </a:r>
          </a:p>
        </p:txBody>
      </p:sp>
      <p:sp>
        <p:nvSpPr>
          <p:cNvPr id="18434" name="Rectangle 3">
            <a:extLst>
              <a:ext uri="{FF2B5EF4-FFF2-40B4-BE49-F238E27FC236}">
                <a16:creationId xmlns:a16="http://schemas.microsoft.com/office/drawing/2014/main" id="{5A2AA6D6-8F12-30B5-0D03-56A9C265782C}"/>
              </a:ext>
            </a:extLst>
          </p:cNvPr>
          <p:cNvSpPr>
            <a:spLocks noGrp="1" noChangeArrowheads="1"/>
          </p:cNvSpPr>
          <p:nvPr>
            <p:ph idx="1"/>
          </p:nvPr>
        </p:nvSpPr>
        <p:spPr>
          <a:xfrm>
            <a:off x="611188" y="2636838"/>
            <a:ext cx="8229600" cy="2447925"/>
          </a:xfrm>
        </p:spPr>
        <p:txBody>
          <a:bodyPr/>
          <a:lstStyle/>
          <a:p>
            <a:pPr eaLnBrk="1" hangingPunct="1"/>
            <a:r>
              <a:rPr kumimoji="0" lang="zh-CN" altLang="en-US"/>
              <a:t>系统漏洞及攻防 </a:t>
            </a:r>
          </a:p>
          <a:p>
            <a:pPr eaLnBrk="1" hangingPunct="1"/>
            <a:r>
              <a:rPr kumimoji="0" lang="en-US" altLang="zh-CN"/>
              <a:t>Web</a:t>
            </a:r>
            <a:r>
              <a:rPr kumimoji="0" lang="zh-CN" altLang="en-US"/>
              <a:t>漏洞及攻防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6507A36-32E7-2105-DA9E-9B973D16191D}"/>
              </a:ext>
            </a:extLst>
          </p:cNvPr>
          <p:cNvSpPr>
            <a:spLocks noGrp="1" noChangeArrowheads="1"/>
          </p:cNvSpPr>
          <p:nvPr>
            <p:ph type="title"/>
          </p:nvPr>
        </p:nvSpPr>
        <p:spPr/>
        <p:txBody>
          <a:bodyPr/>
          <a:lstStyle/>
          <a:p>
            <a:pPr eaLnBrk="1" hangingPunct="1"/>
            <a:r>
              <a:rPr lang="en-US" altLang="zh-CN"/>
              <a:t>9.1 </a:t>
            </a:r>
            <a:r>
              <a:rPr lang="zh-CN" altLang="en-US"/>
              <a:t>自主访问控制</a:t>
            </a:r>
          </a:p>
        </p:txBody>
      </p:sp>
      <p:sp>
        <p:nvSpPr>
          <p:cNvPr id="43010" name="Rectangle 3">
            <a:extLst>
              <a:ext uri="{FF2B5EF4-FFF2-40B4-BE49-F238E27FC236}">
                <a16:creationId xmlns:a16="http://schemas.microsoft.com/office/drawing/2014/main" id="{6FCA0DD0-EF3A-4542-EA7B-298A02558489}"/>
              </a:ext>
            </a:extLst>
          </p:cNvPr>
          <p:cNvSpPr>
            <a:spLocks noGrp="1" noChangeArrowheads="1"/>
          </p:cNvSpPr>
          <p:nvPr>
            <p:ph type="body" sz="half" idx="1"/>
          </p:nvPr>
        </p:nvSpPr>
        <p:spPr/>
        <p:txBody>
          <a:bodyPr/>
          <a:lstStyle/>
          <a:p>
            <a:pPr eaLnBrk="1" hangingPunct="1"/>
            <a:r>
              <a:rPr kumimoji="0" lang="zh-CN" altLang="en-US" sz="2600"/>
              <a:t>访问控制矩阵 </a:t>
            </a:r>
          </a:p>
        </p:txBody>
      </p:sp>
      <p:graphicFrame>
        <p:nvGraphicFramePr>
          <p:cNvPr id="44273" name="Group 241">
            <a:extLst>
              <a:ext uri="{FF2B5EF4-FFF2-40B4-BE49-F238E27FC236}">
                <a16:creationId xmlns:a16="http://schemas.microsoft.com/office/drawing/2014/main" id="{57809FF9-829F-7E12-6D10-30AD2EB7E613}"/>
              </a:ext>
            </a:extLst>
          </p:cNvPr>
          <p:cNvGraphicFramePr>
            <a:graphicFrameLocks noGrp="1"/>
          </p:cNvGraphicFramePr>
          <p:nvPr>
            <p:ph sz="half" idx="2"/>
          </p:nvPr>
        </p:nvGraphicFramePr>
        <p:xfrm>
          <a:off x="468313" y="2243138"/>
          <a:ext cx="8218487" cy="4310110"/>
        </p:xfrm>
        <a:graphic>
          <a:graphicData uri="http://schemas.openxmlformats.org/drawingml/2006/table">
            <a:tbl>
              <a:tblPr/>
              <a:tblGrid>
                <a:gridCol w="1370012">
                  <a:extLst>
                    <a:ext uri="{9D8B030D-6E8A-4147-A177-3AD203B41FA5}">
                      <a16:colId xmlns:a16="http://schemas.microsoft.com/office/drawing/2014/main" val="20000"/>
                    </a:ext>
                  </a:extLst>
                </a:gridCol>
                <a:gridCol w="1370013">
                  <a:extLst>
                    <a:ext uri="{9D8B030D-6E8A-4147-A177-3AD203B41FA5}">
                      <a16:colId xmlns:a16="http://schemas.microsoft.com/office/drawing/2014/main" val="20001"/>
                    </a:ext>
                  </a:extLst>
                </a:gridCol>
                <a:gridCol w="1370012">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370013">
                  <a:extLst>
                    <a:ext uri="{9D8B030D-6E8A-4147-A177-3AD203B41FA5}">
                      <a16:colId xmlns:a16="http://schemas.microsoft.com/office/drawing/2014/main" val="20004"/>
                    </a:ext>
                  </a:extLst>
                </a:gridCol>
                <a:gridCol w="1370012">
                  <a:extLst>
                    <a:ext uri="{9D8B030D-6E8A-4147-A177-3AD203B41FA5}">
                      <a16:colId xmlns:a16="http://schemas.microsoft.com/office/drawing/2014/main" val="20005"/>
                    </a:ext>
                  </a:extLst>
                </a:gridCol>
              </a:tblGrid>
              <a:tr h="365711">
                <a:tc>
                  <a:txBody>
                    <a:bodyPr/>
                    <a:lstStyle>
                      <a:lvl1pPr marL="342900" indent="-276225">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276225"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Oj</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6284">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A1j</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A1n</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38">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4696">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Si</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Ai1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Aij</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Ain</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338">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tabLst>
                          <a:tab pos="200025" algn="l"/>
                          <a:tab pos="382588" algn="ctr"/>
                        </a:tabLst>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tabLst>
                          <a:tab pos="200025" algn="l"/>
                          <a:tab pos="382588" algn="ctr"/>
                        </a:tabLst>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tabLst>
                          <a:tab pos="200025" algn="l"/>
                          <a:tab pos="382588" algn="ctr"/>
                        </a:tabLst>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tabLst>
                          <a:tab pos="200025" algn="l"/>
                          <a:tab pos="382588" algn="ctr"/>
                        </a:tabLst>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tab pos="200025" algn="l"/>
                          <a:tab pos="382588" algn="ctr"/>
                        </a:tabLst>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4696">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Sm</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Amj</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kumimoji="1" sz="2600">
                          <a:solidFill>
                            <a:schemeClr val="accent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itchFamily="2" charset="2"/>
                        <a:defRPr kumimoji="1"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itchFamily="2" charset="2"/>
                        <a:defRPr kumimoji="1" sz="21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kumimoji="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Amn</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99" marB="4569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3062" name="Text Box 5">
            <a:extLst>
              <a:ext uri="{FF2B5EF4-FFF2-40B4-BE49-F238E27FC236}">
                <a16:creationId xmlns:a16="http://schemas.microsoft.com/office/drawing/2014/main" id="{6CA17E01-EB9A-29F8-A7C3-F950738D1487}"/>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6A7FDB14-A8C0-0F5D-514B-3588B81D9767}"/>
              </a:ext>
            </a:extLst>
          </p:cNvPr>
          <p:cNvSpPr>
            <a:spLocks noGrp="1" noChangeArrowheads="1"/>
          </p:cNvSpPr>
          <p:nvPr>
            <p:ph type="title"/>
          </p:nvPr>
        </p:nvSpPr>
        <p:spPr/>
        <p:txBody>
          <a:bodyPr/>
          <a:lstStyle/>
          <a:p>
            <a:pPr eaLnBrk="1" hangingPunct="1"/>
            <a:r>
              <a:rPr lang="en-US" altLang="zh-CN"/>
              <a:t>9.1 </a:t>
            </a:r>
            <a:r>
              <a:rPr lang="zh-CN" altLang="en-US"/>
              <a:t>自主访问控制</a:t>
            </a:r>
          </a:p>
        </p:txBody>
      </p:sp>
      <p:sp>
        <p:nvSpPr>
          <p:cNvPr id="45058" name="Rectangle 3">
            <a:extLst>
              <a:ext uri="{FF2B5EF4-FFF2-40B4-BE49-F238E27FC236}">
                <a16:creationId xmlns:a16="http://schemas.microsoft.com/office/drawing/2014/main" id="{5CD29BCB-7DC0-873C-6917-3C428CE1F2A3}"/>
              </a:ext>
            </a:extLst>
          </p:cNvPr>
          <p:cNvSpPr>
            <a:spLocks noGrp="1" noChangeArrowheads="1"/>
          </p:cNvSpPr>
          <p:nvPr>
            <p:ph idx="1"/>
          </p:nvPr>
        </p:nvSpPr>
        <p:spPr/>
        <p:txBody>
          <a:bodyPr/>
          <a:lstStyle/>
          <a:p>
            <a:pPr eaLnBrk="1" hangingPunct="1"/>
            <a:r>
              <a:rPr kumimoji="0" lang="en-US" altLang="zh-CN"/>
              <a:t>DAC</a:t>
            </a:r>
            <a:r>
              <a:rPr kumimoji="0" lang="zh-CN" altLang="en-US"/>
              <a:t>的实现方法</a:t>
            </a:r>
          </a:p>
          <a:p>
            <a:pPr lvl="1" eaLnBrk="1" hangingPunct="1"/>
            <a:r>
              <a:rPr kumimoji="0" lang="zh-CN" altLang="en-US"/>
              <a:t>基于行的</a:t>
            </a:r>
            <a:r>
              <a:rPr kumimoji="0" lang="en-US" altLang="zh-CN"/>
              <a:t>DAC </a:t>
            </a:r>
          </a:p>
          <a:p>
            <a:pPr lvl="2" eaLnBrk="1" hangingPunct="1"/>
            <a:r>
              <a:rPr kumimoji="0" lang="zh-CN" altLang="en-US"/>
              <a:t>权力表（</a:t>
            </a:r>
            <a:r>
              <a:rPr kumimoji="0" lang="en-US" altLang="zh-CN"/>
              <a:t>Capabilities List</a:t>
            </a:r>
            <a:r>
              <a:rPr kumimoji="0" lang="zh-CN" altLang="en-US"/>
              <a:t>）  </a:t>
            </a:r>
          </a:p>
          <a:p>
            <a:pPr lvl="2" eaLnBrk="1" hangingPunct="1"/>
            <a:r>
              <a:rPr kumimoji="0" lang="zh-CN" altLang="en-US"/>
              <a:t>前缀表（</a:t>
            </a:r>
            <a:r>
              <a:rPr kumimoji="0" lang="en-US" altLang="zh-CN"/>
              <a:t>Profiles</a:t>
            </a:r>
            <a:r>
              <a:rPr kumimoji="0" lang="zh-CN" altLang="en-US"/>
              <a:t>） </a:t>
            </a:r>
          </a:p>
          <a:p>
            <a:pPr lvl="1" eaLnBrk="1" hangingPunct="1"/>
            <a:r>
              <a:rPr kumimoji="0" lang="zh-CN" altLang="en-US"/>
              <a:t>基于列的</a:t>
            </a:r>
            <a:r>
              <a:rPr kumimoji="0" lang="en-US" altLang="zh-CN"/>
              <a:t>DAC </a:t>
            </a:r>
          </a:p>
          <a:p>
            <a:pPr lvl="2" eaLnBrk="1" hangingPunct="1"/>
            <a:r>
              <a:rPr kumimoji="0" lang="zh-CN" altLang="en-US"/>
              <a:t>保护位（</a:t>
            </a:r>
            <a:r>
              <a:rPr kumimoji="0" lang="en-US" altLang="zh-CN"/>
              <a:t>Protection Bits</a:t>
            </a:r>
            <a:r>
              <a:rPr kumimoji="0" lang="zh-CN" altLang="en-US"/>
              <a:t>） </a:t>
            </a:r>
          </a:p>
          <a:p>
            <a:pPr lvl="2" eaLnBrk="1" hangingPunct="1"/>
            <a:r>
              <a:rPr kumimoji="0" lang="zh-CN" altLang="en-US"/>
              <a:t>访问控制表（</a:t>
            </a:r>
            <a:r>
              <a:rPr kumimoji="0" lang="en-US" altLang="zh-CN"/>
              <a:t>Access Control List</a:t>
            </a:r>
            <a:r>
              <a:rPr kumimoji="0" lang="zh-CN" altLang="en-US"/>
              <a:t>，</a:t>
            </a:r>
            <a:r>
              <a:rPr kumimoji="0" lang="en-US" altLang="zh-CN"/>
              <a:t>ACL</a:t>
            </a:r>
            <a:r>
              <a:rPr kumimoji="0" lang="zh-CN" altLang="en-US"/>
              <a:t>） </a:t>
            </a:r>
          </a:p>
          <a:p>
            <a:pPr lvl="2" eaLnBrk="1" hangingPunct="1"/>
            <a:r>
              <a:rPr kumimoji="0" lang="zh-CN" altLang="en-US"/>
              <a:t>口令（</a:t>
            </a:r>
            <a:r>
              <a:rPr kumimoji="0" lang="en-US" altLang="zh-CN"/>
              <a:t>Password</a:t>
            </a:r>
            <a:r>
              <a:rPr kumimoji="0" lang="zh-CN" altLang="en-US"/>
              <a:t>） </a:t>
            </a:r>
          </a:p>
        </p:txBody>
      </p:sp>
      <p:sp>
        <p:nvSpPr>
          <p:cNvPr id="45059" name="Text Box 4">
            <a:extLst>
              <a:ext uri="{FF2B5EF4-FFF2-40B4-BE49-F238E27FC236}">
                <a16:creationId xmlns:a16="http://schemas.microsoft.com/office/drawing/2014/main" id="{75F51477-199C-7D52-9C6D-D699C98CA2FA}"/>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F0DC8C3B-0BD5-8407-51E6-9161F33A4890}"/>
              </a:ext>
            </a:extLst>
          </p:cNvPr>
          <p:cNvSpPr>
            <a:spLocks noGrp="1" noChangeArrowheads="1"/>
          </p:cNvSpPr>
          <p:nvPr>
            <p:ph type="title"/>
          </p:nvPr>
        </p:nvSpPr>
        <p:spPr/>
        <p:txBody>
          <a:bodyPr/>
          <a:lstStyle/>
          <a:p>
            <a:pPr eaLnBrk="1" hangingPunct="1"/>
            <a:r>
              <a:rPr lang="en-US" altLang="zh-CN" sz="3500">
                <a:latin typeface="宋体" panose="02010600030101010101" pitchFamily="2" charset="-122"/>
              </a:rPr>
              <a:t>1</a:t>
            </a:r>
            <a:r>
              <a:rPr lang="zh-CN" altLang="en-US" sz="3500">
                <a:latin typeface="宋体" panose="02010600030101010101" pitchFamily="2" charset="-122"/>
              </a:rPr>
              <a:t>、权限表机制</a:t>
            </a:r>
            <a:r>
              <a:rPr lang="zh-CN" altLang="en-US"/>
              <a:t> </a:t>
            </a:r>
          </a:p>
        </p:txBody>
      </p:sp>
      <p:sp>
        <p:nvSpPr>
          <p:cNvPr id="47106" name="Rectangle 3">
            <a:extLst>
              <a:ext uri="{FF2B5EF4-FFF2-40B4-BE49-F238E27FC236}">
                <a16:creationId xmlns:a16="http://schemas.microsoft.com/office/drawing/2014/main" id="{003E1C3A-FE81-8F59-49F8-194A54CECECC}"/>
              </a:ext>
            </a:extLst>
          </p:cNvPr>
          <p:cNvSpPr>
            <a:spLocks noGrp="1" noChangeArrowheads="1"/>
          </p:cNvSpPr>
          <p:nvPr>
            <p:ph idx="1"/>
          </p:nvPr>
        </p:nvSpPr>
        <p:spPr>
          <a:xfrm>
            <a:off x="611188" y="1412875"/>
            <a:ext cx="7772400" cy="5029200"/>
          </a:xfrm>
        </p:spPr>
        <p:txBody>
          <a:bodyPr/>
          <a:lstStyle/>
          <a:p>
            <a:pPr eaLnBrk="1" hangingPunct="1"/>
            <a:r>
              <a:rPr kumimoji="0" lang="zh-CN" altLang="en-US">
                <a:solidFill>
                  <a:schemeClr val="tx1"/>
                </a:solidFill>
                <a:latin typeface="宋体" panose="02010600030101010101" pitchFamily="2" charset="-122"/>
              </a:rPr>
              <a:t>权限表中存放着主体可访问的每个客体的权限（如读、写、执行等），主体只能按赋予的权限访问客体。</a:t>
            </a:r>
          </a:p>
          <a:p>
            <a:pPr eaLnBrk="1" hangingPunct="1"/>
            <a:r>
              <a:rPr kumimoji="0" lang="zh-CN" altLang="en-US">
                <a:solidFill>
                  <a:schemeClr val="tx1"/>
                </a:solidFill>
                <a:latin typeface="宋体" panose="02010600030101010101" pitchFamily="2" charset="-122"/>
              </a:rPr>
              <a:t>由于允许主体把自己的权利转授给其他进程，或从其他进程收回访问权，权限表机制是动态实现的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D8D7F7AE-2F97-9E67-C79F-9BBA26D43B72}"/>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利用访问权限表不能实现完备的自主访问控制。</a:t>
            </a:r>
          </a:p>
          <a:p>
            <a:pPr eaLnBrk="1" hangingPunct="1"/>
            <a:endParaRPr kumimoji="0" lang="zh-CN" altLang="en-US">
              <a:solidFill>
                <a:schemeClr val="tx1"/>
              </a:solidFill>
              <a:latin typeface="宋体" panose="02010600030101010101" pitchFamily="2" charset="-122"/>
            </a:endParaRPr>
          </a:p>
          <a:p>
            <a:pPr eaLnBrk="1" hangingPunct="1"/>
            <a:r>
              <a:rPr kumimoji="0" lang="zh-CN" altLang="en-US">
                <a:solidFill>
                  <a:schemeClr val="tx1"/>
                </a:solidFill>
                <a:latin typeface="宋体" panose="02010600030101010101" pitchFamily="2" charset="-122"/>
              </a:rPr>
              <a:t>实际利用权限表实现自主访问控制的系统并不多。</a:t>
            </a:r>
            <a:r>
              <a:rPr kumimoji="0" lang="zh-CN" alt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F44ADBF-ECDB-BCE9-D9D3-FEECB33AC626}"/>
              </a:ext>
            </a:extLst>
          </p:cNvPr>
          <p:cNvSpPr>
            <a:spLocks noGrp="1" noChangeArrowheads="1"/>
          </p:cNvSpPr>
          <p:nvPr>
            <p:ph type="title"/>
          </p:nvPr>
        </p:nvSpPr>
        <p:spPr/>
        <p:txBody>
          <a:bodyPr/>
          <a:lstStyle/>
          <a:p>
            <a:pPr eaLnBrk="1" hangingPunct="1"/>
            <a:r>
              <a:rPr lang="en-US" altLang="zh-CN">
                <a:latin typeface="宋体" panose="02010600030101010101" pitchFamily="2" charset="-122"/>
              </a:rPr>
              <a:t>2</a:t>
            </a:r>
            <a:r>
              <a:rPr lang="zh-CN" altLang="en-US">
                <a:latin typeface="宋体" panose="02010600030101010101" pitchFamily="2" charset="-122"/>
              </a:rPr>
              <a:t>、前缀表（</a:t>
            </a:r>
            <a:r>
              <a:rPr lang="en-US" altLang="zh-CN"/>
              <a:t>profiles</a:t>
            </a:r>
            <a:r>
              <a:rPr lang="zh-CN" altLang="en-US">
                <a:latin typeface="宋体" panose="02010600030101010101" pitchFamily="2" charset="-122"/>
              </a:rPr>
              <a:t>）机制</a:t>
            </a:r>
            <a:r>
              <a:rPr lang="zh-CN" altLang="en-US"/>
              <a:t> </a:t>
            </a:r>
          </a:p>
        </p:txBody>
      </p:sp>
      <p:sp>
        <p:nvSpPr>
          <p:cNvPr id="51203" name="Rectangle 3">
            <a:extLst>
              <a:ext uri="{FF2B5EF4-FFF2-40B4-BE49-F238E27FC236}">
                <a16:creationId xmlns:a16="http://schemas.microsoft.com/office/drawing/2014/main" id="{66CDE58E-A3EC-C83C-CC34-F40DE6B13ED2}"/>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前缀表中存放着主体可访问的每个客体的名字和访问权。当主体要访问某个客体时，系统将检查该主体的前缀中是否具有它所请求的访问权。前缀表机制的实现存在以下困难需要解决</a:t>
            </a:r>
            <a:r>
              <a:rPr kumimoji="0" lang="zh-CN" altLang="en-US">
                <a:latin typeface="宋体" panose="02010600030101010101" pitchFamily="2" charset="-122"/>
              </a:rPr>
              <a:t>：</a:t>
            </a:r>
            <a:r>
              <a:rPr kumimoji="0" lang="zh-CN"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7026C27-4C8F-B9DC-0205-BC162A39699E}"/>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前缀表机制的实现存在以下困难需要解决：</a:t>
            </a:r>
            <a:r>
              <a:rPr lang="zh-CN" altLang="en-US"/>
              <a:t> </a:t>
            </a:r>
          </a:p>
        </p:txBody>
      </p:sp>
      <p:sp>
        <p:nvSpPr>
          <p:cNvPr id="53250" name="Rectangle 3">
            <a:extLst>
              <a:ext uri="{FF2B5EF4-FFF2-40B4-BE49-F238E27FC236}">
                <a16:creationId xmlns:a16="http://schemas.microsoft.com/office/drawing/2014/main" id="{4DFEB986-788F-30E3-4279-CCC03D78BB8D}"/>
              </a:ext>
            </a:extLst>
          </p:cNvPr>
          <p:cNvSpPr>
            <a:spLocks noGrp="1" noChangeArrowheads="1"/>
          </p:cNvSpPr>
          <p:nvPr>
            <p:ph idx="1"/>
          </p:nvPr>
        </p:nvSpPr>
        <p:spPr>
          <a:xfrm>
            <a:off x="457200" y="2017713"/>
            <a:ext cx="8229600" cy="4113212"/>
          </a:xfrm>
        </p:spPr>
        <p:txBody>
          <a:bodyPr/>
          <a:lstStyle/>
          <a:p>
            <a:pPr eaLnBrk="1" hangingPunct="1"/>
            <a:r>
              <a:rPr kumimoji="0" lang="zh-CN" altLang="en-US">
                <a:solidFill>
                  <a:schemeClr val="tx1"/>
                </a:solidFill>
                <a:latin typeface="宋体" panose="02010600030101010101" pitchFamily="2" charset="-122"/>
              </a:rPr>
              <a:t>主体的前缀表可能很大，增加了系统管理的困难。</a:t>
            </a:r>
            <a:r>
              <a:rPr kumimoji="0" lang="zh-CN" altLang="en-US">
                <a:solidFill>
                  <a:schemeClr val="tx1"/>
                </a:solidFill>
              </a:rPr>
              <a:t> </a:t>
            </a:r>
          </a:p>
          <a:p>
            <a:pPr eaLnBrk="1" hangingPunct="1"/>
            <a:r>
              <a:rPr kumimoji="0" lang="zh-CN" altLang="en-US">
                <a:solidFill>
                  <a:schemeClr val="tx1"/>
                </a:solidFill>
                <a:latin typeface="宋体" panose="02010600030101010101" pitchFamily="2" charset="-122"/>
              </a:rPr>
              <a:t>只能由系统管理员进行修改。这种管理方法有些超出了</a:t>
            </a:r>
            <a:r>
              <a:rPr kumimoji="0" lang="en-US" altLang="zh-CN">
                <a:solidFill>
                  <a:schemeClr val="tx1"/>
                </a:solidFill>
              </a:rPr>
              <a:t>DAC</a:t>
            </a:r>
            <a:r>
              <a:rPr kumimoji="0" lang="zh-CN" altLang="en-US">
                <a:solidFill>
                  <a:schemeClr val="tx1"/>
                </a:solidFill>
                <a:latin typeface="宋体" panose="02010600030101010101" pitchFamily="2" charset="-122"/>
              </a:rPr>
              <a:t>原则。</a:t>
            </a:r>
            <a:endParaRPr kumimoji="0" lang="zh-CN" altLang="en-US">
              <a:solidFill>
                <a:schemeClr val="tx1"/>
              </a:solidFill>
            </a:endParaRPr>
          </a:p>
          <a:p>
            <a:pPr eaLnBrk="1" hangingPunct="1"/>
            <a:r>
              <a:rPr kumimoji="0" lang="zh-CN" altLang="en-US">
                <a:solidFill>
                  <a:schemeClr val="tx1"/>
                </a:solidFill>
                <a:latin typeface="宋体" panose="02010600030101010101" pitchFamily="2" charset="-122"/>
              </a:rPr>
              <a:t>修改与删除困难。要系统回答</a:t>
            </a:r>
            <a:r>
              <a:rPr kumimoji="0" lang="zh-CN" altLang="en-US">
                <a:solidFill>
                  <a:schemeClr val="tx1"/>
                </a:solidFill>
              </a:rPr>
              <a:t>“</a:t>
            </a:r>
            <a:r>
              <a:rPr kumimoji="0" lang="zh-CN" altLang="en-US">
                <a:solidFill>
                  <a:schemeClr val="tx1"/>
                </a:solidFill>
                <a:latin typeface="宋体" panose="02010600030101010101" pitchFamily="2" charset="-122"/>
              </a:rPr>
              <a:t>谁对某一客体具有访问权</a:t>
            </a:r>
            <a:r>
              <a:rPr kumimoji="0" lang="zh-CN" altLang="en-US">
                <a:solidFill>
                  <a:schemeClr val="tx1"/>
                </a:solidFill>
              </a:rPr>
              <a:t>”</a:t>
            </a:r>
            <a:r>
              <a:rPr kumimoji="0" lang="zh-CN" altLang="en-US">
                <a:solidFill>
                  <a:schemeClr val="tx1"/>
                </a:solidFill>
                <a:latin typeface="宋体" panose="02010600030101010101" pitchFamily="2" charset="-122"/>
              </a:rPr>
              <a:t>这样的问题比较困难。但这个问题在安全系统中却是很重要的。</a:t>
            </a:r>
            <a:r>
              <a:rPr kumimoji="0" lang="zh-CN" altLang="en-US">
                <a:solidFill>
                  <a:schemeClr val="tx1"/>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7F8F52D5-A8E4-2BDE-9EAA-2F046740F87D}"/>
              </a:ext>
            </a:extLst>
          </p:cNvPr>
          <p:cNvSpPr>
            <a:spLocks noGrp="1" noChangeArrowheads="1"/>
          </p:cNvSpPr>
          <p:nvPr>
            <p:ph type="title"/>
          </p:nvPr>
        </p:nvSpPr>
        <p:spPr/>
        <p:txBody>
          <a:bodyPr/>
          <a:lstStyle/>
          <a:p>
            <a:pPr eaLnBrk="1" hangingPunct="1"/>
            <a:r>
              <a:rPr lang="zh-CN" altLang="en-US"/>
              <a:t>基于行的</a:t>
            </a:r>
            <a:r>
              <a:rPr lang="en-US" altLang="zh-CN"/>
              <a:t>DAC</a:t>
            </a:r>
          </a:p>
        </p:txBody>
      </p:sp>
      <p:sp>
        <p:nvSpPr>
          <p:cNvPr id="55298" name="Rectangle 3">
            <a:extLst>
              <a:ext uri="{FF2B5EF4-FFF2-40B4-BE49-F238E27FC236}">
                <a16:creationId xmlns:a16="http://schemas.microsoft.com/office/drawing/2014/main" id="{5D795E8F-8D26-2405-A152-157C35AE3738}"/>
              </a:ext>
            </a:extLst>
          </p:cNvPr>
          <p:cNvSpPr>
            <a:spLocks noGrp="1" noChangeArrowheads="1"/>
          </p:cNvSpPr>
          <p:nvPr>
            <p:ph idx="1"/>
          </p:nvPr>
        </p:nvSpPr>
        <p:spPr/>
        <p:txBody>
          <a:bodyPr/>
          <a:lstStyle/>
          <a:p>
            <a:pPr eaLnBrk="1" hangingPunct="1"/>
            <a:r>
              <a:rPr kumimoji="0" lang="zh-CN" altLang="en-US">
                <a:solidFill>
                  <a:schemeClr val="tx1"/>
                </a:solidFill>
              </a:rPr>
              <a:t>以上两种方式，都是着眼于某一个主体的访问权限，以主体为出发点描述控制信息，因此很难回答对于某一个客体而言，有哪些对它拥有访问的权限。</a:t>
            </a:r>
            <a:endParaRPr kumimoji="0"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36734EE6-50C5-97DE-CB90-C25E7886AFAF}"/>
              </a:ext>
            </a:extLst>
          </p:cNvPr>
          <p:cNvSpPr>
            <a:spLocks noGrp="1" noChangeArrowheads="1"/>
          </p:cNvSpPr>
          <p:nvPr>
            <p:ph type="title"/>
          </p:nvPr>
        </p:nvSpPr>
        <p:spPr/>
        <p:txBody>
          <a:bodyPr/>
          <a:lstStyle/>
          <a:p>
            <a:pPr eaLnBrk="1" hangingPunct="1"/>
            <a:r>
              <a:rPr lang="zh-CN" altLang="en-US" b="0">
                <a:ea typeface="黑体" panose="02010609060101010101" pitchFamily="49" charset="-122"/>
              </a:rPr>
              <a:t>二、  基于列的访问控制机制</a:t>
            </a:r>
            <a:r>
              <a:rPr lang="zh-CN" altLang="en-US"/>
              <a:t> </a:t>
            </a:r>
          </a:p>
        </p:txBody>
      </p:sp>
      <p:sp>
        <p:nvSpPr>
          <p:cNvPr id="57346" name="Rectangle 3">
            <a:extLst>
              <a:ext uri="{FF2B5EF4-FFF2-40B4-BE49-F238E27FC236}">
                <a16:creationId xmlns:a16="http://schemas.microsoft.com/office/drawing/2014/main" id="{B7D228AB-BF6F-3F61-0314-3A6C7603A802}"/>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这种机制是把每个客体被所在列上的有关主体（即非空矩阵元素所对应的那些行上的主体）访问的控制信息以表的形式附加给该客体，然后依此进行访问控制。它有两种实现形式：保护位方式和访问控制表（</a:t>
            </a:r>
            <a:r>
              <a:rPr kumimoji="0" lang="en-US" altLang="zh-CN">
                <a:solidFill>
                  <a:schemeClr val="tx1"/>
                </a:solidFill>
              </a:rPr>
              <a:t>ACL</a:t>
            </a:r>
            <a:r>
              <a:rPr kumimoji="0" lang="zh-CN" altLang="en-US">
                <a:solidFill>
                  <a:schemeClr val="tx1"/>
                </a:solidFill>
                <a:latin typeface="宋体" panose="02010600030101010101" pitchFamily="2" charset="-122"/>
              </a:rPr>
              <a:t>）方式，</a:t>
            </a:r>
            <a:r>
              <a:rPr kumimoji="0" lang="zh-CN" alt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4000513-5B1E-12BF-D37A-436442AEC1A6}"/>
              </a:ext>
            </a:extLst>
          </p:cNvPr>
          <p:cNvSpPr>
            <a:spLocks noGrp="1" noChangeArrowheads="1"/>
          </p:cNvSpPr>
          <p:nvPr>
            <p:ph type="title"/>
          </p:nvPr>
        </p:nvSpPr>
        <p:spPr/>
        <p:txBody>
          <a:bodyPr/>
          <a:lstStyle/>
          <a:p>
            <a:pPr eaLnBrk="1" hangingPunct="1"/>
            <a:r>
              <a:rPr lang="en-US" altLang="zh-CN" sz="3500">
                <a:latin typeface="宋体" panose="02010600030101010101" pitchFamily="2" charset="-122"/>
              </a:rPr>
              <a:t>1</a:t>
            </a:r>
            <a:r>
              <a:rPr lang="zh-CN" altLang="en-US" sz="3500">
                <a:latin typeface="宋体" panose="02010600030101010101" pitchFamily="2" charset="-122"/>
              </a:rPr>
              <a:t>、保护位机制</a:t>
            </a:r>
            <a:r>
              <a:rPr lang="zh-CN" altLang="en-US"/>
              <a:t> </a:t>
            </a:r>
          </a:p>
        </p:txBody>
      </p:sp>
      <p:sp>
        <p:nvSpPr>
          <p:cNvPr id="58371" name="Rectangle 3">
            <a:extLst>
              <a:ext uri="{FF2B5EF4-FFF2-40B4-BE49-F238E27FC236}">
                <a16:creationId xmlns:a16="http://schemas.microsoft.com/office/drawing/2014/main" id="{92D68A58-52B7-698F-8D6E-921006788E18}"/>
              </a:ext>
            </a:extLst>
          </p:cNvPr>
          <p:cNvSpPr>
            <a:spLocks noGrp="1" noChangeArrowheads="1"/>
          </p:cNvSpPr>
          <p:nvPr>
            <p:ph idx="1"/>
          </p:nvPr>
        </p:nvSpPr>
        <p:spPr>
          <a:xfrm>
            <a:off x="684213" y="1628775"/>
            <a:ext cx="7772400" cy="4876800"/>
          </a:xfrm>
        </p:spPr>
        <p:txBody>
          <a:bodyPr/>
          <a:lstStyle/>
          <a:p>
            <a:pPr eaLnBrk="1" hangingPunct="1"/>
            <a:r>
              <a:rPr kumimoji="0" lang="zh-CN" altLang="en-US">
                <a:solidFill>
                  <a:schemeClr val="tx1"/>
                </a:solidFill>
                <a:latin typeface="宋体" panose="02010600030101010101" pitchFamily="2" charset="-122"/>
              </a:rPr>
              <a:t>保护位对所有主体、主体组以及该客体的拥有者指定了一个访问权限的集合，</a:t>
            </a:r>
            <a:r>
              <a:rPr kumimoji="0" lang="en-US" altLang="zh-CN">
                <a:solidFill>
                  <a:schemeClr val="tx1"/>
                </a:solidFill>
              </a:rPr>
              <a:t>UNIX</a:t>
            </a:r>
            <a:r>
              <a:rPr kumimoji="0" lang="zh-CN" altLang="en-US">
                <a:solidFill>
                  <a:schemeClr val="tx1"/>
                </a:solidFill>
                <a:latin typeface="宋体" panose="02010600030101010101" pitchFamily="2" charset="-122"/>
              </a:rPr>
              <a:t>中利用了这种机制。</a:t>
            </a:r>
            <a:r>
              <a:rPr kumimoji="0" lang="zh-CN" altLang="en-US">
                <a:solidFill>
                  <a:schemeClr val="tx1"/>
                </a:solidFill>
              </a:rPr>
              <a:t> </a:t>
            </a:r>
          </a:p>
          <a:p>
            <a:pPr eaLnBrk="1" hangingPunct="1"/>
            <a:r>
              <a:rPr kumimoji="0" lang="zh-CN" altLang="en-US">
                <a:solidFill>
                  <a:schemeClr val="tx1"/>
                </a:solidFill>
                <a:latin typeface="宋体" panose="02010600030101010101" pitchFamily="2" charset="-122"/>
              </a:rPr>
              <a:t>在保护位中包含了主体组的名字和拥有者的名字。保护位机制中不包含可访问该客体的各个主体的名字</a:t>
            </a:r>
            <a:r>
              <a:rPr kumimoji="0" lang="zh-CN" altLang="en-US">
                <a:solidFill>
                  <a:schemeClr val="tx1"/>
                </a:solidFill>
              </a:rPr>
              <a:t> </a:t>
            </a:r>
          </a:p>
          <a:p>
            <a:pPr eaLnBrk="1" hangingPunct="1"/>
            <a:r>
              <a:rPr kumimoji="0" lang="zh-CN" altLang="en-US">
                <a:solidFill>
                  <a:schemeClr val="tx1"/>
                </a:solidFill>
                <a:latin typeface="宋体" panose="02010600030101010101" pitchFamily="2" charset="-122"/>
              </a:rPr>
              <a:t>由于保护位的长度有限，用这种机制完全表示访问矩阵实际上是不可能的。</a:t>
            </a:r>
            <a:endParaRPr kumimoji="0" lang="zh-CN" altLang="en-US">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8F17471-AA3E-35BE-7617-AA151E9CD10F}"/>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二、访问控制表（</a:t>
            </a:r>
            <a:r>
              <a:rPr lang="en-US" altLang="zh-CN"/>
              <a:t>ACL</a:t>
            </a:r>
            <a:r>
              <a:rPr lang="zh-CN" altLang="en-US">
                <a:latin typeface="宋体" panose="02010600030101010101" pitchFamily="2" charset="-122"/>
              </a:rPr>
              <a:t>）机制</a:t>
            </a:r>
            <a:r>
              <a:rPr lang="zh-CN" altLang="en-US"/>
              <a:t> </a:t>
            </a:r>
          </a:p>
        </p:txBody>
      </p:sp>
      <p:sp>
        <p:nvSpPr>
          <p:cNvPr id="60419" name="Rectangle 3">
            <a:extLst>
              <a:ext uri="{FF2B5EF4-FFF2-40B4-BE49-F238E27FC236}">
                <a16:creationId xmlns:a16="http://schemas.microsoft.com/office/drawing/2014/main" id="{E9EFB455-173D-EEC5-8A60-03616E87A51C}"/>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在这种机制中，每个客体附带了访问矩阵中可访问它自己的所有主体的访问权限信息表（即</a:t>
            </a:r>
            <a:r>
              <a:rPr kumimoji="0" lang="en-US" altLang="zh-CN">
                <a:solidFill>
                  <a:schemeClr val="tx1"/>
                </a:solidFill>
              </a:rPr>
              <a:t>ACL</a:t>
            </a:r>
            <a:r>
              <a:rPr kumimoji="0" lang="zh-CN" altLang="en-US">
                <a:solidFill>
                  <a:schemeClr val="tx1"/>
                </a:solidFill>
                <a:latin typeface="宋体" panose="02010600030101010101" pitchFamily="2" charset="-122"/>
              </a:rPr>
              <a:t>表）。该表中的每一项包括主体的身份和对该客体的访问权。</a:t>
            </a:r>
          </a:p>
          <a:p>
            <a:pPr eaLnBrk="1" hangingPunct="1"/>
            <a:r>
              <a:rPr kumimoji="0" lang="zh-CN" altLang="en-US">
                <a:solidFill>
                  <a:schemeClr val="tx1"/>
                </a:solidFill>
                <a:latin typeface="宋体" panose="02010600030101010101" pitchFamily="2" charset="-122"/>
              </a:rPr>
              <a:t>如果利用组或通配符的概念，可以使</a:t>
            </a:r>
            <a:r>
              <a:rPr kumimoji="0" lang="en-US" altLang="zh-CN">
                <a:solidFill>
                  <a:schemeClr val="tx1"/>
                </a:solidFill>
              </a:rPr>
              <a:t>ACL</a:t>
            </a:r>
            <a:r>
              <a:rPr kumimoji="0" lang="zh-CN" altLang="en-US">
                <a:solidFill>
                  <a:schemeClr val="tx1"/>
                </a:solidFill>
                <a:latin typeface="宋体" panose="02010600030101010101" pitchFamily="2" charset="-122"/>
              </a:rPr>
              <a:t>表缩短。</a:t>
            </a:r>
            <a:r>
              <a:rPr kumimoji="0" lang="zh-CN" altLang="en-US">
                <a:solidFill>
                  <a:schemeClr val="tx1"/>
                </a:solidFill>
              </a:rPr>
              <a:t> </a:t>
            </a:r>
          </a:p>
          <a:p>
            <a:pPr eaLnBrk="1" hangingPunct="1"/>
            <a:r>
              <a:rPr kumimoji="0" lang="en-US" altLang="zh-CN">
                <a:solidFill>
                  <a:schemeClr val="tx1"/>
                </a:solidFill>
              </a:rPr>
              <a:t>ACL</a:t>
            </a:r>
            <a:r>
              <a:rPr kumimoji="0" lang="zh-CN" altLang="en-US">
                <a:solidFill>
                  <a:schemeClr val="tx1"/>
                </a:solidFill>
                <a:latin typeface="宋体" panose="02010600030101010101" pitchFamily="2" charset="-122"/>
              </a:rPr>
              <a:t>方式是实现</a:t>
            </a:r>
            <a:r>
              <a:rPr kumimoji="0" lang="en-US" altLang="zh-CN">
                <a:solidFill>
                  <a:schemeClr val="tx1"/>
                </a:solidFill>
              </a:rPr>
              <a:t>DAC</a:t>
            </a:r>
            <a:r>
              <a:rPr kumimoji="0" lang="zh-CN" altLang="en-US">
                <a:solidFill>
                  <a:schemeClr val="tx1"/>
                </a:solidFill>
                <a:latin typeface="宋体" panose="02010600030101010101" pitchFamily="2" charset="-122"/>
              </a:rPr>
              <a:t>策略的最好方法。</a:t>
            </a:r>
            <a:r>
              <a:rPr kumimoji="0" lang="zh-CN" alt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0B400B7-099B-B82A-2BB8-55B17572B663}"/>
              </a:ext>
            </a:extLst>
          </p:cNvPr>
          <p:cNvSpPr>
            <a:spLocks noGrp="1" noChangeArrowheads="1"/>
          </p:cNvSpPr>
          <p:nvPr>
            <p:ph type="title"/>
          </p:nvPr>
        </p:nvSpPr>
        <p:spPr/>
        <p:txBody>
          <a:bodyPr/>
          <a:lstStyle/>
          <a:p>
            <a:pPr eaLnBrk="1" hangingPunct="1"/>
            <a:r>
              <a:rPr lang="zh-CN" altLang="en-US"/>
              <a:t>第</a:t>
            </a:r>
            <a:r>
              <a:rPr lang="en-US" altLang="zh-CN"/>
              <a:t>9</a:t>
            </a:r>
            <a:r>
              <a:rPr lang="zh-CN" altLang="en-US"/>
              <a:t>章 访问控制技术</a:t>
            </a:r>
          </a:p>
        </p:txBody>
      </p:sp>
      <p:sp>
        <p:nvSpPr>
          <p:cNvPr id="19458" name="Rectangle 3">
            <a:extLst>
              <a:ext uri="{FF2B5EF4-FFF2-40B4-BE49-F238E27FC236}">
                <a16:creationId xmlns:a16="http://schemas.microsoft.com/office/drawing/2014/main" id="{D9EF17EC-663E-E576-E5C3-15281C433052}"/>
              </a:ext>
            </a:extLst>
          </p:cNvPr>
          <p:cNvSpPr>
            <a:spLocks noGrp="1" noChangeArrowheads="1"/>
          </p:cNvSpPr>
          <p:nvPr>
            <p:ph idx="1"/>
          </p:nvPr>
        </p:nvSpPr>
        <p:spPr/>
        <p:txBody>
          <a:bodyPr/>
          <a:lstStyle/>
          <a:p>
            <a:pPr eaLnBrk="1" hangingPunct="1"/>
            <a:r>
              <a:rPr kumimoji="0" lang="zh-CN" altLang="en-US">
                <a:solidFill>
                  <a:schemeClr val="tx1"/>
                </a:solidFill>
              </a:rPr>
              <a:t>本章的主要内容是对入网访问控制、物理隔离、自主访问控制和强制访问控制等技术的实现原理进行了详细的论述，并介绍了一些新型访问控制技术。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0B44F3A4-2B6B-AA60-6A92-34986CBB495D}"/>
              </a:ext>
            </a:extLst>
          </p:cNvPr>
          <p:cNvSpPr>
            <a:spLocks noGrp="1" noChangeArrowheads="1"/>
          </p:cNvSpPr>
          <p:nvPr>
            <p:ph type="title"/>
          </p:nvPr>
        </p:nvSpPr>
        <p:spPr>
          <a:xfrm>
            <a:off x="2133600" y="1219200"/>
            <a:ext cx="6019800" cy="1206500"/>
          </a:xfrm>
        </p:spPr>
        <p:txBody>
          <a:bodyPr/>
          <a:lstStyle/>
          <a:p>
            <a:pPr eaLnBrk="1" hangingPunct="1"/>
            <a:r>
              <a:rPr lang="zh-CN" altLang="en-US" sz="2600">
                <a:solidFill>
                  <a:schemeClr val="tx1"/>
                </a:solidFill>
              </a:rPr>
              <a:t>图 </a:t>
            </a:r>
            <a:r>
              <a:rPr lang="en-US" altLang="zh-CN" sz="2600">
                <a:solidFill>
                  <a:schemeClr val="tx1"/>
                </a:solidFill>
              </a:rPr>
              <a:t>ACL</a:t>
            </a:r>
            <a:r>
              <a:rPr lang="zh-CN" altLang="en-US" sz="2600">
                <a:solidFill>
                  <a:schemeClr val="tx1"/>
                </a:solidFill>
              </a:rPr>
              <a:t>表的一般结构</a:t>
            </a:r>
          </a:p>
        </p:txBody>
      </p:sp>
      <p:grpSp>
        <p:nvGrpSpPr>
          <p:cNvPr id="62466" name="Group 3">
            <a:extLst>
              <a:ext uri="{FF2B5EF4-FFF2-40B4-BE49-F238E27FC236}">
                <a16:creationId xmlns:a16="http://schemas.microsoft.com/office/drawing/2014/main" id="{1D02DC2D-C32E-6130-F490-F7937DA38F4E}"/>
              </a:ext>
            </a:extLst>
          </p:cNvPr>
          <p:cNvGrpSpPr>
            <a:grpSpLocks/>
          </p:cNvGrpSpPr>
          <p:nvPr/>
        </p:nvGrpSpPr>
        <p:grpSpPr bwMode="auto">
          <a:xfrm>
            <a:off x="1828800" y="2743200"/>
            <a:ext cx="7010400" cy="1295400"/>
            <a:chOff x="1152" y="1728"/>
            <a:chExt cx="4176" cy="619"/>
          </a:xfrm>
        </p:grpSpPr>
        <p:sp>
          <p:nvSpPr>
            <p:cNvPr id="62467" name="Text Box 4">
              <a:extLst>
                <a:ext uri="{FF2B5EF4-FFF2-40B4-BE49-F238E27FC236}">
                  <a16:creationId xmlns:a16="http://schemas.microsoft.com/office/drawing/2014/main" id="{7212AA76-1E54-EF0F-2F58-DB8CA83F8D41}"/>
                </a:ext>
              </a:extLst>
            </p:cNvPr>
            <p:cNvSpPr txBox="1">
              <a:spLocks noChangeArrowheads="1"/>
            </p:cNvSpPr>
            <p:nvPr/>
          </p:nvSpPr>
          <p:spPr bwMode="auto">
            <a:xfrm>
              <a:off x="2036" y="1728"/>
              <a:ext cx="3292" cy="589"/>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id</a:t>
              </a:r>
              <a:r>
                <a:rPr kumimoji="1" lang="en-US" altLang="zh-CN" sz="2400" baseline="-30000">
                  <a:latin typeface="Times New Roman" panose="02020603050405020304" pitchFamily="18" charset="0"/>
                </a:rPr>
                <a:t>1</a:t>
              </a:r>
              <a:r>
                <a:rPr kumimoji="1" lang="en-US" altLang="zh-CN" sz="2400" b="1">
                  <a:latin typeface="Times New Roman" panose="02020603050405020304" pitchFamily="18" charset="0"/>
                </a:rPr>
                <a:t>. </a:t>
              </a:r>
              <a:r>
                <a:rPr kumimoji="1" lang="en-US" altLang="zh-CN" sz="2400">
                  <a:latin typeface="Times New Roman" panose="02020603050405020304" pitchFamily="18" charset="0"/>
                </a:rPr>
                <a:t>RW  id</a:t>
              </a:r>
              <a:r>
                <a:rPr kumimoji="1" lang="en-US" altLang="zh-CN" sz="2400" baseline="-30000">
                  <a:latin typeface="Times New Roman" panose="02020603050405020304" pitchFamily="18" charset="0"/>
                </a:rPr>
                <a:t>2</a:t>
              </a:r>
              <a:r>
                <a:rPr kumimoji="1" lang="en-US" altLang="zh-CN" sz="2400" b="1">
                  <a:latin typeface="Times New Roman" panose="02020603050405020304" pitchFamily="18" charset="0"/>
                </a:rPr>
                <a:t>.</a:t>
              </a:r>
              <a:r>
                <a:rPr kumimoji="1" lang="en-US" altLang="zh-CN" sz="2400">
                  <a:latin typeface="Times New Roman" panose="02020603050405020304" pitchFamily="18" charset="0"/>
                </a:rPr>
                <a:t> RE   id</a:t>
              </a:r>
              <a:r>
                <a:rPr kumimoji="1" lang="en-US" altLang="zh-CN" sz="2400" baseline="-30000">
                  <a:latin typeface="Times New Roman" panose="02020603050405020304" pitchFamily="18" charset="0"/>
                </a:rPr>
                <a:t>3</a:t>
              </a:r>
              <a:r>
                <a:rPr kumimoji="1" lang="en-US" altLang="zh-CN" sz="2400" b="1">
                  <a:latin typeface="Times New Roman" panose="02020603050405020304" pitchFamily="18" charset="0"/>
                </a:rPr>
                <a:t>.</a:t>
              </a:r>
              <a:r>
                <a:rPr kumimoji="1" lang="en-US" altLang="zh-CN" sz="2400">
                  <a:latin typeface="Times New Roman" panose="02020603050405020304" pitchFamily="18" charset="0"/>
                </a:rPr>
                <a:t> R    </a:t>
              </a:r>
              <a:r>
                <a:rPr kumimoji="1" lang="en-US" altLang="zh-CN" sz="2400" b="1">
                  <a:latin typeface="Times New Roman" panose="02020603050405020304" pitchFamily="18" charset="0"/>
                </a:rPr>
                <a:t>…… </a:t>
              </a:r>
              <a:r>
                <a:rPr kumimoji="1" lang="en-US" altLang="zh-CN" sz="2400">
                  <a:latin typeface="Times New Roman" panose="02020603050405020304" pitchFamily="18" charset="0"/>
                </a:rPr>
                <a:t>      id</a:t>
              </a:r>
              <a:r>
                <a:rPr kumimoji="1" lang="en-US" altLang="zh-CN" sz="2400" baseline="-30000">
                  <a:latin typeface="Times New Roman" panose="02020603050405020304" pitchFamily="18" charset="0"/>
                </a:rPr>
                <a:t>n</a:t>
              </a:r>
              <a:r>
                <a:rPr kumimoji="1" lang="en-US" altLang="zh-CN" sz="2400" b="1">
                  <a:latin typeface="Times New Roman" panose="02020603050405020304" pitchFamily="18" charset="0"/>
                </a:rPr>
                <a:t>. </a:t>
              </a:r>
              <a:r>
                <a:rPr kumimoji="1" lang="en-US" altLang="zh-CN" sz="2400">
                  <a:latin typeface="Times New Roman" panose="02020603050405020304" pitchFamily="18" charset="0"/>
                </a:rPr>
                <a:t>E</a:t>
              </a:r>
            </a:p>
          </p:txBody>
        </p:sp>
        <p:sp>
          <p:nvSpPr>
            <p:cNvPr id="62468" name="Line 5">
              <a:extLst>
                <a:ext uri="{FF2B5EF4-FFF2-40B4-BE49-F238E27FC236}">
                  <a16:creationId xmlns:a16="http://schemas.microsoft.com/office/drawing/2014/main" id="{DC4C8960-1A44-8E96-6D93-2D9C8B5B7DF1}"/>
                </a:ext>
              </a:extLst>
            </p:cNvPr>
            <p:cNvSpPr>
              <a:spLocks noChangeShapeType="1"/>
            </p:cNvSpPr>
            <p:nvPr/>
          </p:nvSpPr>
          <p:spPr bwMode="auto">
            <a:xfrm>
              <a:off x="2736" y="1728"/>
              <a:ext cx="0" cy="5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9" name="Line 6">
              <a:extLst>
                <a:ext uri="{FF2B5EF4-FFF2-40B4-BE49-F238E27FC236}">
                  <a16:creationId xmlns:a16="http://schemas.microsoft.com/office/drawing/2014/main" id="{A089DC95-727E-6F36-12E7-CAE9FB81D8D1}"/>
                </a:ext>
              </a:extLst>
            </p:cNvPr>
            <p:cNvSpPr>
              <a:spLocks noChangeShapeType="1"/>
            </p:cNvSpPr>
            <p:nvPr/>
          </p:nvSpPr>
          <p:spPr bwMode="auto">
            <a:xfrm>
              <a:off x="3408" y="1728"/>
              <a:ext cx="0" cy="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0" name="Line 7">
              <a:extLst>
                <a:ext uri="{FF2B5EF4-FFF2-40B4-BE49-F238E27FC236}">
                  <a16:creationId xmlns:a16="http://schemas.microsoft.com/office/drawing/2014/main" id="{06AB24BB-CC1A-5199-725A-DD1A842FA50A}"/>
                </a:ext>
              </a:extLst>
            </p:cNvPr>
            <p:cNvSpPr>
              <a:spLocks noChangeShapeType="1"/>
            </p:cNvSpPr>
            <p:nvPr/>
          </p:nvSpPr>
          <p:spPr bwMode="auto">
            <a:xfrm>
              <a:off x="4032" y="1728"/>
              <a:ext cx="0" cy="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1" name="Line 8">
              <a:extLst>
                <a:ext uri="{FF2B5EF4-FFF2-40B4-BE49-F238E27FC236}">
                  <a16:creationId xmlns:a16="http://schemas.microsoft.com/office/drawing/2014/main" id="{4EEB9FC9-E9FB-BF06-5D8C-72CB8E421A63}"/>
                </a:ext>
              </a:extLst>
            </p:cNvPr>
            <p:cNvSpPr>
              <a:spLocks noChangeShapeType="1"/>
            </p:cNvSpPr>
            <p:nvPr/>
          </p:nvSpPr>
          <p:spPr bwMode="auto">
            <a:xfrm>
              <a:off x="4656" y="1728"/>
              <a:ext cx="0" cy="5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Text Box 9">
              <a:extLst>
                <a:ext uri="{FF2B5EF4-FFF2-40B4-BE49-F238E27FC236}">
                  <a16:creationId xmlns:a16="http://schemas.microsoft.com/office/drawing/2014/main" id="{B95F5172-AD23-B720-910B-9BCD7C2D7B70}"/>
                </a:ext>
              </a:extLst>
            </p:cNvPr>
            <p:cNvSpPr txBox="1">
              <a:spLocks noChangeArrowheads="1"/>
            </p:cNvSpPr>
            <p:nvPr/>
          </p:nvSpPr>
          <p:spPr bwMode="auto">
            <a:xfrm>
              <a:off x="1152" y="1728"/>
              <a:ext cx="744" cy="57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客体</a:t>
              </a:r>
              <a:r>
                <a:rPr kumimoji="1" lang="en-US" altLang="zh-CN" sz="2800">
                  <a:latin typeface="Times New Roman" panose="02020603050405020304" pitchFamily="18" charset="0"/>
                </a:rPr>
                <a:t>i</a:t>
              </a:r>
            </a:p>
            <a:p>
              <a:endParaRPr kumimoji="1" lang="en-US" altLang="zh-CN" sz="2800">
                <a:latin typeface="Times New Roman" panose="02020603050405020304"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84186581-D9C9-FFC2-E0FC-0CAC3B67468B}"/>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解决</a:t>
            </a:r>
            <a:r>
              <a:rPr lang="en-US" altLang="zh-CN"/>
              <a:t>ACL</a:t>
            </a:r>
            <a:r>
              <a:rPr lang="zh-CN" altLang="en-US">
                <a:latin typeface="宋体" panose="02010600030101010101" pitchFamily="2" charset="-122"/>
              </a:rPr>
              <a:t>表的长度问题</a:t>
            </a:r>
          </a:p>
        </p:txBody>
      </p:sp>
      <p:sp>
        <p:nvSpPr>
          <p:cNvPr id="64514" name="Rectangle 3">
            <a:extLst>
              <a:ext uri="{FF2B5EF4-FFF2-40B4-BE49-F238E27FC236}">
                <a16:creationId xmlns:a16="http://schemas.microsoft.com/office/drawing/2014/main" id="{F1A56CCA-280D-D8C1-2CC6-C94284BAF9F9}"/>
              </a:ext>
            </a:extLst>
          </p:cNvPr>
          <p:cNvSpPr>
            <a:spLocks noGrp="1" noChangeArrowheads="1"/>
          </p:cNvSpPr>
          <p:nvPr>
            <p:ph idx="1"/>
          </p:nvPr>
        </p:nvSpPr>
        <p:spPr/>
        <p:txBody>
          <a:bodyPr/>
          <a:lstStyle/>
          <a:p>
            <a:pPr eaLnBrk="1" hangingPunct="1">
              <a:lnSpc>
                <a:spcPct val="90000"/>
              </a:lnSpc>
            </a:pPr>
            <a:r>
              <a:rPr kumimoji="0" lang="zh-CN" altLang="en-US">
                <a:solidFill>
                  <a:schemeClr val="tx1"/>
                </a:solidFill>
                <a:latin typeface="宋体" panose="02010600030101010101" pitchFamily="2" charset="-122"/>
              </a:rPr>
              <a:t>解决的办法是设法缩短</a:t>
            </a:r>
            <a:r>
              <a:rPr kumimoji="0" lang="en-US" altLang="zh-CN">
                <a:solidFill>
                  <a:schemeClr val="tx1"/>
                </a:solidFill>
              </a:rPr>
              <a:t>ACL</a:t>
            </a:r>
            <a:r>
              <a:rPr kumimoji="0" lang="zh-CN" altLang="en-US">
                <a:solidFill>
                  <a:schemeClr val="tx1"/>
                </a:solidFill>
                <a:latin typeface="宋体" panose="02010600030101010101" pitchFamily="2" charset="-122"/>
              </a:rPr>
              <a:t>表的长度，采用分组与通配符的方法有助于达到该目的。一般而言，一个单位内部工作内容相同的人需要涉及的客体大部分是相同的，把他们分在一个组内作为一个主体对待，可以显著减少系统中主体的数目。再利用通配符手段加快匹配速度，同时也能简化</a:t>
            </a:r>
            <a:r>
              <a:rPr kumimoji="0" lang="en-US" altLang="zh-CN">
                <a:solidFill>
                  <a:schemeClr val="tx1"/>
                </a:solidFill>
              </a:rPr>
              <a:t>ACL</a:t>
            </a:r>
            <a:r>
              <a:rPr kumimoji="0" lang="zh-CN" altLang="en-US">
                <a:solidFill>
                  <a:schemeClr val="tx1"/>
                </a:solidFill>
                <a:latin typeface="宋体" panose="02010600030101010101" pitchFamily="2" charset="-122"/>
              </a:rPr>
              <a:t>表的内容。通配符用</a:t>
            </a:r>
            <a:r>
              <a:rPr kumimoji="0" lang="zh-CN" altLang="en-US">
                <a:solidFill>
                  <a:schemeClr val="tx1"/>
                </a:solidFill>
              </a:rPr>
              <a:t>“*”</a:t>
            </a:r>
            <a:r>
              <a:rPr kumimoji="0" lang="zh-CN" altLang="en-US">
                <a:solidFill>
                  <a:schemeClr val="tx1"/>
                </a:solidFill>
                <a:latin typeface="宋体" panose="02010600030101010101" pitchFamily="2" charset="-122"/>
              </a:rPr>
              <a:t>表示，可以代表任意组名或主体标识符。</a:t>
            </a:r>
            <a:r>
              <a:rPr kumimoji="0" lang="zh-CN" altLang="en-US">
                <a:solidFill>
                  <a:schemeClr val="tx1"/>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2BF8BF07-AC66-4093-9FB2-896A49E49481}"/>
              </a:ext>
            </a:extLst>
          </p:cNvPr>
          <p:cNvSpPr>
            <a:spLocks noGrp="1" noChangeArrowheads="1"/>
          </p:cNvSpPr>
          <p:nvPr>
            <p:ph idx="1"/>
          </p:nvPr>
        </p:nvSpPr>
        <p:spPr>
          <a:xfrm>
            <a:off x="1219200" y="1905000"/>
            <a:ext cx="7772400" cy="4343400"/>
          </a:xfrm>
        </p:spPr>
        <p:txBody>
          <a:bodyPr/>
          <a:lstStyle/>
          <a:p>
            <a:pPr eaLnBrk="1" hangingPunct="1"/>
            <a:r>
              <a:rPr kumimoji="0" lang="zh-CN" altLang="en-US">
                <a:solidFill>
                  <a:schemeClr val="tx1"/>
                </a:solidFill>
                <a:latin typeface="宋体" panose="02010600030101010101" pitchFamily="2" charset="-122"/>
              </a:rPr>
              <a:t>从该</a:t>
            </a:r>
            <a:r>
              <a:rPr kumimoji="0" lang="en-US" altLang="zh-CN">
                <a:solidFill>
                  <a:schemeClr val="tx1"/>
                </a:solidFill>
              </a:rPr>
              <a:t>ACL</a:t>
            </a:r>
            <a:r>
              <a:rPr kumimoji="0" lang="zh-CN" altLang="en-US">
                <a:solidFill>
                  <a:schemeClr val="tx1"/>
                </a:solidFill>
                <a:latin typeface="宋体" panose="02010600030101010101" pitchFamily="2" charset="-122"/>
              </a:rPr>
              <a:t>表可以看出，属于</a:t>
            </a:r>
            <a:r>
              <a:rPr kumimoji="0" lang="en-US" altLang="zh-CN">
                <a:solidFill>
                  <a:schemeClr val="tx1"/>
                </a:solidFill>
              </a:rPr>
              <a:t>math</a:t>
            </a:r>
            <a:r>
              <a:rPr kumimoji="0" lang="zh-CN" altLang="en-US">
                <a:solidFill>
                  <a:schemeClr val="tx1"/>
                </a:solidFill>
                <a:latin typeface="宋体" panose="02010600030101010101" pitchFamily="2" charset="-122"/>
              </a:rPr>
              <a:t>组的所有成员对客体</a:t>
            </a:r>
            <a:r>
              <a:rPr kumimoji="0" lang="en-US" altLang="zh-CN">
                <a:solidFill>
                  <a:schemeClr val="tx1"/>
                </a:solidFill>
              </a:rPr>
              <a:t>FILE1</a:t>
            </a:r>
            <a:r>
              <a:rPr kumimoji="0" lang="zh-CN" altLang="en-US">
                <a:solidFill>
                  <a:schemeClr val="tx1"/>
                </a:solidFill>
                <a:latin typeface="宋体" panose="02010600030101010101" pitchFamily="2" charset="-122"/>
              </a:rPr>
              <a:t>都具有读与执行权；只有</a:t>
            </a:r>
            <a:r>
              <a:rPr kumimoji="0" lang="en-US" altLang="zh-CN">
                <a:solidFill>
                  <a:schemeClr val="tx1"/>
                </a:solidFill>
              </a:rPr>
              <a:t>liwen </a:t>
            </a:r>
            <a:r>
              <a:rPr kumimoji="0" lang="zh-CN" altLang="en-US">
                <a:solidFill>
                  <a:schemeClr val="tx1"/>
                </a:solidFill>
                <a:latin typeface="宋体" panose="02010600030101010101" pitchFamily="2" charset="-122"/>
              </a:rPr>
              <a:t>这个人对</a:t>
            </a:r>
            <a:r>
              <a:rPr kumimoji="0" lang="en-US" altLang="zh-CN">
                <a:solidFill>
                  <a:schemeClr val="tx1"/>
                </a:solidFill>
              </a:rPr>
              <a:t>FILE1</a:t>
            </a:r>
            <a:r>
              <a:rPr kumimoji="0" lang="zh-CN" altLang="en-US">
                <a:solidFill>
                  <a:schemeClr val="tx1"/>
                </a:solidFill>
                <a:latin typeface="宋体" panose="02010600030101010101" pitchFamily="2" charset="-122"/>
              </a:rPr>
              <a:t>有读、写与执行的访问权限。任何组的用户</a:t>
            </a:r>
            <a:r>
              <a:rPr kumimoji="0" lang="en-US" altLang="zh-CN">
                <a:solidFill>
                  <a:schemeClr val="tx1"/>
                </a:solidFill>
              </a:rPr>
              <a:t>zhang</a:t>
            </a:r>
            <a:r>
              <a:rPr kumimoji="0" lang="zh-CN" altLang="en-US">
                <a:solidFill>
                  <a:schemeClr val="tx1"/>
                </a:solidFill>
                <a:latin typeface="宋体" panose="02010600030101010101" pitchFamily="2" charset="-122"/>
              </a:rPr>
              <a:t>对</a:t>
            </a:r>
            <a:r>
              <a:rPr kumimoji="0" lang="en-US" altLang="zh-CN">
                <a:solidFill>
                  <a:schemeClr val="tx1"/>
                </a:solidFill>
              </a:rPr>
              <a:t>FILE1</a:t>
            </a:r>
            <a:r>
              <a:rPr kumimoji="0" lang="zh-CN" altLang="en-US">
                <a:solidFill>
                  <a:schemeClr val="tx1"/>
                </a:solidFill>
                <a:latin typeface="宋体" panose="02010600030101010101" pitchFamily="2" charset="-122"/>
              </a:rPr>
              <a:t>只有读访问权，除此以外，对于其他任何组的任何主体对</a:t>
            </a:r>
            <a:r>
              <a:rPr kumimoji="0" lang="en-US" altLang="zh-CN">
                <a:solidFill>
                  <a:schemeClr val="tx1"/>
                </a:solidFill>
              </a:rPr>
              <a:t>FILE1</a:t>
            </a:r>
            <a:r>
              <a:rPr kumimoji="0" lang="zh-CN" altLang="en-US">
                <a:solidFill>
                  <a:schemeClr val="tx1"/>
                </a:solidFill>
                <a:latin typeface="宋体" panose="02010600030101010101" pitchFamily="2" charset="-122"/>
              </a:rPr>
              <a:t>都没有任何访问权限。</a:t>
            </a:r>
            <a:r>
              <a:rPr kumimoji="0" lang="zh-CN" altLang="en-US"/>
              <a:t> </a:t>
            </a:r>
          </a:p>
        </p:txBody>
      </p:sp>
      <p:sp>
        <p:nvSpPr>
          <p:cNvPr id="66562" name="Text Box 3">
            <a:extLst>
              <a:ext uri="{FF2B5EF4-FFF2-40B4-BE49-F238E27FC236}">
                <a16:creationId xmlns:a16="http://schemas.microsoft.com/office/drawing/2014/main" id="{C08A07B3-2521-C60B-7B24-12AEDA692CFC}"/>
              </a:ext>
            </a:extLst>
          </p:cNvPr>
          <p:cNvSpPr txBox="1">
            <a:spLocks noChangeArrowheads="1"/>
          </p:cNvSpPr>
          <p:nvPr/>
        </p:nvSpPr>
        <p:spPr bwMode="auto">
          <a:xfrm>
            <a:off x="2514600" y="762000"/>
            <a:ext cx="6324600" cy="60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latin typeface="Times New Roman" panose="02020603050405020304" pitchFamily="18" charset="0"/>
              </a:rPr>
              <a:t>Liwen.math. REW </a:t>
            </a:r>
            <a:r>
              <a:rPr kumimoji="1" lang="en-US" altLang="zh-CN" sz="2000" b="1">
                <a:latin typeface="Times New Roman" panose="02020603050405020304" pitchFamily="18" charset="0"/>
                <a:sym typeface="Symbol" pitchFamily="2" charset="2"/>
              </a:rPr>
              <a:t></a:t>
            </a:r>
            <a:r>
              <a:rPr kumimoji="1" lang="en-US" altLang="zh-CN" sz="2000" b="1">
                <a:latin typeface="Times New Roman" panose="02020603050405020304" pitchFamily="18" charset="0"/>
              </a:rPr>
              <a:t>.</a:t>
            </a:r>
            <a:r>
              <a:rPr kumimoji="1" lang="en-US" altLang="zh-CN" sz="2000" b="1">
                <a:latin typeface="Times New Roman" panose="02020603050405020304" pitchFamily="18" charset="0"/>
                <a:sym typeface="Symbol" pitchFamily="2" charset="2"/>
              </a:rPr>
              <a:t>math.RE   zhang. </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itchFamily="2" charset="2"/>
              </a:rPr>
              <a:t>. R    </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itchFamily="2" charset="2"/>
              </a:rPr>
              <a:t>. </a:t>
            </a:r>
            <a:r>
              <a:rPr kumimoji="1" lang="en-US" altLang="zh-CN" sz="2000" b="1">
                <a:latin typeface="Times New Roman" panose="02020603050405020304" pitchFamily="18" charset="0"/>
              </a:rPr>
              <a:t> </a:t>
            </a:r>
            <a:r>
              <a:rPr kumimoji="1" lang="en-US" altLang="zh-CN" sz="2000" b="1">
                <a:latin typeface="Times New Roman" panose="02020603050405020304" pitchFamily="18" charset="0"/>
                <a:sym typeface="Symbol" pitchFamily="2" charset="2"/>
              </a:rPr>
              <a:t>. null</a:t>
            </a:r>
            <a:r>
              <a:rPr kumimoji="1" lang="en-US" altLang="zh-CN" sz="2000">
                <a:latin typeface="Times New Roman" panose="02020603050405020304" pitchFamily="18" charset="0"/>
                <a:sym typeface="Symbol" pitchFamily="2" charset="2"/>
              </a:rPr>
              <a:t> </a:t>
            </a:r>
          </a:p>
        </p:txBody>
      </p:sp>
      <p:sp>
        <p:nvSpPr>
          <p:cNvPr id="66563" name="Text Box 4">
            <a:extLst>
              <a:ext uri="{FF2B5EF4-FFF2-40B4-BE49-F238E27FC236}">
                <a16:creationId xmlns:a16="http://schemas.microsoft.com/office/drawing/2014/main" id="{38EE19BB-2BAD-EE94-5EDA-0472BCF81737}"/>
              </a:ext>
            </a:extLst>
          </p:cNvPr>
          <p:cNvSpPr txBox="1">
            <a:spLocks noChangeArrowheads="1"/>
          </p:cNvSpPr>
          <p:nvPr/>
        </p:nvSpPr>
        <p:spPr bwMode="auto">
          <a:xfrm>
            <a:off x="1371600" y="685800"/>
            <a:ext cx="10731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latin typeface="Times New Roman" panose="02020603050405020304" pitchFamily="18" charset="0"/>
              </a:rPr>
              <a:t>客体</a:t>
            </a:r>
          </a:p>
          <a:p>
            <a:r>
              <a:rPr kumimoji="1" lang="en-US" altLang="zh-CN" sz="2000" b="1">
                <a:latin typeface="Times New Roman" panose="02020603050405020304" pitchFamily="18" charset="0"/>
              </a:rPr>
              <a:t>FILE1</a:t>
            </a:r>
          </a:p>
        </p:txBody>
      </p:sp>
      <p:grpSp>
        <p:nvGrpSpPr>
          <p:cNvPr id="66564" name="Group 5">
            <a:extLst>
              <a:ext uri="{FF2B5EF4-FFF2-40B4-BE49-F238E27FC236}">
                <a16:creationId xmlns:a16="http://schemas.microsoft.com/office/drawing/2014/main" id="{E99152C3-91B2-5679-3F3B-0742A033CFA3}"/>
              </a:ext>
            </a:extLst>
          </p:cNvPr>
          <p:cNvGrpSpPr>
            <a:grpSpLocks/>
          </p:cNvGrpSpPr>
          <p:nvPr/>
        </p:nvGrpSpPr>
        <p:grpSpPr bwMode="auto">
          <a:xfrm>
            <a:off x="2451100" y="2686050"/>
            <a:ext cx="4357688" cy="1116013"/>
            <a:chOff x="0" y="703"/>
            <a:chExt cx="2745" cy="703"/>
          </a:xfrm>
        </p:grpSpPr>
        <p:sp>
          <p:nvSpPr>
            <p:cNvPr id="66568" name="Rectangle 6">
              <a:extLst>
                <a:ext uri="{FF2B5EF4-FFF2-40B4-BE49-F238E27FC236}">
                  <a16:creationId xmlns:a16="http://schemas.microsoft.com/office/drawing/2014/main" id="{937AD180-3A64-356D-05DE-A6529754FCB9}"/>
                </a:ext>
              </a:extLst>
            </p:cNvPr>
            <p:cNvSpPr>
              <a:spLocks noChangeArrowheads="1"/>
            </p:cNvSpPr>
            <p:nvPr/>
          </p:nvSpPr>
          <p:spPr bwMode="auto">
            <a:xfrm>
              <a:off x="0" y="703"/>
              <a:ext cx="2745"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69" name="Rectangle 7">
              <a:extLst>
                <a:ext uri="{FF2B5EF4-FFF2-40B4-BE49-F238E27FC236}">
                  <a16:creationId xmlns:a16="http://schemas.microsoft.com/office/drawing/2014/main" id="{1800B1C9-E834-676D-D520-AA0538AF25AA}"/>
                </a:ext>
              </a:extLst>
            </p:cNvPr>
            <p:cNvSpPr>
              <a:spLocks noChangeArrowheads="1"/>
            </p:cNvSpPr>
            <p:nvPr/>
          </p:nvSpPr>
          <p:spPr bwMode="auto">
            <a:xfrm>
              <a:off x="0" y="703"/>
              <a:ext cx="274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6565" name="Line 8">
            <a:extLst>
              <a:ext uri="{FF2B5EF4-FFF2-40B4-BE49-F238E27FC236}">
                <a16:creationId xmlns:a16="http://schemas.microsoft.com/office/drawing/2014/main" id="{3845FFCD-9679-1E96-788A-0259201CF4F8}"/>
              </a:ext>
            </a:extLst>
          </p:cNvPr>
          <p:cNvSpPr>
            <a:spLocks noChangeShapeType="1"/>
          </p:cNvSpPr>
          <p:nvPr/>
        </p:nvSpPr>
        <p:spPr bwMode="auto">
          <a:xfrm>
            <a:off x="4648200" y="762000"/>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66" name="Line 9">
            <a:extLst>
              <a:ext uri="{FF2B5EF4-FFF2-40B4-BE49-F238E27FC236}">
                <a16:creationId xmlns:a16="http://schemas.microsoft.com/office/drawing/2014/main" id="{CC9A3A9B-13E5-8567-B572-C392BFD3266A}"/>
              </a:ext>
            </a:extLst>
          </p:cNvPr>
          <p:cNvSpPr>
            <a:spLocks noChangeShapeType="1"/>
          </p:cNvSpPr>
          <p:nvPr/>
        </p:nvSpPr>
        <p:spPr bwMode="auto">
          <a:xfrm>
            <a:off x="5943600" y="762000"/>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67" name="Line 10">
            <a:extLst>
              <a:ext uri="{FF2B5EF4-FFF2-40B4-BE49-F238E27FC236}">
                <a16:creationId xmlns:a16="http://schemas.microsoft.com/office/drawing/2014/main" id="{8E77B2A5-D0EB-50A4-D85E-5A4F796EF1D4}"/>
              </a:ext>
            </a:extLst>
          </p:cNvPr>
          <p:cNvSpPr>
            <a:spLocks noChangeShapeType="1"/>
          </p:cNvSpPr>
          <p:nvPr/>
        </p:nvSpPr>
        <p:spPr bwMode="auto">
          <a:xfrm>
            <a:off x="7467600" y="762000"/>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CABD9A0-C823-BE41-67CD-48D2E3314E54}"/>
              </a:ext>
            </a:extLst>
          </p:cNvPr>
          <p:cNvSpPr>
            <a:spLocks noGrp="1" noChangeArrowheads="1"/>
          </p:cNvSpPr>
          <p:nvPr>
            <p:ph type="title"/>
          </p:nvPr>
        </p:nvSpPr>
        <p:spPr/>
        <p:txBody>
          <a:bodyPr/>
          <a:lstStyle/>
          <a:p>
            <a:pPr eaLnBrk="1" hangingPunct="1"/>
            <a:r>
              <a:rPr lang="en-US" altLang="zh-CN">
                <a:latin typeface="宋体" panose="02010600030101010101" pitchFamily="2" charset="-122"/>
              </a:rPr>
              <a:t>3</a:t>
            </a:r>
            <a:r>
              <a:rPr lang="zh-CN" altLang="en-US">
                <a:latin typeface="宋体" panose="02010600030101010101" pitchFamily="2" charset="-122"/>
              </a:rPr>
              <a:t>、口令（</a:t>
            </a:r>
            <a:r>
              <a:rPr lang="en-US" altLang="zh-CN"/>
              <a:t>password</a:t>
            </a:r>
            <a:r>
              <a:rPr lang="zh-CN" altLang="en-US">
                <a:latin typeface="宋体" panose="02010600030101010101" pitchFamily="2" charset="-122"/>
              </a:rPr>
              <a:t>）机制</a:t>
            </a:r>
            <a:r>
              <a:rPr lang="zh-CN" altLang="en-US"/>
              <a:t> </a:t>
            </a:r>
          </a:p>
        </p:txBody>
      </p:sp>
      <p:sp>
        <p:nvSpPr>
          <p:cNvPr id="68611" name="Rectangle 3">
            <a:extLst>
              <a:ext uri="{FF2B5EF4-FFF2-40B4-BE49-F238E27FC236}">
                <a16:creationId xmlns:a16="http://schemas.microsoft.com/office/drawing/2014/main" id="{A2D377A1-8518-ED2D-ED8E-5AB1B454FB7D}"/>
              </a:ext>
            </a:extLst>
          </p:cNvPr>
          <p:cNvSpPr>
            <a:spLocks noGrp="1" noChangeArrowheads="1"/>
          </p:cNvSpPr>
          <p:nvPr>
            <p:ph idx="1"/>
          </p:nvPr>
        </p:nvSpPr>
        <p:spPr>
          <a:xfrm>
            <a:off x="755650" y="1484313"/>
            <a:ext cx="7772400" cy="4953000"/>
          </a:xfrm>
        </p:spPr>
        <p:txBody>
          <a:bodyPr/>
          <a:lstStyle/>
          <a:p>
            <a:pPr eaLnBrk="1" hangingPunct="1">
              <a:lnSpc>
                <a:spcPct val="90000"/>
              </a:lnSpc>
            </a:pPr>
            <a:r>
              <a:rPr kumimoji="0" lang="zh-CN" altLang="en-US">
                <a:solidFill>
                  <a:schemeClr val="tx1"/>
                </a:solidFill>
                <a:latin typeface="宋体" panose="02010600030101010101" pitchFamily="2" charset="-122"/>
              </a:rPr>
              <a:t>每个客体相应地有一个口令。当主体请求访问一个客体时，必须向系统提供该客体的口令。</a:t>
            </a:r>
            <a:r>
              <a:rPr kumimoji="0" lang="zh-CN" altLang="en-US">
                <a:solidFill>
                  <a:schemeClr val="tx1"/>
                </a:solidFill>
              </a:rPr>
              <a:t> </a:t>
            </a:r>
          </a:p>
          <a:p>
            <a:pPr eaLnBrk="1" hangingPunct="1">
              <a:lnSpc>
                <a:spcPct val="90000"/>
              </a:lnSpc>
            </a:pPr>
            <a:r>
              <a:rPr kumimoji="0" lang="zh-CN" altLang="en-US">
                <a:solidFill>
                  <a:schemeClr val="tx1"/>
                </a:solidFill>
                <a:latin typeface="宋体" panose="02010600030101010101" pitchFamily="2" charset="-122"/>
              </a:rPr>
              <a:t>请注意，这里讲的口令与用户登录进入系统时回答的口令不是一回事。</a:t>
            </a:r>
            <a:r>
              <a:rPr kumimoji="0" lang="zh-CN" altLang="en-US">
                <a:solidFill>
                  <a:schemeClr val="tx1"/>
                </a:solidFill>
              </a:rPr>
              <a:t> </a:t>
            </a:r>
          </a:p>
          <a:p>
            <a:pPr eaLnBrk="1" hangingPunct="1">
              <a:lnSpc>
                <a:spcPct val="90000"/>
              </a:lnSpc>
            </a:pPr>
            <a:r>
              <a:rPr kumimoji="0" lang="zh-CN" altLang="en-US">
                <a:solidFill>
                  <a:schemeClr val="tx1"/>
                </a:solidFill>
                <a:latin typeface="宋体" panose="02010600030101010101" pitchFamily="2" charset="-122"/>
              </a:rPr>
              <a:t>为了安全性起见，一个客体至少要有两个口令，一个用于控制读，一个用于控制写。</a:t>
            </a:r>
          </a:p>
          <a:p>
            <a:pPr eaLnBrk="1" hangingPunct="1">
              <a:lnSpc>
                <a:spcPct val="90000"/>
              </a:lnSpc>
            </a:pPr>
            <a:r>
              <a:rPr kumimoji="0" lang="zh-CN" altLang="en-US">
                <a:solidFill>
                  <a:schemeClr val="tx1"/>
                </a:solidFill>
                <a:latin typeface="宋体" panose="02010600030101010101" pitchFamily="2" charset="-122"/>
              </a:rPr>
              <a:t>利用口令机制对客体实施的访问控制是比较麻烦的和脆弱的</a:t>
            </a:r>
            <a:r>
              <a:rPr kumimoji="0" lang="zh-CN" alt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20734B14-E448-18BE-B711-204F49948450}"/>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口令机制的缺陷</a:t>
            </a:r>
          </a:p>
        </p:txBody>
      </p:sp>
      <p:sp>
        <p:nvSpPr>
          <p:cNvPr id="70658" name="Rectangle 3">
            <a:extLst>
              <a:ext uri="{FF2B5EF4-FFF2-40B4-BE49-F238E27FC236}">
                <a16:creationId xmlns:a16="http://schemas.microsoft.com/office/drawing/2014/main" id="{08DD1925-BBCE-DBD4-5538-15A515F7F7F3}"/>
              </a:ext>
            </a:extLst>
          </p:cNvPr>
          <p:cNvSpPr>
            <a:spLocks noGrp="1" noChangeArrowheads="1"/>
          </p:cNvSpPr>
          <p:nvPr>
            <p:ph idx="1"/>
          </p:nvPr>
        </p:nvSpPr>
        <p:spPr/>
        <p:txBody>
          <a:bodyPr/>
          <a:lstStyle/>
          <a:p>
            <a:pPr eaLnBrk="1" hangingPunct="1">
              <a:lnSpc>
                <a:spcPct val="90000"/>
              </a:lnSpc>
            </a:pPr>
            <a:r>
              <a:rPr kumimoji="0" lang="en-US" altLang="zh-CN">
                <a:solidFill>
                  <a:schemeClr val="tx1"/>
                </a:solidFill>
              </a:rPr>
              <a:t>1</a:t>
            </a:r>
            <a:r>
              <a:rPr kumimoji="0" lang="zh-CN" altLang="en-US">
                <a:solidFill>
                  <a:schemeClr val="tx1"/>
                </a:solidFill>
                <a:latin typeface="宋体" panose="02010600030101010101" pitchFamily="2" charset="-122"/>
              </a:rPr>
              <a:t>、系统不知谁访问了客体。对客体访问的口令是手工分发的，不需要系统参与</a:t>
            </a:r>
          </a:p>
          <a:p>
            <a:pPr eaLnBrk="1" hangingPunct="1">
              <a:lnSpc>
                <a:spcPct val="90000"/>
              </a:lnSpc>
            </a:pPr>
            <a:r>
              <a:rPr kumimoji="0" lang="zh-CN" altLang="en-US">
                <a:solidFill>
                  <a:schemeClr val="tx1"/>
                </a:solidFill>
              </a:rPr>
              <a:t> </a:t>
            </a:r>
            <a:r>
              <a:rPr kumimoji="0" lang="en-US" altLang="zh-CN">
                <a:solidFill>
                  <a:schemeClr val="tx1"/>
                </a:solidFill>
              </a:rPr>
              <a:t>2</a:t>
            </a:r>
            <a:r>
              <a:rPr kumimoji="0" lang="zh-CN" altLang="en-US">
                <a:solidFill>
                  <a:schemeClr val="tx1"/>
                </a:solidFill>
                <a:latin typeface="宋体" panose="02010600030101010101" pitchFamily="2" charset="-122"/>
              </a:rPr>
              <a:t>、安全性脆弱。需要把该客体的口令写在程序中，这样很容易造成口令的泄露。</a:t>
            </a:r>
          </a:p>
          <a:p>
            <a:pPr eaLnBrk="1" hangingPunct="1">
              <a:lnSpc>
                <a:spcPct val="90000"/>
              </a:lnSpc>
            </a:pPr>
            <a:r>
              <a:rPr kumimoji="0" lang="zh-CN" altLang="en-US">
                <a:solidFill>
                  <a:schemeClr val="tx1"/>
                </a:solidFill>
              </a:rPr>
              <a:t> </a:t>
            </a:r>
            <a:r>
              <a:rPr kumimoji="0" lang="en-US" altLang="zh-CN">
                <a:solidFill>
                  <a:schemeClr val="tx1"/>
                </a:solidFill>
              </a:rPr>
              <a:t>3</a:t>
            </a:r>
            <a:r>
              <a:rPr kumimoji="0" lang="zh-CN" altLang="en-US">
                <a:solidFill>
                  <a:schemeClr val="tx1"/>
                </a:solidFill>
                <a:latin typeface="宋体" panose="02010600030101010101" pitchFamily="2" charset="-122"/>
              </a:rPr>
              <a:t>、使用不方便。每个用户需要记忆许多需要访问的客体的口令，很不友好。</a:t>
            </a:r>
            <a:r>
              <a:rPr kumimoji="0" lang="zh-CN" altLang="en-US">
                <a:solidFill>
                  <a:schemeClr val="tx1"/>
                </a:solidFill>
              </a:rPr>
              <a:t> </a:t>
            </a:r>
          </a:p>
          <a:p>
            <a:pPr eaLnBrk="1" hangingPunct="1">
              <a:lnSpc>
                <a:spcPct val="90000"/>
              </a:lnSpc>
            </a:pPr>
            <a:r>
              <a:rPr kumimoji="0" lang="en-US" altLang="zh-CN">
                <a:solidFill>
                  <a:schemeClr val="tx1"/>
                </a:solidFill>
              </a:rPr>
              <a:t>4</a:t>
            </a:r>
            <a:r>
              <a:rPr kumimoji="0" lang="zh-CN" altLang="en-US">
                <a:solidFill>
                  <a:schemeClr val="tx1"/>
                </a:solidFill>
                <a:latin typeface="宋体" panose="02010600030101010101" pitchFamily="2" charset="-122"/>
              </a:rPr>
              <a:t>、管理麻烦。撤消某用户对某客体的访问权，只能改变该客体的口令，必须通知新口令给其他用户。</a:t>
            </a:r>
            <a:r>
              <a:rPr kumimoji="0" lang="zh-CN" alt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0CDA1A32-1CF7-0122-B83D-0B99814CA3F8}"/>
              </a:ext>
            </a:extLst>
          </p:cNvPr>
          <p:cNvSpPr>
            <a:spLocks noGrp="1" noChangeArrowheads="1"/>
          </p:cNvSpPr>
          <p:nvPr>
            <p:ph type="title"/>
          </p:nvPr>
        </p:nvSpPr>
        <p:spPr/>
        <p:txBody>
          <a:bodyPr/>
          <a:lstStyle/>
          <a:p>
            <a:pPr eaLnBrk="1" hangingPunct="1"/>
            <a:r>
              <a:rPr lang="zh-CN" altLang="en-US" b="0"/>
              <a:t>三、 面向过程的访问控制</a:t>
            </a:r>
            <a:r>
              <a:rPr lang="zh-CN" altLang="en-US"/>
              <a:t> </a:t>
            </a:r>
          </a:p>
        </p:txBody>
      </p:sp>
      <p:sp>
        <p:nvSpPr>
          <p:cNvPr id="72706" name="Rectangle 3">
            <a:extLst>
              <a:ext uri="{FF2B5EF4-FFF2-40B4-BE49-F238E27FC236}">
                <a16:creationId xmlns:a16="http://schemas.microsoft.com/office/drawing/2014/main" id="{CCC7046E-3AD8-E4FB-E275-36FB63ACD9A6}"/>
              </a:ext>
            </a:extLst>
          </p:cNvPr>
          <p:cNvSpPr>
            <a:spLocks noGrp="1" noChangeArrowheads="1"/>
          </p:cNvSpPr>
          <p:nvPr>
            <p:ph idx="1"/>
          </p:nvPr>
        </p:nvSpPr>
        <p:spPr/>
        <p:txBody>
          <a:bodyPr/>
          <a:lstStyle/>
          <a:p>
            <a:pPr eaLnBrk="1" hangingPunct="1"/>
            <a:r>
              <a:rPr kumimoji="0" lang="zh-CN" altLang="en-US">
                <a:solidFill>
                  <a:schemeClr val="tx1"/>
                </a:solidFill>
              </a:rPr>
              <a:t>面向过程的访问控制是指在主体访问客体的过程中对主体的访问操作进行监视与限制。</a:t>
            </a:r>
          </a:p>
          <a:p>
            <a:pPr eaLnBrk="1" hangingPunct="1"/>
            <a:r>
              <a:rPr kumimoji="0" lang="zh-CN" altLang="en-US">
                <a:solidFill>
                  <a:schemeClr val="tx1"/>
                </a:solidFill>
              </a:rPr>
              <a:t>该访问控制过程实际上是为被保护的客体建立一个保护层，它对外提供一个可信赖的接口，所有对客体的访问都必须通过这个接口才能完成。</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C8E43ED0-FA7C-BC4C-4FB2-8DE2C6B9908F}"/>
              </a:ext>
            </a:extLst>
          </p:cNvPr>
          <p:cNvSpPr>
            <a:spLocks noGrp="1" noChangeArrowheads="1"/>
          </p:cNvSpPr>
          <p:nvPr>
            <p:ph type="title"/>
          </p:nvPr>
        </p:nvSpPr>
        <p:spPr/>
        <p:txBody>
          <a:bodyPr/>
          <a:lstStyle/>
          <a:p>
            <a:pPr eaLnBrk="1" hangingPunct="1"/>
            <a:r>
              <a:rPr lang="en-US" altLang="zh-CN"/>
              <a:t>  </a:t>
            </a:r>
          </a:p>
        </p:txBody>
      </p:sp>
      <p:sp>
        <p:nvSpPr>
          <p:cNvPr id="74754" name="Rectangle 3">
            <a:extLst>
              <a:ext uri="{FF2B5EF4-FFF2-40B4-BE49-F238E27FC236}">
                <a16:creationId xmlns:a16="http://schemas.microsoft.com/office/drawing/2014/main" id="{91173786-1F14-9ADE-9F0E-CC6EDD128865}"/>
              </a:ext>
            </a:extLst>
          </p:cNvPr>
          <p:cNvSpPr>
            <a:spLocks noGrp="1" noChangeArrowheads="1"/>
          </p:cNvSpPr>
          <p:nvPr>
            <p:ph idx="1"/>
          </p:nvPr>
        </p:nvSpPr>
        <p:spPr/>
        <p:txBody>
          <a:bodyPr/>
          <a:lstStyle/>
          <a:p>
            <a:pPr algn="just" eaLnBrk="1" hangingPunct="1"/>
            <a:r>
              <a:rPr kumimoji="0" lang="zh-CN" altLang="en-US">
                <a:solidFill>
                  <a:schemeClr val="tx1"/>
                </a:solidFill>
              </a:rPr>
              <a:t>面向对象技术与抽象数据类型都要求数据隐蔽功能，即数据隐藏在模块内部，这些数据中有的局部于模块内，外界永远不得访问；有的虽然允许外界访问，但必须通过模块接口才能完成。面向过程的保护机制可以实现这种信息隐蔽要求，但要付出执行效率的代价</a:t>
            </a:r>
          </a:p>
          <a:p>
            <a:pPr eaLnBrk="1" hangingPunct="1"/>
            <a:r>
              <a:rPr kumimoji="0" lang="zh-CN" altLang="en-US">
                <a:solidFill>
                  <a:schemeClr val="tx1"/>
                </a:solidFill>
              </a:rPr>
              <a:t>有的系统中实现的保护子系统机制就是面向过程的访问控制的典型例子。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60FD7837-47F9-3FDA-41FE-B5791E972EA9}"/>
              </a:ext>
            </a:extLst>
          </p:cNvPr>
          <p:cNvSpPr>
            <a:spLocks noGrp="1" noChangeArrowheads="1"/>
          </p:cNvSpPr>
          <p:nvPr>
            <p:ph type="title"/>
          </p:nvPr>
        </p:nvSpPr>
        <p:spPr/>
        <p:txBody>
          <a:bodyPr/>
          <a:lstStyle/>
          <a:p>
            <a:pPr eaLnBrk="1" hangingPunct="1"/>
            <a:r>
              <a:rPr lang="en-US" altLang="zh-CN"/>
              <a:t> </a:t>
            </a:r>
          </a:p>
        </p:txBody>
      </p:sp>
      <p:sp>
        <p:nvSpPr>
          <p:cNvPr id="76802" name="Rectangle 3">
            <a:extLst>
              <a:ext uri="{FF2B5EF4-FFF2-40B4-BE49-F238E27FC236}">
                <a16:creationId xmlns:a16="http://schemas.microsoft.com/office/drawing/2014/main" id="{A0B03ED4-0C9F-0255-7A6B-FD46373CD8FC}"/>
              </a:ext>
            </a:extLst>
          </p:cNvPr>
          <p:cNvSpPr>
            <a:spLocks noGrp="1" noChangeArrowheads="1"/>
          </p:cNvSpPr>
          <p:nvPr>
            <p:ph idx="1"/>
          </p:nvPr>
        </p:nvSpPr>
        <p:spPr/>
        <p:txBody>
          <a:bodyPr/>
          <a:lstStyle/>
          <a:p>
            <a:pPr eaLnBrk="1" hangingPunct="1"/>
            <a:r>
              <a:rPr kumimoji="0" lang="zh-CN" altLang="en-US">
                <a:solidFill>
                  <a:schemeClr val="tx1"/>
                </a:solidFill>
              </a:rPr>
              <a:t>在子系统中的数据文件是受保护的对象，子系统中的过程是用来管理受保护对象的，并按用户要求实施对这些客体的访问控制。外部进程只能通过调用管理程序对子系统内部的客体进行访问操作。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FB01FA94-C5E8-8C10-B695-241D9B0B2AD9}"/>
              </a:ext>
            </a:extLst>
          </p:cNvPr>
          <p:cNvSpPr>
            <a:spLocks noGrp="1" noChangeArrowheads="1"/>
          </p:cNvSpPr>
          <p:nvPr>
            <p:ph type="title"/>
          </p:nvPr>
        </p:nvSpPr>
        <p:spPr/>
        <p:txBody>
          <a:bodyPr/>
          <a:lstStyle/>
          <a:p>
            <a:pPr eaLnBrk="1" hangingPunct="1"/>
            <a:r>
              <a:rPr lang="en-US" altLang="zh-CN"/>
              <a:t> </a:t>
            </a:r>
          </a:p>
        </p:txBody>
      </p:sp>
      <p:sp>
        <p:nvSpPr>
          <p:cNvPr id="78850" name="Rectangle 3">
            <a:extLst>
              <a:ext uri="{FF2B5EF4-FFF2-40B4-BE49-F238E27FC236}">
                <a16:creationId xmlns:a16="http://schemas.microsoft.com/office/drawing/2014/main" id="{548F8347-3207-E6D9-AA6F-6D9A30510C92}"/>
              </a:ext>
            </a:extLst>
          </p:cNvPr>
          <p:cNvSpPr>
            <a:spLocks noGrp="1" noChangeArrowheads="1"/>
          </p:cNvSpPr>
          <p:nvPr>
            <p:ph idx="1"/>
          </p:nvPr>
        </p:nvSpPr>
        <p:spPr/>
        <p:txBody>
          <a:bodyPr/>
          <a:lstStyle/>
          <a:p>
            <a:pPr eaLnBrk="1" hangingPunct="1"/>
            <a:r>
              <a:rPr kumimoji="0" lang="zh-CN" altLang="en-US">
                <a:solidFill>
                  <a:schemeClr val="tx1"/>
                </a:solidFill>
              </a:rPr>
              <a:t>可以利用多个保护子系统来完成某项作业，这就有可能出现这些子系统互相调用对方内部过程的情况。为了防止调用了不可信程序而对子系统内部的客体造成破坏，各个子系统内部都应该按互相猜疑策略进行防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22A12D1-4F7D-6203-9864-002D448969F0}"/>
              </a:ext>
            </a:extLst>
          </p:cNvPr>
          <p:cNvSpPr>
            <a:spLocks noGrp="1" noChangeArrowheads="1"/>
          </p:cNvSpPr>
          <p:nvPr>
            <p:ph type="title"/>
          </p:nvPr>
        </p:nvSpPr>
        <p:spPr/>
        <p:txBody>
          <a:bodyPr/>
          <a:lstStyle/>
          <a:p>
            <a:pPr eaLnBrk="1" hangingPunct="1"/>
            <a:r>
              <a:rPr lang="zh-CN" altLang="en-US" sz="3000" b="0">
                <a:latin typeface="宋体" panose="02010600030101010101" pitchFamily="2" charset="-122"/>
              </a:rPr>
              <a:t>四、  访问许可权与访问操作权</a:t>
            </a:r>
            <a:r>
              <a:rPr lang="zh-CN" altLang="en-US"/>
              <a:t> </a:t>
            </a:r>
          </a:p>
        </p:txBody>
      </p:sp>
      <p:sp>
        <p:nvSpPr>
          <p:cNvPr id="80898" name="Rectangle 3">
            <a:extLst>
              <a:ext uri="{FF2B5EF4-FFF2-40B4-BE49-F238E27FC236}">
                <a16:creationId xmlns:a16="http://schemas.microsoft.com/office/drawing/2014/main" id="{3B3D02F7-7BF6-A98B-B5DE-6512A284E0BF}"/>
              </a:ext>
            </a:extLst>
          </p:cNvPr>
          <p:cNvSpPr>
            <a:spLocks noGrp="1" noChangeArrowheads="1"/>
          </p:cNvSpPr>
          <p:nvPr>
            <p:ph idx="1"/>
          </p:nvPr>
        </p:nvSpPr>
        <p:spPr>
          <a:xfrm>
            <a:off x="755650" y="1484313"/>
            <a:ext cx="7772400" cy="5029200"/>
          </a:xfrm>
        </p:spPr>
        <p:txBody>
          <a:bodyPr/>
          <a:lstStyle/>
          <a:p>
            <a:pPr eaLnBrk="1" hangingPunct="1">
              <a:lnSpc>
                <a:spcPct val="90000"/>
              </a:lnSpc>
            </a:pPr>
            <a:r>
              <a:rPr kumimoji="0" lang="zh-CN" altLang="en-US">
                <a:solidFill>
                  <a:schemeClr val="tx1"/>
                </a:solidFill>
                <a:latin typeface="宋体" panose="02010600030101010101" pitchFamily="2" charset="-122"/>
              </a:rPr>
              <a:t>在</a:t>
            </a:r>
            <a:r>
              <a:rPr kumimoji="0" lang="en-US" altLang="zh-CN">
                <a:solidFill>
                  <a:schemeClr val="tx1"/>
                </a:solidFill>
              </a:rPr>
              <a:t>DAC</a:t>
            </a:r>
            <a:r>
              <a:rPr kumimoji="0" lang="zh-CN" altLang="en-US">
                <a:solidFill>
                  <a:schemeClr val="tx1"/>
                </a:solidFill>
                <a:latin typeface="宋体" panose="02010600030101010101" pitchFamily="2" charset="-122"/>
              </a:rPr>
              <a:t>策略下，访问许可（</a:t>
            </a:r>
            <a:r>
              <a:rPr kumimoji="0" lang="en-US" altLang="zh-CN">
                <a:solidFill>
                  <a:schemeClr val="tx1"/>
                </a:solidFill>
              </a:rPr>
              <a:t>access permission</a:t>
            </a:r>
            <a:r>
              <a:rPr kumimoji="0" lang="zh-CN" altLang="en-US">
                <a:solidFill>
                  <a:schemeClr val="tx1"/>
                </a:solidFill>
                <a:latin typeface="宋体" panose="02010600030101010101" pitchFamily="2" charset="-122"/>
              </a:rPr>
              <a:t>）权和访问操作权是两个有区别的概念。</a:t>
            </a:r>
          </a:p>
          <a:p>
            <a:pPr eaLnBrk="1" hangingPunct="1">
              <a:lnSpc>
                <a:spcPct val="90000"/>
              </a:lnSpc>
            </a:pPr>
            <a:r>
              <a:rPr kumimoji="0" lang="zh-CN" altLang="en-US">
                <a:solidFill>
                  <a:schemeClr val="tx1"/>
                </a:solidFill>
                <a:latin typeface="宋体" panose="02010600030101010101" pitchFamily="2" charset="-122"/>
              </a:rPr>
              <a:t>访问操作</a:t>
            </a:r>
          </a:p>
          <a:p>
            <a:pPr eaLnBrk="1" hangingPunct="1">
              <a:lnSpc>
                <a:spcPct val="90000"/>
              </a:lnSpc>
            </a:pPr>
            <a:r>
              <a:rPr kumimoji="0" lang="zh-CN" altLang="en-US">
                <a:solidFill>
                  <a:schemeClr val="tx1"/>
                </a:solidFill>
                <a:latin typeface="宋体" panose="02010600030101010101" pitchFamily="2" charset="-122"/>
              </a:rPr>
              <a:t>访问许可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6EEFB82B-2F4B-C29B-E1F1-22A4BA583340}"/>
              </a:ext>
            </a:extLst>
          </p:cNvPr>
          <p:cNvSpPr>
            <a:spLocks noGrp="1" noChangeArrowheads="1"/>
          </p:cNvSpPr>
          <p:nvPr>
            <p:ph type="title"/>
          </p:nvPr>
        </p:nvSpPr>
        <p:spPr/>
        <p:txBody>
          <a:bodyPr/>
          <a:lstStyle/>
          <a:p>
            <a:pPr eaLnBrk="1" hangingPunct="1"/>
            <a:r>
              <a:rPr lang="zh-CN" altLang="en-US"/>
              <a:t>第</a:t>
            </a:r>
            <a:r>
              <a:rPr lang="en-US" altLang="zh-CN"/>
              <a:t>9</a:t>
            </a:r>
            <a:r>
              <a:rPr lang="zh-CN" altLang="en-US"/>
              <a:t>章 访问控制技术</a:t>
            </a:r>
          </a:p>
        </p:txBody>
      </p:sp>
      <p:sp>
        <p:nvSpPr>
          <p:cNvPr id="20482" name="Rectangle 3">
            <a:extLst>
              <a:ext uri="{FF2B5EF4-FFF2-40B4-BE49-F238E27FC236}">
                <a16:creationId xmlns:a16="http://schemas.microsoft.com/office/drawing/2014/main" id="{359C4663-0A01-4A5A-DD99-CE7692DEEF69}"/>
              </a:ext>
            </a:extLst>
          </p:cNvPr>
          <p:cNvSpPr>
            <a:spLocks noGrp="1" noChangeArrowheads="1"/>
          </p:cNvSpPr>
          <p:nvPr>
            <p:ph idx="1"/>
          </p:nvPr>
        </p:nvSpPr>
        <p:spPr>
          <a:xfrm>
            <a:off x="762000" y="1447800"/>
            <a:ext cx="7772400" cy="4081463"/>
          </a:xfrm>
        </p:spPr>
        <p:txBody>
          <a:bodyPr/>
          <a:lstStyle/>
          <a:p>
            <a:pPr eaLnBrk="1" hangingPunct="1"/>
            <a:r>
              <a:rPr kumimoji="0" lang="en-US" altLang="zh-CN">
                <a:solidFill>
                  <a:schemeClr val="tx1"/>
                </a:solidFill>
              </a:rPr>
              <a:t>9.1 </a:t>
            </a:r>
            <a:r>
              <a:rPr kumimoji="0" lang="zh-CN" altLang="en-US">
                <a:solidFill>
                  <a:schemeClr val="tx1"/>
                </a:solidFill>
              </a:rPr>
              <a:t>访问控制技术概述 </a:t>
            </a:r>
          </a:p>
          <a:p>
            <a:pPr eaLnBrk="1" hangingPunct="1"/>
            <a:r>
              <a:rPr kumimoji="0" lang="en-US" altLang="zh-CN">
                <a:solidFill>
                  <a:schemeClr val="tx1"/>
                </a:solidFill>
              </a:rPr>
              <a:t>9.2 </a:t>
            </a:r>
            <a:r>
              <a:rPr kumimoji="0" lang="zh-CN" altLang="en-US">
                <a:solidFill>
                  <a:schemeClr val="tx1"/>
                </a:solidFill>
              </a:rPr>
              <a:t>入网认证 </a:t>
            </a:r>
          </a:p>
          <a:p>
            <a:pPr eaLnBrk="1" hangingPunct="1"/>
            <a:r>
              <a:rPr kumimoji="0" lang="en-US" altLang="zh-CN">
                <a:solidFill>
                  <a:schemeClr val="tx1"/>
                </a:solidFill>
              </a:rPr>
              <a:t>9.3 </a:t>
            </a:r>
            <a:r>
              <a:rPr kumimoji="0" lang="zh-CN" altLang="en-US">
                <a:solidFill>
                  <a:schemeClr val="tx1"/>
                </a:solidFill>
              </a:rPr>
              <a:t>物理隔离措施 </a:t>
            </a:r>
          </a:p>
          <a:p>
            <a:pPr eaLnBrk="1" hangingPunct="1"/>
            <a:r>
              <a:rPr kumimoji="0" lang="en-US" altLang="zh-CN">
                <a:solidFill>
                  <a:schemeClr val="tx1"/>
                </a:solidFill>
              </a:rPr>
              <a:t>9.4 </a:t>
            </a:r>
            <a:r>
              <a:rPr kumimoji="0" lang="zh-CN" altLang="en-US">
                <a:solidFill>
                  <a:schemeClr val="tx1"/>
                </a:solidFill>
              </a:rPr>
              <a:t>自主访问控制 </a:t>
            </a:r>
          </a:p>
          <a:p>
            <a:pPr eaLnBrk="1" hangingPunct="1"/>
            <a:r>
              <a:rPr kumimoji="0" lang="en-US" altLang="zh-CN">
                <a:solidFill>
                  <a:schemeClr val="tx1"/>
                </a:solidFill>
              </a:rPr>
              <a:t>9.5 </a:t>
            </a:r>
            <a:r>
              <a:rPr kumimoji="0" lang="zh-CN" altLang="en-US">
                <a:solidFill>
                  <a:schemeClr val="tx1"/>
                </a:solidFill>
              </a:rPr>
              <a:t>强制访问控制 </a:t>
            </a:r>
          </a:p>
          <a:p>
            <a:pPr eaLnBrk="1" hangingPunct="1"/>
            <a:r>
              <a:rPr kumimoji="0" lang="en-US" altLang="zh-CN">
                <a:solidFill>
                  <a:schemeClr val="tx1"/>
                </a:solidFill>
              </a:rPr>
              <a:t>9.6 </a:t>
            </a:r>
            <a:r>
              <a:rPr kumimoji="0" lang="zh-CN" altLang="en-US">
                <a:solidFill>
                  <a:schemeClr val="tx1"/>
                </a:solidFill>
              </a:rPr>
              <a:t>新型访问控制技术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831DC3EA-04B3-B4E2-0A01-6267337B2AE8}"/>
              </a:ext>
            </a:extLst>
          </p:cNvPr>
          <p:cNvSpPr>
            <a:spLocks noGrp="1" noChangeArrowheads="1"/>
          </p:cNvSpPr>
          <p:nvPr>
            <p:ph type="title"/>
          </p:nvPr>
        </p:nvSpPr>
        <p:spPr/>
        <p:txBody>
          <a:bodyPr/>
          <a:lstStyle/>
          <a:p>
            <a:pPr eaLnBrk="1" hangingPunct="1"/>
            <a:r>
              <a:rPr lang="zh-CN" altLang="en-US" sz="2600">
                <a:latin typeface="宋体" panose="02010600030101010101" pitchFamily="2" charset="-122"/>
              </a:rPr>
              <a:t>在</a:t>
            </a:r>
            <a:r>
              <a:rPr lang="en-US" altLang="zh-CN" sz="2600"/>
              <a:t>DAC</a:t>
            </a:r>
            <a:r>
              <a:rPr lang="zh-CN" altLang="en-US" sz="2600">
                <a:latin typeface="宋体" panose="02010600030101010101" pitchFamily="2" charset="-122"/>
              </a:rPr>
              <a:t>模式下，有</a:t>
            </a:r>
            <a:r>
              <a:rPr lang="en-US" altLang="zh-CN" sz="2600"/>
              <a:t>3</a:t>
            </a:r>
            <a:r>
              <a:rPr lang="zh-CN" altLang="en-US" sz="2600">
                <a:latin typeface="宋体" panose="02010600030101010101" pitchFamily="2" charset="-122"/>
              </a:rPr>
              <a:t>种控制许可权手段：</a:t>
            </a:r>
            <a:endParaRPr lang="zh-CN" altLang="en-US"/>
          </a:p>
        </p:txBody>
      </p:sp>
      <p:sp>
        <p:nvSpPr>
          <p:cNvPr id="82946" name="Rectangle 3">
            <a:extLst>
              <a:ext uri="{FF2B5EF4-FFF2-40B4-BE49-F238E27FC236}">
                <a16:creationId xmlns:a16="http://schemas.microsoft.com/office/drawing/2014/main" id="{112AEE9A-F4C2-8528-1123-6353E8C28D0F}"/>
              </a:ext>
            </a:extLst>
          </p:cNvPr>
          <p:cNvSpPr>
            <a:spLocks noGrp="1" noChangeArrowheads="1"/>
          </p:cNvSpPr>
          <p:nvPr>
            <p:ph idx="1"/>
          </p:nvPr>
        </p:nvSpPr>
        <p:spPr/>
        <p:txBody>
          <a:bodyPr/>
          <a:lstStyle/>
          <a:p>
            <a:pPr eaLnBrk="1" hangingPunct="1">
              <a:lnSpc>
                <a:spcPct val="90000"/>
              </a:lnSpc>
            </a:pPr>
            <a:r>
              <a:rPr kumimoji="0" lang="en-US" altLang="zh-CN">
                <a:solidFill>
                  <a:schemeClr val="tx1"/>
                </a:solidFill>
              </a:rPr>
              <a:t>1</a:t>
            </a:r>
            <a:r>
              <a:rPr kumimoji="0" lang="zh-CN" altLang="en-US">
                <a:solidFill>
                  <a:schemeClr val="tx1"/>
                </a:solidFill>
                <a:latin typeface="宋体" panose="02010600030101010101" pitchFamily="2" charset="-122"/>
              </a:rPr>
              <a:t>、层次型的（</a:t>
            </a:r>
            <a:r>
              <a:rPr kumimoji="0" lang="en-US" altLang="zh-CN">
                <a:solidFill>
                  <a:schemeClr val="tx1"/>
                </a:solidFill>
              </a:rPr>
              <a:t>hierarchical</a:t>
            </a:r>
            <a:r>
              <a:rPr kumimoji="0" lang="zh-CN" altLang="en-US">
                <a:solidFill>
                  <a:schemeClr val="tx1"/>
                </a:solidFill>
                <a:latin typeface="宋体" panose="02010600030101010101" pitchFamily="2" charset="-122"/>
              </a:rPr>
              <a:t>）文件的控制关系一般都呈树型的层次结构，系统管理员可修改所有文件的</a:t>
            </a:r>
            <a:r>
              <a:rPr kumimoji="0" lang="en-US" altLang="zh-CN">
                <a:solidFill>
                  <a:schemeClr val="tx1"/>
                </a:solidFill>
                <a:latin typeface="宋体" panose="02010600030101010101" pitchFamily="2" charset="-122"/>
              </a:rPr>
              <a:t>ACL</a:t>
            </a:r>
            <a:r>
              <a:rPr kumimoji="0" lang="zh-CN" altLang="en-US">
                <a:solidFill>
                  <a:schemeClr val="tx1"/>
                </a:solidFill>
                <a:latin typeface="宋体" panose="02010600030101010101" pitchFamily="2" charset="-122"/>
              </a:rPr>
              <a:t>表，文件主可以修改自己文件的</a:t>
            </a:r>
            <a:r>
              <a:rPr kumimoji="0" lang="en-US" altLang="zh-CN">
                <a:solidFill>
                  <a:schemeClr val="tx1"/>
                </a:solidFill>
                <a:latin typeface="宋体" panose="02010600030101010101" pitchFamily="2" charset="-122"/>
              </a:rPr>
              <a:t>ACL</a:t>
            </a:r>
            <a:r>
              <a:rPr kumimoji="0" lang="zh-CN" altLang="en-US">
                <a:solidFill>
                  <a:schemeClr val="tx1"/>
                </a:solidFill>
                <a:latin typeface="宋体" panose="02010600030101010101" pitchFamily="2" charset="-122"/>
              </a:rPr>
              <a:t>表。</a:t>
            </a:r>
            <a:r>
              <a:rPr kumimoji="0" lang="zh-CN" altLang="en-US">
                <a:solidFill>
                  <a:schemeClr val="tx1"/>
                </a:solidFill>
              </a:rPr>
              <a:t> </a:t>
            </a:r>
          </a:p>
          <a:p>
            <a:pPr eaLnBrk="1" hangingPunct="1">
              <a:lnSpc>
                <a:spcPct val="90000"/>
              </a:lnSpc>
            </a:pPr>
            <a:r>
              <a:rPr kumimoji="0" lang="zh-CN" altLang="en-US">
                <a:solidFill>
                  <a:schemeClr val="tx1"/>
                </a:solidFill>
                <a:latin typeface="宋体" panose="02010600030101010101" pitchFamily="2" charset="-122"/>
              </a:rPr>
              <a:t>层次型的优点是可以通过选择可信的人担任各级权限管理员，</a:t>
            </a:r>
            <a:r>
              <a:rPr kumimoji="0" lang="zh-CN" altLang="en-US">
                <a:solidFill>
                  <a:schemeClr val="tx1"/>
                </a:solidFill>
              </a:rPr>
              <a:t> </a:t>
            </a:r>
          </a:p>
          <a:p>
            <a:pPr eaLnBrk="1" hangingPunct="1">
              <a:lnSpc>
                <a:spcPct val="90000"/>
              </a:lnSpc>
            </a:pPr>
            <a:r>
              <a:rPr kumimoji="0" lang="zh-CN" altLang="en-US">
                <a:solidFill>
                  <a:schemeClr val="tx1"/>
                </a:solidFill>
                <a:latin typeface="宋体" panose="02010600030101010101" pitchFamily="2" charset="-122"/>
              </a:rPr>
              <a:t>缺点是一个客体可能会有多个主体对它具有控制权，发生问题后存在一个责任问题。</a:t>
            </a:r>
            <a:r>
              <a:rPr kumimoji="0" lang="zh-CN" altLang="en-US"/>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88F34347-C006-3A4C-FF8A-B6FEFDCE2502}"/>
              </a:ext>
            </a:extLst>
          </p:cNvPr>
          <p:cNvSpPr>
            <a:spLocks noGrp="1" noChangeArrowheads="1"/>
          </p:cNvSpPr>
          <p:nvPr>
            <p:ph type="title"/>
          </p:nvPr>
        </p:nvSpPr>
        <p:spPr/>
        <p:txBody>
          <a:bodyPr/>
          <a:lstStyle/>
          <a:p>
            <a:pPr eaLnBrk="1" hangingPunct="1"/>
            <a:r>
              <a:rPr lang="en-US" altLang="zh-CN"/>
              <a:t>2</a:t>
            </a:r>
            <a:r>
              <a:rPr lang="zh-CN" altLang="en-US">
                <a:latin typeface="宋体" panose="02010600030101010101" pitchFamily="2" charset="-122"/>
              </a:rPr>
              <a:t>、属主型的（</a:t>
            </a:r>
            <a:r>
              <a:rPr lang="en-US" altLang="zh-CN"/>
              <a:t>owner</a:t>
            </a:r>
            <a:r>
              <a:rPr lang="zh-CN" altLang="en-US">
                <a:latin typeface="宋体" panose="02010600030101010101" pitchFamily="2" charset="-122"/>
              </a:rPr>
              <a:t>）</a:t>
            </a:r>
            <a:r>
              <a:rPr lang="zh-CN" altLang="en-US"/>
              <a:t> </a:t>
            </a:r>
          </a:p>
        </p:txBody>
      </p:sp>
      <p:sp>
        <p:nvSpPr>
          <p:cNvPr id="84994" name="Rectangle 3">
            <a:extLst>
              <a:ext uri="{FF2B5EF4-FFF2-40B4-BE49-F238E27FC236}">
                <a16:creationId xmlns:a16="http://schemas.microsoft.com/office/drawing/2014/main" id="{37E89B98-BC1E-2375-4865-83357B2D4DAD}"/>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该类型的访问权控制方式是为每一个客体设置拥有者，一般情况下客体的创建者就是该客体的拥有者。</a:t>
            </a:r>
          </a:p>
          <a:p>
            <a:pPr eaLnBrk="1" hangingPunct="1"/>
            <a:r>
              <a:rPr kumimoji="0" lang="zh-CN" altLang="en-US">
                <a:solidFill>
                  <a:schemeClr val="tx1"/>
                </a:solidFill>
                <a:latin typeface="宋体" panose="02010600030101010101" pitchFamily="2" charset="-122"/>
              </a:rPr>
              <a:t>拥有者拥有对自己客体的全部控制权，但无权将该控制权转授给其他主体。</a:t>
            </a:r>
            <a:r>
              <a:rPr kumimoji="0"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1C34659-787A-E1A1-AE77-FEB89A56F913}"/>
              </a:ext>
            </a:extLst>
          </p:cNvPr>
          <p:cNvSpPr>
            <a:spLocks noGrp="1" noChangeArrowheads="1"/>
          </p:cNvSpPr>
          <p:nvPr>
            <p:ph type="title"/>
          </p:nvPr>
        </p:nvSpPr>
        <p:spPr>
          <a:xfrm>
            <a:off x="901700" y="204788"/>
            <a:ext cx="6729413" cy="1063625"/>
          </a:xfrm>
        </p:spPr>
        <p:txBody>
          <a:bodyPr/>
          <a:lstStyle/>
          <a:p>
            <a:pPr eaLnBrk="1" hangingPunct="1"/>
            <a:r>
              <a:rPr lang="zh-CN" altLang="en-US">
                <a:latin typeface="宋体" panose="02010600030101010101" pitchFamily="2" charset="-122"/>
              </a:rPr>
              <a:t>属主型控制方式的安全性</a:t>
            </a:r>
          </a:p>
        </p:txBody>
      </p:sp>
      <p:sp>
        <p:nvSpPr>
          <p:cNvPr id="87042" name="Rectangle 3">
            <a:extLst>
              <a:ext uri="{FF2B5EF4-FFF2-40B4-BE49-F238E27FC236}">
                <a16:creationId xmlns:a16="http://schemas.microsoft.com/office/drawing/2014/main" id="{5B11F934-F464-5E2E-957D-43AA7DAA219A}"/>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属主型控制方式的优点是修改权限的责任明确。</a:t>
            </a:r>
            <a:r>
              <a:rPr kumimoji="0" lang="zh-CN" altLang="en-US">
                <a:solidFill>
                  <a:schemeClr val="tx1"/>
                </a:solidFill>
              </a:rPr>
              <a:t> </a:t>
            </a:r>
          </a:p>
          <a:p>
            <a:pPr eaLnBrk="1" hangingPunct="1"/>
            <a:r>
              <a:rPr kumimoji="0" lang="zh-CN" altLang="en-US">
                <a:solidFill>
                  <a:schemeClr val="tx1"/>
                </a:solidFill>
                <a:latin typeface="宋体" panose="02010600030101010101" pitchFamily="2" charset="-122"/>
              </a:rPr>
              <a:t>如果主体（用户）被调离他处或死亡，系统需要利用某种特权机制来删除该主体拥有的客体</a:t>
            </a:r>
            <a:r>
              <a:rPr kumimoji="0" lang="zh-CN" altLang="en-US">
                <a:latin typeface="宋体" panose="02010600030101010101" pitchFamily="2" charset="-122"/>
              </a:rPr>
              <a:t>。</a:t>
            </a:r>
            <a:r>
              <a:rPr kumimoji="0" lang="zh-CN" altLang="en-US"/>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B526752-FC53-94EF-2A1A-1A53548ABB51}"/>
              </a:ext>
            </a:extLst>
          </p:cNvPr>
          <p:cNvSpPr>
            <a:spLocks noGrp="1" noChangeArrowheads="1"/>
          </p:cNvSpPr>
          <p:nvPr>
            <p:ph type="title"/>
          </p:nvPr>
        </p:nvSpPr>
        <p:spPr/>
        <p:txBody>
          <a:bodyPr/>
          <a:lstStyle/>
          <a:p>
            <a:pPr eaLnBrk="1" hangingPunct="1"/>
            <a:r>
              <a:rPr lang="en-US" altLang="zh-CN"/>
              <a:t>9.1 </a:t>
            </a:r>
            <a:r>
              <a:rPr lang="zh-CN" altLang="en-US"/>
              <a:t>自主访问控制</a:t>
            </a:r>
          </a:p>
        </p:txBody>
      </p:sp>
      <p:sp>
        <p:nvSpPr>
          <p:cNvPr id="89091" name="Rectangle 3">
            <a:extLst>
              <a:ext uri="{FF2B5EF4-FFF2-40B4-BE49-F238E27FC236}">
                <a16:creationId xmlns:a16="http://schemas.microsoft.com/office/drawing/2014/main" id="{A71DEB2C-9BB9-2E43-318B-514410D2947B}"/>
              </a:ext>
            </a:extLst>
          </p:cNvPr>
          <p:cNvSpPr>
            <a:spLocks noGrp="1" noChangeArrowheads="1"/>
          </p:cNvSpPr>
          <p:nvPr>
            <p:ph idx="1"/>
          </p:nvPr>
        </p:nvSpPr>
        <p:spPr/>
        <p:txBody>
          <a:bodyPr/>
          <a:lstStyle/>
          <a:p>
            <a:pPr eaLnBrk="1" hangingPunct="1"/>
            <a:r>
              <a:rPr kumimoji="0" lang="en-US" altLang="zh-CN" sz="2600"/>
              <a:t>DAC</a:t>
            </a:r>
            <a:r>
              <a:rPr kumimoji="0" lang="zh-CN" altLang="en-US" sz="2600"/>
              <a:t>的优点</a:t>
            </a:r>
          </a:p>
          <a:p>
            <a:pPr lvl="1" eaLnBrk="1" hangingPunct="1"/>
            <a:r>
              <a:rPr kumimoji="0" lang="zh-CN" altLang="en-US" sz="2200"/>
              <a:t>方便、实用</a:t>
            </a:r>
          </a:p>
          <a:p>
            <a:pPr lvl="1" eaLnBrk="1" hangingPunct="1"/>
            <a:r>
              <a:rPr kumimoji="0" lang="zh-CN" altLang="en-US" sz="2200"/>
              <a:t>可由用户自由定制</a:t>
            </a:r>
          </a:p>
          <a:p>
            <a:pPr lvl="1" eaLnBrk="1" hangingPunct="1"/>
            <a:r>
              <a:rPr kumimoji="0" lang="zh-CN" altLang="en-US" sz="2200"/>
              <a:t>可扩展性强</a:t>
            </a:r>
          </a:p>
          <a:p>
            <a:pPr eaLnBrk="1" hangingPunct="1"/>
            <a:r>
              <a:rPr kumimoji="0" lang="zh-CN" altLang="en-US" sz="2600"/>
              <a:t>缺点</a:t>
            </a:r>
          </a:p>
          <a:p>
            <a:pPr lvl="1" eaLnBrk="1" hangingPunct="1"/>
            <a:r>
              <a:rPr kumimoji="0" lang="zh-CN" altLang="en-US" sz="2200">
                <a:latin typeface="宋体" panose="02010600030101010101" pitchFamily="2" charset="-122"/>
              </a:rPr>
              <a:t>允许用户自主地转授访问权，这是系统不安全的隐患。</a:t>
            </a:r>
            <a:r>
              <a:rPr kumimoji="0" lang="zh-CN" altLang="en-US" sz="2200"/>
              <a:t> </a:t>
            </a:r>
          </a:p>
          <a:p>
            <a:pPr lvl="1" eaLnBrk="1" hangingPunct="1"/>
            <a:r>
              <a:rPr kumimoji="0" lang="zh-CN" altLang="en-US" sz="2200">
                <a:latin typeface="宋体" panose="02010600030101010101" pitchFamily="2" charset="-122"/>
              </a:rPr>
              <a:t>系统无法区分是用户合法的修改还是木马程序的非法修改；</a:t>
            </a:r>
            <a:r>
              <a:rPr kumimoji="0" lang="zh-CN" altLang="en-US" sz="2200"/>
              <a:t> </a:t>
            </a:r>
          </a:p>
          <a:p>
            <a:pPr lvl="1" eaLnBrk="1" hangingPunct="1"/>
            <a:r>
              <a:rPr kumimoji="0" lang="zh-CN" altLang="en-US" sz="2200">
                <a:latin typeface="宋体" panose="02010600030101010101" pitchFamily="2" charset="-122"/>
              </a:rPr>
              <a:t>无法防止木马程序利用共享客体或隐蔽信道传送信息。</a:t>
            </a:r>
            <a:r>
              <a:rPr kumimoji="0" lang="zh-CN" altLang="en-US" sz="2200"/>
              <a:t> </a:t>
            </a:r>
          </a:p>
          <a:p>
            <a:pPr lvl="1" eaLnBrk="1" hangingPunct="1"/>
            <a:r>
              <a:rPr kumimoji="0" lang="zh-CN" altLang="en-US" sz="2200">
                <a:latin typeface="宋体" panose="02010600030101010101" pitchFamily="2" charset="-122"/>
              </a:rPr>
              <a:t>无法解决因用户无意（如程序错误、某些误操作等）或不负责任的操作而造成的敏感信息的泄漏问题。</a:t>
            </a:r>
          </a:p>
        </p:txBody>
      </p:sp>
      <p:sp>
        <p:nvSpPr>
          <p:cNvPr id="89092" name="Text Box 4">
            <a:extLst>
              <a:ext uri="{FF2B5EF4-FFF2-40B4-BE49-F238E27FC236}">
                <a16:creationId xmlns:a16="http://schemas.microsoft.com/office/drawing/2014/main" id="{8552F100-438E-856E-8FF6-B16899B4B8FD}"/>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DB178DF-6345-594D-35C9-0D9912C5699B}"/>
              </a:ext>
            </a:extLst>
          </p:cNvPr>
          <p:cNvSpPr>
            <a:spLocks noGrp="1" noChangeArrowheads="1"/>
          </p:cNvSpPr>
          <p:nvPr>
            <p:ph type="title"/>
          </p:nvPr>
        </p:nvSpPr>
        <p:spPr/>
        <p:txBody>
          <a:bodyPr/>
          <a:lstStyle/>
          <a:p>
            <a:pPr eaLnBrk="1" hangingPunct="1"/>
            <a:r>
              <a:rPr lang="en-US" altLang="zh-CN"/>
              <a:t>9.1 </a:t>
            </a:r>
            <a:r>
              <a:rPr lang="zh-CN" altLang="en-US"/>
              <a:t>强制访问控制</a:t>
            </a:r>
          </a:p>
        </p:txBody>
      </p:sp>
      <p:sp>
        <p:nvSpPr>
          <p:cNvPr id="91139" name="Rectangle 3">
            <a:extLst>
              <a:ext uri="{FF2B5EF4-FFF2-40B4-BE49-F238E27FC236}">
                <a16:creationId xmlns:a16="http://schemas.microsoft.com/office/drawing/2014/main" id="{DADEC60F-E6C2-15D3-5495-1F442C7EE535}"/>
              </a:ext>
            </a:extLst>
          </p:cNvPr>
          <p:cNvSpPr>
            <a:spLocks noGrp="1" noChangeArrowheads="1"/>
          </p:cNvSpPr>
          <p:nvPr>
            <p:ph idx="1"/>
          </p:nvPr>
        </p:nvSpPr>
        <p:spPr/>
        <p:txBody>
          <a:bodyPr/>
          <a:lstStyle/>
          <a:p>
            <a:pPr eaLnBrk="1" hangingPunct="1"/>
            <a:r>
              <a:rPr kumimoji="0" lang="zh-CN" altLang="en-US"/>
              <a:t>强制访问控制 </a:t>
            </a:r>
          </a:p>
          <a:p>
            <a:pPr lvl="1" eaLnBrk="1" hangingPunct="1"/>
            <a:r>
              <a:rPr kumimoji="0" lang="en-US" altLang="zh-CN"/>
              <a:t>Mandatory Access Control</a:t>
            </a:r>
            <a:r>
              <a:rPr kumimoji="0" lang="zh-CN" altLang="en-US"/>
              <a:t>，简称</a:t>
            </a:r>
            <a:r>
              <a:rPr kumimoji="0" lang="en-US" altLang="zh-CN"/>
              <a:t>MAC </a:t>
            </a:r>
          </a:p>
          <a:p>
            <a:pPr lvl="1" eaLnBrk="1" hangingPunct="1"/>
            <a:r>
              <a:rPr kumimoji="0" lang="zh-CN" altLang="en-US"/>
              <a:t>用户与文件都有一个固定的安全属性，系统利用安全属性来决定一个用户是否可以访问某个文件</a:t>
            </a:r>
          </a:p>
          <a:p>
            <a:pPr lvl="1" eaLnBrk="1" hangingPunct="1"/>
            <a:r>
              <a:rPr kumimoji="0" lang="zh-CN" altLang="en-US"/>
              <a:t>安全属性是强制性的，它是由安全管理员或操作系统根据限定的规则分配的，用户或用户的程序不能修改安全属性 </a:t>
            </a:r>
          </a:p>
        </p:txBody>
      </p:sp>
      <p:sp>
        <p:nvSpPr>
          <p:cNvPr id="91140" name="Text Box 4">
            <a:extLst>
              <a:ext uri="{FF2B5EF4-FFF2-40B4-BE49-F238E27FC236}">
                <a16:creationId xmlns:a16="http://schemas.microsoft.com/office/drawing/2014/main" id="{E569D53A-5EA1-D0FB-5E39-C63CF4749533}"/>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D8B11529-51E5-B30F-2E82-B87B6285AEFB}"/>
              </a:ext>
            </a:extLst>
          </p:cNvPr>
          <p:cNvSpPr>
            <a:spLocks noGrp="1" noChangeArrowheads="1"/>
          </p:cNvSpPr>
          <p:nvPr>
            <p:ph type="title"/>
          </p:nvPr>
        </p:nvSpPr>
        <p:spPr/>
        <p:txBody>
          <a:bodyPr/>
          <a:lstStyle/>
          <a:p>
            <a:pPr eaLnBrk="1" hangingPunct="1"/>
            <a:r>
              <a:rPr lang="en-US" altLang="zh-CN"/>
              <a:t>9.1 </a:t>
            </a:r>
            <a:r>
              <a:rPr lang="zh-CN" altLang="en-US"/>
              <a:t>强制访问控制</a:t>
            </a:r>
          </a:p>
        </p:txBody>
      </p:sp>
      <p:sp>
        <p:nvSpPr>
          <p:cNvPr id="93186" name="Rectangle 3">
            <a:extLst>
              <a:ext uri="{FF2B5EF4-FFF2-40B4-BE49-F238E27FC236}">
                <a16:creationId xmlns:a16="http://schemas.microsoft.com/office/drawing/2014/main" id="{36DF7078-3F1E-76C2-F8D8-762CA5FE4443}"/>
              </a:ext>
            </a:extLst>
          </p:cNvPr>
          <p:cNvSpPr>
            <a:spLocks noGrp="1" noChangeArrowheads="1"/>
          </p:cNvSpPr>
          <p:nvPr>
            <p:ph idx="1"/>
          </p:nvPr>
        </p:nvSpPr>
        <p:spPr/>
        <p:txBody>
          <a:bodyPr/>
          <a:lstStyle/>
          <a:p>
            <a:pPr eaLnBrk="1" hangingPunct="1"/>
            <a:r>
              <a:rPr kumimoji="0" lang="zh-CN" altLang="en-US" sz="2600"/>
              <a:t>强制访问控制 </a:t>
            </a:r>
          </a:p>
          <a:p>
            <a:pPr lvl="1" eaLnBrk="1" hangingPunct="1"/>
            <a:r>
              <a:rPr kumimoji="0" lang="zh-CN" altLang="en-US" sz="2200"/>
              <a:t>如果系统认为具有某一安全属性的用户不适于访问某个文件，那么任何人（包括文件的拥有者）都无法使该用户具有访问文件的能力 </a:t>
            </a:r>
          </a:p>
          <a:p>
            <a:pPr lvl="1" eaLnBrk="1" hangingPunct="1"/>
            <a:r>
              <a:rPr kumimoji="0" lang="zh-CN" altLang="en-US" sz="2200"/>
              <a:t>强制访问控制是比任意访问控制更强的一种访问控制机制，它可以通过无法回避的访问限制来防止某些对系统的非法入侵</a:t>
            </a:r>
          </a:p>
          <a:p>
            <a:pPr lvl="1" eaLnBrk="1" hangingPunct="1"/>
            <a:r>
              <a:rPr kumimoji="0" lang="zh-CN" altLang="en-US" sz="2200"/>
              <a:t>强制访问控制可以防止一个进程生成共享文件，从而防止一个进程通过共享文件把信息从一个进程传送给另一个进程 </a:t>
            </a:r>
          </a:p>
        </p:txBody>
      </p:sp>
      <p:sp>
        <p:nvSpPr>
          <p:cNvPr id="93187" name="Text Box 4">
            <a:extLst>
              <a:ext uri="{FF2B5EF4-FFF2-40B4-BE49-F238E27FC236}">
                <a16:creationId xmlns:a16="http://schemas.microsoft.com/office/drawing/2014/main" id="{1F1C14B6-CC9A-B9B8-AEA2-2690E83256F8}"/>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A82B4C71-2197-A1F2-F39B-A2706E349A6F}"/>
              </a:ext>
            </a:extLst>
          </p:cNvPr>
          <p:cNvSpPr>
            <a:spLocks noGrp="1" noChangeArrowheads="1"/>
          </p:cNvSpPr>
          <p:nvPr>
            <p:ph type="title"/>
          </p:nvPr>
        </p:nvSpPr>
        <p:spPr/>
        <p:txBody>
          <a:bodyPr/>
          <a:lstStyle/>
          <a:p>
            <a:pPr eaLnBrk="1" hangingPunct="1"/>
            <a:r>
              <a:rPr lang="zh-CN" altLang="en-US" b="0">
                <a:latin typeface="仿宋_GB2312" charset="-122"/>
                <a:ea typeface="仿宋_GB2312" charset="-122"/>
              </a:rPr>
              <a:t>一、  </a:t>
            </a:r>
            <a:r>
              <a:rPr lang="en-US" altLang="zh-CN" b="0">
                <a:latin typeface="仿宋_GB2312" charset="-122"/>
                <a:ea typeface="仿宋_GB2312" charset="-122"/>
              </a:rPr>
              <a:t>MAC</a:t>
            </a:r>
            <a:r>
              <a:rPr lang="zh-CN" altLang="en-US" b="0">
                <a:latin typeface="仿宋_GB2312" charset="-122"/>
                <a:ea typeface="仿宋_GB2312" charset="-122"/>
              </a:rPr>
              <a:t>机制的实现方法</a:t>
            </a:r>
            <a:r>
              <a:rPr lang="zh-CN" altLang="en-US">
                <a:latin typeface="仿宋_GB2312" charset="-122"/>
                <a:ea typeface="仿宋_GB2312" charset="-122"/>
              </a:rPr>
              <a:t> </a:t>
            </a:r>
          </a:p>
        </p:txBody>
      </p:sp>
      <p:sp>
        <p:nvSpPr>
          <p:cNvPr id="95234" name="Rectangle 3">
            <a:extLst>
              <a:ext uri="{FF2B5EF4-FFF2-40B4-BE49-F238E27FC236}">
                <a16:creationId xmlns:a16="http://schemas.microsoft.com/office/drawing/2014/main" id="{D36F38AE-C18A-7AFF-F7CE-DEC56AE10EE9}"/>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最主要的是要做到两条</a:t>
            </a:r>
            <a:r>
              <a:rPr kumimoji="0" lang="zh-CN" altLang="en-US">
                <a:solidFill>
                  <a:schemeClr val="tx1"/>
                </a:solidFill>
              </a:rPr>
              <a:t> ：</a:t>
            </a:r>
          </a:p>
          <a:p>
            <a:pPr eaLnBrk="1" hangingPunct="1"/>
            <a:r>
              <a:rPr kumimoji="0" lang="zh-CN" altLang="en-US">
                <a:solidFill>
                  <a:schemeClr val="tx1"/>
                </a:solidFill>
                <a:latin typeface="宋体" panose="02010600030101010101" pitchFamily="2" charset="-122"/>
              </a:rPr>
              <a:t>第一是访问控制策略要符合</a:t>
            </a:r>
            <a:r>
              <a:rPr kumimoji="0" lang="en-US" altLang="zh-CN">
                <a:solidFill>
                  <a:schemeClr val="tx1"/>
                </a:solidFill>
              </a:rPr>
              <a:t>MAC</a:t>
            </a:r>
            <a:r>
              <a:rPr kumimoji="0" lang="zh-CN" altLang="en-US">
                <a:solidFill>
                  <a:schemeClr val="tx1"/>
                </a:solidFill>
                <a:latin typeface="宋体" panose="02010600030101010101" pitchFamily="2" charset="-122"/>
              </a:rPr>
              <a:t>的原则</a:t>
            </a:r>
            <a:r>
              <a:rPr kumimoji="0" lang="zh-CN" altLang="en-US">
                <a:solidFill>
                  <a:schemeClr val="tx1"/>
                </a:solidFill>
              </a:rPr>
              <a:t> ，</a:t>
            </a:r>
          </a:p>
          <a:p>
            <a:pPr eaLnBrk="1" hangingPunct="1">
              <a:buFont typeface="Wingdings" pitchFamily="2" charset="2"/>
              <a:buNone/>
            </a:pPr>
            <a:r>
              <a:rPr kumimoji="0" lang="zh-CN" altLang="en-US">
                <a:solidFill>
                  <a:schemeClr val="tx1"/>
                </a:solidFill>
                <a:latin typeface="宋体" panose="02010600030101010101" pitchFamily="2" charset="-122"/>
              </a:rPr>
              <a:t>把这些权利交给全系统权利最高和最受信任的安全管理员。</a:t>
            </a:r>
          </a:p>
          <a:p>
            <a:pPr eaLnBrk="1" hangingPunct="1"/>
            <a:r>
              <a:rPr kumimoji="0" lang="zh-CN" altLang="en-US">
                <a:solidFill>
                  <a:schemeClr val="tx1"/>
                </a:solidFill>
                <a:latin typeface="宋体" panose="02010600030101010101" pitchFamily="2" charset="-122"/>
              </a:rPr>
              <a:t>第二是对系统中的每一个主体与客体都要加安全标记，使它和主体或客体紧密相连而无法分开。</a:t>
            </a:r>
            <a:r>
              <a:rPr kumimoji="0" lang="zh-CN" altLang="en-US">
                <a:solidFill>
                  <a:schemeClr val="tx1"/>
                </a:solidFill>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55EC8B56-2A24-6015-8392-EC1CA1F9F0E2}"/>
              </a:ext>
            </a:extLst>
          </p:cNvPr>
          <p:cNvSpPr>
            <a:spLocks noGrp="1" noChangeArrowheads="1"/>
          </p:cNvSpPr>
          <p:nvPr>
            <p:ph idx="1"/>
          </p:nvPr>
        </p:nvSpPr>
        <p:spPr>
          <a:xfrm>
            <a:off x="250825" y="549275"/>
            <a:ext cx="7772400" cy="5943600"/>
          </a:xfrm>
        </p:spPr>
        <p:txBody>
          <a:bodyPr/>
          <a:lstStyle/>
          <a:p>
            <a:pPr eaLnBrk="1" hangingPunct="1"/>
            <a:r>
              <a:rPr kumimoji="0" lang="zh-CN" altLang="en-US">
                <a:solidFill>
                  <a:schemeClr val="tx1"/>
                </a:solidFill>
                <a:latin typeface="宋体" panose="02010600030101010101" pitchFamily="2" charset="-122"/>
              </a:rPr>
              <a:t>在</a:t>
            </a:r>
            <a:r>
              <a:rPr kumimoji="0" lang="en-US" altLang="zh-CN">
                <a:solidFill>
                  <a:schemeClr val="tx1"/>
                </a:solidFill>
              </a:rPr>
              <a:t>MAC</a:t>
            </a:r>
            <a:r>
              <a:rPr kumimoji="0" lang="zh-CN" altLang="en-US">
                <a:solidFill>
                  <a:schemeClr val="tx1"/>
                </a:solidFill>
                <a:latin typeface="宋体" panose="02010600030101010101" pitchFamily="2" charset="-122"/>
              </a:rPr>
              <a:t>机制下，创建客体是受严格控制的，这样就可以阻止某个进程通过创建共享文件的方式向其他进程传递信息。</a:t>
            </a:r>
          </a:p>
          <a:p>
            <a:pPr eaLnBrk="1" hangingPunct="1"/>
            <a:r>
              <a:rPr kumimoji="0" lang="zh-CN" altLang="en-US">
                <a:solidFill>
                  <a:schemeClr val="tx1"/>
                </a:solidFill>
                <a:latin typeface="宋体" panose="02010600030101010101" pitchFamily="2" charset="-122"/>
              </a:rPr>
              <a:t>用户为某个目的运行的程序，由于他不能修改他自己及其他任何客体的安全属性，因此，即使用户程序中或系统中包含恶意程序（如特洛伊木马），也很难获取与用户程序无关的客体的敏感信息。</a:t>
            </a:r>
          </a:p>
          <a:p>
            <a:pPr eaLnBrk="1" hangingPunct="1"/>
            <a:r>
              <a:rPr kumimoji="0" lang="zh-CN" altLang="en-US">
                <a:solidFill>
                  <a:schemeClr val="tx1"/>
                </a:solidFill>
                <a:latin typeface="宋体" panose="02010600030101010101" pitchFamily="2" charset="-122"/>
              </a:rPr>
              <a:t>无法防范用户自己用非计算机手段将自己有权阅读的文件泄漏出去</a:t>
            </a:r>
            <a:r>
              <a:rPr kumimoji="0" lang="zh-CN" altLang="en-US">
                <a:solidFill>
                  <a:schemeClr val="tx1"/>
                </a:solidFill>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526B5160-DDBA-8BAF-1A67-C600B74BB4D5}"/>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在高安全级（</a:t>
            </a:r>
            <a:r>
              <a:rPr kumimoji="0" lang="en-US" altLang="zh-CN">
                <a:solidFill>
                  <a:schemeClr val="tx1"/>
                </a:solidFill>
              </a:rPr>
              <a:t>B</a:t>
            </a:r>
            <a:r>
              <a:rPr kumimoji="0" lang="zh-CN" altLang="en-US">
                <a:solidFill>
                  <a:schemeClr val="tx1"/>
                </a:solidFill>
                <a:latin typeface="宋体" panose="02010600030101010101" pitchFamily="2" charset="-122"/>
              </a:rPr>
              <a:t>级及以上）的计算机系统中同时实现</a:t>
            </a:r>
            <a:r>
              <a:rPr kumimoji="0" lang="en-US" altLang="zh-CN">
                <a:solidFill>
                  <a:schemeClr val="tx1"/>
                </a:solidFill>
              </a:rPr>
              <a:t>MAC</a:t>
            </a:r>
            <a:r>
              <a:rPr kumimoji="0" lang="zh-CN" altLang="en-US">
                <a:solidFill>
                  <a:schemeClr val="tx1"/>
                </a:solidFill>
                <a:latin typeface="宋体" panose="02010600030101010101" pitchFamily="2" charset="-122"/>
              </a:rPr>
              <a:t>机制与</a:t>
            </a:r>
            <a:r>
              <a:rPr kumimoji="0" lang="en-US" altLang="zh-CN">
                <a:solidFill>
                  <a:schemeClr val="tx1"/>
                </a:solidFill>
              </a:rPr>
              <a:t>DAC</a:t>
            </a:r>
            <a:r>
              <a:rPr kumimoji="0" lang="zh-CN" altLang="en-US">
                <a:solidFill>
                  <a:schemeClr val="tx1"/>
                </a:solidFill>
                <a:latin typeface="宋体" panose="02010600030101010101" pitchFamily="2" charset="-122"/>
              </a:rPr>
              <a:t>机制，是在</a:t>
            </a:r>
            <a:r>
              <a:rPr kumimoji="0" lang="en-US" altLang="zh-CN">
                <a:solidFill>
                  <a:schemeClr val="tx1"/>
                </a:solidFill>
              </a:rPr>
              <a:t>DAC</a:t>
            </a:r>
            <a:r>
              <a:rPr kumimoji="0" lang="zh-CN" altLang="en-US">
                <a:solidFill>
                  <a:schemeClr val="tx1"/>
                </a:solidFill>
                <a:latin typeface="宋体" panose="02010600030101010101" pitchFamily="2" charset="-122"/>
              </a:rPr>
              <a:t>机制的基础上增加更强的访问控制以达到强制访问控制的目的。</a:t>
            </a:r>
            <a:endParaRPr kumimoji="0" lang="zh-CN" altLang="en-US">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314C68B4-9651-71E1-4098-68430714D46D}"/>
              </a:ext>
            </a:extLst>
          </p:cNvPr>
          <p:cNvSpPr>
            <a:spLocks noGrp="1" noChangeArrowheads="1"/>
          </p:cNvSpPr>
          <p:nvPr>
            <p:ph idx="1"/>
          </p:nvPr>
        </p:nvSpPr>
        <p:spPr/>
        <p:txBody>
          <a:bodyPr/>
          <a:lstStyle/>
          <a:p>
            <a:pPr eaLnBrk="1" hangingPunct="1"/>
            <a:r>
              <a:rPr kumimoji="0" lang="zh-CN" altLang="en-US">
                <a:solidFill>
                  <a:schemeClr val="tx1"/>
                </a:solidFill>
                <a:latin typeface="宋体" panose="02010600030101010101" pitchFamily="2" charset="-122"/>
              </a:rPr>
              <a:t>主体必须首先通过</a:t>
            </a:r>
            <a:r>
              <a:rPr kumimoji="0" lang="en-US" altLang="zh-CN">
                <a:solidFill>
                  <a:schemeClr val="tx1"/>
                </a:solidFill>
              </a:rPr>
              <a:t>DAC</a:t>
            </a:r>
            <a:r>
              <a:rPr kumimoji="0" lang="zh-CN" altLang="en-US">
                <a:solidFill>
                  <a:schemeClr val="tx1"/>
                </a:solidFill>
                <a:latin typeface="宋体" panose="02010600030101010101" pitchFamily="2" charset="-122"/>
              </a:rPr>
              <a:t>和</a:t>
            </a:r>
            <a:r>
              <a:rPr kumimoji="0" lang="en-US" altLang="zh-CN">
                <a:solidFill>
                  <a:schemeClr val="tx1"/>
                </a:solidFill>
              </a:rPr>
              <a:t>MAC</a:t>
            </a:r>
            <a:r>
              <a:rPr kumimoji="0" lang="zh-CN" altLang="en-US">
                <a:solidFill>
                  <a:schemeClr val="tx1"/>
                </a:solidFill>
                <a:latin typeface="宋体" panose="02010600030101010101" pitchFamily="2" charset="-122"/>
              </a:rPr>
              <a:t>的控制检查后，得到允许后方能访问某个客体。客体受到了双重保护，</a:t>
            </a:r>
            <a:r>
              <a:rPr kumimoji="0" lang="en-US" altLang="zh-CN">
                <a:solidFill>
                  <a:schemeClr val="tx1"/>
                </a:solidFill>
              </a:rPr>
              <a:t>DAC</a:t>
            </a:r>
            <a:r>
              <a:rPr kumimoji="0" lang="zh-CN" altLang="en-US">
                <a:solidFill>
                  <a:schemeClr val="tx1"/>
                </a:solidFill>
                <a:latin typeface="宋体" panose="02010600030101010101" pitchFamily="2" charset="-122"/>
              </a:rPr>
              <a:t>可以防范未经允许的用户对客体的攻击，而</a:t>
            </a:r>
            <a:r>
              <a:rPr kumimoji="0" lang="en-US" altLang="zh-CN">
                <a:solidFill>
                  <a:schemeClr val="tx1"/>
                </a:solidFill>
              </a:rPr>
              <a:t>MAC</a:t>
            </a:r>
            <a:r>
              <a:rPr kumimoji="0" lang="zh-CN" altLang="en-US">
                <a:solidFill>
                  <a:schemeClr val="tx1"/>
                </a:solidFill>
                <a:latin typeface="宋体" panose="02010600030101010101" pitchFamily="2" charset="-122"/>
              </a:rPr>
              <a:t>不允许随意修改主体、客体的安全属性，提供了一个不可逾越的保护层，因而又可以防范任意用户随意滥用</a:t>
            </a:r>
            <a:r>
              <a:rPr kumimoji="0" lang="en-US" altLang="zh-CN">
                <a:solidFill>
                  <a:schemeClr val="tx1"/>
                </a:solidFill>
              </a:rPr>
              <a:t>DAC</a:t>
            </a:r>
            <a:r>
              <a:rPr kumimoji="0" lang="zh-CN" altLang="en-US">
                <a:solidFill>
                  <a:schemeClr val="tx1"/>
                </a:solidFill>
                <a:latin typeface="宋体" panose="02010600030101010101" pitchFamily="2" charset="-122"/>
              </a:rPr>
              <a:t>机制转授访问权。</a:t>
            </a:r>
            <a:r>
              <a:rPr kumimoji="0"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D8882251-E904-88FB-8D9D-B3E5B41577EF}"/>
              </a:ext>
            </a:extLst>
          </p:cNvPr>
          <p:cNvSpPr>
            <a:spLocks noGrp="1" noChangeArrowheads="1"/>
          </p:cNvSpPr>
          <p:nvPr>
            <p:ph type="title"/>
          </p:nvPr>
        </p:nvSpPr>
        <p:spPr/>
        <p:txBody>
          <a:bodyPr/>
          <a:lstStyle/>
          <a:p>
            <a:pPr eaLnBrk="1" hangingPunct="1"/>
            <a:r>
              <a:rPr lang="zh-CN" altLang="en-US"/>
              <a:t>操作系统安全等级 </a:t>
            </a:r>
          </a:p>
        </p:txBody>
      </p:sp>
      <p:sp>
        <p:nvSpPr>
          <p:cNvPr id="21506" name="Rectangle 3">
            <a:extLst>
              <a:ext uri="{FF2B5EF4-FFF2-40B4-BE49-F238E27FC236}">
                <a16:creationId xmlns:a16="http://schemas.microsoft.com/office/drawing/2014/main" id="{709A33C6-8428-A80F-5FB8-FCDBEF0F4953}"/>
              </a:ext>
            </a:extLst>
          </p:cNvPr>
          <p:cNvSpPr>
            <a:spLocks noGrp="1" noChangeArrowheads="1"/>
          </p:cNvSpPr>
          <p:nvPr>
            <p:ph idx="1"/>
          </p:nvPr>
        </p:nvSpPr>
        <p:spPr/>
        <p:txBody>
          <a:bodyPr/>
          <a:lstStyle/>
          <a:p>
            <a:pPr eaLnBrk="1" hangingPunct="1">
              <a:lnSpc>
                <a:spcPct val="90000"/>
              </a:lnSpc>
            </a:pPr>
            <a:r>
              <a:rPr kumimoji="0" lang="zh-CN" altLang="en-US" sz="2600">
                <a:solidFill>
                  <a:schemeClr val="tx1"/>
                </a:solidFill>
              </a:rPr>
              <a:t>美国国家计算机安全中心</a:t>
            </a:r>
            <a:r>
              <a:rPr kumimoji="0" lang="en-US" altLang="zh-CN" sz="2600">
                <a:solidFill>
                  <a:schemeClr val="tx1"/>
                </a:solidFill>
              </a:rPr>
              <a:t>(NCSC)</a:t>
            </a:r>
            <a:r>
              <a:rPr kumimoji="0" lang="zh-CN" altLang="en-US" sz="2600">
                <a:solidFill>
                  <a:schemeClr val="tx1"/>
                </a:solidFill>
              </a:rPr>
              <a:t>于</a:t>
            </a:r>
            <a:r>
              <a:rPr kumimoji="0" lang="en-US" altLang="zh-CN" sz="2600">
                <a:solidFill>
                  <a:schemeClr val="tx1"/>
                </a:solidFill>
              </a:rPr>
              <a:t>1983</a:t>
            </a:r>
            <a:r>
              <a:rPr kumimoji="0" lang="zh-CN" altLang="en-US" sz="2600">
                <a:solidFill>
                  <a:schemeClr val="tx1"/>
                </a:solidFill>
              </a:rPr>
              <a:t>年提出并于</a:t>
            </a:r>
            <a:r>
              <a:rPr kumimoji="0" lang="en-US" altLang="zh-CN" sz="2600">
                <a:solidFill>
                  <a:schemeClr val="tx1"/>
                </a:solidFill>
              </a:rPr>
              <a:t>1985</a:t>
            </a:r>
            <a:r>
              <a:rPr kumimoji="0" lang="zh-CN" altLang="en-US" sz="2600">
                <a:solidFill>
                  <a:schemeClr val="tx1"/>
                </a:solidFill>
              </a:rPr>
              <a:t>年批准的“可信计算机系统安全评价准则”</a:t>
            </a:r>
            <a:r>
              <a:rPr kumimoji="0" lang="en-US" altLang="zh-CN" sz="2600">
                <a:solidFill>
                  <a:schemeClr val="tx1"/>
                </a:solidFill>
              </a:rPr>
              <a:t>(TCSEC)</a:t>
            </a:r>
            <a:r>
              <a:rPr kumimoji="0" lang="zh-CN" altLang="en-US" sz="2600">
                <a:solidFill>
                  <a:schemeClr val="tx1"/>
                </a:solidFill>
              </a:rPr>
              <a:t>。</a:t>
            </a:r>
            <a:r>
              <a:rPr kumimoji="0" lang="en-US" altLang="zh-CN" sz="2600">
                <a:solidFill>
                  <a:schemeClr val="tx1"/>
                </a:solidFill>
              </a:rPr>
              <a:t>1991</a:t>
            </a:r>
            <a:r>
              <a:rPr kumimoji="0" lang="zh-CN" altLang="en-US" sz="2600">
                <a:solidFill>
                  <a:schemeClr val="tx1"/>
                </a:solidFill>
              </a:rPr>
              <a:t>年，美国国家计算机安全中心</a:t>
            </a:r>
            <a:r>
              <a:rPr kumimoji="0" lang="en-US" altLang="zh-CN" sz="2600">
                <a:solidFill>
                  <a:schemeClr val="tx1"/>
                </a:solidFill>
              </a:rPr>
              <a:t>(NCSC)</a:t>
            </a:r>
            <a:r>
              <a:rPr kumimoji="0" lang="zh-CN" altLang="en-US" sz="2600">
                <a:solidFill>
                  <a:schemeClr val="tx1"/>
                </a:solidFill>
              </a:rPr>
              <a:t>为</a:t>
            </a:r>
            <a:r>
              <a:rPr kumimoji="0" lang="en-US" altLang="zh-CN" sz="2600">
                <a:solidFill>
                  <a:schemeClr val="tx1"/>
                </a:solidFill>
              </a:rPr>
              <a:t>TCSEC</a:t>
            </a:r>
            <a:r>
              <a:rPr kumimoji="0" lang="zh-CN" altLang="en-US" sz="2600">
                <a:solidFill>
                  <a:schemeClr val="tx1"/>
                </a:solidFill>
              </a:rPr>
              <a:t>提出可依赖数据库管理系统解释</a:t>
            </a:r>
            <a:r>
              <a:rPr kumimoji="0" lang="en-US" altLang="zh-CN" sz="2600">
                <a:solidFill>
                  <a:schemeClr val="tx1"/>
                </a:solidFill>
              </a:rPr>
              <a:t>(TDI)</a:t>
            </a:r>
            <a:r>
              <a:rPr kumimoji="0" lang="zh-CN" altLang="en-US" sz="2600">
                <a:solidFill>
                  <a:schemeClr val="tx1"/>
                </a:solidFill>
              </a:rPr>
              <a:t>。</a:t>
            </a:r>
            <a:r>
              <a:rPr kumimoji="0" lang="en-US" altLang="zh-CN" sz="2600">
                <a:solidFill>
                  <a:schemeClr val="tx1"/>
                </a:solidFill>
              </a:rPr>
              <a:t>1991</a:t>
            </a:r>
            <a:r>
              <a:rPr kumimoji="0" lang="zh-CN" altLang="en-US" sz="2600">
                <a:solidFill>
                  <a:schemeClr val="tx1"/>
                </a:solidFill>
              </a:rPr>
              <a:t>年，欧共体发布了“信息技术安全评价准则”（</a:t>
            </a:r>
            <a:r>
              <a:rPr kumimoji="0" lang="en-US" altLang="zh-CN" sz="2600">
                <a:solidFill>
                  <a:schemeClr val="tx1"/>
                </a:solidFill>
              </a:rPr>
              <a:t>ITSEC</a:t>
            </a:r>
            <a:r>
              <a:rPr kumimoji="0" lang="zh-CN" altLang="en-US" sz="2600">
                <a:solidFill>
                  <a:schemeClr val="tx1"/>
                </a:solidFill>
              </a:rPr>
              <a:t>）。</a:t>
            </a:r>
            <a:r>
              <a:rPr kumimoji="0" lang="en-US" altLang="zh-CN" sz="2600">
                <a:solidFill>
                  <a:schemeClr val="tx1"/>
                </a:solidFill>
              </a:rPr>
              <a:t>1993</a:t>
            </a:r>
            <a:r>
              <a:rPr kumimoji="0" lang="zh-CN" altLang="en-US" sz="2600">
                <a:solidFill>
                  <a:schemeClr val="tx1"/>
                </a:solidFill>
              </a:rPr>
              <a:t>年，加拿大发布了“加拿大可信计算机产品评价准则”（</a:t>
            </a:r>
            <a:r>
              <a:rPr kumimoji="0" lang="en-US" altLang="zh-CN" sz="2600">
                <a:solidFill>
                  <a:schemeClr val="tx1"/>
                </a:solidFill>
              </a:rPr>
              <a:t>CTCPEC</a:t>
            </a:r>
            <a:r>
              <a:rPr kumimoji="0" lang="zh-CN" altLang="en-US" sz="2600">
                <a:solidFill>
                  <a:schemeClr val="tx1"/>
                </a:solidFill>
              </a:rPr>
              <a:t>）。同年，美国在对</a:t>
            </a:r>
            <a:r>
              <a:rPr kumimoji="0" lang="en-US" altLang="zh-CN" sz="2600">
                <a:solidFill>
                  <a:schemeClr val="tx1"/>
                </a:solidFill>
              </a:rPr>
              <a:t>TCSEC</a:t>
            </a:r>
            <a:r>
              <a:rPr kumimoji="0" lang="zh-CN" altLang="en-US" sz="2600">
                <a:solidFill>
                  <a:schemeClr val="tx1"/>
                </a:solidFill>
              </a:rPr>
              <a:t>进行修改补充并吸收</a:t>
            </a:r>
            <a:r>
              <a:rPr kumimoji="0" lang="en-US" altLang="zh-CN" sz="2600">
                <a:solidFill>
                  <a:schemeClr val="tx1"/>
                </a:solidFill>
              </a:rPr>
              <a:t>ITSEC</a:t>
            </a:r>
            <a:r>
              <a:rPr kumimoji="0" lang="zh-CN" altLang="en-US" sz="2600">
                <a:solidFill>
                  <a:schemeClr val="tx1"/>
                </a:solidFill>
              </a:rPr>
              <a:t>优点的基础上，发布了“信息技术安全评价联邦准则”（</a:t>
            </a:r>
            <a:r>
              <a:rPr kumimoji="0" lang="en-US" altLang="zh-CN" sz="2600">
                <a:solidFill>
                  <a:schemeClr val="tx1"/>
                </a:solidFill>
              </a:rPr>
              <a:t>FC</a:t>
            </a:r>
            <a:r>
              <a:rPr kumimoji="0" lang="zh-CN" altLang="en-US" sz="2600">
                <a:solidFill>
                  <a:schemeClr val="tx1"/>
                </a:solidFill>
              </a:rPr>
              <a:t>）。</a:t>
            </a:r>
            <a:r>
              <a:rPr kumimoji="0" lang="en-US" altLang="zh-CN" sz="2600">
                <a:solidFill>
                  <a:schemeClr val="tx1"/>
                </a:solidFill>
              </a:rPr>
              <a:t>1993</a:t>
            </a:r>
            <a:r>
              <a:rPr kumimoji="0" lang="zh-CN" altLang="en-US" sz="2600">
                <a:solidFill>
                  <a:schemeClr val="tx1"/>
                </a:solidFill>
              </a:rPr>
              <a:t>年</a:t>
            </a:r>
            <a:r>
              <a:rPr kumimoji="0" lang="en-US" altLang="zh-CN" sz="2600">
                <a:solidFill>
                  <a:schemeClr val="tx1"/>
                </a:solidFill>
              </a:rPr>
              <a:t>6</a:t>
            </a:r>
            <a:r>
              <a:rPr kumimoji="0" lang="zh-CN" altLang="en-US" sz="2600">
                <a:solidFill>
                  <a:schemeClr val="tx1"/>
                </a:solidFill>
              </a:rPr>
              <a:t>月，上述国家共同起草了一份通用准则（</a:t>
            </a:r>
            <a:r>
              <a:rPr kumimoji="0" lang="en-US" altLang="zh-CN" sz="2600">
                <a:solidFill>
                  <a:schemeClr val="tx1"/>
                </a:solidFill>
              </a:rPr>
              <a:t>CC</a:t>
            </a:r>
            <a:r>
              <a:rPr kumimoji="0" lang="zh-CN" altLang="en-US" sz="2600">
                <a:solidFill>
                  <a:schemeClr val="tx1"/>
                </a:solidFill>
              </a:rPr>
              <a:t>），并将</a:t>
            </a:r>
            <a:r>
              <a:rPr kumimoji="0" lang="en-US" altLang="zh-CN" sz="2600">
                <a:solidFill>
                  <a:schemeClr val="tx1"/>
                </a:solidFill>
              </a:rPr>
              <a:t>CC</a:t>
            </a:r>
            <a:r>
              <a:rPr kumimoji="0" lang="zh-CN" altLang="en-US" sz="2600">
                <a:solidFill>
                  <a:schemeClr val="tx1"/>
                </a:solidFill>
              </a:rPr>
              <a:t>推广为国际标准。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EB6CDC4F-4AE4-540E-130D-BEDB57C981E6}"/>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木马窃取敏感文件的方法</a:t>
            </a:r>
            <a:r>
              <a:rPr lang="zh-CN" altLang="en-US"/>
              <a:t> </a:t>
            </a:r>
          </a:p>
        </p:txBody>
      </p:sp>
      <p:sp>
        <p:nvSpPr>
          <p:cNvPr id="103426" name="Rectangle 3">
            <a:extLst>
              <a:ext uri="{FF2B5EF4-FFF2-40B4-BE49-F238E27FC236}">
                <a16:creationId xmlns:a16="http://schemas.microsoft.com/office/drawing/2014/main" id="{0522B4B5-C67F-F3FF-6FEA-5CE5B48A6885}"/>
              </a:ext>
            </a:extLst>
          </p:cNvPr>
          <p:cNvSpPr>
            <a:spLocks noGrp="1" noChangeArrowheads="1"/>
          </p:cNvSpPr>
          <p:nvPr>
            <p:ph idx="1"/>
          </p:nvPr>
        </p:nvSpPr>
        <p:spPr>
          <a:xfrm>
            <a:off x="684213" y="1700213"/>
            <a:ext cx="7772400" cy="4876800"/>
          </a:xfrm>
        </p:spPr>
        <p:txBody>
          <a:bodyPr/>
          <a:lstStyle/>
          <a:p>
            <a:pPr eaLnBrk="1" hangingPunct="1">
              <a:lnSpc>
                <a:spcPct val="90000"/>
              </a:lnSpc>
            </a:pPr>
            <a:r>
              <a:rPr kumimoji="0" lang="zh-CN" altLang="en-US">
                <a:solidFill>
                  <a:schemeClr val="tx1"/>
                </a:solidFill>
                <a:latin typeface="宋体" panose="02010600030101010101" pitchFamily="2" charset="-122"/>
              </a:rPr>
              <a:t>一是通过修改敏感文件的安全属性（如敏感级别、访问权等）来获取敏感信息。</a:t>
            </a:r>
            <a:r>
              <a:rPr kumimoji="0" lang="zh-CN" altLang="en-US">
                <a:solidFill>
                  <a:schemeClr val="tx1"/>
                </a:solidFill>
              </a:rPr>
              <a:t> </a:t>
            </a:r>
          </a:p>
          <a:p>
            <a:pPr eaLnBrk="1" hangingPunct="1">
              <a:lnSpc>
                <a:spcPct val="90000"/>
              </a:lnSpc>
            </a:pPr>
            <a:r>
              <a:rPr kumimoji="0" lang="zh-CN" altLang="en-US">
                <a:solidFill>
                  <a:schemeClr val="tx1"/>
                </a:solidFill>
                <a:latin typeface="宋体" panose="02010600030101010101" pitchFamily="2" charset="-122"/>
              </a:rPr>
              <a:t>另一种方法是躲在用户程序中的木马利用合法用户读敏感文件的机会，把所访问文件的内容拷贝到入侵者的临时目录下</a:t>
            </a:r>
            <a:endParaRPr kumimoji="0"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9900353F-5FD2-0B6E-D37A-CD67970116B5}"/>
              </a:ext>
            </a:extLst>
          </p:cNvPr>
          <p:cNvSpPr>
            <a:spLocks noGrp="1" noChangeArrowheads="1"/>
          </p:cNvSpPr>
          <p:nvPr>
            <p:ph idx="1"/>
          </p:nvPr>
        </p:nvSpPr>
        <p:spPr>
          <a:xfrm>
            <a:off x="395288" y="908050"/>
            <a:ext cx="7772400" cy="5334000"/>
          </a:xfrm>
        </p:spPr>
        <p:txBody>
          <a:bodyPr/>
          <a:lstStyle/>
          <a:p>
            <a:pPr eaLnBrk="1" hangingPunct="1">
              <a:lnSpc>
                <a:spcPct val="90000"/>
              </a:lnSpc>
            </a:pPr>
            <a:r>
              <a:rPr kumimoji="0" lang="zh-CN" altLang="en-US">
                <a:solidFill>
                  <a:schemeClr val="tx1"/>
                </a:solidFill>
                <a:latin typeface="宋体" panose="02010600030101010101" pitchFamily="2" charset="-122"/>
              </a:rPr>
              <a:t>强制访问控制机制比较适合专用目的的计算机系统，如军用计算机系统。因此从</a:t>
            </a:r>
            <a:r>
              <a:rPr kumimoji="0" lang="en-US" altLang="zh-CN">
                <a:solidFill>
                  <a:schemeClr val="tx1"/>
                </a:solidFill>
              </a:rPr>
              <a:t>B1</a:t>
            </a:r>
            <a:r>
              <a:rPr kumimoji="0" lang="zh-CN" altLang="en-US">
                <a:solidFill>
                  <a:schemeClr val="tx1"/>
                </a:solidFill>
                <a:latin typeface="宋体" panose="02010600030101010101" pitchFamily="2" charset="-122"/>
              </a:rPr>
              <a:t>等级的计算机系统才开始实施这种机制，</a:t>
            </a:r>
            <a:r>
              <a:rPr kumimoji="0" lang="en-US" altLang="zh-CN">
                <a:solidFill>
                  <a:schemeClr val="tx1"/>
                </a:solidFill>
              </a:rPr>
              <a:t>B2</a:t>
            </a:r>
            <a:r>
              <a:rPr kumimoji="0" lang="zh-CN" altLang="en-US">
                <a:solidFill>
                  <a:schemeClr val="tx1"/>
                </a:solidFill>
                <a:latin typeface="宋体" panose="02010600030101010101" pitchFamily="2" charset="-122"/>
              </a:rPr>
              <a:t>级计算机系统实现更强的</a:t>
            </a:r>
            <a:r>
              <a:rPr kumimoji="0" lang="en-US" altLang="zh-CN">
                <a:solidFill>
                  <a:schemeClr val="tx1"/>
                </a:solidFill>
              </a:rPr>
              <a:t>MAC</a:t>
            </a:r>
            <a:r>
              <a:rPr kumimoji="0" lang="zh-CN" altLang="en-US">
                <a:solidFill>
                  <a:schemeClr val="tx1"/>
                </a:solidFill>
                <a:latin typeface="宋体" panose="02010600030101010101" pitchFamily="2" charset="-122"/>
              </a:rPr>
              <a:t>控制。</a:t>
            </a:r>
          </a:p>
          <a:p>
            <a:pPr eaLnBrk="1" hangingPunct="1">
              <a:lnSpc>
                <a:spcPct val="90000"/>
              </a:lnSpc>
            </a:pPr>
            <a:endParaRPr kumimoji="0" lang="zh-CN" altLang="en-US">
              <a:solidFill>
                <a:schemeClr val="tx1"/>
              </a:solidFill>
              <a:latin typeface="宋体" panose="02010600030101010101" pitchFamily="2" charset="-122"/>
            </a:endParaRPr>
          </a:p>
          <a:p>
            <a:pPr eaLnBrk="1" hangingPunct="1">
              <a:lnSpc>
                <a:spcPct val="90000"/>
              </a:lnSpc>
            </a:pPr>
            <a:r>
              <a:rPr kumimoji="0" lang="zh-CN" altLang="en-US">
                <a:solidFill>
                  <a:schemeClr val="tx1"/>
                </a:solidFill>
                <a:latin typeface="宋体" panose="02010600030101010101" pitchFamily="2" charset="-122"/>
              </a:rPr>
              <a:t>但对于通用型操作系统，从对用户友好性出发，一般还是以</a:t>
            </a:r>
            <a:r>
              <a:rPr kumimoji="0" lang="en-US" altLang="zh-CN">
                <a:solidFill>
                  <a:schemeClr val="tx1"/>
                </a:solidFill>
              </a:rPr>
              <a:t>DAC</a:t>
            </a:r>
            <a:r>
              <a:rPr kumimoji="0" lang="zh-CN" altLang="en-US">
                <a:solidFill>
                  <a:schemeClr val="tx1"/>
                </a:solidFill>
                <a:latin typeface="宋体" panose="02010600030101010101" pitchFamily="2" charset="-122"/>
              </a:rPr>
              <a:t>机制为主，适当增加</a:t>
            </a:r>
            <a:r>
              <a:rPr kumimoji="0" lang="en-US" altLang="zh-CN">
                <a:solidFill>
                  <a:schemeClr val="tx1"/>
                </a:solidFill>
              </a:rPr>
              <a:t>MAC</a:t>
            </a:r>
            <a:r>
              <a:rPr kumimoji="0" lang="zh-CN" altLang="en-US">
                <a:solidFill>
                  <a:schemeClr val="tx1"/>
                </a:solidFill>
                <a:latin typeface="宋体" panose="02010600030101010101" pitchFamily="2" charset="-122"/>
              </a:rPr>
              <a:t>控制。</a:t>
            </a:r>
            <a:r>
              <a:rPr kumimoji="0" lang="zh-CN" altLang="en-US">
                <a:solidFill>
                  <a:schemeClr val="tx1"/>
                </a:solidFill>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8BC969BC-B05B-1126-4604-237914B68FFC}"/>
              </a:ext>
            </a:extLst>
          </p:cNvPr>
          <p:cNvSpPr>
            <a:spLocks noGrp="1" noChangeArrowheads="1"/>
          </p:cNvSpPr>
          <p:nvPr>
            <p:ph type="title"/>
          </p:nvPr>
        </p:nvSpPr>
        <p:spPr/>
        <p:txBody>
          <a:bodyPr/>
          <a:lstStyle/>
          <a:p>
            <a:pPr eaLnBrk="1" hangingPunct="1"/>
            <a:r>
              <a:rPr lang="zh-CN" altLang="en-US" b="0">
                <a:latin typeface="仿宋_GB2312" charset="-122"/>
                <a:ea typeface="仿宋_GB2312" charset="-122"/>
              </a:rPr>
              <a:t>二、  支持</a:t>
            </a:r>
            <a:r>
              <a:rPr lang="en-US" altLang="zh-CN" b="0">
                <a:latin typeface="仿宋_GB2312" charset="-122"/>
                <a:ea typeface="仿宋_GB2312" charset="-122"/>
              </a:rPr>
              <a:t>MAC</a:t>
            </a:r>
            <a:r>
              <a:rPr lang="zh-CN" altLang="en-US" b="0">
                <a:latin typeface="仿宋_GB2312" charset="-122"/>
                <a:ea typeface="仿宋_GB2312" charset="-122"/>
              </a:rPr>
              <a:t>的措施</a:t>
            </a:r>
            <a:r>
              <a:rPr lang="zh-CN" altLang="en-US"/>
              <a:t> </a:t>
            </a:r>
          </a:p>
        </p:txBody>
      </p:sp>
      <p:sp>
        <p:nvSpPr>
          <p:cNvPr id="107522" name="Rectangle 3">
            <a:extLst>
              <a:ext uri="{FF2B5EF4-FFF2-40B4-BE49-F238E27FC236}">
                <a16:creationId xmlns:a16="http://schemas.microsoft.com/office/drawing/2014/main" id="{9BB1C9CE-188A-4B00-E7CC-EC10DAC219AB}"/>
              </a:ext>
            </a:extLst>
          </p:cNvPr>
          <p:cNvSpPr>
            <a:spLocks noGrp="1" noChangeArrowheads="1"/>
          </p:cNvSpPr>
          <p:nvPr>
            <p:ph idx="1"/>
          </p:nvPr>
        </p:nvSpPr>
        <p:spPr>
          <a:xfrm>
            <a:off x="1219200" y="1600200"/>
            <a:ext cx="7772400" cy="4724400"/>
          </a:xfrm>
        </p:spPr>
        <p:txBody>
          <a:bodyPr/>
          <a:lstStyle/>
          <a:p>
            <a:pPr eaLnBrk="1" hangingPunct="1">
              <a:lnSpc>
                <a:spcPct val="90000"/>
              </a:lnSpc>
            </a:pPr>
            <a:r>
              <a:rPr kumimoji="0" lang="en-US" altLang="zh-CN">
                <a:solidFill>
                  <a:schemeClr val="tx1"/>
                </a:solidFill>
              </a:rPr>
              <a:t>1</a:t>
            </a:r>
            <a:r>
              <a:rPr kumimoji="0" lang="zh-CN" altLang="en-US">
                <a:solidFill>
                  <a:schemeClr val="tx1"/>
                </a:solidFill>
                <a:latin typeface="宋体" panose="02010600030101010101" pitchFamily="2" charset="-122"/>
              </a:rPr>
              <a:t>、防止恶意程序从外部进入系统。恶意程序从外部进入系统有两种渠道</a:t>
            </a:r>
            <a:endParaRPr kumimoji="0" lang="en-US" altLang="zh-CN">
              <a:solidFill>
                <a:schemeClr val="tx1"/>
              </a:solidFill>
              <a:latin typeface="宋体" panose="02010600030101010101" pitchFamily="2" charset="-122"/>
            </a:endParaRPr>
          </a:p>
          <a:p>
            <a:pPr lvl="1" eaLnBrk="1" hangingPunct="1">
              <a:lnSpc>
                <a:spcPct val="90000"/>
              </a:lnSpc>
            </a:pPr>
            <a:r>
              <a:rPr kumimoji="0" lang="zh-CN" altLang="en-US">
                <a:latin typeface="宋体" panose="02010600030101010101" pitchFamily="2" charset="-122"/>
              </a:rPr>
              <a:t>一是通过软盘、光盘或网络下载等方式，由用户自己</a:t>
            </a:r>
            <a:r>
              <a:rPr kumimoji="0" lang="zh-CN" altLang="en-US"/>
              <a:t>“</a:t>
            </a:r>
            <a:r>
              <a:rPr kumimoji="0" lang="zh-CN" altLang="en-US">
                <a:latin typeface="宋体" panose="02010600030101010101" pitchFamily="2" charset="-122"/>
              </a:rPr>
              <a:t>主动地</a:t>
            </a:r>
            <a:r>
              <a:rPr kumimoji="0" lang="zh-CN" altLang="en-US"/>
              <a:t>”</a:t>
            </a:r>
            <a:r>
              <a:rPr kumimoji="0" lang="zh-CN" altLang="en-US">
                <a:latin typeface="宋体" panose="02010600030101010101" pitchFamily="2" charset="-122"/>
              </a:rPr>
              <a:t>把未被认证是</a:t>
            </a:r>
            <a:r>
              <a:rPr kumimoji="0" lang="zh-CN" altLang="en-US"/>
              <a:t>“</a:t>
            </a:r>
            <a:r>
              <a:rPr kumimoji="0" lang="zh-CN" altLang="en-US">
                <a:latin typeface="宋体" panose="02010600030101010101" pitchFamily="2" charset="-122"/>
              </a:rPr>
              <a:t>纯净</a:t>
            </a:r>
            <a:r>
              <a:rPr kumimoji="0" lang="zh-CN" altLang="en-US"/>
              <a:t>”</a:t>
            </a:r>
            <a:r>
              <a:rPr kumimoji="0" lang="zh-CN" altLang="en-US">
                <a:latin typeface="宋体" panose="02010600030101010101" pitchFamily="2" charset="-122"/>
              </a:rPr>
              <a:t>的软件装入到系统中。</a:t>
            </a:r>
          </a:p>
          <a:p>
            <a:pPr lvl="1" eaLnBrk="1" hangingPunct="1">
              <a:lnSpc>
                <a:spcPct val="90000"/>
              </a:lnSpc>
            </a:pPr>
            <a:r>
              <a:rPr kumimoji="0" lang="zh-CN" altLang="en-US">
                <a:latin typeface="宋体" panose="02010600030101010101" pitchFamily="2" charset="-122"/>
              </a:rPr>
              <a:t>二是利用系统存在的漏洞，通过网络攻击等手段把木马类程序装入系统。</a:t>
            </a:r>
            <a:r>
              <a:rPr kumimoji="0" lang="zh-CN" altLang="en-US"/>
              <a:t> </a:t>
            </a:r>
          </a:p>
          <a:p>
            <a:pPr eaLnBrk="1" hangingPunct="1">
              <a:lnSpc>
                <a:spcPct val="90000"/>
              </a:lnSpc>
            </a:pPr>
            <a:r>
              <a:rPr kumimoji="0" lang="zh-CN" altLang="en-US">
                <a:solidFill>
                  <a:schemeClr val="tx1"/>
                </a:solidFill>
                <a:latin typeface="宋体" panose="02010600030101010101" pitchFamily="2" charset="-122"/>
              </a:rPr>
              <a:t>用户对自己还要加强过程性控制，防止使用别人的木马程序或让木马进入自己的控制目录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032204FF-718C-1C6B-6BD8-0A25309E9424}"/>
              </a:ext>
            </a:extLst>
          </p:cNvPr>
          <p:cNvSpPr>
            <a:spLocks noGrp="1" noChangeArrowheads="1"/>
          </p:cNvSpPr>
          <p:nvPr>
            <p:ph idx="1"/>
          </p:nvPr>
        </p:nvSpPr>
        <p:spPr/>
        <p:txBody>
          <a:bodyPr/>
          <a:lstStyle/>
          <a:p>
            <a:pPr eaLnBrk="1" hangingPunct="1"/>
            <a:r>
              <a:rPr kumimoji="0" lang="en-US" altLang="zh-CN">
                <a:solidFill>
                  <a:schemeClr val="tx1"/>
                </a:solidFill>
              </a:rPr>
              <a:t>2</a:t>
            </a:r>
            <a:r>
              <a:rPr kumimoji="0" lang="zh-CN" altLang="en-US">
                <a:solidFill>
                  <a:schemeClr val="tx1"/>
                </a:solidFill>
                <a:latin typeface="宋体" panose="02010600030101010101" pitchFamily="2" charset="-122"/>
              </a:rPr>
              <a:t>、消除利用系统自身的支持而产生木马的可能性。</a:t>
            </a:r>
            <a:r>
              <a:rPr kumimoji="0" lang="zh-CN" altLang="en-US">
                <a:solidFill>
                  <a:schemeClr val="tx1"/>
                </a:solidFill>
              </a:rPr>
              <a:t> </a:t>
            </a:r>
            <a:r>
              <a:rPr kumimoji="0" lang="zh-CN" altLang="en-US">
                <a:solidFill>
                  <a:schemeClr val="tx1"/>
                </a:solidFill>
                <a:latin typeface="宋体" panose="02010600030101010101" pitchFamily="2" charset="-122"/>
              </a:rPr>
              <a:t>在</a:t>
            </a:r>
            <a:r>
              <a:rPr kumimoji="0" lang="en-US" altLang="zh-CN">
                <a:solidFill>
                  <a:schemeClr val="tx1"/>
                </a:solidFill>
              </a:rPr>
              <a:t>MAC</a:t>
            </a:r>
            <a:r>
              <a:rPr kumimoji="0" lang="zh-CN" altLang="en-US">
                <a:solidFill>
                  <a:schemeClr val="tx1"/>
                </a:solidFill>
                <a:latin typeface="宋体" panose="02010600030101010101" pitchFamily="2" charset="-122"/>
              </a:rPr>
              <a:t>机制下，由于系统中有很强的访问控制措施，外来的木马很难顺利工作与达到目的。但是，如果内部某个有不良意图的合法用户利用自己的权限在系统编程工具的支持下，编写藏有木马的程序，并使它在系统中合法的运行，这种情况下木马很难防范。</a:t>
            </a:r>
            <a:r>
              <a:rPr kumimoji="0" lang="zh-CN" altLang="en-US"/>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07015BB-B337-6692-CA21-54764FCDFADE}"/>
              </a:ext>
            </a:extLst>
          </p:cNvPr>
          <p:cNvSpPr>
            <a:spLocks noGrp="1" noChangeArrowheads="1"/>
          </p:cNvSpPr>
          <p:nvPr>
            <p:ph type="title"/>
          </p:nvPr>
        </p:nvSpPr>
        <p:spPr/>
        <p:txBody>
          <a:bodyPr/>
          <a:lstStyle/>
          <a:p>
            <a:pPr eaLnBrk="1" hangingPunct="1"/>
            <a:r>
              <a:rPr lang="en-US" altLang="zh-CN"/>
              <a:t>9.5 </a:t>
            </a:r>
            <a:r>
              <a:rPr lang="zh-CN" altLang="en-US"/>
              <a:t>强制访问控制</a:t>
            </a:r>
          </a:p>
        </p:txBody>
      </p:sp>
      <p:sp>
        <p:nvSpPr>
          <p:cNvPr id="111619" name="Rectangle 3">
            <a:extLst>
              <a:ext uri="{FF2B5EF4-FFF2-40B4-BE49-F238E27FC236}">
                <a16:creationId xmlns:a16="http://schemas.microsoft.com/office/drawing/2014/main" id="{A7D90701-F07D-8B86-6447-67A425DEBA30}"/>
              </a:ext>
            </a:extLst>
          </p:cNvPr>
          <p:cNvSpPr>
            <a:spLocks noGrp="1" noChangeArrowheads="1"/>
          </p:cNvSpPr>
          <p:nvPr>
            <p:ph idx="1"/>
          </p:nvPr>
        </p:nvSpPr>
        <p:spPr/>
        <p:txBody>
          <a:bodyPr/>
          <a:lstStyle/>
          <a:p>
            <a:pPr eaLnBrk="1" hangingPunct="1"/>
            <a:r>
              <a:rPr kumimoji="0" lang="en-US" altLang="zh-CN" sz="2600"/>
              <a:t>Bell-La Padual</a:t>
            </a:r>
            <a:r>
              <a:rPr kumimoji="0" lang="zh-CN" altLang="en-US" sz="2600"/>
              <a:t>模型 </a:t>
            </a:r>
          </a:p>
          <a:p>
            <a:pPr lvl="1" eaLnBrk="1" hangingPunct="1"/>
            <a:r>
              <a:rPr kumimoji="0" lang="zh-CN" altLang="en-US" sz="2200"/>
              <a:t>简单安全规则</a:t>
            </a:r>
          </a:p>
          <a:p>
            <a:pPr lvl="2" eaLnBrk="1" hangingPunct="1"/>
            <a:r>
              <a:rPr kumimoji="0" lang="zh-CN" altLang="en-US" sz="2100"/>
              <a:t>仅当主体的敏感级不低于客体敏感级且主体的类别集合包含客体时，才允许该主体读该客体。即</a:t>
            </a:r>
            <a:r>
              <a:rPr kumimoji="0" lang="zh-CN" altLang="en-US" sz="2100">
                <a:solidFill>
                  <a:srgbClr val="0000CC"/>
                </a:solidFill>
              </a:rPr>
              <a:t>主体只能读密级等于或低于它的客体</a:t>
            </a:r>
            <a:r>
              <a:rPr kumimoji="0" lang="zh-CN" altLang="en-US" sz="2100"/>
              <a:t>，也就是说主体只能从下读，而不能从上读</a:t>
            </a:r>
          </a:p>
          <a:p>
            <a:pPr lvl="1" eaLnBrk="1" hangingPunct="1"/>
            <a:r>
              <a:rPr kumimoji="0" lang="zh-CN" altLang="en-US" sz="2200"/>
              <a:t>星规则</a:t>
            </a:r>
          </a:p>
          <a:p>
            <a:pPr lvl="2" eaLnBrk="1" hangingPunct="1"/>
            <a:r>
              <a:rPr kumimoji="0" lang="zh-CN" altLang="en-US" sz="2100"/>
              <a:t>仅当主体的敏感级不高于客体敏感级且客体的类别集合包含主体的类别集合时，才允许该主体写该客体。即</a:t>
            </a:r>
            <a:r>
              <a:rPr kumimoji="0" lang="zh-CN" altLang="en-US" sz="2100">
                <a:solidFill>
                  <a:srgbClr val="0000CC"/>
                </a:solidFill>
              </a:rPr>
              <a:t>主体只能写密级等于或高于它的客体</a:t>
            </a:r>
            <a:r>
              <a:rPr kumimoji="0" lang="zh-CN" altLang="en-US" sz="2100"/>
              <a:t>，也就是说主体只能向上写，而不能向下写</a:t>
            </a:r>
          </a:p>
        </p:txBody>
      </p:sp>
      <p:sp>
        <p:nvSpPr>
          <p:cNvPr id="111620" name="Text Box 4">
            <a:extLst>
              <a:ext uri="{FF2B5EF4-FFF2-40B4-BE49-F238E27FC236}">
                <a16:creationId xmlns:a16="http://schemas.microsoft.com/office/drawing/2014/main" id="{3377B864-29E3-32FC-C592-EC4D8618DD58}"/>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5</a:t>
            </a:r>
            <a:r>
              <a:rPr lang="zh-CN" altLang="en-US" sz="2400" b="1">
                <a:latin typeface="宋体" panose="02010600030101010101" pitchFamily="2" charset="-122"/>
              </a:rPr>
              <a:t>节</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C8850928-C686-794C-3845-99FCB16DE15A}"/>
              </a:ext>
            </a:extLst>
          </p:cNvPr>
          <p:cNvSpPr>
            <a:spLocks noGrp="1" noChangeArrowheads="1"/>
          </p:cNvSpPr>
          <p:nvPr>
            <p:ph type="title"/>
          </p:nvPr>
        </p:nvSpPr>
        <p:spPr/>
        <p:txBody>
          <a:bodyPr/>
          <a:lstStyle/>
          <a:p>
            <a:pPr eaLnBrk="1" hangingPunct="1"/>
            <a:r>
              <a:rPr lang="en-US" altLang="zh-CN"/>
              <a:t>9.1 </a:t>
            </a:r>
            <a:r>
              <a:rPr lang="zh-CN" altLang="en-US"/>
              <a:t>强制访问控制</a:t>
            </a:r>
          </a:p>
        </p:txBody>
      </p:sp>
      <p:sp>
        <p:nvSpPr>
          <p:cNvPr id="113667" name="Rectangle 3">
            <a:extLst>
              <a:ext uri="{FF2B5EF4-FFF2-40B4-BE49-F238E27FC236}">
                <a16:creationId xmlns:a16="http://schemas.microsoft.com/office/drawing/2014/main" id="{78877C9F-A68B-443B-133D-6DFEAF1B4D03}"/>
              </a:ext>
            </a:extLst>
          </p:cNvPr>
          <p:cNvSpPr>
            <a:spLocks noGrp="1" noChangeArrowheads="1"/>
          </p:cNvSpPr>
          <p:nvPr>
            <p:ph idx="1"/>
          </p:nvPr>
        </p:nvSpPr>
        <p:spPr/>
        <p:txBody>
          <a:bodyPr/>
          <a:lstStyle/>
          <a:p>
            <a:pPr eaLnBrk="1" hangingPunct="1"/>
            <a:r>
              <a:rPr kumimoji="0" lang="en-US" altLang="zh-CN" sz="2600"/>
              <a:t>Biba</a:t>
            </a:r>
            <a:r>
              <a:rPr kumimoji="0" lang="zh-CN" altLang="en-US" sz="2600"/>
              <a:t>模型 </a:t>
            </a:r>
          </a:p>
          <a:p>
            <a:pPr lvl="1" eaLnBrk="1" hangingPunct="1"/>
            <a:r>
              <a:rPr kumimoji="0" lang="zh-CN" altLang="en-US" sz="2200"/>
              <a:t>简单完整规则</a:t>
            </a:r>
          </a:p>
          <a:p>
            <a:pPr lvl="2" eaLnBrk="1" hangingPunct="1"/>
            <a:r>
              <a:rPr kumimoji="0" lang="zh-CN" altLang="en-US" sz="2100"/>
              <a:t>仅当主体的完整级大于等于客体的完整级且主体的类别集合包含客体的类别集时，才允许该主体写该客体。即主体只能向下写，而不能向上写，也就是说</a:t>
            </a:r>
            <a:r>
              <a:rPr kumimoji="0" lang="zh-CN" altLang="en-US" sz="2100">
                <a:solidFill>
                  <a:srgbClr val="0000CC"/>
                </a:solidFill>
              </a:rPr>
              <a:t>主体只能写（修改）完整性级别等于或低于它的客体</a:t>
            </a:r>
            <a:r>
              <a:rPr kumimoji="0" lang="zh-CN" altLang="en-US" sz="2100"/>
              <a:t> </a:t>
            </a:r>
          </a:p>
          <a:p>
            <a:pPr lvl="1" eaLnBrk="1" hangingPunct="1"/>
            <a:r>
              <a:rPr kumimoji="0" lang="zh-CN" altLang="en-US" sz="2200"/>
              <a:t>完整性制约规则（星规则）</a:t>
            </a:r>
          </a:p>
          <a:p>
            <a:pPr lvl="2" eaLnBrk="1" hangingPunct="1"/>
            <a:r>
              <a:rPr kumimoji="0" lang="zh-CN" altLang="en-US" sz="2100"/>
              <a:t>仅当主体的完整级不高于客体完整级且客体的类别集合包含主体的类别集合时，才允许该主体读读客体。即</a:t>
            </a:r>
            <a:r>
              <a:rPr kumimoji="0" lang="zh-CN" altLang="en-US" sz="2100">
                <a:solidFill>
                  <a:srgbClr val="0000CC"/>
                </a:solidFill>
              </a:rPr>
              <a:t>主体只能从上读，而不能从下读</a:t>
            </a:r>
            <a:r>
              <a:rPr kumimoji="0" lang="zh-CN" altLang="en-US" sz="2100"/>
              <a:t> </a:t>
            </a:r>
          </a:p>
        </p:txBody>
      </p:sp>
      <p:sp>
        <p:nvSpPr>
          <p:cNvPr id="113668" name="Text Box 4">
            <a:extLst>
              <a:ext uri="{FF2B5EF4-FFF2-40B4-BE49-F238E27FC236}">
                <a16:creationId xmlns:a16="http://schemas.microsoft.com/office/drawing/2014/main" id="{929EA13F-81C4-22AC-5484-6BC67EF44DDB}"/>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4648B4B1-9655-6BBA-D0F4-300868051EFF}"/>
              </a:ext>
            </a:extLst>
          </p:cNvPr>
          <p:cNvSpPr>
            <a:spLocks noGrp="1" noChangeArrowheads="1"/>
          </p:cNvSpPr>
          <p:nvPr>
            <p:ph type="title"/>
          </p:nvPr>
        </p:nvSpPr>
        <p:spPr/>
        <p:txBody>
          <a:bodyPr/>
          <a:lstStyle/>
          <a:p>
            <a:pPr eaLnBrk="1" hangingPunct="1"/>
            <a:r>
              <a:rPr lang="en-US" altLang="zh-CN"/>
              <a:t>9.2 </a:t>
            </a:r>
            <a:r>
              <a:rPr lang="zh-CN" altLang="en-US"/>
              <a:t>新型访问控制技术</a:t>
            </a:r>
          </a:p>
        </p:txBody>
      </p:sp>
      <p:sp>
        <p:nvSpPr>
          <p:cNvPr id="115714" name="Rectangle 3">
            <a:extLst>
              <a:ext uri="{FF2B5EF4-FFF2-40B4-BE49-F238E27FC236}">
                <a16:creationId xmlns:a16="http://schemas.microsoft.com/office/drawing/2014/main" id="{81451174-C2AF-65FC-FE4C-5A97FD2A347D}"/>
              </a:ext>
            </a:extLst>
          </p:cNvPr>
          <p:cNvSpPr>
            <a:spLocks noGrp="1" noChangeArrowheads="1"/>
          </p:cNvSpPr>
          <p:nvPr>
            <p:ph idx="1"/>
          </p:nvPr>
        </p:nvSpPr>
        <p:spPr/>
        <p:txBody>
          <a:bodyPr/>
          <a:lstStyle/>
          <a:p>
            <a:pPr eaLnBrk="1" hangingPunct="1">
              <a:lnSpc>
                <a:spcPct val="90000"/>
              </a:lnSpc>
            </a:pPr>
            <a:r>
              <a:rPr kumimoji="0" lang="zh-CN" altLang="en-US">
                <a:latin typeface="宋体" panose="02010600030101010101" pitchFamily="2" charset="-122"/>
              </a:rPr>
              <a:t>基于角色的访问控制技术</a:t>
            </a:r>
            <a:r>
              <a:rPr kumimoji="0" lang="zh-CN" altLang="en-US"/>
              <a:t> </a:t>
            </a:r>
          </a:p>
          <a:p>
            <a:pPr lvl="1" eaLnBrk="1" hangingPunct="1">
              <a:lnSpc>
                <a:spcPct val="90000"/>
              </a:lnSpc>
            </a:pPr>
            <a:r>
              <a:rPr kumimoji="0" lang="en-US" altLang="zh-CN"/>
              <a:t>RBAC</a:t>
            </a:r>
            <a:r>
              <a:rPr kumimoji="0" lang="zh-CN" altLang="en-US">
                <a:latin typeface="宋体" panose="02010600030101010101" pitchFamily="2" charset="-122"/>
              </a:rPr>
              <a:t>（</a:t>
            </a:r>
            <a:r>
              <a:rPr kumimoji="0" lang="zh-CN" altLang="en-US"/>
              <a:t> </a:t>
            </a:r>
            <a:r>
              <a:rPr kumimoji="0" lang="en-US" altLang="zh-CN"/>
              <a:t>Role-Based Access Control</a:t>
            </a:r>
            <a:r>
              <a:rPr kumimoji="0" lang="zh-CN" altLang="en-US">
                <a:latin typeface="宋体" panose="02010600030101010101" pitchFamily="2" charset="-122"/>
              </a:rPr>
              <a:t>）</a:t>
            </a:r>
            <a:r>
              <a:rPr kumimoji="0" lang="zh-CN" altLang="en-US"/>
              <a:t> </a:t>
            </a:r>
          </a:p>
          <a:p>
            <a:pPr lvl="1" eaLnBrk="1" hangingPunct="1">
              <a:lnSpc>
                <a:spcPct val="90000"/>
              </a:lnSpc>
            </a:pPr>
            <a:r>
              <a:rPr kumimoji="0" lang="en-US" altLang="zh-CN"/>
              <a:t>NIST</a:t>
            </a:r>
            <a:r>
              <a:rPr kumimoji="0" lang="zh-CN" altLang="en-US">
                <a:latin typeface="宋体" panose="02010600030101010101" pitchFamily="2" charset="-122"/>
              </a:rPr>
              <a:t>（</a:t>
            </a:r>
            <a:r>
              <a:rPr kumimoji="0" lang="en-US" altLang="zh-CN"/>
              <a:t>National Institute of Standard Technology</a:t>
            </a:r>
            <a:r>
              <a:rPr kumimoji="0" lang="zh-CN" altLang="en-US">
                <a:latin typeface="宋体" panose="02010600030101010101" pitchFamily="2" charset="-122"/>
              </a:rPr>
              <a:t>）</a:t>
            </a:r>
            <a:r>
              <a:rPr kumimoji="0" lang="zh-CN" altLang="en-US"/>
              <a:t> </a:t>
            </a:r>
          </a:p>
          <a:p>
            <a:pPr eaLnBrk="1" hangingPunct="1">
              <a:lnSpc>
                <a:spcPct val="90000"/>
              </a:lnSpc>
            </a:pPr>
            <a:r>
              <a:rPr kumimoji="0" lang="zh-CN" altLang="en-US">
                <a:latin typeface="宋体" panose="02010600030101010101" pitchFamily="2" charset="-122"/>
              </a:rPr>
              <a:t>基于任务的访问控制技术</a:t>
            </a:r>
            <a:r>
              <a:rPr kumimoji="0" lang="zh-CN" altLang="en-US"/>
              <a:t> </a:t>
            </a:r>
          </a:p>
          <a:p>
            <a:pPr lvl="1" eaLnBrk="1" hangingPunct="1">
              <a:lnSpc>
                <a:spcPct val="90000"/>
              </a:lnSpc>
            </a:pPr>
            <a:r>
              <a:rPr kumimoji="0" lang="en-US" altLang="zh-CN"/>
              <a:t>TBAC</a:t>
            </a:r>
            <a:r>
              <a:rPr kumimoji="0" lang="en-US" altLang="zh-CN">
                <a:latin typeface="宋体" panose="02010600030101010101" pitchFamily="2" charset="-122"/>
              </a:rPr>
              <a:t> </a:t>
            </a:r>
            <a:r>
              <a:rPr kumimoji="0" lang="zh-CN" altLang="en-US">
                <a:latin typeface="宋体" panose="02010600030101010101" pitchFamily="2" charset="-122"/>
              </a:rPr>
              <a:t>（</a:t>
            </a:r>
            <a:r>
              <a:rPr kumimoji="0" lang="en-US" altLang="zh-CN"/>
              <a:t>Task-Based Access Control</a:t>
            </a:r>
            <a:r>
              <a:rPr kumimoji="0" lang="zh-CN" altLang="en-US">
                <a:latin typeface="宋体" panose="02010600030101010101" pitchFamily="2" charset="-122"/>
              </a:rPr>
              <a:t>）</a:t>
            </a:r>
            <a:r>
              <a:rPr kumimoji="0" lang="zh-CN" altLang="en-US"/>
              <a:t> </a:t>
            </a:r>
          </a:p>
          <a:p>
            <a:pPr eaLnBrk="1" hangingPunct="1">
              <a:lnSpc>
                <a:spcPct val="90000"/>
              </a:lnSpc>
            </a:pPr>
            <a:r>
              <a:rPr kumimoji="0" lang="zh-CN" altLang="en-US">
                <a:latin typeface="宋体" panose="02010600030101010101" pitchFamily="2" charset="-122"/>
              </a:rPr>
              <a:t>基于组机制的访问控制技术</a:t>
            </a:r>
            <a:r>
              <a:rPr kumimoji="0" lang="zh-CN" altLang="en-US"/>
              <a:t> </a:t>
            </a:r>
          </a:p>
          <a:p>
            <a:pPr eaLnBrk="1" hangingPunct="1">
              <a:lnSpc>
                <a:spcPct val="90000"/>
              </a:lnSpc>
            </a:pPr>
            <a:r>
              <a:rPr kumimoji="0" lang="en-US" altLang="zh-CN"/>
              <a:t>…</a:t>
            </a:r>
          </a:p>
        </p:txBody>
      </p:sp>
      <p:sp>
        <p:nvSpPr>
          <p:cNvPr id="115715" name="Text Box 4">
            <a:extLst>
              <a:ext uri="{FF2B5EF4-FFF2-40B4-BE49-F238E27FC236}">
                <a16:creationId xmlns:a16="http://schemas.microsoft.com/office/drawing/2014/main" id="{A33F7D38-D217-2ECC-47D6-AD5A507C95C5}"/>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2</a:t>
            </a:r>
            <a:r>
              <a:rPr lang="zh-CN" altLang="en-US" sz="2400" b="1">
                <a:latin typeface="宋体" panose="02010600030101010101" pitchFamily="2" charset="-122"/>
              </a:rPr>
              <a:t>节</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38E95F54-49CA-A285-D7B9-9C870C02964A}"/>
              </a:ext>
            </a:extLst>
          </p:cNvPr>
          <p:cNvSpPr>
            <a:spLocks noGrp="1" noChangeArrowheads="1"/>
          </p:cNvSpPr>
          <p:nvPr>
            <p:ph type="title"/>
          </p:nvPr>
        </p:nvSpPr>
        <p:spPr/>
        <p:txBody>
          <a:bodyPr/>
          <a:lstStyle/>
          <a:p>
            <a:pPr eaLnBrk="1" hangingPunct="1"/>
            <a:r>
              <a:rPr lang="en-US" altLang="zh-CN"/>
              <a:t>9.2 RBAC</a:t>
            </a:r>
            <a:endParaRPr lang="zh-CN" altLang="en-US"/>
          </a:p>
        </p:txBody>
      </p:sp>
      <p:sp>
        <p:nvSpPr>
          <p:cNvPr id="117762" name="内容占位符 1">
            <a:extLst>
              <a:ext uri="{FF2B5EF4-FFF2-40B4-BE49-F238E27FC236}">
                <a16:creationId xmlns:a16="http://schemas.microsoft.com/office/drawing/2014/main" id="{74191772-CBC8-CFAF-F648-A672A95DB75B}"/>
              </a:ext>
            </a:extLst>
          </p:cNvPr>
          <p:cNvSpPr>
            <a:spLocks noGrp="1" noChangeArrowheads="1"/>
          </p:cNvSpPr>
          <p:nvPr>
            <p:ph idx="1"/>
          </p:nvPr>
        </p:nvSpPr>
        <p:spPr/>
        <p:txBody>
          <a:bodyPr/>
          <a:lstStyle/>
          <a:p>
            <a:pPr eaLnBrk="1" hangingPunct="1"/>
            <a:endParaRPr kumimoji="0" lang="zh-CN" altLang="en-US"/>
          </a:p>
        </p:txBody>
      </p:sp>
      <p:sp>
        <p:nvSpPr>
          <p:cNvPr id="117763" name="Text Box 4">
            <a:extLst>
              <a:ext uri="{FF2B5EF4-FFF2-40B4-BE49-F238E27FC236}">
                <a16:creationId xmlns:a16="http://schemas.microsoft.com/office/drawing/2014/main" id="{E024E681-0E19-9B3E-142D-0891BE99BF0E}"/>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2</a:t>
            </a:r>
            <a:r>
              <a:rPr lang="zh-CN" altLang="en-US" sz="2400" b="1">
                <a:latin typeface="宋体" panose="02010600030101010101" pitchFamily="2" charset="-122"/>
              </a:rPr>
              <a:t>节</a:t>
            </a:r>
          </a:p>
        </p:txBody>
      </p:sp>
      <p:pic>
        <p:nvPicPr>
          <p:cNvPr id="117764" name="Picture 2" descr="http://cse.seu.edu.cn/labs/edulab/labsite/images/t_5_2.jpg">
            <a:extLst>
              <a:ext uri="{FF2B5EF4-FFF2-40B4-BE49-F238E27FC236}">
                <a16:creationId xmlns:a16="http://schemas.microsoft.com/office/drawing/2014/main" id="{5EBF6C20-8581-5B55-E6E0-4047A32C3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844675"/>
            <a:ext cx="88963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DB89CAED-96A5-20DC-6BA3-2C70F7A6BD42}"/>
              </a:ext>
            </a:extLst>
          </p:cNvPr>
          <p:cNvSpPr>
            <a:spLocks noGrp="1" noChangeArrowheads="1"/>
          </p:cNvSpPr>
          <p:nvPr>
            <p:ph type="title"/>
          </p:nvPr>
        </p:nvSpPr>
        <p:spPr/>
        <p:txBody>
          <a:bodyPr/>
          <a:lstStyle/>
          <a:p>
            <a:pPr eaLnBrk="1" hangingPunct="1"/>
            <a:r>
              <a:rPr lang="en-US" altLang="zh-CN"/>
              <a:t>9.2 </a:t>
            </a:r>
            <a:r>
              <a:rPr lang="zh-CN" altLang="en-US"/>
              <a:t>新型访问控制技术</a:t>
            </a:r>
          </a:p>
        </p:txBody>
      </p:sp>
      <p:sp>
        <p:nvSpPr>
          <p:cNvPr id="119810" name="Rectangle 3">
            <a:extLst>
              <a:ext uri="{FF2B5EF4-FFF2-40B4-BE49-F238E27FC236}">
                <a16:creationId xmlns:a16="http://schemas.microsoft.com/office/drawing/2014/main" id="{A09376FD-D853-B7C4-BBC1-621406BF05A4}"/>
              </a:ext>
            </a:extLst>
          </p:cNvPr>
          <p:cNvSpPr>
            <a:spLocks noGrp="1" noChangeArrowheads="1"/>
          </p:cNvSpPr>
          <p:nvPr>
            <p:ph idx="1"/>
          </p:nvPr>
        </p:nvSpPr>
        <p:spPr/>
        <p:txBody>
          <a:bodyPr/>
          <a:lstStyle/>
          <a:p>
            <a:pPr eaLnBrk="1" hangingPunct="1"/>
            <a:r>
              <a:rPr kumimoji="0" lang="zh-CN" altLang="en-US"/>
              <a:t>四种</a:t>
            </a:r>
            <a:r>
              <a:rPr kumimoji="0" lang="en-US" altLang="zh-CN"/>
              <a:t>RBAC</a:t>
            </a:r>
            <a:r>
              <a:rPr kumimoji="0" lang="zh-CN" altLang="en-US"/>
              <a:t>模型</a:t>
            </a:r>
          </a:p>
          <a:p>
            <a:pPr lvl="1" eaLnBrk="1" hangingPunct="1"/>
            <a:r>
              <a:rPr kumimoji="0" lang="zh-CN" altLang="en-US"/>
              <a:t>基本模型</a:t>
            </a:r>
            <a:r>
              <a:rPr kumimoji="0" lang="en-US" altLang="zh-CN"/>
              <a:t>RBAC</a:t>
            </a:r>
            <a:r>
              <a:rPr kumimoji="0" lang="en-US" altLang="zh-CN" baseline="-25000"/>
              <a:t>0</a:t>
            </a:r>
            <a:r>
              <a:rPr kumimoji="0" lang="en-US" altLang="zh-CN"/>
              <a:t> </a:t>
            </a:r>
          </a:p>
          <a:p>
            <a:pPr lvl="1" eaLnBrk="1" hangingPunct="1"/>
            <a:r>
              <a:rPr kumimoji="0" lang="zh-CN" altLang="en-US"/>
              <a:t>角色的层次结构</a:t>
            </a:r>
            <a:r>
              <a:rPr kumimoji="0" lang="en-US" altLang="zh-CN"/>
              <a:t>RBAC</a:t>
            </a:r>
            <a:r>
              <a:rPr kumimoji="0" lang="en-US" altLang="zh-CN" baseline="-25000"/>
              <a:t>1 </a:t>
            </a:r>
          </a:p>
          <a:p>
            <a:pPr lvl="1" eaLnBrk="1" hangingPunct="1"/>
            <a:r>
              <a:rPr kumimoji="0" lang="zh-CN" altLang="en-US"/>
              <a:t>约束模型</a:t>
            </a:r>
            <a:r>
              <a:rPr kumimoji="0" lang="en-US" altLang="zh-CN"/>
              <a:t>RBAC</a:t>
            </a:r>
            <a:r>
              <a:rPr kumimoji="0" lang="en-US" altLang="zh-CN" baseline="-25000"/>
              <a:t>2 </a:t>
            </a:r>
          </a:p>
          <a:p>
            <a:pPr lvl="1" eaLnBrk="1" hangingPunct="1"/>
            <a:r>
              <a:rPr kumimoji="0" lang="zh-CN" altLang="en-US"/>
              <a:t>混合模型</a:t>
            </a:r>
            <a:r>
              <a:rPr kumimoji="0" lang="en-US" altLang="zh-CN"/>
              <a:t>RBAC</a:t>
            </a:r>
            <a:r>
              <a:rPr kumimoji="0" lang="en-US" altLang="zh-CN" baseline="-25000"/>
              <a:t>3 </a:t>
            </a:r>
          </a:p>
        </p:txBody>
      </p:sp>
      <p:sp>
        <p:nvSpPr>
          <p:cNvPr id="119811" name="Text Box 4">
            <a:extLst>
              <a:ext uri="{FF2B5EF4-FFF2-40B4-BE49-F238E27FC236}">
                <a16:creationId xmlns:a16="http://schemas.microsoft.com/office/drawing/2014/main" id="{789120BA-2D44-28E4-03F7-E82382D84A04}"/>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2</a:t>
            </a:r>
            <a:r>
              <a:rPr lang="zh-CN" altLang="en-US" sz="2400" b="1">
                <a:latin typeface="宋体" panose="02010600030101010101" pitchFamily="2" charset="-122"/>
              </a:rPr>
              <a:t>节</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9CFBE16-0EC4-AA77-0F54-C3F160656838}"/>
              </a:ext>
            </a:extLst>
          </p:cNvPr>
          <p:cNvSpPr>
            <a:spLocks noGrp="1" noChangeArrowheads="1"/>
          </p:cNvSpPr>
          <p:nvPr>
            <p:ph type="title"/>
          </p:nvPr>
        </p:nvSpPr>
        <p:spPr/>
        <p:txBody>
          <a:bodyPr/>
          <a:lstStyle/>
          <a:p>
            <a:pPr eaLnBrk="1" hangingPunct="1"/>
            <a:r>
              <a:rPr lang="en-US" altLang="zh-CN"/>
              <a:t>9.2 </a:t>
            </a:r>
            <a:r>
              <a:rPr lang="zh-CN" altLang="en-US"/>
              <a:t>新型访问控制技术</a:t>
            </a:r>
          </a:p>
        </p:txBody>
      </p:sp>
      <p:sp>
        <p:nvSpPr>
          <p:cNvPr id="121859" name="Rectangle 3">
            <a:extLst>
              <a:ext uri="{FF2B5EF4-FFF2-40B4-BE49-F238E27FC236}">
                <a16:creationId xmlns:a16="http://schemas.microsoft.com/office/drawing/2014/main" id="{28251326-4AE7-1D44-D1CE-55050764619E}"/>
              </a:ext>
            </a:extLst>
          </p:cNvPr>
          <p:cNvSpPr>
            <a:spLocks noGrp="1" noChangeArrowheads="1"/>
          </p:cNvSpPr>
          <p:nvPr>
            <p:ph type="body" sz="half" idx="1"/>
          </p:nvPr>
        </p:nvSpPr>
        <p:spPr>
          <a:xfrm>
            <a:off x="107950" y="1557338"/>
            <a:ext cx="4033838" cy="4411662"/>
          </a:xfrm>
        </p:spPr>
        <p:txBody>
          <a:bodyPr/>
          <a:lstStyle/>
          <a:p>
            <a:pPr eaLnBrk="1" hangingPunct="1"/>
            <a:r>
              <a:rPr kumimoji="0" lang="zh-CN" altLang="en-US" sz="2600"/>
              <a:t>基本模型</a:t>
            </a:r>
            <a:r>
              <a:rPr kumimoji="0" lang="en-US" altLang="zh-CN" sz="2600"/>
              <a:t>RBAC</a:t>
            </a:r>
            <a:r>
              <a:rPr kumimoji="0" lang="en-US" altLang="zh-CN" sz="2600" baseline="-25000"/>
              <a:t>0</a:t>
            </a:r>
            <a:r>
              <a:rPr kumimoji="0" lang="en-US" altLang="zh-CN" sz="2600"/>
              <a:t> </a:t>
            </a:r>
          </a:p>
          <a:p>
            <a:pPr lvl="1" eaLnBrk="1" hangingPunct="1"/>
            <a:r>
              <a:rPr kumimoji="0" lang="zh-CN" altLang="en-US" sz="2200"/>
              <a:t>四个基本要素</a:t>
            </a:r>
          </a:p>
          <a:p>
            <a:pPr lvl="2" eaLnBrk="1" hangingPunct="1"/>
            <a:r>
              <a:rPr kumimoji="0" lang="zh-CN" altLang="en-US" sz="2100"/>
              <a:t>用户（</a:t>
            </a:r>
            <a:r>
              <a:rPr kumimoji="0" lang="en-US" altLang="zh-CN" sz="2100"/>
              <a:t>User</a:t>
            </a:r>
            <a:r>
              <a:rPr kumimoji="0" lang="zh-CN" altLang="en-US" sz="2100"/>
              <a:t>）</a:t>
            </a:r>
          </a:p>
          <a:p>
            <a:pPr lvl="2" eaLnBrk="1" hangingPunct="1"/>
            <a:r>
              <a:rPr kumimoji="0" lang="zh-CN" altLang="en-US" sz="2100"/>
              <a:t>角色（</a:t>
            </a:r>
            <a:r>
              <a:rPr kumimoji="0" lang="en-US" altLang="zh-CN" sz="2100"/>
              <a:t>Role</a:t>
            </a:r>
            <a:r>
              <a:rPr kumimoji="0" lang="zh-CN" altLang="en-US" sz="2100"/>
              <a:t>）</a:t>
            </a:r>
          </a:p>
          <a:p>
            <a:pPr lvl="2" eaLnBrk="1" hangingPunct="1"/>
            <a:r>
              <a:rPr kumimoji="0" lang="zh-CN" altLang="en-US" sz="2100"/>
              <a:t>会话（</a:t>
            </a:r>
            <a:r>
              <a:rPr kumimoji="0" lang="en-US" altLang="zh-CN" sz="2100"/>
              <a:t>Session</a:t>
            </a:r>
            <a:r>
              <a:rPr kumimoji="0" lang="zh-CN" altLang="en-US" sz="2100"/>
              <a:t>）</a:t>
            </a:r>
          </a:p>
          <a:p>
            <a:pPr lvl="2" eaLnBrk="1" hangingPunct="1"/>
            <a:r>
              <a:rPr kumimoji="0" lang="zh-CN" altLang="en-US" sz="2100"/>
              <a:t>授权（ </a:t>
            </a:r>
            <a:r>
              <a:rPr kumimoji="0" lang="en-US" altLang="zh-CN" sz="2100"/>
              <a:t>Permission</a:t>
            </a:r>
            <a:r>
              <a:rPr kumimoji="0" lang="zh-CN" altLang="en-US" sz="2100"/>
              <a:t>） </a:t>
            </a:r>
          </a:p>
        </p:txBody>
      </p:sp>
      <p:pic>
        <p:nvPicPr>
          <p:cNvPr id="56324" name="Picture 4" descr="未命名1">
            <a:extLst>
              <a:ext uri="{FF2B5EF4-FFF2-40B4-BE49-F238E27FC236}">
                <a16:creationId xmlns:a16="http://schemas.microsoft.com/office/drawing/2014/main" id="{3F6C3225-EAB0-A371-A99A-B09FC757A75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492500" y="1762125"/>
            <a:ext cx="5256213" cy="4002088"/>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861" name="Text Box 5">
            <a:extLst>
              <a:ext uri="{FF2B5EF4-FFF2-40B4-BE49-F238E27FC236}">
                <a16:creationId xmlns:a16="http://schemas.microsoft.com/office/drawing/2014/main" id="{13008637-DBDA-903A-3EC9-FA3FC337EC8F}"/>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2</a:t>
            </a:r>
            <a:r>
              <a:rPr lang="zh-CN" altLang="en-US" sz="2400" b="1">
                <a:latin typeface="宋体" panose="02010600030101010101" pitchFamily="2" charset="-122"/>
              </a:rPr>
              <a:t>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additive="base">
                                        <p:cTn id="7" dur="500" fill="hold"/>
                                        <p:tgtEl>
                                          <p:spTgt spid="56324"/>
                                        </p:tgtEl>
                                        <p:attrNameLst>
                                          <p:attrName>ppt_x</p:attrName>
                                        </p:attrNameLst>
                                      </p:cBhvr>
                                      <p:tavLst>
                                        <p:tav tm="0">
                                          <p:val>
                                            <p:strVal val="#ppt_x"/>
                                          </p:val>
                                        </p:tav>
                                        <p:tav tm="100000">
                                          <p:val>
                                            <p:strVal val="#ppt_x"/>
                                          </p:val>
                                        </p:tav>
                                      </p:tavLst>
                                    </p:anim>
                                    <p:anim calcmode="lin" valueType="num">
                                      <p:cBhvr additive="base">
                                        <p:cTn id="8"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8D987F06-A45A-917E-4315-AC5EAE9B5F3F}"/>
              </a:ext>
            </a:extLst>
          </p:cNvPr>
          <p:cNvSpPr>
            <a:spLocks noGrp="1" noChangeArrowheads="1"/>
          </p:cNvSpPr>
          <p:nvPr>
            <p:ph type="title"/>
          </p:nvPr>
        </p:nvSpPr>
        <p:spPr/>
        <p:txBody>
          <a:bodyPr/>
          <a:lstStyle/>
          <a:p>
            <a:pPr eaLnBrk="1" hangingPunct="1"/>
            <a:r>
              <a:rPr lang="zh-CN" altLang="en-US"/>
              <a:t>操作系统安全等级</a:t>
            </a:r>
          </a:p>
        </p:txBody>
      </p:sp>
      <p:sp>
        <p:nvSpPr>
          <p:cNvPr id="22530" name="Rectangle 3">
            <a:extLst>
              <a:ext uri="{FF2B5EF4-FFF2-40B4-BE49-F238E27FC236}">
                <a16:creationId xmlns:a16="http://schemas.microsoft.com/office/drawing/2014/main" id="{68D1EBC5-1021-5144-EF0F-314A83CF6136}"/>
              </a:ext>
            </a:extLst>
          </p:cNvPr>
          <p:cNvSpPr>
            <a:spLocks noGrp="1" noChangeArrowheads="1"/>
          </p:cNvSpPr>
          <p:nvPr>
            <p:ph idx="1"/>
          </p:nvPr>
        </p:nvSpPr>
        <p:spPr/>
        <p:txBody>
          <a:bodyPr/>
          <a:lstStyle/>
          <a:p>
            <a:pPr eaLnBrk="1" hangingPunct="1"/>
            <a:r>
              <a:rPr kumimoji="0" lang="zh-CN" altLang="en-US" sz="2600" b="1">
                <a:solidFill>
                  <a:schemeClr val="tx1"/>
                </a:solidFill>
              </a:rPr>
              <a:t>可信计算机系统安全评价准则（</a:t>
            </a:r>
            <a:r>
              <a:rPr kumimoji="0" lang="en-US" altLang="zh-CN" sz="2600" b="1">
                <a:solidFill>
                  <a:schemeClr val="tx1"/>
                </a:solidFill>
              </a:rPr>
              <a:t>TCSEC</a:t>
            </a:r>
            <a:r>
              <a:rPr kumimoji="0" lang="zh-CN" altLang="en-US" sz="2600" b="1">
                <a:solidFill>
                  <a:schemeClr val="tx1"/>
                </a:solidFill>
              </a:rPr>
              <a:t>）标准是计算机系统安全评估的第一个正式标准，将操作系统的安全性划分为</a:t>
            </a:r>
            <a:r>
              <a:rPr kumimoji="0" lang="en-US" altLang="zh-CN" sz="2600" b="1">
                <a:solidFill>
                  <a:schemeClr val="tx1"/>
                </a:solidFill>
              </a:rPr>
              <a:t>A</a:t>
            </a:r>
            <a:r>
              <a:rPr kumimoji="0" lang="zh-CN" altLang="en-US" sz="2600" b="1">
                <a:solidFill>
                  <a:schemeClr val="tx1"/>
                </a:solidFill>
              </a:rPr>
              <a:t>、</a:t>
            </a:r>
            <a:r>
              <a:rPr kumimoji="0" lang="en-US" altLang="zh-CN" sz="2600" b="1">
                <a:solidFill>
                  <a:schemeClr val="tx1"/>
                </a:solidFill>
              </a:rPr>
              <a:t>B</a:t>
            </a:r>
            <a:r>
              <a:rPr kumimoji="0" lang="zh-CN" altLang="en-US" sz="2600" b="1">
                <a:solidFill>
                  <a:schemeClr val="tx1"/>
                </a:solidFill>
              </a:rPr>
              <a:t>、</a:t>
            </a:r>
            <a:r>
              <a:rPr kumimoji="0" lang="en-US" altLang="zh-CN" sz="2600" b="1">
                <a:solidFill>
                  <a:schemeClr val="tx1"/>
                </a:solidFill>
              </a:rPr>
              <a:t>C</a:t>
            </a:r>
            <a:r>
              <a:rPr kumimoji="0" lang="zh-CN" altLang="en-US" sz="2600" b="1">
                <a:solidFill>
                  <a:schemeClr val="tx1"/>
                </a:solidFill>
              </a:rPr>
              <a:t>、</a:t>
            </a:r>
            <a:r>
              <a:rPr kumimoji="0" lang="en-US" altLang="zh-CN" sz="2600" b="1">
                <a:solidFill>
                  <a:schemeClr val="tx1"/>
                </a:solidFill>
              </a:rPr>
              <a:t>D</a:t>
            </a:r>
            <a:r>
              <a:rPr kumimoji="0" lang="zh-CN" altLang="en-US" sz="2600" b="1">
                <a:solidFill>
                  <a:schemeClr val="tx1"/>
                </a:solidFill>
              </a:rPr>
              <a:t>四个等级。</a:t>
            </a:r>
          </a:p>
          <a:p>
            <a:pPr eaLnBrk="1" hangingPunct="1"/>
            <a:r>
              <a:rPr kumimoji="0" lang="en-US" altLang="zh-CN" sz="2600" b="1">
                <a:solidFill>
                  <a:schemeClr val="tx1"/>
                </a:solidFill>
              </a:rPr>
              <a:t>D</a:t>
            </a:r>
            <a:r>
              <a:rPr kumimoji="0" lang="zh-CN" altLang="en-US" sz="2600" b="1">
                <a:solidFill>
                  <a:schemeClr val="tx1"/>
                </a:solidFill>
              </a:rPr>
              <a:t>类安全等级：</a:t>
            </a:r>
            <a:r>
              <a:rPr kumimoji="0" lang="en-US" altLang="zh-CN" sz="2600" b="1">
                <a:solidFill>
                  <a:schemeClr val="tx1"/>
                </a:solidFill>
              </a:rPr>
              <a:t>D</a:t>
            </a:r>
            <a:r>
              <a:rPr kumimoji="0" lang="zh-CN" altLang="en-US" sz="2600" b="1">
                <a:solidFill>
                  <a:schemeClr val="tx1"/>
                </a:solidFill>
              </a:rPr>
              <a:t>类安全等级只包括</a:t>
            </a:r>
            <a:r>
              <a:rPr kumimoji="0" lang="en-US" altLang="zh-CN" sz="2600" b="1">
                <a:solidFill>
                  <a:schemeClr val="tx1"/>
                </a:solidFill>
              </a:rPr>
              <a:t>D1</a:t>
            </a:r>
            <a:r>
              <a:rPr kumimoji="0" lang="zh-CN" altLang="en-US" sz="2600" b="1">
                <a:solidFill>
                  <a:schemeClr val="tx1"/>
                </a:solidFill>
              </a:rPr>
              <a:t>一个级别。</a:t>
            </a:r>
          </a:p>
          <a:p>
            <a:pPr eaLnBrk="1" hangingPunct="1"/>
            <a:r>
              <a:rPr kumimoji="0" lang="en-US" altLang="zh-CN" sz="2600" b="1">
                <a:solidFill>
                  <a:schemeClr val="tx1"/>
                </a:solidFill>
              </a:rPr>
              <a:t>C</a:t>
            </a:r>
            <a:r>
              <a:rPr kumimoji="0" lang="zh-CN" altLang="en-US" sz="2600" b="1">
                <a:solidFill>
                  <a:schemeClr val="tx1"/>
                </a:solidFill>
              </a:rPr>
              <a:t>类安全等级：该类安全等级能够提供审慎的保护，并为用户的行动和责任提供审计能力。</a:t>
            </a:r>
          </a:p>
          <a:p>
            <a:pPr eaLnBrk="1" hangingPunct="1"/>
            <a:r>
              <a:rPr kumimoji="0" lang="en-US" altLang="zh-CN" sz="2600" b="1">
                <a:solidFill>
                  <a:schemeClr val="tx1"/>
                </a:solidFill>
              </a:rPr>
              <a:t>B</a:t>
            </a:r>
            <a:r>
              <a:rPr kumimoji="0" lang="zh-CN" altLang="en-US" sz="2600" b="1">
                <a:solidFill>
                  <a:schemeClr val="tx1"/>
                </a:solidFill>
              </a:rPr>
              <a:t>类安全等级：</a:t>
            </a:r>
            <a:r>
              <a:rPr kumimoji="0" lang="en-US" altLang="zh-CN" sz="2600" b="1">
                <a:solidFill>
                  <a:schemeClr val="tx1"/>
                </a:solidFill>
              </a:rPr>
              <a:t>B</a:t>
            </a:r>
            <a:r>
              <a:rPr kumimoji="0" lang="zh-CN" altLang="en-US" sz="2600" b="1">
                <a:solidFill>
                  <a:schemeClr val="tx1"/>
                </a:solidFill>
              </a:rPr>
              <a:t>类安全等级可分为</a:t>
            </a:r>
            <a:r>
              <a:rPr kumimoji="0" lang="en-US" altLang="zh-CN" sz="2600" b="1">
                <a:solidFill>
                  <a:schemeClr val="tx1"/>
                </a:solidFill>
              </a:rPr>
              <a:t>B1</a:t>
            </a:r>
            <a:r>
              <a:rPr kumimoji="0" lang="zh-CN" altLang="en-US" sz="2600" b="1">
                <a:solidFill>
                  <a:schemeClr val="tx1"/>
                </a:solidFill>
              </a:rPr>
              <a:t>、</a:t>
            </a:r>
            <a:r>
              <a:rPr kumimoji="0" lang="en-US" altLang="zh-CN" sz="2600" b="1">
                <a:solidFill>
                  <a:schemeClr val="tx1"/>
                </a:solidFill>
              </a:rPr>
              <a:t>B2</a:t>
            </a:r>
            <a:r>
              <a:rPr kumimoji="0" lang="zh-CN" altLang="en-US" sz="2600" b="1">
                <a:solidFill>
                  <a:schemeClr val="tx1"/>
                </a:solidFill>
              </a:rPr>
              <a:t>和</a:t>
            </a:r>
            <a:r>
              <a:rPr kumimoji="0" lang="en-US" altLang="zh-CN" sz="2600" b="1">
                <a:solidFill>
                  <a:schemeClr val="tx1"/>
                </a:solidFill>
              </a:rPr>
              <a:t>B3</a:t>
            </a:r>
            <a:r>
              <a:rPr kumimoji="0" lang="zh-CN" altLang="en-US" sz="2600" b="1">
                <a:solidFill>
                  <a:schemeClr val="tx1"/>
                </a:solidFill>
              </a:rPr>
              <a:t>三类。</a:t>
            </a:r>
            <a:r>
              <a:rPr kumimoji="0" lang="en-US" altLang="zh-CN" sz="2600" b="1">
                <a:solidFill>
                  <a:schemeClr val="tx1"/>
                </a:solidFill>
              </a:rPr>
              <a:t>B</a:t>
            </a:r>
            <a:r>
              <a:rPr kumimoji="0" lang="zh-CN" altLang="en-US" sz="2600" b="1">
                <a:solidFill>
                  <a:schemeClr val="tx1"/>
                </a:solidFill>
              </a:rPr>
              <a:t>类系统具有强制性保护功能。</a:t>
            </a:r>
          </a:p>
          <a:p>
            <a:pPr eaLnBrk="1" hangingPunct="1"/>
            <a:r>
              <a:rPr kumimoji="0" lang="en-US" altLang="zh-CN" sz="2600" b="1">
                <a:solidFill>
                  <a:schemeClr val="tx1"/>
                </a:solidFill>
              </a:rPr>
              <a:t>A</a:t>
            </a:r>
            <a:r>
              <a:rPr kumimoji="0" lang="zh-CN" altLang="en-US" sz="2600" b="1">
                <a:solidFill>
                  <a:schemeClr val="tx1"/>
                </a:solidFill>
              </a:rPr>
              <a:t>类安全等级：</a:t>
            </a:r>
            <a:r>
              <a:rPr kumimoji="0" lang="en-US" altLang="zh-CN" sz="2600" b="1">
                <a:solidFill>
                  <a:schemeClr val="tx1"/>
                </a:solidFill>
              </a:rPr>
              <a:t>A</a:t>
            </a:r>
            <a:r>
              <a:rPr kumimoji="0" lang="zh-CN" altLang="en-US" sz="2600" b="1">
                <a:solidFill>
                  <a:schemeClr val="tx1"/>
                </a:solidFill>
              </a:rPr>
              <a:t>系统的安全级别最高。</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438FA7E4-DAE0-CD96-ED23-F5B592C91F0C}"/>
              </a:ext>
            </a:extLst>
          </p:cNvPr>
          <p:cNvSpPr>
            <a:spLocks noGrp="1" noChangeArrowheads="1"/>
          </p:cNvSpPr>
          <p:nvPr>
            <p:ph type="title"/>
          </p:nvPr>
        </p:nvSpPr>
        <p:spPr/>
        <p:txBody>
          <a:bodyPr/>
          <a:lstStyle/>
          <a:p>
            <a:pPr eaLnBrk="1" hangingPunct="1"/>
            <a:r>
              <a:rPr lang="en-US" altLang="zh-CN"/>
              <a:t>9.2 </a:t>
            </a:r>
            <a:r>
              <a:rPr lang="zh-CN" altLang="en-US"/>
              <a:t>新型访问控制技术</a:t>
            </a:r>
          </a:p>
        </p:txBody>
      </p:sp>
      <p:sp>
        <p:nvSpPr>
          <p:cNvPr id="123907" name="Rectangle 3">
            <a:extLst>
              <a:ext uri="{FF2B5EF4-FFF2-40B4-BE49-F238E27FC236}">
                <a16:creationId xmlns:a16="http://schemas.microsoft.com/office/drawing/2014/main" id="{916C9155-F473-F7A2-3302-A7D36EF8FEBC}"/>
              </a:ext>
            </a:extLst>
          </p:cNvPr>
          <p:cNvSpPr>
            <a:spLocks noGrp="1" noChangeArrowheads="1"/>
          </p:cNvSpPr>
          <p:nvPr>
            <p:ph idx="1"/>
          </p:nvPr>
        </p:nvSpPr>
        <p:spPr>
          <a:xfrm>
            <a:off x="1219200" y="1600200"/>
            <a:ext cx="7772400" cy="4708525"/>
          </a:xfrm>
        </p:spPr>
        <p:txBody>
          <a:bodyPr/>
          <a:lstStyle/>
          <a:p>
            <a:pPr eaLnBrk="1" hangingPunct="1">
              <a:lnSpc>
                <a:spcPct val="90000"/>
              </a:lnSpc>
            </a:pPr>
            <a:r>
              <a:rPr kumimoji="0" lang="zh-CN" altLang="en-US"/>
              <a:t>四种</a:t>
            </a:r>
            <a:r>
              <a:rPr kumimoji="0" lang="en-US" altLang="zh-CN"/>
              <a:t>RBAC</a:t>
            </a:r>
            <a:r>
              <a:rPr kumimoji="0" lang="zh-CN" altLang="en-US"/>
              <a:t>模型</a:t>
            </a:r>
          </a:p>
          <a:p>
            <a:pPr lvl="1" eaLnBrk="1" hangingPunct="1">
              <a:lnSpc>
                <a:spcPct val="90000"/>
              </a:lnSpc>
            </a:pPr>
            <a:r>
              <a:rPr kumimoji="0" lang="zh-CN" altLang="en-US"/>
              <a:t>角色的层次结构</a:t>
            </a:r>
            <a:r>
              <a:rPr kumimoji="0" lang="en-US" altLang="zh-CN"/>
              <a:t>RBAC</a:t>
            </a:r>
            <a:r>
              <a:rPr kumimoji="0" lang="en-US" altLang="zh-CN" baseline="-25000"/>
              <a:t>1 </a:t>
            </a:r>
          </a:p>
          <a:p>
            <a:pPr lvl="2" eaLnBrk="1" hangingPunct="1">
              <a:lnSpc>
                <a:spcPct val="90000"/>
              </a:lnSpc>
            </a:pPr>
            <a:r>
              <a:rPr kumimoji="0" lang="en-US" altLang="zh-CN"/>
              <a:t>RBAC</a:t>
            </a:r>
            <a:r>
              <a:rPr kumimoji="0" lang="en-US" altLang="zh-CN" baseline="-25000"/>
              <a:t>1</a:t>
            </a:r>
            <a:r>
              <a:rPr kumimoji="0" lang="zh-CN" altLang="en-US"/>
              <a:t>的特征是为</a:t>
            </a:r>
            <a:r>
              <a:rPr kumimoji="0" lang="en-US" altLang="zh-CN"/>
              <a:t>RBAC</a:t>
            </a:r>
            <a:r>
              <a:rPr kumimoji="0" lang="en-US" altLang="zh-CN" baseline="-25000"/>
              <a:t>0</a:t>
            </a:r>
            <a:r>
              <a:rPr kumimoji="0" lang="zh-CN" altLang="en-US"/>
              <a:t>上引入了角色层次的概念 </a:t>
            </a:r>
          </a:p>
          <a:p>
            <a:pPr lvl="1" eaLnBrk="1" hangingPunct="1">
              <a:lnSpc>
                <a:spcPct val="90000"/>
              </a:lnSpc>
            </a:pPr>
            <a:r>
              <a:rPr kumimoji="0" lang="zh-CN" altLang="en-US"/>
              <a:t>约束模型</a:t>
            </a:r>
            <a:r>
              <a:rPr kumimoji="0" lang="en-US" altLang="zh-CN"/>
              <a:t>RBAC</a:t>
            </a:r>
            <a:r>
              <a:rPr kumimoji="0" lang="en-US" altLang="zh-CN" baseline="-25000"/>
              <a:t>2</a:t>
            </a:r>
          </a:p>
          <a:p>
            <a:pPr lvl="2" eaLnBrk="1" hangingPunct="1">
              <a:lnSpc>
                <a:spcPct val="90000"/>
              </a:lnSpc>
            </a:pPr>
            <a:r>
              <a:rPr kumimoji="0" lang="en-US" altLang="zh-CN"/>
              <a:t>RBAC</a:t>
            </a:r>
            <a:r>
              <a:rPr kumimoji="0" lang="en-US" altLang="zh-CN" baseline="-25000"/>
              <a:t>2</a:t>
            </a:r>
            <a:r>
              <a:rPr kumimoji="0" lang="zh-CN" altLang="en-US"/>
              <a:t>除了继承</a:t>
            </a:r>
            <a:r>
              <a:rPr kumimoji="0" lang="en-US" altLang="zh-CN"/>
              <a:t>RBAC</a:t>
            </a:r>
            <a:r>
              <a:rPr kumimoji="0" lang="en-US" altLang="zh-CN" baseline="-25000"/>
              <a:t>0</a:t>
            </a:r>
            <a:r>
              <a:rPr kumimoji="0" lang="zh-CN" altLang="en-US"/>
              <a:t>的原有特征外，还引入了约束（</a:t>
            </a:r>
            <a:r>
              <a:rPr kumimoji="0" lang="en-US" altLang="zh-CN"/>
              <a:t>Constraints</a:t>
            </a:r>
            <a:r>
              <a:rPr kumimoji="0" lang="zh-CN" altLang="en-US"/>
              <a:t>）的概念 </a:t>
            </a:r>
          </a:p>
          <a:p>
            <a:pPr lvl="2" eaLnBrk="1" hangingPunct="1">
              <a:lnSpc>
                <a:spcPct val="90000"/>
              </a:lnSpc>
            </a:pPr>
            <a:r>
              <a:rPr kumimoji="0" lang="zh-CN" altLang="en-US"/>
              <a:t>互斥角色（ </a:t>
            </a:r>
            <a:r>
              <a:rPr kumimoji="0" lang="en-US" altLang="zh-CN"/>
              <a:t>Mutually Exclusion Roles</a:t>
            </a:r>
            <a:r>
              <a:rPr kumimoji="0" lang="zh-CN" altLang="en-US"/>
              <a:t>） </a:t>
            </a:r>
          </a:p>
          <a:p>
            <a:pPr lvl="2" eaLnBrk="1" hangingPunct="1">
              <a:lnSpc>
                <a:spcPct val="90000"/>
              </a:lnSpc>
            </a:pPr>
            <a:r>
              <a:rPr kumimoji="0" lang="zh-CN" altLang="en-US"/>
              <a:t>基数约束（ </a:t>
            </a:r>
            <a:r>
              <a:rPr kumimoji="0" lang="en-US" altLang="zh-CN"/>
              <a:t>Cardinality Constraints</a:t>
            </a:r>
            <a:r>
              <a:rPr kumimoji="0" lang="zh-CN" altLang="en-US"/>
              <a:t>） </a:t>
            </a:r>
          </a:p>
          <a:p>
            <a:pPr lvl="2" eaLnBrk="1" hangingPunct="1">
              <a:lnSpc>
                <a:spcPct val="90000"/>
              </a:lnSpc>
            </a:pPr>
            <a:r>
              <a:rPr kumimoji="0" lang="zh-CN" altLang="en-US"/>
              <a:t>先决条件角色 </a:t>
            </a:r>
          </a:p>
          <a:p>
            <a:pPr lvl="2" eaLnBrk="1" hangingPunct="1">
              <a:lnSpc>
                <a:spcPct val="90000"/>
              </a:lnSpc>
            </a:pPr>
            <a:r>
              <a:rPr kumimoji="0" lang="zh-CN" altLang="en-US"/>
              <a:t>运行时约束 </a:t>
            </a:r>
          </a:p>
        </p:txBody>
      </p:sp>
      <p:sp>
        <p:nvSpPr>
          <p:cNvPr id="123908" name="Text Box 4">
            <a:extLst>
              <a:ext uri="{FF2B5EF4-FFF2-40B4-BE49-F238E27FC236}">
                <a16:creationId xmlns:a16="http://schemas.microsoft.com/office/drawing/2014/main" id="{62834309-326A-F865-81E0-DC94224D065C}"/>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2</a:t>
            </a:r>
            <a:r>
              <a:rPr lang="zh-CN" altLang="en-US" sz="2400" b="1">
                <a:latin typeface="宋体" panose="02010600030101010101" pitchFamily="2" charset="-122"/>
              </a:rPr>
              <a:t>节</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145D80A8-BEE6-F3EF-8DCF-B72F416169A6}"/>
              </a:ext>
            </a:extLst>
          </p:cNvPr>
          <p:cNvSpPr>
            <a:spLocks noGrp="1" noChangeArrowheads="1"/>
          </p:cNvSpPr>
          <p:nvPr>
            <p:ph type="title"/>
          </p:nvPr>
        </p:nvSpPr>
        <p:spPr/>
        <p:txBody>
          <a:bodyPr/>
          <a:lstStyle/>
          <a:p>
            <a:pPr eaLnBrk="1" hangingPunct="1"/>
            <a:r>
              <a:rPr lang="en-US" altLang="zh-CN"/>
              <a:t>9.2 </a:t>
            </a:r>
            <a:r>
              <a:rPr lang="zh-CN" altLang="en-US"/>
              <a:t>新型访问控制技术</a:t>
            </a:r>
          </a:p>
        </p:txBody>
      </p:sp>
      <p:sp>
        <p:nvSpPr>
          <p:cNvPr id="125955" name="Rectangle 3">
            <a:extLst>
              <a:ext uri="{FF2B5EF4-FFF2-40B4-BE49-F238E27FC236}">
                <a16:creationId xmlns:a16="http://schemas.microsoft.com/office/drawing/2014/main" id="{99015DC3-13DB-4B67-D0C1-965CAC3E4F76}"/>
              </a:ext>
            </a:extLst>
          </p:cNvPr>
          <p:cNvSpPr>
            <a:spLocks noGrp="1" noChangeArrowheads="1"/>
          </p:cNvSpPr>
          <p:nvPr>
            <p:ph idx="1"/>
          </p:nvPr>
        </p:nvSpPr>
        <p:spPr>
          <a:xfrm>
            <a:off x="1219200" y="1600200"/>
            <a:ext cx="7772400" cy="4708525"/>
          </a:xfrm>
        </p:spPr>
        <p:txBody>
          <a:bodyPr/>
          <a:lstStyle/>
          <a:p>
            <a:pPr eaLnBrk="1" hangingPunct="1"/>
            <a:r>
              <a:rPr kumimoji="0" lang="en-US" altLang="zh-CN"/>
              <a:t>RBAC</a:t>
            </a:r>
            <a:r>
              <a:rPr kumimoji="0" lang="zh-CN" altLang="en-US"/>
              <a:t>模型的优点</a:t>
            </a:r>
          </a:p>
          <a:p>
            <a:pPr lvl="1" eaLnBrk="1" hangingPunct="1"/>
            <a:r>
              <a:rPr kumimoji="0" lang="zh-CN" altLang="en-US"/>
              <a:t>一种策略无关的访问控制技术</a:t>
            </a:r>
          </a:p>
          <a:p>
            <a:pPr lvl="1" eaLnBrk="1" hangingPunct="1"/>
            <a:r>
              <a:rPr kumimoji="0" lang="zh-CN" altLang="en-US"/>
              <a:t>具有自管理的能力 </a:t>
            </a:r>
          </a:p>
          <a:p>
            <a:pPr lvl="1" eaLnBrk="1" hangingPunct="1"/>
            <a:r>
              <a:rPr kumimoji="0" lang="zh-CN" altLang="en-US"/>
              <a:t>使得安全管理更贴近应用领域的机构或组织的实际情况</a:t>
            </a:r>
          </a:p>
          <a:p>
            <a:pPr eaLnBrk="1" hangingPunct="1"/>
            <a:r>
              <a:rPr kumimoji="0" lang="en-US" altLang="zh-CN"/>
              <a:t>RBAC</a:t>
            </a:r>
            <a:r>
              <a:rPr kumimoji="0" lang="zh-CN" altLang="en-US"/>
              <a:t>模型的不足</a:t>
            </a:r>
          </a:p>
          <a:p>
            <a:pPr lvl="1" eaLnBrk="1" hangingPunct="1"/>
            <a:r>
              <a:rPr kumimoji="0" lang="zh-CN" altLang="en-US"/>
              <a:t>复杂、不成熟</a:t>
            </a:r>
          </a:p>
          <a:p>
            <a:pPr lvl="1" eaLnBrk="1" hangingPunct="1"/>
            <a:r>
              <a:rPr kumimoji="0" lang="en-US" altLang="zh-CN"/>
              <a:t>RBAC</a:t>
            </a:r>
            <a:r>
              <a:rPr kumimoji="0" lang="zh-CN" altLang="en-US"/>
              <a:t>的策略无关性需要用户自己定义适合本领域的安全策略 </a:t>
            </a:r>
          </a:p>
        </p:txBody>
      </p:sp>
      <p:sp>
        <p:nvSpPr>
          <p:cNvPr id="125956" name="Text Box 4">
            <a:extLst>
              <a:ext uri="{FF2B5EF4-FFF2-40B4-BE49-F238E27FC236}">
                <a16:creationId xmlns:a16="http://schemas.microsoft.com/office/drawing/2014/main" id="{A420636F-4841-1B1C-F552-BCCC55E4274A}"/>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2</a:t>
            </a:r>
            <a:r>
              <a:rPr lang="zh-CN" altLang="en-US" sz="2400" b="1">
                <a:latin typeface="宋体" panose="02010600030101010101" pitchFamily="2" charset="-122"/>
              </a:rPr>
              <a:t>节</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1">
            <a:extLst>
              <a:ext uri="{FF2B5EF4-FFF2-40B4-BE49-F238E27FC236}">
                <a16:creationId xmlns:a16="http://schemas.microsoft.com/office/drawing/2014/main" id="{82ED092C-811D-DB12-70A8-BB73C497BE56}"/>
              </a:ext>
            </a:extLst>
          </p:cNvPr>
          <p:cNvSpPr>
            <a:spLocks noGrp="1" noChangeArrowheads="1"/>
          </p:cNvSpPr>
          <p:nvPr>
            <p:ph type="title"/>
          </p:nvPr>
        </p:nvSpPr>
        <p:spPr>
          <a:xfrm>
            <a:off x="457200" y="19050"/>
            <a:ext cx="8229600" cy="1143000"/>
          </a:xfrm>
        </p:spPr>
        <p:txBody>
          <a:bodyPr/>
          <a:lstStyle/>
          <a:p>
            <a:pPr eaLnBrk="1" hangingPunct="1"/>
            <a:r>
              <a:rPr lang="en-US" altLang="zh-CN">
                <a:latin typeface="楷体" panose="02010609060101010101" pitchFamily="49" charset="-122"/>
                <a:ea typeface="楷体" panose="02010609060101010101" pitchFamily="49" charset="-122"/>
              </a:rPr>
              <a:t>9.4</a:t>
            </a:r>
            <a:r>
              <a:rPr lang="zh-CN" altLang="en-US">
                <a:latin typeface="楷体" panose="02010609060101010101" pitchFamily="49" charset="-122"/>
                <a:ea typeface="楷体" panose="02010609060101010101" pitchFamily="49" charset="-122"/>
              </a:rPr>
              <a:t>、</a:t>
            </a:r>
            <a:r>
              <a:rPr lang="en-US" altLang="zh-CN">
                <a:latin typeface="楷体" panose="02010609060101010101" pitchFamily="49" charset="-122"/>
                <a:ea typeface="楷体" panose="02010609060101010101" pitchFamily="49" charset="-122"/>
              </a:rPr>
              <a:t>Linux</a:t>
            </a:r>
            <a:r>
              <a:rPr lang="zh-CN" altLang="en-US">
                <a:latin typeface="楷体" panose="02010609060101010101" pitchFamily="49" charset="-122"/>
                <a:ea typeface="楷体" panose="02010609060101010101" pitchFamily="49" charset="-122"/>
              </a:rPr>
              <a:t>基本访问控制机制</a:t>
            </a:r>
          </a:p>
        </p:txBody>
      </p:sp>
      <p:sp>
        <p:nvSpPr>
          <p:cNvPr id="128002" name="内容占位符 2">
            <a:extLst>
              <a:ext uri="{FF2B5EF4-FFF2-40B4-BE49-F238E27FC236}">
                <a16:creationId xmlns:a16="http://schemas.microsoft.com/office/drawing/2014/main" id="{65F84A50-E2E3-CB1C-8CC7-E365B1937D86}"/>
              </a:ext>
            </a:extLst>
          </p:cNvPr>
          <p:cNvSpPr>
            <a:spLocks noGrp="1" noChangeArrowheads="1"/>
          </p:cNvSpPr>
          <p:nvPr>
            <p:ph idx="1"/>
          </p:nvPr>
        </p:nvSpPr>
        <p:spPr>
          <a:xfrm>
            <a:off x="457200" y="1417638"/>
            <a:ext cx="8229600" cy="4525962"/>
          </a:xfrm>
        </p:spPr>
        <p:txBody>
          <a:bodyPr/>
          <a:lstStyle/>
          <a:p>
            <a:r>
              <a:rPr kumimoji="0" lang="en-US" altLang="zh-CN" b="1"/>
              <a:t>LINUX</a:t>
            </a:r>
            <a:r>
              <a:rPr kumimoji="0" lang="zh-CN" altLang="en-US" b="1"/>
              <a:t>基本访问控制机制</a:t>
            </a:r>
            <a:endParaRPr kumimoji="0" lang="en-US" altLang="zh-CN" b="1"/>
          </a:p>
          <a:p>
            <a:pPr lvl="1"/>
            <a:r>
              <a:rPr kumimoji="0" lang="zh-CN" altLang="en-US"/>
              <a:t>自主访问控制</a:t>
            </a:r>
            <a:endParaRPr kumimoji="0" lang="en-US" altLang="zh-CN"/>
          </a:p>
          <a:p>
            <a:pPr lvl="1"/>
            <a:r>
              <a:rPr kumimoji="0" lang="zh-CN" altLang="en-US"/>
              <a:t>用户组体现了一点角色的概念</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a:extLst>
              <a:ext uri="{FF2B5EF4-FFF2-40B4-BE49-F238E27FC236}">
                <a16:creationId xmlns:a16="http://schemas.microsoft.com/office/drawing/2014/main" id="{62672761-4C4E-221E-635D-D49543BD1481}"/>
              </a:ext>
            </a:extLst>
          </p:cNvPr>
          <p:cNvSpPr>
            <a:spLocks noGrp="1" noChangeArrowheads="1"/>
          </p:cNvSpPr>
          <p:nvPr>
            <p:ph type="title"/>
          </p:nvPr>
        </p:nvSpPr>
        <p:spPr>
          <a:xfrm>
            <a:off x="457200" y="19050"/>
            <a:ext cx="8229600" cy="1143000"/>
          </a:xfrm>
        </p:spPr>
        <p:txBody>
          <a:bodyPr/>
          <a:lstStyle/>
          <a:p>
            <a:pPr eaLnBrk="1" hangingPunct="1"/>
            <a:r>
              <a:rPr lang="en-US" altLang="zh-CN">
                <a:latin typeface="楷体" panose="02010609060101010101" pitchFamily="49" charset="-122"/>
                <a:ea typeface="楷体" panose="02010609060101010101" pitchFamily="49" charset="-122"/>
              </a:rPr>
              <a:t>Linux</a:t>
            </a:r>
            <a:r>
              <a:rPr lang="zh-CN" altLang="en-US">
                <a:latin typeface="楷体" panose="02010609060101010101" pitchFamily="49" charset="-122"/>
                <a:ea typeface="楷体" panose="02010609060101010101" pitchFamily="49" charset="-122"/>
              </a:rPr>
              <a:t>基本访问控制机制</a:t>
            </a:r>
          </a:p>
        </p:txBody>
      </p:sp>
      <p:sp>
        <p:nvSpPr>
          <p:cNvPr id="129026" name="内容占位符 2">
            <a:extLst>
              <a:ext uri="{FF2B5EF4-FFF2-40B4-BE49-F238E27FC236}">
                <a16:creationId xmlns:a16="http://schemas.microsoft.com/office/drawing/2014/main" id="{DC7FF9E5-1CCA-7532-F668-7B278B61660D}"/>
              </a:ext>
            </a:extLst>
          </p:cNvPr>
          <p:cNvSpPr>
            <a:spLocks noGrp="1" noChangeArrowheads="1"/>
          </p:cNvSpPr>
          <p:nvPr>
            <p:ph idx="1"/>
          </p:nvPr>
        </p:nvSpPr>
        <p:spPr>
          <a:xfrm>
            <a:off x="457200" y="1417638"/>
            <a:ext cx="8229600" cy="4449762"/>
          </a:xfrm>
        </p:spPr>
        <p:txBody>
          <a:bodyPr/>
          <a:lstStyle/>
          <a:p>
            <a:r>
              <a:rPr kumimoji="0" lang="en-US" altLang="zh-CN" b="1"/>
              <a:t>LINUX</a:t>
            </a:r>
            <a:r>
              <a:rPr kumimoji="0" lang="zh-CN" altLang="en-US" b="1"/>
              <a:t>基本访问控制机制</a:t>
            </a:r>
            <a:endParaRPr kumimoji="0" lang="en-US" altLang="zh-CN" b="1"/>
          </a:p>
          <a:p>
            <a:pPr lvl="1"/>
            <a:r>
              <a:rPr kumimoji="0" lang="zh-CN" altLang="en-US"/>
              <a:t>用户和组</a:t>
            </a:r>
            <a:endParaRPr kumimoji="0" lang="en-US" altLang="zh-CN"/>
          </a:p>
          <a:p>
            <a:pPr lvl="2"/>
            <a:r>
              <a:rPr kumimoji="0" lang="en-US" altLang="zh-CN"/>
              <a:t>/etc/passwd      /etc/gpasswd</a:t>
            </a:r>
          </a:p>
          <a:p>
            <a:pPr lvl="2"/>
            <a:r>
              <a:rPr kumimoji="0" lang="en-US" altLang="zh-CN"/>
              <a:t>/etc/shadow    /etc/shadow</a:t>
            </a:r>
          </a:p>
          <a:p>
            <a:pPr lvl="1"/>
            <a:r>
              <a:rPr kumimoji="0" lang="zh-CN" altLang="en-US"/>
              <a:t>文件权限</a:t>
            </a:r>
            <a:endParaRPr kumimoji="0" lang="en-US" altLang="zh-CN"/>
          </a:p>
          <a:p>
            <a:pPr lvl="2"/>
            <a:r>
              <a:rPr kumimoji="0" lang="zh-CN" altLang="en-US"/>
              <a:t>属主 、属组、其他人</a:t>
            </a:r>
            <a:endParaRPr kumimoji="0" lang="en-US" altLang="zh-CN"/>
          </a:p>
          <a:p>
            <a:pPr lvl="2"/>
            <a:r>
              <a:rPr kumimoji="0" lang="zh-CN" altLang="en-US"/>
              <a:t>读、写、执行</a:t>
            </a:r>
            <a:endParaRPr kumimoji="0" lang="en-US" altLang="zh-CN"/>
          </a:p>
          <a:p>
            <a:pPr lvl="2"/>
            <a:r>
              <a:rPr kumimoji="0" lang="zh-CN" altLang="en-US"/>
              <a:t>两种表示形式：</a:t>
            </a:r>
            <a:endParaRPr kumimoji="0" lang="en-US" altLang="zh-CN"/>
          </a:p>
          <a:p>
            <a:pPr lvl="3"/>
            <a:r>
              <a:rPr kumimoji="0" lang="zh-CN" altLang="en-US"/>
              <a:t>数字     </a:t>
            </a:r>
            <a:r>
              <a:rPr kumimoji="0" lang="en-US" altLang="zh-CN"/>
              <a:t>0-7</a:t>
            </a:r>
          </a:p>
          <a:p>
            <a:pPr lvl="3"/>
            <a:r>
              <a:rPr kumimoji="0" lang="zh-CN" altLang="en-US"/>
              <a:t>字母    </a:t>
            </a:r>
            <a:r>
              <a:rPr kumimoji="0" lang="en-US" altLang="zh-CN"/>
              <a:t>rwx</a:t>
            </a:r>
          </a:p>
          <a:p>
            <a:pPr lvl="3">
              <a:buFont typeface="Arial" panose="020B0604020202020204" pitchFamily="34" charset="0"/>
              <a:buNone/>
            </a:pPr>
            <a:br>
              <a:rPr kumimoji="0" lang="en-US" altLang="zh-CN"/>
            </a:br>
            <a:endParaRPr kumimoji="0"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49" name="内容占位符 4">
            <a:extLst>
              <a:ext uri="{FF2B5EF4-FFF2-40B4-BE49-F238E27FC236}">
                <a16:creationId xmlns:a16="http://schemas.microsoft.com/office/drawing/2014/main" id="{BCD714C8-18A3-43FE-2040-7C112340B0DF}"/>
              </a:ext>
            </a:extLst>
          </p:cNvPr>
          <p:cNvSpPr>
            <a:spLocks noGrp="1" noChangeArrowheads="1"/>
          </p:cNvSpPr>
          <p:nvPr>
            <p:ph idx="1"/>
          </p:nvPr>
        </p:nvSpPr>
        <p:spPr>
          <a:xfrm>
            <a:off x="214313" y="1357313"/>
            <a:ext cx="8658225" cy="4786312"/>
          </a:xfrm>
        </p:spPr>
        <p:txBody>
          <a:bodyPr/>
          <a:lstStyle/>
          <a:p>
            <a:r>
              <a:rPr kumimoji="0" lang="en-US" altLang="zh-CN"/>
              <a:t>Umask  </a:t>
            </a:r>
            <a:r>
              <a:rPr kumimoji="0" lang="zh-CN" altLang="en-US"/>
              <a:t>掩码</a:t>
            </a:r>
            <a:r>
              <a:rPr kumimoji="0" lang="en-US" altLang="zh-CN"/>
              <a:t> </a:t>
            </a:r>
          </a:p>
          <a:p>
            <a:pPr lvl="1">
              <a:buFont typeface="Wingdings" pitchFamily="2" charset="2"/>
              <a:buChar char="Ø"/>
            </a:pPr>
            <a:r>
              <a:rPr kumimoji="0" lang="zh-CN" altLang="en-US"/>
              <a:t>设置用户创建目录和文件时的默认权限</a:t>
            </a:r>
            <a:endParaRPr kumimoji="0" lang="en-US" altLang="zh-CN"/>
          </a:p>
          <a:p>
            <a:pPr lvl="1"/>
            <a:r>
              <a:rPr kumimoji="0" lang="zh-CN" altLang="en-US"/>
              <a:t>例：</a:t>
            </a:r>
            <a:r>
              <a:rPr kumimoji="0" lang="en-US" altLang="zh-CN"/>
              <a:t>umask 022</a:t>
            </a:r>
          </a:p>
          <a:p>
            <a:pPr lvl="1"/>
            <a:r>
              <a:rPr kumimoji="0" lang="zh-CN" altLang="en-US"/>
              <a:t>由于在</a:t>
            </a:r>
            <a:r>
              <a:rPr kumimoji="0" lang="en-US" altLang="zh-CN"/>
              <a:t>umask</a:t>
            </a:r>
            <a:r>
              <a:rPr kumimoji="0" lang="zh-CN" altLang="en-US"/>
              <a:t>中所指定的权限是要从文件中删除的，所以，如果该文件原来的初始化权限是</a:t>
            </a:r>
            <a:r>
              <a:rPr kumimoji="0" lang="en-US" altLang="zh-CN"/>
              <a:t>777</a:t>
            </a:r>
            <a:r>
              <a:rPr kumimoji="0" lang="zh-CN" altLang="en-US"/>
              <a:t>，那么执行命令</a:t>
            </a:r>
            <a:r>
              <a:rPr kumimoji="0" lang="en-US" altLang="zh-CN"/>
              <a:t>umask 022</a:t>
            </a:r>
            <a:r>
              <a:rPr kumimoji="0" lang="zh-CN" altLang="en-US"/>
              <a:t>以后，该文件的权限将变为</a:t>
            </a:r>
            <a:r>
              <a:rPr kumimoji="0" lang="en-US" altLang="zh-CN"/>
              <a:t>755</a:t>
            </a:r>
            <a:r>
              <a:rPr kumimoji="0" lang="zh-CN" altLang="en-US"/>
              <a:t>：如果该文件原来的初始化权限是</a:t>
            </a:r>
            <a:r>
              <a:rPr kumimoji="0" lang="en-US" altLang="zh-CN"/>
              <a:t>666</a:t>
            </a:r>
            <a:r>
              <a:rPr kumimoji="0" lang="zh-CN" altLang="en-US"/>
              <a:t>，那么该文件的权限将变为</a:t>
            </a:r>
            <a:r>
              <a:rPr kumimoji="0" lang="en-US" altLang="zh-CN"/>
              <a:t>644</a:t>
            </a:r>
            <a:r>
              <a:rPr kumimoji="0" lang="zh-CN" altLang="en-US"/>
              <a:t>。</a:t>
            </a:r>
            <a:endParaRPr kumimoji="0" lang="en-US" altLang="zh-CN"/>
          </a:p>
          <a:p>
            <a:pPr lvl="2">
              <a:buFont typeface="Wingdings" pitchFamily="2" charset="2"/>
              <a:buNone/>
            </a:pPr>
            <a:endParaRPr kumimoji="0" lang="en-US" altLang="zh-CN"/>
          </a:p>
          <a:p>
            <a:pPr>
              <a:buFont typeface="Arial" panose="020B0604020202020204" pitchFamily="34" charset="0"/>
              <a:buNone/>
            </a:pPr>
            <a:endParaRPr kumimoji="0" lang="en-US" altLang="zh-CN"/>
          </a:p>
          <a:p>
            <a:pPr>
              <a:buFont typeface="Arial" panose="020B0604020202020204" pitchFamily="34" charset="0"/>
              <a:buNone/>
            </a:pPr>
            <a:endParaRPr kumimoji="0" lang="en-US" altLang="zh-CN"/>
          </a:p>
          <a:p>
            <a:endParaRPr kumimoji="0" lang="en-US" altLang="zh-CN"/>
          </a:p>
          <a:p>
            <a:endParaRPr kumimoji="0" lang="zh-CN" altLang="en-US"/>
          </a:p>
        </p:txBody>
      </p:sp>
      <p:sp>
        <p:nvSpPr>
          <p:cNvPr id="130050" name="标题 1">
            <a:extLst>
              <a:ext uri="{FF2B5EF4-FFF2-40B4-BE49-F238E27FC236}">
                <a16:creationId xmlns:a16="http://schemas.microsoft.com/office/drawing/2014/main" id="{C4BDB20F-86CF-5084-98DB-0A8B2404CA95}"/>
              </a:ext>
            </a:extLst>
          </p:cNvPr>
          <p:cNvSpPr>
            <a:spLocks noGrp="1" noChangeArrowheads="1"/>
          </p:cNvSpPr>
          <p:nvPr>
            <p:ph type="title"/>
          </p:nvPr>
        </p:nvSpPr>
        <p:spPr>
          <a:xfrm>
            <a:off x="457200" y="19050"/>
            <a:ext cx="8229600" cy="1143000"/>
          </a:xfrm>
        </p:spPr>
        <p:txBody>
          <a:bodyPr/>
          <a:lstStyle/>
          <a:p>
            <a:pPr eaLnBrk="1" hangingPunct="1"/>
            <a:r>
              <a:rPr lang="en-US" altLang="zh-CN">
                <a:latin typeface="楷体" panose="02010609060101010101" pitchFamily="49" charset="-122"/>
                <a:ea typeface="楷体" panose="02010609060101010101" pitchFamily="49" charset="-122"/>
              </a:rPr>
              <a:t>Linux</a:t>
            </a:r>
            <a:r>
              <a:rPr lang="zh-CN" altLang="en-US">
                <a:latin typeface="楷体" panose="02010609060101010101" pitchFamily="49" charset="-122"/>
                <a:ea typeface="楷体" panose="02010609060101010101" pitchFamily="49" charset="-122"/>
              </a:rPr>
              <a:t>基本访问控制机制</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7" name="内容占位符 4">
            <a:extLst>
              <a:ext uri="{FF2B5EF4-FFF2-40B4-BE49-F238E27FC236}">
                <a16:creationId xmlns:a16="http://schemas.microsoft.com/office/drawing/2014/main" id="{9637D1F0-C38E-1EF3-74AC-B413BC2FF532}"/>
              </a:ext>
            </a:extLst>
          </p:cNvPr>
          <p:cNvSpPr>
            <a:spLocks noGrp="1" noChangeArrowheads="1"/>
          </p:cNvSpPr>
          <p:nvPr>
            <p:ph idx="1"/>
          </p:nvPr>
        </p:nvSpPr>
        <p:spPr>
          <a:xfrm>
            <a:off x="214313" y="1357313"/>
            <a:ext cx="8658225" cy="5072062"/>
          </a:xfrm>
        </p:spPr>
        <p:txBody>
          <a:bodyPr/>
          <a:lstStyle/>
          <a:p>
            <a:pPr>
              <a:lnSpc>
                <a:spcPct val="90000"/>
              </a:lnSpc>
            </a:pPr>
            <a:r>
              <a:rPr kumimoji="0" lang="en-US" altLang="zh-CN" sz="2600"/>
              <a:t>SUID/SGID</a:t>
            </a:r>
            <a:endParaRPr kumimoji="0" lang="zh-CN" altLang="en-US" sz="2600"/>
          </a:p>
          <a:p>
            <a:pPr lvl="1">
              <a:lnSpc>
                <a:spcPct val="90000"/>
              </a:lnSpc>
            </a:pPr>
            <a:r>
              <a:rPr kumimoji="0" lang="zh-CN" altLang="en-US"/>
              <a:t>一个可执行文件在执行时，</a:t>
            </a:r>
            <a:r>
              <a:rPr kumimoji="0" lang="en-US" altLang="zh-CN"/>
              <a:t>linux</a:t>
            </a:r>
            <a:r>
              <a:rPr kumimoji="0" lang="zh-CN" altLang="en-US"/>
              <a:t>的内核是根据该进程的运行用户的（有效）</a:t>
            </a:r>
            <a:r>
              <a:rPr kumimoji="0" lang="en-US" altLang="zh-CN"/>
              <a:t>ID</a:t>
            </a:r>
            <a:r>
              <a:rPr kumimoji="0" lang="zh-CN" altLang="en-US"/>
              <a:t>，包括</a:t>
            </a:r>
            <a:r>
              <a:rPr kumimoji="0" lang="en-US" altLang="zh-CN"/>
              <a:t>user id</a:t>
            </a:r>
            <a:r>
              <a:rPr kumimoji="0" lang="zh-CN" altLang="en-US"/>
              <a:t>和</a:t>
            </a:r>
            <a:r>
              <a:rPr kumimoji="0" lang="en-US" altLang="zh-CN"/>
              <a:t>group id</a:t>
            </a:r>
            <a:r>
              <a:rPr kumimoji="0" lang="zh-CN" altLang="en-US"/>
              <a:t>，来决定进程对资源的访问权限。</a:t>
            </a:r>
            <a:endParaRPr kumimoji="0" lang="en-US" altLang="zh-CN"/>
          </a:p>
          <a:p>
            <a:pPr lvl="1">
              <a:lnSpc>
                <a:spcPct val="90000"/>
              </a:lnSpc>
            </a:pPr>
            <a:r>
              <a:rPr kumimoji="0" lang="en-US" altLang="zh-CN"/>
              <a:t>SUID/SGID</a:t>
            </a:r>
            <a:r>
              <a:rPr kumimoji="0" lang="zh-CN" altLang="en-US"/>
              <a:t>可以使文件在执行时具有文件所有者或属组的权限</a:t>
            </a:r>
          </a:p>
          <a:p>
            <a:pPr lvl="1">
              <a:lnSpc>
                <a:spcPct val="90000"/>
              </a:lnSpc>
            </a:pPr>
            <a:r>
              <a:rPr kumimoji="0" lang="zh-CN" altLang="en-US"/>
              <a:t>也可通过函数调用 </a:t>
            </a:r>
            <a:r>
              <a:rPr kumimoji="0" lang="en-US" altLang="zh-CN"/>
              <a:t>Setuid()</a:t>
            </a:r>
            <a:r>
              <a:rPr kumimoji="0" lang="zh-CN" altLang="en-US"/>
              <a:t>、</a:t>
            </a:r>
            <a:r>
              <a:rPr kumimoji="0" lang="en-US" altLang="zh-CN"/>
              <a:t>setgid()</a:t>
            </a:r>
            <a:r>
              <a:rPr kumimoji="0" lang="zh-CN" altLang="en-US"/>
              <a:t>来设置</a:t>
            </a:r>
            <a:r>
              <a:rPr kumimoji="0" lang="en-US" altLang="zh-CN"/>
              <a:t>S</a:t>
            </a:r>
            <a:r>
              <a:rPr kumimoji="0" lang="zh-CN" altLang="en-US"/>
              <a:t>位。</a:t>
            </a:r>
            <a:endParaRPr kumimoji="0" lang="en-US" altLang="zh-CN"/>
          </a:p>
          <a:p>
            <a:pPr lvl="1">
              <a:lnSpc>
                <a:spcPct val="90000"/>
              </a:lnSpc>
            </a:pPr>
            <a:r>
              <a:rPr kumimoji="0" lang="en-US" altLang="zh-CN"/>
              <a:t>SUID/SGID</a:t>
            </a:r>
            <a:r>
              <a:rPr kumimoji="0" lang="zh-CN" altLang="en-US"/>
              <a:t>往往是入侵的基础</a:t>
            </a:r>
            <a:endParaRPr kumimoji="0" lang="en-US" altLang="zh-CN"/>
          </a:p>
          <a:p>
            <a:pPr lvl="1">
              <a:lnSpc>
                <a:spcPct val="90000"/>
              </a:lnSpc>
            </a:pPr>
            <a:endParaRPr kumimoji="0" lang="en-US" altLang="zh-CN" sz="2400"/>
          </a:p>
          <a:p>
            <a:pPr lvl="1">
              <a:buFont typeface="Verdana" panose="020B0604030504040204" pitchFamily="34" charset="0"/>
              <a:buNone/>
            </a:pPr>
            <a:r>
              <a:rPr kumimoji="0" lang="en-US" altLang="zh-CN" sz="2400"/>
              <a:t>          </a:t>
            </a:r>
            <a:endParaRPr kumimoji="0" lang="en-US" altLang="zh-CN" sz="2200"/>
          </a:p>
          <a:p>
            <a:pPr lvl="1">
              <a:lnSpc>
                <a:spcPct val="90000"/>
              </a:lnSpc>
              <a:buFont typeface="Arial" panose="020B0604020202020204" pitchFamily="34" charset="0"/>
              <a:buNone/>
            </a:pPr>
            <a:endParaRPr kumimoji="0" lang="en-US" altLang="zh-CN" sz="2200"/>
          </a:p>
          <a:p>
            <a:pPr lvl="1">
              <a:lnSpc>
                <a:spcPct val="90000"/>
              </a:lnSpc>
            </a:pPr>
            <a:endParaRPr kumimoji="0" lang="zh-CN" altLang="en-US" sz="2200"/>
          </a:p>
          <a:p>
            <a:pPr lvl="2">
              <a:buFont typeface="Wingdings" pitchFamily="2" charset="2"/>
              <a:buNone/>
            </a:pPr>
            <a:endParaRPr kumimoji="0" lang="en-US" altLang="zh-CN"/>
          </a:p>
          <a:p>
            <a:pPr>
              <a:buFont typeface="Arial" panose="020B0604020202020204" pitchFamily="34" charset="0"/>
              <a:buNone/>
            </a:pPr>
            <a:endParaRPr kumimoji="0" lang="en-US" altLang="zh-CN"/>
          </a:p>
          <a:p>
            <a:pPr>
              <a:buFont typeface="Arial" panose="020B0604020202020204" pitchFamily="34" charset="0"/>
              <a:buNone/>
            </a:pPr>
            <a:endParaRPr kumimoji="0" lang="en-US" altLang="zh-CN"/>
          </a:p>
          <a:p>
            <a:endParaRPr kumimoji="0" lang="en-US" altLang="zh-CN"/>
          </a:p>
          <a:p>
            <a:endParaRPr kumimoji="0" lang="zh-CN" altLang="en-US"/>
          </a:p>
        </p:txBody>
      </p:sp>
      <p:sp>
        <p:nvSpPr>
          <p:cNvPr id="132098" name="标题 1">
            <a:extLst>
              <a:ext uri="{FF2B5EF4-FFF2-40B4-BE49-F238E27FC236}">
                <a16:creationId xmlns:a16="http://schemas.microsoft.com/office/drawing/2014/main" id="{8EAB0EEB-6F7D-FEC5-C159-8E07D30C4EEC}"/>
              </a:ext>
            </a:extLst>
          </p:cNvPr>
          <p:cNvSpPr>
            <a:spLocks noGrp="1" noChangeArrowheads="1"/>
          </p:cNvSpPr>
          <p:nvPr>
            <p:ph type="title"/>
          </p:nvPr>
        </p:nvSpPr>
        <p:spPr>
          <a:xfrm>
            <a:off x="457200" y="19050"/>
            <a:ext cx="8229600" cy="1143000"/>
          </a:xfrm>
        </p:spPr>
        <p:txBody>
          <a:bodyPr/>
          <a:lstStyle/>
          <a:p>
            <a:pPr eaLnBrk="1" hangingPunct="1"/>
            <a:r>
              <a:rPr lang="en-US" altLang="zh-CN">
                <a:latin typeface="楷体" panose="02010609060101010101" pitchFamily="49" charset="-122"/>
                <a:ea typeface="楷体" panose="02010609060101010101" pitchFamily="49" charset="-122"/>
              </a:rPr>
              <a:t>Linux</a:t>
            </a:r>
            <a:r>
              <a:rPr lang="zh-CN" altLang="en-US">
                <a:latin typeface="楷体" panose="02010609060101010101" pitchFamily="49" charset="-122"/>
                <a:ea typeface="楷体" panose="02010609060101010101" pitchFamily="49" charset="-122"/>
              </a:rPr>
              <a:t>基本访问控制机制</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内容占位符 2">
            <a:extLst>
              <a:ext uri="{FF2B5EF4-FFF2-40B4-BE49-F238E27FC236}">
                <a16:creationId xmlns:a16="http://schemas.microsoft.com/office/drawing/2014/main" id="{9F0A9D58-44B6-1B3D-44AE-ED4CB1D6253B}"/>
              </a:ext>
            </a:extLst>
          </p:cNvPr>
          <p:cNvSpPr>
            <a:spLocks noGrp="1" noChangeArrowheads="1"/>
          </p:cNvSpPr>
          <p:nvPr>
            <p:ph idx="1"/>
          </p:nvPr>
        </p:nvSpPr>
        <p:spPr>
          <a:xfrm>
            <a:off x="457200" y="1417638"/>
            <a:ext cx="8229600" cy="4525962"/>
          </a:xfrm>
        </p:spPr>
        <p:txBody>
          <a:bodyPr/>
          <a:lstStyle/>
          <a:p>
            <a:r>
              <a:rPr kumimoji="0" lang="en-US" altLang="zh-CN"/>
              <a:t>SUID/SGID</a:t>
            </a:r>
          </a:p>
          <a:p>
            <a:pPr lvl="1">
              <a:buFont typeface="Verdana" panose="020B0604030504040204" pitchFamily="34" charset="0"/>
              <a:buNone/>
            </a:pPr>
            <a:r>
              <a:rPr kumimoji="0" lang="en-US" altLang="zh-CN"/>
              <a:t>(1)</a:t>
            </a:r>
            <a:r>
              <a:rPr kumimoji="0" lang="zh-CN" altLang="en-US"/>
              <a:t>字符设定法</a:t>
            </a:r>
            <a:endParaRPr kumimoji="0" lang="en-US" altLang="zh-CN"/>
          </a:p>
          <a:p>
            <a:pPr lvl="1">
              <a:buFont typeface="Verdana" panose="020B0604030504040204" pitchFamily="34" charset="0"/>
              <a:buNone/>
            </a:pPr>
            <a:r>
              <a:rPr kumimoji="0" lang="en-US" altLang="zh-CN"/>
              <a:t>    </a:t>
            </a:r>
            <a:r>
              <a:rPr kumimoji="0" lang="zh-CN" altLang="en-US"/>
              <a:t>例：</a:t>
            </a:r>
            <a:r>
              <a:rPr kumimoji="0" lang="en-US" altLang="zh-CN"/>
              <a:t>chmod u+s test</a:t>
            </a:r>
          </a:p>
          <a:p>
            <a:pPr lvl="1">
              <a:buFont typeface="Verdana" panose="020B0604030504040204" pitchFamily="34" charset="0"/>
              <a:buNone/>
            </a:pPr>
            <a:r>
              <a:rPr kumimoji="0" lang="en-US" altLang="zh-CN"/>
              <a:t>             chomd g+s test</a:t>
            </a:r>
          </a:p>
          <a:p>
            <a:pPr lvl="1">
              <a:buFont typeface="Verdana" panose="020B0604030504040204" pitchFamily="34" charset="0"/>
              <a:buNone/>
            </a:pPr>
            <a:r>
              <a:rPr kumimoji="0" lang="en-US" altLang="zh-CN"/>
              <a:t> (2)</a:t>
            </a:r>
            <a:r>
              <a:rPr kumimoji="0" lang="zh-CN" altLang="en-US"/>
              <a:t>数字设定法</a:t>
            </a:r>
            <a:endParaRPr kumimoji="0" lang="en-US" altLang="zh-CN"/>
          </a:p>
          <a:p>
            <a:pPr lvl="1">
              <a:buFont typeface="Verdana" panose="020B0604030504040204" pitchFamily="34" charset="0"/>
              <a:buNone/>
            </a:pPr>
            <a:r>
              <a:rPr kumimoji="0" lang="en-US" altLang="zh-CN" sz="2400"/>
              <a:t>    </a:t>
            </a:r>
            <a:r>
              <a:rPr kumimoji="0" lang="zh-CN" altLang="en-US" sz="2400"/>
              <a:t>例：</a:t>
            </a:r>
            <a:r>
              <a:rPr kumimoji="0" lang="en-US" altLang="zh-CN" sz="2400"/>
              <a:t>chmod 6755 test</a:t>
            </a:r>
          </a:p>
          <a:p>
            <a:pPr lvl="1">
              <a:buFont typeface="Verdana" panose="020B0604030504040204" pitchFamily="34" charset="0"/>
              <a:buNone/>
            </a:pPr>
            <a:r>
              <a:rPr kumimoji="0" lang="en-US" altLang="zh-CN" sz="2400"/>
              <a:t>    find –perm +6000 –type f exec ls –ld {}  \; &gt;setuid.txt&amp;</a:t>
            </a:r>
          </a:p>
          <a:p>
            <a:pPr>
              <a:buFont typeface="Arial" panose="020B0604020202020204" pitchFamily="34" charset="0"/>
              <a:buNone/>
            </a:pPr>
            <a:endParaRPr kumimoji="0" lang="zh-CN" altLang="en-US"/>
          </a:p>
        </p:txBody>
      </p:sp>
      <p:sp>
        <p:nvSpPr>
          <p:cNvPr id="134146" name="标题 1">
            <a:extLst>
              <a:ext uri="{FF2B5EF4-FFF2-40B4-BE49-F238E27FC236}">
                <a16:creationId xmlns:a16="http://schemas.microsoft.com/office/drawing/2014/main" id="{AE0D798D-57EA-1FD0-E895-F0790B12756A}"/>
              </a:ext>
            </a:extLst>
          </p:cNvPr>
          <p:cNvSpPr>
            <a:spLocks noGrp="1" noChangeArrowheads="1"/>
          </p:cNvSpPr>
          <p:nvPr>
            <p:ph type="title"/>
          </p:nvPr>
        </p:nvSpPr>
        <p:spPr>
          <a:xfrm>
            <a:off x="457200" y="19050"/>
            <a:ext cx="8229600" cy="1143000"/>
          </a:xfrm>
        </p:spPr>
        <p:txBody>
          <a:bodyPr/>
          <a:lstStyle/>
          <a:p>
            <a:pPr eaLnBrk="1" hangingPunct="1"/>
            <a:r>
              <a:rPr lang="en-US" altLang="zh-CN">
                <a:latin typeface="楷体" panose="02010609060101010101" pitchFamily="49" charset="-122"/>
                <a:ea typeface="楷体" panose="02010609060101010101" pitchFamily="49" charset="-122"/>
              </a:rPr>
              <a:t>Linux</a:t>
            </a:r>
            <a:r>
              <a:rPr lang="zh-CN" altLang="en-US">
                <a:latin typeface="楷体" panose="02010609060101010101" pitchFamily="49" charset="-122"/>
                <a:ea typeface="楷体" panose="02010609060101010101" pitchFamily="49" charset="-122"/>
              </a:rPr>
              <a:t>基本访问控制机制</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内容占位符 2">
            <a:extLst>
              <a:ext uri="{FF2B5EF4-FFF2-40B4-BE49-F238E27FC236}">
                <a16:creationId xmlns:a16="http://schemas.microsoft.com/office/drawing/2014/main" id="{FA29C2A3-72D4-1E29-7ABD-F94046BA0440}"/>
              </a:ext>
            </a:extLst>
          </p:cNvPr>
          <p:cNvSpPr>
            <a:spLocks noGrp="1" noChangeArrowheads="1"/>
          </p:cNvSpPr>
          <p:nvPr>
            <p:ph idx="1"/>
          </p:nvPr>
        </p:nvSpPr>
        <p:spPr>
          <a:xfrm>
            <a:off x="457200" y="1417638"/>
            <a:ext cx="8229600" cy="4525962"/>
          </a:xfrm>
        </p:spPr>
        <p:txBody>
          <a:bodyPr/>
          <a:lstStyle/>
          <a:p>
            <a:r>
              <a:rPr kumimoji="0" lang="en-US" altLang="zh-CN"/>
              <a:t>SUID</a:t>
            </a:r>
            <a:r>
              <a:rPr kumimoji="0" lang="zh-CN" altLang="en-US"/>
              <a:t>实例  </a:t>
            </a:r>
            <a:endParaRPr kumimoji="0" lang="en-US" altLang="zh-CN"/>
          </a:p>
          <a:p>
            <a:pPr>
              <a:buFont typeface="Arial" panose="020B0604020202020204" pitchFamily="34" charset="0"/>
              <a:buNone/>
            </a:pPr>
            <a:r>
              <a:rPr kumimoji="0" lang="en-US" altLang="zh-CN"/>
              <a:t>   -/usr/bin/passwd </a:t>
            </a:r>
            <a:r>
              <a:rPr kumimoji="0" lang="zh-CN" altLang="en-US"/>
              <a:t>程序，通过</a:t>
            </a:r>
            <a:r>
              <a:rPr kumimoji="0" lang="en-US" altLang="zh-CN"/>
              <a:t>S</a:t>
            </a:r>
            <a:r>
              <a:rPr kumimoji="0" lang="zh-CN" altLang="en-US"/>
              <a:t>位实现非</a:t>
            </a:r>
            <a:r>
              <a:rPr kumimoji="0" lang="en-US" altLang="zh-CN"/>
              <a:t>ROOT</a:t>
            </a:r>
            <a:r>
              <a:rPr kumimoji="0" lang="zh-CN" altLang="en-US"/>
              <a:t>用户修改密码的功能。 </a:t>
            </a:r>
            <a:endParaRPr kumimoji="0" lang="en-US" altLang="zh-CN"/>
          </a:p>
          <a:p>
            <a:pPr>
              <a:buFont typeface="Arial" panose="020B0604020202020204" pitchFamily="34" charset="0"/>
              <a:buNone/>
            </a:pPr>
            <a:r>
              <a:rPr kumimoji="0" lang="en-US" altLang="zh-CN"/>
              <a:t>  -</a:t>
            </a:r>
            <a:r>
              <a:rPr kumimoji="0" lang="zh-CN" altLang="en-US"/>
              <a:t>提权到</a:t>
            </a:r>
            <a:r>
              <a:rPr kumimoji="0" lang="en-US" altLang="zh-CN"/>
              <a:t>Root</a:t>
            </a:r>
          </a:p>
          <a:p>
            <a:pPr lvl="1">
              <a:buFont typeface="Verdana" panose="020B0604030504040204" pitchFamily="34" charset="0"/>
              <a:buNone/>
            </a:pPr>
            <a:endParaRPr kumimoji="0" lang="en-US" altLang="zh-CN" sz="2400"/>
          </a:p>
          <a:p>
            <a:pPr>
              <a:buFont typeface="Arial" panose="020B0604020202020204" pitchFamily="34" charset="0"/>
              <a:buNone/>
            </a:pPr>
            <a:endParaRPr kumimoji="0" lang="zh-CN" altLang="en-US"/>
          </a:p>
        </p:txBody>
      </p:sp>
      <p:sp>
        <p:nvSpPr>
          <p:cNvPr id="136194" name="标题 1">
            <a:extLst>
              <a:ext uri="{FF2B5EF4-FFF2-40B4-BE49-F238E27FC236}">
                <a16:creationId xmlns:a16="http://schemas.microsoft.com/office/drawing/2014/main" id="{161EAD1C-4786-8827-BCE1-F75B2AF15410}"/>
              </a:ext>
            </a:extLst>
          </p:cNvPr>
          <p:cNvSpPr>
            <a:spLocks noGrp="1" noChangeArrowheads="1"/>
          </p:cNvSpPr>
          <p:nvPr>
            <p:ph type="title"/>
          </p:nvPr>
        </p:nvSpPr>
        <p:spPr>
          <a:xfrm>
            <a:off x="457200" y="19050"/>
            <a:ext cx="8229600" cy="1143000"/>
          </a:xfrm>
        </p:spPr>
        <p:txBody>
          <a:bodyPr/>
          <a:lstStyle/>
          <a:p>
            <a:pPr eaLnBrk="1" hangingPunct="1"/>
            <a:r>
              <a:rPr lang="en-US" altLang="zh-CN">
                <a:latin typeface="楷体" panose="02010609060101010101" pitchFamily="49" charset="-122"/>
                <a:ea typeface="楷体" panose="02010609060101010101" pitchFamily="49" charset="-122"/>
              </a:rPr>
              <a:t>Linux</a:t>
            </a:r>
            <a:r>
              <a:rPr lang="zh-CN" altLang="en-US">
                <a:latin typeface="楷体" panose="02010609060101010101" pitchFamily="49" charset="-122"/>
                <a:ea typeface="楷体" panose="02010609060101010101" pitchFamily="49" charset="-122"/>
              </a:rPr>
              <a:t>基本访问控制机制</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内容占位符 2">
            <a:extLst>
              <a:ext uri="{FF2B5EF4-FFF2-40B4-BE49-F238E27FC236}">
                <a16:creationId xmlns:a16="http://schemas.microsoft.com/office/drawing/2014/main" id="{5AB9BF45-09FC-7229-5224-FEA4B3BB5A43}"/>
              </a:ext>
            </a:extLst>
          </p:cNvPr>
          <p:cNvSpPr>
            <a:spLocks noGrp="1" noChangeArrowheads="1"/>
          </p:cNvSpPr>
          <p:nvPr>
            <p:ph idx="1"/>
          </p:nvPr>
        </p:nvSpPr>
        <p:spPr>
          <a:xfrm>
            <a:off x="457200" y="1143000"/>
            <a:ext cx="7924800" cy="5440363"/>
          </a:xfrm>
        </p:spPr>
        <p:txBody>
          <a:bodyPr/>
          <a:lstStyle/>
          <a:p>
            <a:r>
              <a:rPr kumimoji="0" lang="zh-CN" altLang="en-US" b="1"/>
              <a:t>提权到</a:t>
            </a:r>
            <a:r>
              <a:rPr kumimoji="0" lang="en-US" altLang="zh-CN" b="1"/>
              <a:t>root shell</a:t>
            </a:r>
          </a:p>
          <a:p>
            <a:pPr>
              <a:buFont typeface="Arial" panose="020B0604020202020204" pitchFamily="34" charset="0"/>
              <a:buNone/>
            </a:pPr>
            <a:r>
              <a:rPr kumimoji="0" lang="en-US" altLang="zh-CN" sz="2800"/>
              <a:t>#include &lt;stdio.h&gt; </a:t>
            </a:r>
          </a:p>
          <a:p>
            <a:pPr>
              <a:buFont typeface="Arial" panose="020B0604020202020204" pitchFamily="34" charset="0"/>
              <a:buNone/>
            </a:pPr>
            <a:r>
              <a:rPr kumimoji="0" lang="en-US" altLang="zh-CN" sz="2800"/>
              <a:t>#include &lt;stdlib.h&gt; </a:t>
            </a:r>
          </a:p>
          <a:p>
            <a:pPr>
              <a:buFont typeface="Arial" panose="020B0604020202020204" pitchFamily="34" charset="0"/>
              <a:buNone/>
            </a:pPr>
            <a:r>
              <a:rPr kumimoji="0" lang="en-US" altLang="zh-CN" sz="2800"/>
              <a:t>int main(){</a:t>
            </a:r>
          </a:p>
          <a:p>
            <a:pPr>
              <a:buFont typeface="Arial" panose="020B0604020202020204" pitchFamily="34" charset="0"/>
              <a:buNone/>
            </a:pPr>
            <a:r>
              <a:rPr kumimoji="0" lang="en-US" altLang="zh-CN" sz="2800"/>
              <a:t> char *name[2]; </a:t>
            </a:r>
          </a:p>
          <a:p>
            <a:pPr>
              <a:buFont typeface="Arial" panose="020B0604020202020204" pitchFamily="34" charset="0"/>
              <a:buNone/>
            </a:pPr>
            <a:r>
              <a:rPr kumimoji="0" lang="en-US" altLang="zh-CN" sz="2800"/>
              <a:t>name[0]="/bin/sh"; </a:t>
            </a:r>
          </a:p>
          <a:p>
            <a:pPr>
              <a:buFont typeface="Arial" panose="020B0604020202020204" pitchFamily="34" charset="0"/>
              <a:buNone/>
            </a:pPr>
            <a:r>
              <a:rPr kumimoji="0" lang="en-US" altLang="zh-CN" sz="2800"/>
              <a:t>name[1]=0x0; </a:t>
            </a:r>
          </a:p>
          <a:p>
            <a:pPr>
              <a:buFont typeface="Arial" panose="020B0604020202020204" pitchFamily="34" charset="0"/>
              <a:buNone/>
            </a:pPr>
            <a:r>
              <a:rPr kumimoji="0" lang="en-US" altLang="zh-CN" sz="2800"/>
              <a:t>setuid(0); </a:t>
            </a:r>
          </a:p>
          <a:p>
            <a:pPr>
              <a:buFont typeface="Arial" panose="020B0604020202020204" pitchFamily="34" charset="0"/>
              <a:buNone/>
            </a:pPr>
            <a:r>
              <a:rPr kumimoji="0" lang="en-US" altLang="zh-CN" sz="2800"/>
              <a:t>execve(name[0], name, 0x0);</a:t>
            </a:r>
          </a:p>
          <a:p>
            <a:pPr>
              <a:buFont typeface="Arial" panose="020B0604020202020204" pitchFamily="34" charset="0"/>
              <a:buNone/>
            </a:pPr>
            <a:r>
              <a:rPr kumimoji="0" lang="en-US" altLang="zh-CN" sz="2800"/>
              <a:t> exit(0); }</a:t>
            </a:r>
            <a:endParaRPr kumimoji="0" lang="zh-CN" altLang="en-US" sz="2800"/>
          </a:p>
        </p:txBody>
      </p:sp>
      <p:sp>
        <p:nvSpPr>
          <p:cNvPr id="137218" name="标题 1">
            <a:extLst>
              <a:ext uri="{FF2B5EF4-FFF2-40B4-BE49-F238E27FC236}">
                <a16:creationId xmlns:a16="http://schemas.microsoft.com/office/drawing/2014/main" id="{2B3B157D-3C47-318E-95E4-D139B8681E75}"/>
              </a:ext>
            </a:extLst>
          </p:cNvPr>
          <p:cNvSpPr>
            <a:spLocks noGrp="1" noChangeArrowheads="1"/>
          </p:cNvSpPr>
          <p:nvPr>
            <p:ph type="title"/>
          </p:nvPr>
        </p:nvSpPr>
        <p:spPr>
          <a:xfrm>
            <a:off x="457200" y="19050"/>
            <a:ext cx="8229600" cy="1143000"/>
          </a:xfrm>
        </p:spPr>
        <p:txBody>
          <a:bodyPr/>
          <a:lstStyle/>
          <a:p>
            <a:pPr eaLnBrk="1" hangingPunct="1"/>
            <a:r>
              <a:rPr lang="en-US" altLang="zh-CN">
                <a:latin typeface="楷体" panose="02010609060101010101" pitchFamily="49" charset="-122"/>
                <a:ea typeface="楷体" panose="02010609060101010101" pitchFamily="49" charset="-122"/>
              </a:rPr>
              <a:t>Linux</a:t>
            </a:r>
            <a:r>
              <a:rPr lang="zh-CN" altLang="en-US">
                <a:latin typeface="楷体" panose="02010609060101010101" pitchFamily="49" charset="-122"/>
                <a:ea typeface="楷体" panose="02010609060101010101" pitchFamily="49" charset="-122"/>
              </a:rPr>
              <a:t>基本访问控制机制</a:t>
            </a:r>
          </a:p>
        </p:txBody>
      </p:sp>
      <p:sp>
        <p:nvSpPr>
          <p:cNvPr id="6" name="矩形 5">
            <a:extLst>
              <a:ext uri="{FF2B5EF4-FFF2-40B4-BE49-F238E27FC236}">
                <a16:creationId xmlns:a16="http://schemas.microsoft.com/office/drawing/2014/main" id="{0C5BD4EF-5B15-6020-9A4B-D64FD840F56D}"/>
              </a:ext>
            </a:extLst>
          </p:cNvPr>
          <p:cNvSpPr/>
          <p:nvPr/>
        </p:nvSpPr>
        <p:spPr>
          <a:xfrm>
            <a:off x="5334000" y="1905000"/>
            <a:ext cx="29718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a:solidFill>
                  <a:srgbClr val="FFFFFF"/>
                </a:solidFill>
                <a:cs typeface="宋体" charset="0"/>
              </a:rPr>
              <a:t>注意：</a:t>
            </a:r>
            <a:endParaRPr lang="en-US" altLang="zh-CN" sz="2400">
              <a:solidFill>
                <a:srgbClr val="FFFFFF"/>
              </a:solidFill>
              <a:cs typeface="宋体" charset="0"/>
            </a:endParaRPr>
          </a:p>
          <a:p>
            <a:pPr eaLnBrk="1" hangingPunct="1">
              <a:defRPr/>
            </a:pPr>
            <a:r>
              <a:rPr lang="en-US" altLang="zh-CN" sz="2400">
                <a:solidFill>
                  <a:srgbClr val="FFFFFF"/>
                </a:solidFill>
                <a:cs typeface="宋体" charset="0"/>
              </a:rPr>
              <a:t>1</a:t>
            </a:r>
            <a:r>
              <a:rPr lang="zh-CN" altLang="en-US" sz="2400">
                <a:solidFill>
                  <a:srgbClr val="FFFFFF"/>
                </a:solidFill>
                <a:cs typeface="宋体" charset="0"/>
              </a:rPr>
              <a:t>、以非</a:t>
            </a:r>
            <a:r>
              <a:rPr lang="en-US" altLang="zh-CN" sz="2400">
                <a:solidFill>
                  <a:srgbClr val="FFFFFF"/>
                </a:solidFill>
                <a:cs typeface="宋体" charset="0"/>
              </a:rPr>
              <a:t>root</a:t>
            </a:r>
            <a:r>
              <a:rPr lang="zh-CN" altLang="en-US" sz="2400">
                <a:solidFill>
                  <a:srgbClr val="FFFFFF"/>
                </a:solidFill>
                <a:cs typeface="宋体" charset="0"/>
              </a:rPr>
              <a:t>身份建立</a:t>
            </a:r>
            <a:r>
              <a:rPr lang="en-US" altLang="zh-CN" sz="2400">
                <a:solidFill>
                  <a:srgbClr val="FFFFFF"/>
                </a:solidFill>
                <a:cs typeface="宋体" charset="0"/>
              </a:rPr>
              <a:t>shell.c</a:t>
            </a:r>
            <a:r>
              <a:rPr lang="zh-CN" altLang="en-US" sz="2400">
                <a:solidFill>
                  <a:srgbClr val="FFFFFF"/>
                </a:solidFill>
                <a:cs typeface="宋体" charset="0"/>
              </a:rPr>
              <a:t>文件，修改</a:t>
            </a:r>
            <a:r>
              <a:rPr lang="en-US" altLang="zh-CN" sz="2400">
                <a:solidFill>
                  <a:srgbClr val="FFFFFF"/>
                </a:solidFill>
                <a:cs typeface="宋体" charset="0"/>
              </a:rPr>
              <a:t>shell</a:t>
            </a:r>
            <a:r>
              <a:rPr lang="zh-CN" altLang="en-US" sz="2400">
                <a:solidFill>
                  <a:srgbClr val="FFFFFF"/>
                </a:solidFill>
                <a:cs typeface="宋体" charset="0"/>
              </a:rPr>
              <a:t>，使其可执行</a:t>
            </a:r>
            <a:endParaRPr lang="en-US" altLang="zh-CN" sz="2400">
              <a:solidFill>
                <a:srgbClr val="FFFFFF"/>
              </a:solidFill>
              <a:cs typeface="宋体" charset="0"/>
            </a:endParaRPr>
          </a:p>
          <a:p>
            <a:pPr eaLnBrk="1" hangingPunct="1">
              <a:defRPr/>
            </a:pPr>
            <a:r>
              <a:rPr lang="en-US" altLang="zh-CN" sz="2400">
                <a:solidFill>
                  <a:srgbClr val="FFFFFF"/>
                </a:solidFill>
                <a:cs typeface="宋体" charset="0"/>
              </a:rPr>
              <a:t>2</a:t>
            </a:r>
            <a:r>
              <a:rPr lang="zh-CN" altLang="en-US" sz="2400">
                <a:solidFill>
                  <a:srgbClr val="FFFFFF"/>
                </a:solidFill>
                <a:cs typeface="宋体" charset="0"/>
              </a:rPr>
              <a:t>、修改</a:t>
            </a:r>
            <a:r>
              <a:rPr lang="en-US" altLang="zh-CN" sz="2400">
                <a:solidFill>
                  <a:srgbClr val="FFFFFF"/>
                </a:solidFill>
                <a:cs typeface="宋体" charset="0"/>
              </a:rPr>
              <a:t>shell</a:t>
            </a:r>
            <a:r>
              <a:rPr lang="zh-CN" altLang="en-US" sz="2400">
                <a:solidFill>
                  <a:srgbClr val="FFFFFF"/>
                </a:solidFill>
                <a:cs typeface="宋体" charset="0"/>
              </a:rPr>
              <a:t>，使其属主为</a:t>
            </a:r>
            <a:r>
              <a:rPr lang="en-US" altLang="zh-CN" sz="2400">
                <a:solidFill>
                  <a:srgbClr val="FFFFFF"/>
                </a:solidFill>
                <a:cs typeface="宋体" charset="0"/>
              </a:rPr>
              <a:t>root</a:t>
            </a:r>
          </a:p>
          <a:p>
            <a:pPr eaLnBrk="1" hangingPunct="1">
              <a:defRPr/>
            </a:pPr>
            <a:r>
              <a:rPr lang="en-US" altLang="zh-CN" sz="2400">
                <a:solidFill>
                  <a:srgbClr val="FFFFFF"/>
                </a:solidFill>
                <a:cs typeface="宋体" charset="0"/>
              </a:rPr>
              <a:t>3</a:t>
            </a:r>
            <a:r>
              <a:rPr lang="zh-CN" altLang="en-US" sz="2400">
                <a:solidFill>
                  <a:srgbClr val="FFFFFF"/>
                </a:solidFill>
                <a:cs typeface="宋体" charset="0"/>
              </a:rPr>
              <a:t>、添加</a:t>
            </a:r>
            <a:r>
              <a:rPr lang="en-US" altLang="zh-CN" sz="2400">
                <a:solidFill>
                  <a:srgbClr val="FFFFFF"/>
                </a:solidFill>
                <a:cs typeface="宋体" charset="0"/>
              </a:rPr>
              <a:t>S</a:t>
            </a:r>
            <a:r>
              <a:rPr lang="zh-CN" altLang="en-US" sz="2400">
                <a:solidFill>
                  <a:srgbClr val="FFFFFF"/>
                </a:solidFill>
                <a:cs typeface="宋体" charset="0"/>
              </a:rPr>
              <a:t>位</a:t>
            </a:r>
            <a:endParaRPr lang="en-US" altLang="zh-CN" sz="2400">
              <a:solidFill>
                <a:srgbClr val="FFFFFF"/>
              </a:solidFill>
              <a:cs typeface="宋体" charset="0"/>
            </a:endParaRPr>
          </a:p>
          <a:p>
            <a:pPr eaLnBrk="1" hangingPunct="1">
              <a:defRPr/>
            </a:pPr>
            <a:r>
              <a:rPr lang="zh-CN" altLang="en-US" sz="2400">
                <a:solidFill>
                  <a:srgbClr val="FFFFFF"/>
                </a:solidFill>
                <a:cs typeface="宋体" charset="0"/>
              </a:rPr>
              <a:t>此时当非</a:t>
            </a:r>
            <a:r>
              <a:rPr lang="en-US" altLang="zh-CN" sz="2400">
                <a:solidFill>
                  <a:srgbClr val="FFFFFF"/>
                </a:solidFill>
                <a:cs typeface="宋体" charset="0"/>
              </a:rPr>
              <a:t>root</a:t>
            </a:r>
            <a:r>
              <a:rPr lang="zh-CN" altLang="en-US" sz="2400">
                <a:solidFill>
                  <a:srgbClr val="FFFFFF"/>
                </a:solidFill>
                <a:cs typeface="宋体" charset="0"/>
              </a:rPr>
              <a:t>用户执行</a:t>
            </a:r>
            <a:r>
              <a:rPr lang="en-US" altLang="zh-CN" sz="2400">
                <a:solidFill>
                  <a:srgbClr val="FFFFFF"/>
                </a:solidFill>
                <a:cs typeface="宋体" charset="0"/>
              </a:rPr>
              <a:t>shell</a:t>
            </a:r>
            <a:r>
              <a:rPr lang="zh-CN" altLang="en-US" sz="2400">
                <a:solidFill>
                  <a:srgbClr val="FFFFFF"/>
                </a:solidFill>
                <a:cs typeface="宋体" charset="0"/>
              </a:rPr>
              <a:t>时刻获得</a:t>
            </a:r>
            <a:r>
              <a:rPr lang="en-US" altLang="zh-CN" sz="2400">
                <a:solidFill>
                  <a:srgbClr val="FFFFFF"/>
                </a:solidFill>
                <a:cs typeface="宋体" charset="0"/>
              </a:rPr>
              <a:t>root shell,</a:t>
            </a:r>
            <a:r>
              <a:rPr lang="zh-CN" altLang="en-US" sz="2400">
                <a:solidFill>
                  <a:srgbClr val="FFFFFF"/>
                </a:solidFill>
                <a:cs typeface="宋体" charset="0"/>
              </a:rPr>
              <a:t>拥有</a:t>
            </a:r>
            <a:r>
              <a:rPr lang="en-US" altLang="zh-CN" sz="2400">
                <a:solidFill>
                  <a:srgbClr val="FFFFFF"/>
                </a:solidFill>
                <a:cs typeface="宋体" charset="0"/>
              </a:rPr>
              <a:t>root</a:t>
            </a:r>
            <a:r>
              <a:rPr lang="zh-CN" altLang="en-US" sz="2400">
                <a:solidFill>
                  <a:srgbClr val="FFFFFF"/>
                </a:solidFill>
                <a:cs typeface="宋体" charset="0"/>
              </a:rPr>
              <a:t>权限</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20196740-4BD7-A99B-FE41-C60756392590}"/>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38242" name="Rectangle 3">
            <a:extLst>
              <a:ext uri="{FF2B5EF4-FFF2-40B4-BE49-F238E27FC236}">
                <a16:creationId xmlns:a16="http://schemas.microsoft.com/office/drawing/2014/main" id="{8B541D6C-2B41-F09D-7307-33839AACBFFC}"/>
              </a:ext>
            </a:extLst>
          </p:cNvPr>
          <p:cNvSpPr>
            <a:spLocks noGrp="1" noChangeArrowheads="1"/>
          </p:cNvSpPr>
          <p:nvPr>
            <p:ph idx="1"/>
          </p:nvPr>
        </p:nvSpPr>
        <p:spPr>
          <a:xfrm>
            <a:off x="762000" y="1447800"/>
            <a:ext cx="7772400" cy="5056188"/>
          </a:xfrm>
        </p:spPr>
        <p:txBody>
          <a:bodyPr/>
          <a:lstStyle/>
          <a:p>
            <a:pPr eaLnBrk="1" hangingPunct="1"/>
            <a:r>
              <a:rPr kumimoji="0" lang="zh-CN" altLang="en-US">
                <a:solidFill>
                  <a:schemeClr val="tx1"/>
                </a:solidFill>
              </a:rPr>
              <a:t>入网认证即入网访问控制。它为网络访问提供了第一层访问控制</a:t>
            </a:r>
          </a:p>
          <a:p>
            <a:pPr eaLnBrk="1" hangingPunct="1"/>
            <a:r>
              <a:rPr kumimoji="0" lang="zh-CN" altLang="en-US">
                <a:solidFill>
                  <a:schemeClr val="tx1"/>
                </a:solidFill>
              </a:rPr>
              <a:t>入网认证控制哪些用户能够登录到服务器并获得网络资源，也控制准许用户入网的时间和准许他们在哪台工作站入网</a:t>
            </a:r>
          </a:p>
          <a:p>
            <a:pPr eaLnBrk="1" hangingPunct="1"/>
            <a:r>
              <a:rPr kumimoji="0" lang="zh-CN" altLang="en-US">
                <a:solidFill>
                  <a:schemeClr val="tx1"/>
                </a:solidFill>
              </a:rPr>
              <a:t>入网认证实质上就是对用户的身份进行认证</a:t>
            </a:r>
            <a:r>
              <a:rPr kumimoji="0" lang="zh-CN" altLang="en-US"/>
              <a:t> </a:t>
            </a:r>
          </a:p>
          <a:p>
            <a:pPr eaLnBrk="1" hangingPunct="1"/>
            <a:endParaRPr kumimoji="0" lang="en-US" altLang="zh-CN"/>
          </a:p>
        </p:txBody>
      </p:sp>
      <p:sp>
        <p:nvSpPr>
          <p:cNvPr id="138243" name="Text Box 4">
            <a:extLst>
              <a:ext uri="{FF2B5EF4-FFF2-40B4-BE49-F238E27FC236}">
                <a16:creationId xmlns:a16="http://schemas.microsoft.com/office/drawing/2014/main" id="{B4D68682-99B4-9C7D-D9B3-F5099A15D81D}"/>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10FA64D-93A2-8807-2D6F-583CDE6CBE8B}"/>
              </a:ext>
            </a:extLst>
          </p:cNvPr>
          <p:cNvSpPr>
            <a:spLocks noGrp="1" noChangeArrowheads="1"/>
          </p:cNvSpPr>
          <p:nvPr>
            <p:ph type="title"/>
          </p:nvPr>
        </p:nvSpPr>
        <p:spPr/>
        <p:txBody>
          <a:bodyPr/>
          <a:lstStyle/>
          <a:p>
            <a:pPr eaLnBrk="1" hangingPunct="1"/>
            <a:r>
              <a:rPr lang="zh-CN" altLang="en-US"/>
              <a:t>第</a:t>
            </a:r>
            <a:r>
              <a:rPr lang="en-US" altLang="zh-CN"/>
              <a:t>9</a:t>
            </a:r>
            <a:r>
              <a:rPr lang="zh-CN" altLang="en-US"/>
              <a:t>章 访问控制技术</a:t>
            </a:r>
          </a:p>
        </p:txBody>
      </p:sp>
      <p:sp>
        <p:nvSpPr>
          <p:cNvPr id="24578" name="Rectangle 3">
            <a:extLst>
              <a:ext uri="{FF2B5EF4-FFF2-40B4-BE49-F238E27FC236}">
                <a16:creationId xmlns:a16="http://schemas.microsoft.com/office/drawing/2014/main" id="{53D17966-05EE-F815-74AE-3F8A115A67F0}"/>
              </a:ext>
            </a:extLst>
          </p:cNvPr>
          <p:cNvSpPr>
            <a:spLocks noGrp="1" noChangeArrowheads="1"/>
          </p:cNvSpPr>
          <p:nvPr>
            <p:ph idx="1"/>
          </p:nvPr>
        </p:nvSpPr>
        <p:spPr/>
        <p:txBody>
          <a:bodyPr/>
          <a:lstStyle/>
          <a:p>
            <a:pPr eaLnBrk="1" hangingPunct="1">
              <a:buFont typeface="Wingdings" pitchFamily="2" charset="2"/>
              <a:buNone/>
            </a:pPr>
            <a:r>
              <a:rPr kumimoji="0" lang="zh-CN" altLang="en-US">
                <a:solidFill>
                  <a:schemeClr val="tx1"/>
                </a:solidFill>
              </a:rPr>
              <a:t>计算机信息系统中，对信息的安全控制技术有</a:t>
            </a:r>
            <a:r>
              <a:rPr kumimoji="0" lang="en-US" altLang="zh-CN">
                <a:solidFill>
                  <a:schemeClr val="tx1"/>
                </a:solidFill>
              </a:rPr>
              <a:t>3</a:t>
            </a:r>
            <a:r>
              <a:rPr kumimoji="0" lang="zh-CN" altLang="en-US">
                <a:solidFill>
                  <a:schemeClr val="tx1"/>
                </a:solidFill>
              </a:rPr>
              <a:t>种：</a:t>
            </a:r>
          </a:p>
          <a:p>
            <a:pPr eaLnBrk="1" hangingPunct="1"/>
            <a:r>
              <a:rPr kumimoji="0" lang="zh-CN" altLang="en-US">
                <a:solidFill>
                  <a:schemeClr val="tx1"/>
                </a:solidFill>
              </a:rPr>
              <a:t>访问控制：访问矩阵模型</a:t>
            </a:r>
          </a:p>
          <a:p>
            <a:pPr eaLnBrk="1" hangingPunct="1"/>
            <a:r>
              <a:rPr kumimoji="0" lang="zh-CN" altLang="en-US">
                <a:solidFill>
                  <a:schemeClr val="tx1"/>
                </a:solidFill>
              </a:rPr>
              <a:t>信息流控制：格式模型（</a:t>
            </a:r>
            <a:r>
              <a:rPr kumimoji="0" lang="en-US" altLang="zh-CN">
                <a:solidFill>
                  <a:schemeClr val="tx1"/>
                </a:solidFill>
              </a:rPr>
              <a:t>BLP</a:t>
            </a:r>
            <a:r>
              <a:rPr kumimoji="0" lang="zh-CN" altLang="en-US">
                <a:solidFill>
                  <a:schemeClr val="tx1"/>
                </a:solidFill>
              </a:rPr>
              <a:t>模型、</a:t>
            </a:r>
            <a:r>
              <a:rPr kumimoji="0" lang="en-US" altLang="zh-CN">
                <a:solidFill>
                  <a:schemeClr val="tx1"/>
                </a:solidFill>
              </a:rPr>
              <a:t>Biba</a:t>
            </a:r>
            <a:r>
              <a:rPr kumimoji="0" lang="zh-CN" altLang="en-US">
                <a:solidFill>
                  <a:schemeClr val="tx1"/>
                </a:solidFill>
              </a:rPr>
              <a:t>模型、军用安全模型）</a:t>
            </a:r>
          </a:p>
          <a:p>
            <a:pPr eaLnBrk="1" hangingPunct="1"/>
            <a:r>
              <a:rPr kumimoji="0" lang="zh-CN" altLang="en-US">
                <a:solidFill>
                  <a:schemeClr val="tx1"/>
                </a:solidFill>
              </a:rPr>
              <a:t>推理控制：解决数据库应用系统中的信息泄漏问题</a:t>
            </a:r>
          </a:p>
          <a:p>
            <a:pPr eaLnBrk="1" hangingPunct="1"/>
            <a:endParaRPr kumimoji="0" lang="en-US" altLang="zh-CN">
              <a:solidFill>
                <a:schemeClr val="tx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B4401EE7-EBB5-ADA7-6359-084F0D32853F}"/>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39267" name="Rectangle 3">
            <a:extLst>
              <a:ext uri="{FF2B5EF4-FFF2-40B4-BE49-F238E27FC236}">
                <a16:creationId xmlns:a16="http://schemas.microsoft.com/office/drawing/2014/main" id="{7B88E629-DDA3-CD75-8A35-E8D6B4DED491}"/>
              </a:ext>
            </a:extLst>
          </p:cNvPr>
          <p:cNvSpPr>
            <a:spLocks noGrp="1" noChangeArrowheads="1"/>
          </p:cNvSpPr>
          <p:nvPr>
            <p:ph idx="1"/>
          </p:nvPr>
        </p:nvSpPr>
        <p:spPr>
          <a:xfrm>
            <a:off x="762000" y="1447800"/>
            <a:ext cx="7772400" cy="4605338"/>
          </a:xfrm>
        </p:spPr>
        <p:txBody>
          <a:bodyPr/>
          <a:lstStyle/>
          <a:p>
            <a:pPr eaLnBrk="1" hangingPunct="1"/>
            <a:r>
              <a:rPr kumimoji="0" lang="zh-CN" altLang="en-US"/>
              <a:t>身份认证 </a:t>
            </a:r>
          </a:p>
          <a:p>
            <a:pPr lvl="1" eaLnBrk="1" hangingPunct="1"/>
            <a:r>
              <a:rPr kumimoji="0" lang="zh-CN" altLang="en-US"/>
              <a:t>身份认证过程指的是当用户试图访问资源的时候，系统确定用户的身份是否真实的过程</a:t>
            </a:r>
          </a:p>
          <a:p>
            <a:pPr lvl="1" eaLnBrk="1" hangingPunct="1"/>
            <a:r>
              <a:rPr kumimoji="0" lang="zh-CN" altLang="en-US"/>
              <a:t>认证对所有需要安全的服务来说是至关重要的，因为认证是访问控制执行的前提，是判断用户是否有权访问信息的先决条件，同时也为日后追究责任提供不可抵赖的证据 </a:t>
            </a:r>
          </a:p>
          <a:p>
            <a:pPr eaLnBrk="1" hangingPunct="1"/>
            <a:endParaRPr kumimoji="0" lang="en-US" altLang="zh-CN"/>
          </a:p>
        </p:txBody>
      </p:sp>
      <p:sp>
        <p:nvSpPr>
          <p:cNvPr id="139268" name="Text Box 4">
            <a:extLst>
              <a:ext uri="{FF2B5EF4-FFF2-40B4-BE49-F238E27FC236}">
                <a16:creationId xmlns:a16="http://schemas.microsoft.com/office/drawing/2014/main" id="{A0843722-EB04-BAB6-4CD8-2948DA49CD44}"/>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39941" name="Oval 5">
            <a:extLst>
              <a:ext uri="{FF2B5EF4-FFF2-40B4-BE49-F238E27FC236}">
                <a16:creationId xmlns:a16="http://schemas.microsoft.com/office/drawing/2014/main" id="{A2B8FF2E-0A7D-E958-DDBF-41F6798D022E}"/>
              </a:ext>
            </a:extLst>
          </p:cNvPr>
          <p:cNvSpPr>
            <a:spLocks noChangeArrowheads="1"/>
          </p:cNvSpPr>
          <p:nvPr/>
        </p:nvSpPr>
        <p:spPr bwMode="auto">
          <a:xfrm>
            <a:off x="2771775" y="1844675"/>
            <a:ext cx="3744913" cy="3654425"/>
          </a:xfrm>
          <a:prstGeom prst="ellipse">
            <a:avLst/>
          </a:prstGeom>
          <a:gradFill rotWithShape="1">
            <a:gsLst>
              <a:gs pos="0">
                <a:schemeClr val="accent1"/>
              </a:gs>
              <a:gs pos="100000">
                <a:schemeClr val="accent1">
                  <a:gamma/>
                  <a:tint val="0"/>
                  <a:invGamma/>
                </a:schemeClr>
              </a:gs>
            </a:gsLst>
            <a:lin ang="5400000" scaled="1"/>
          </a:gradFill>
          <a:ln w="9525" algn="ctr">
            <a:solidFill>
              <a:schemeClr val="tx1"/>
            </a:solidFill>
            <a:round/>
            <a:headEnd/>
            <a:tailEnd/>
          </a:ln>
          <a:effectLst/>
        </p:spPr>
        <p:txBody>
          <a:bodyPr wrap="none" anchor="ctr"/>
          <a:lstStyle/>
          <a:p>
            <a:pPr>
              <a:defRPr/>
            </a:pPr>
            <a:endParaRPr lang="zh-CN" altLang="en-US">
              <a:latin typeface="Arial" charset="0"/>
            </a:endParaRPr>
          </a:p>
        </p:txBody>
      </p:sp>
      <p:grpSp>
        <p:nvGrpSpPr>
          <p:cNvPr id="2" name="Group 53">
            <a:extLst>
              <a:ext uri="{FF2B5EF4-FFF2-40B4-BE49-F238E27FC236}">
                <a16:creationId xmlns:a16="http://schemas.microsoft.com/office/drawing/2014/main" id="{610257C4-9C10-3D9F-D286-551BC229C6F7}"/>
              </a:ext>
            </a:extLst>
          </p:cNvPr>
          <p:cNvGrpSpPr>
            <a:grpSpLocks/>
          </p:cNvGrpSpPr>
          <p:nvPr/>
        </p:nvGrpSpPr>
        <p:grpSpPr bwMode="auto">
          <a:xfrm>
            <a:off x="3708400" y="2708275"/>
            <a:ext cx="1908175" cy="1873250"/>
            <a:chOff x="2336" y="1706"/>
            <a:chExt cx="1202" cy="1180"/>
          </a:xfrm>
        </p:grpSpPr>
        <p:grpSp>
          <p:nvGrpSpPr>
            <p:cNvPr id="141362" name="Group 6">
              <a:extLst>
                <a:ext uri="{FF2B5EF4-FFF2-40B4-BE49-F238E27FC236}">
                  <a16:creationId xmlns:a16="http://schemas.microsoft.com/office/drawing/2014/main" id="{A5BB0664-D3FA-E8D5-087F-BF286B437530}"/>
                </a:ext>
              </a:extLst>
            </p:cNvPr>
            <p:cNvGrpSpPr>
              <a:grpSpLocks/>
            </p:cNvGrpSpPr>
            <p:nvPr/>
          </p:nvGrpSpPr>
          <p:grpSpPr bwMode="auto">
            <a:xfrm>
              <a:off x="2336" y="1706"/>
              <a:ext cx="1202" cy="1180"/>
              <a:chOff x="2016" y="1920"/>
              <a:chExt cx="1680" cy="1680"/>
            </a:xfrm>
          </p:grpSpPr>
          <p:sp>
            <p:nvSpPr>
              <p:cNvPr id="141364" name="Oval 7">
                <a:extLst>
                  <a:ext uri="{FF2B5EF4-FFF2-40B4-BE49-F238E27FC236}">
                    <a16:creationId xmlns:a16="http://schemas.microsoft.com/office/drawing/2014/main" id="{1D7BDCDA-B253-8FEA-9EEB-A9D2513EE2BC}"/>
                  </a:ext>
                </a:extLst>
              </p:cNvPr>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1365" name="Freeform 8">
                <a:extLst>
                  <a:ext uri="{FF2B5EF4-FFF2-40B4-BE49-F238E27FC236}">
                    <a16:creationId xmlns:a16="http://schemas.microsoft.com/office/drawing/2014/main" id="{96B50116-6539-BDF6-1D9F-C1AA4E0AA2BB}"/>
                  </a:ext>
                </a:extLst>
              </p:cNvPr>
              <p:cNvSpPr>
                <a:spLocks/>
              </p:cNvSpPr>
              <p:nvPr/>
            </p:nvSpPr>
            <p:spPr bwMode="gray">
              <a:xfrm>
                <a:off x="2208" y="1948"/>
                <a:ext cx="1296" cy="634"/>
              </a:xfrm>
              <a:custGeom>
                <a:avLst/>
                <a:gdLst>
                  <a:gd name="T0" fmla="*/ 1095 w 1321"/>
                  <a:gd name="T1" fmla="*/ 141 h 712"/>
                  <a:gd name="T2" fmla="*/ 1109 w 1321"/>
                  <a:gd name="T3" fmla="*/ 156 h 712"/>
                  <a:gd name="T4" fmla="*/ 1112 w 1321"/>
                  <a:gd name="T5" fmla="*/ 170 h 712"/>
                  <a:gd name="T6" fmla="*/ 1107 w 1321"/>
                  <a:gd name="T7" fmla="*/ 182 h 712"/>
                  <a:gd name="T8" fmla="*/ 1093 w 1321"/>
                  <a:gd name="T9" fmla="*/ 192 h 712"/>
                  <a:gd name="T10" fmla="*/ 1071 w 1321"/>
                  <a:gd name="T11" fmla="*/ 204 h 712"/>
                  <a:gd name="T12" fmla="*/ 1043 w 1321"/>
                  <a:gd name="T13" fmla="*/ 213 h 712"/>
                  <a:gd name="T14" fmla="*/ 1007 w 1321"/>
                  <a:gd name="T15" fmla="*/ 221 h 712"/>
                  <a:gd name="T16" fmla="*/ 966 w 1321"/>
                  <a:gd name="T17" fmla="*/ 229 h 712"/>
                  <a:gd name="T18" fmla="*/ 919 w 1321"/>
                  <a:gd name="T19" fmla="*/ 235 h 712"/>
                  <a:gd name="T20" fmla="*/ 868 w 1321"/>
                  <a:gd name="T21" fmla="*/ 240 h 712"/>
                  <a:gd name="T22" fmla="*/ 814 w 1321"/>
                  <a:gd name="T23" fmla="*/ 243 h 712"/>
                  <a:gd name="T24" fmla="*/ 754 w 1321"/>
                  <a:gd name="T25" fmla="*/ 248 h 712"/>
                  <a:gd name="T26" fmla="*/ 694 w 1321"/>
                  <a:gd name="T27" fmla="*/ 249 h 712"/>
                  <a:gd name="T28" fmla="*/ 670 w 1321"/>
                  <a:gd name="T29" fmla="*/ 250 h 712"/>
                  <a:gd name="T30" fmla="*/ 401 w 1321"/>
                  <a:gd name="T31" fmla="*/ 250 h 712"/>
                  <a:gd name="T32" fmla="*/ 397 w 1321"/>
                  <a:gd name="T33" fmla="*/ 250 h 712"/>
                  <a:gd name="T34" fmla="*/ 344 w 1321"/>
                  <a:gd name="T35" fmla="*/ 249 h 712"/>
                  <a:gd name="T36" fmla="*/ 293 w 1321"/>
                  <a:gd name="T37" fmla="*/ 248 h 712"/>
                  <a:gd name="T38" fmla="*/ 245 w 1321"/>
                  <a:gd name="T39" fmla="*/ 245 h 712"/>
                  <a:gd name="T40" fmla="*/ 199 w 1321"/>
                  <a:gd name="T41" fmla="*/ 242 h 712"/>
                  <a:gd name="T42" fmla="*/ 158 w 1321"/>
                  <a:gd name="T43" fmla="*/ 238 h 712"/>
                  <a:gd name="T44" fmla="*/ 120 w 1321"/>
                  <a:gd name="T45" fmla="*/ 232 h 712"/>
                  <a:gd name="T46" fmla="*/ 84 w 1321"/>
                  <a:gd name="T47" fmla="*/ 228 h 712"/>
                  <a:gd name="T48" fmla="*/ 58 w 1321"/>
                  <a:gd name="T49" fmla="*/ 222 h 712"/>
                  <a:gd name="T50" fmla="*/ 30 w 1321"/>
                  <a:gd name="T51" fmla="*/ 214 h 712"/>
                  <a:gd name="T52" fmla="*/ 18 w 1321"/>
                  <a:gd name="T53" fmla="*/ 205 h 712"/>
                  <a:gd name="T54" fmla="*/ 6 w 1321"/>
                  <a:gd name="T55" fmla="*/ 195 h 712"/>
                  <a:gd name="T56" fmla="*/ 0 w 1321"/>
                  <a:gd name="T57" fmla="*/ 184 h 712"/>
                  <a:gd name="T58" fmla="*/ 0 w 1321"/>
                  <a:gd name="T59" fmla="*/ 183 h 712"/>
                  <a:gd name="T60" fmla="*/ 4 w 1321"/>
                  <a:gd name="T61" fmla="*/ 170 h 712"/>
                  <a:gd name="T62" fmla="*/ 16 w 1321"/>
                  <a:gd name="T63" fmla="*/ 157 h 712"/>
                  <a:gd name="T64" fmla="*/ 42 w 1321"/>
                  <a:gd name="T65" fmla="*/ 130 h 712"/>
                  <a:gd name="T66" fmla="*/ 77 w 1321"/>
                  <a:gd name="T67" fmla="*/ 105 h 712"/>
                  <a:gd name="T68" fmla="*/ 124 w 1321"/>
                  <a:gd name="T69" fmla="*/ 83 h 712"/>
                  <a:gd name="T70" fmla="*/ 172 w 1321"/>
                  <a:gd name="T71" fmla="*/ 61 h 712"/>
                  <a:gd name="T72" fmla="*/ 227 w 1321"/>
                  <a:gd name="T73" fmla="*/ 43 h 712"/>
                  <a:gd name="T74" fmla="*/ 287 w 1321"/>
                  <a:gd name="T75" fmla="*/ 29 h 712"/>
                  <a:gd name="T76" fmla="*/ 349 w 1321"/>
                  <a:gd name="T77" fmla="*/ 16 h 712"/>
                  <a:gd name="T78" fmla="*/ 419 w 1321"/>
                  <a:gd name="T79" fmla="*/ 8 h 712"/>
                  <a:gd name="T80" fmla="*/ 489 w 1321"/>
                  <a:gd name="T81" fmla="*/ 4 h 712"/>
                  <a:gd name="T82" fmla="*/ 562 w 1321"/>
                  <a:gd name="T83" fmla="*/ 0 h 712"/>
                  <a:gd name="T84" fmla="*/ 562 w 1321"/>
                  <a:gd name="T85" fmla="*/ 0 h 712"/>
                  <a:gd name="T86" fmla="*/ 639 w 1321"/>
                  <a:gd name="T87" fmla="*/ 4 h 712"/>
                  <a:gd name="T88" fmla="*/ 713 w 1321"/>
                  <a:gd name="T89" fmla="*/ 8 h 712"/>
                  <a:gd name="T90" fmla="*/ 785 w 1321"/>
                  <a:gd name="T91" fmla="*/ 18 h 712"/>
                  <a:gd name="T92" fmla="*/ 851 w 1321"/>
                  <a:gd name="T93" fmla="*/ 32 h 712"/>
                  <a:gd name="T94" fmla="*/ 911 w 1321"/>
                  <a:gd name="T95" fmla="*/ 48 h 712"/>
                  <a:gd name="T96" fmla="*/ 967 w 1321"/>
                  <a:gd name="T97" fmla="*/ 69 h 712"/>
                  <a:gd name="T98" fmla="*/ 1017 w 1321"/>
                  <a:gd name="T99" fmla="*/ 90 h 712"/>
                  <a:gd name="T100" fmla="*/ 1060 w 1321"/>
                  <a:gd name="T101" fmla="*/ 114 h 712"/>
                  <a:gd name="T102" fmla="*/ 1095 w 1321"/>
                  <a:gd name="T103" fmla="*/ 141 h 712"/>
                  <a:gd name="T104" fmla="*/ 1095 w 1321"/>
                  <a:gd name="T105" fmla="*/ 14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39945" name="Text Box 9">
              <a:extLst>
                <a:ext uri="{FF2B5EF4-FFF2-40B4-BE49-F238E27FC236}">
                  <a16:creationId xmlns:a16="http://schemas.microsoft.com/office/drawing/2014/main" id="{7C6B7E6F-EC65-6953-998F-1E2F0982DB0F}"/>
                </a:ext>
              </a:extLst>
            </p:cNvPr>
            <p:cNvSpPr txBox="1">
              <a:spLocks noChangeArrowheads="1"/>
            </p:cNvSpPr>
            <p:nvPr/>
          </p:nvSpPr>
          <p:spPr bwMode="gray">
            <a:xfrm>
              <a:off x="2375" y="2128"/>
              <a:ext cx="1140" cy="365"/>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defRPr/>
              </a:pPr>
              <a:r>
                <a:rPr lang="zh-CN" altLang="en-US" sz="3200">
                  <a:solidFill>
                    <a:schemeClr val="tx2"/>
                  </a:solidFill>
                  <a:effectLst>
                    <a:outerShdw blurRad="38100" dist="38100" dir="2700000" algn="tl">
                      <a:srgbClr val="000000"/>
                    </a:outerShdw>
                  </a:effectLst>
                  <a:ea typeface="黑体" charset="0"/>
                  <a:cs typeface="黑体" charset="0"/>
                </a:rPr>
                <a:t>身份认证</a:t>
              </a:r>
            </a:p>
          </p:txBody>
        </p:sp>
      </p:grpSp>
      <p:grpSp>
        <p:nvGrpSpPr>
          <p:cNvPr id="4" name="Group 10">
            <a:extLst>
              <a:ext uri="{FF2B5EF4-FFF2-40B4-BE49-F238E27FC236}">
                <a16:creationId xmlns:a16="http://schemas.microsoft.com/office/drawing/2014/main" id="{7753C9FE-0AEC-46E0-4AF7-E8E9FE1E3724}"/>
              </a:ext>
            </a:extLst>
          </p:cNvPr>
          <p:cNvGrpSpPr>
            <a:grpSpLocks/>
          </p:cNvGrpSpPr>
          <p:nvPr/>
        </p:nvGrpSpPr>
        <p:grpSpPr bwMode="auto">
          <a:xfrm>
            <a:off x="4284663" y="1484313"/>
            <a:ext cx="636587" cy="608012"/>
            <a:chOff x="2640" y="1088"/>
            <a:chExt cx="432" cy="415"/>
          </a:xfrm>
        </p:grpSpPr>
        <p:grpSp>
          <p:nvGrpSpPr>
            <p:cNvPr id="141358" name="Group 11">
              <a:extLst>
                <a:ext uri="{FF2B5EF4-FFF2-40B4-BE49-F238E27FC236}">
                  <a16:creationId xmlns:a16="http://schemas.microsoft.com/office/drawing/2014/main" id="{6A0BE351-E5C0-456D-50AD-FC0F6F00706E}"/>
                </a:ext>
              </a:extLst>
            </p:cNvPr>
            <p:cNvGrpSpPr>
              <a:grpSpLocks/>
            </p:cNvGrpSpPr>
            <p:nvPr/>
          </p:nvGrpSpPr>
          <p:grpSpPr bwMode="auto">
            <a:xfrm>
              <a:off x="2640" y="1088"/>
              <a:ext cx="432" cy="415"/>
              <a:chOff x="2016" y="1920"/>
              <a:chExt cx="1680" cy="1680"/>
            </a:xfrm>
          </p:grpSpPr>
          <p:sp>
            <p:nvSpPr>
              <p:cNvPr id="39948" name="Oval 12">
                <a:extLst>
                  <a:ext uri="{FF2B5EF4-FFF2-40B4-BE49-F238E27FC236}">
                    <a16:creationId xmlns:a16="http://schemas.microsoft.com/office/drawing/2014/main" id="{F82019C2-F378-0482-B42D-22E25F614ABE}"/>
                  </a:ext>
                </a:extLst>
              </p:cNvPr>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41361" name="Freeform 13">
                <a:extLst>
                  <a:ext uri="{FF2B5EF4-FFF2-40B4-BE49-F238E27FC236}">
                    <a16:creationId xmlns:a16="http://schemas.microsoft.com/office/drawing/2014/main" id="{AC5E7306-621E-B5EE-0ADA-4A5934326D87}"/>
                  </a:ext>
                </a:extLst>
              </p:cNvPr>
              <p:cNvSpPr>
                <a:spLocks/>
              </p:cNvSpPr>
              <p:nvPr/>
            </p:nvSpPr>
            <p:spPr bwMode="gray">
              <a:xfrm>
                <a:off x="2208" y="1948"/>
                <a:ext cx="1296" cy="634"/>
              </a:xfrm>
              <a:custGeom>
                <a:avLst/>
                <a:gdLst>
                  <a:gd name="T0" fmla="*/ 1095 w 1321"/>
                  <a:gd name="T1" fmla="*/ 141 h 712"/>
                  <a:gd name="T2" fmla="*/ 1109 w 1321"/>
                  <a:gd name="T3" fmla="*/ 156 h 712"/>
                  <a:gd name="T4" fmla="*/ 1112 w 1321"/>
                  <a:gd name="T5" fmla="*/ 170 h 712"/>
                  <a:gd name="T6" fmla="*/ 1107 w 1321"/>
                  <a:gd name="T7" fmla="*/ 182 h 712"/>
                  <a:gd name="T8" fmla="*/ 1093 w 1321"/>
                  <a:gd name="T9" fmla="*/ 192 h 712"/>
                  <a:gd name="T10" fmla="*/ 1071 w 1321"/>
                  <a:gd name="T11" fmla="*/ 204 h 712"/>
                  <a:gd name="T12" fmla="*/ 1043 w 1321"/>
                  <a:gd name="T13" fmla="*/ 213 h 712"/>
                  <a:gd name="T14" fmla="*/ 1007 w 1321"/>
                  <a:gd name="T15" fmla="*/ 221 h 712"/>
                  <a:gd name="T16" fmla="*/ 966 w 1321"/>
                  <a:gd name="T17" fmla="*/ 229 h 712"/>
                  <a:gd name="T18" fmla="*/ 919 w 1321"/>
                  <a:gd name="T19" fmla="*/ 235 h 712"/>
                  <a:gd name="T20" fmla="*/ 868 w 1321"/>
                  <a:gd name="T21" fmla="*/ 240 h 712"/>
                  <a:gd name="T22" fmla="*/ 814 w 1321"/>
                  <a:gd name="T23" fmla="*/ 243 h 712"/>
                  <a:gd name="T24" fmla="*/ 754 w 1321"/>
                  <a:gd name="T25" fmla="*/ 248 h 712"/>
                  <a:gd name="T26" fmla="*/ 694 w 1321"/>
                  <a:gd name="T27" fmla="*/ 249 h 712"/>
                  <a:gd name="T28" fmla="*/ 670 w 1321"/>
                  <a:gd name="T29" fmla="*/ 250 h 712"/>
                  <a:gd name="T30" fmla="*/ 401 w 1321"/>
                  <a:gd name="T31" fmla="*/ 250 h 712"/>
                  <a:gd name="T32" fmla="*/ 397 w 1321"/>
                  <a:gd name="T33" fmla="*/ 250 h 712"/>
                  <a:gd name="T34" fmla="*/ 344 w 1321"/>
                  <a:gd name="T35" fmla="*/ 249 h 712"/>
                  <a:gd name="T36" fmla="*/ 293 w 1321"/>
                  <a:gd name="T37" fmla="*/ 248 h 712"/>
                  <a:gd name="T38" fmla="*/ 245 w 1321"/>
                  <a:gd name="T39" fmla="*/ 245 h 712"/>
                  <a:gd name="T40" fmla="*/ 199 w 1321"/>
                  <a:gd name="T41" fmla="*/ 242 h 712"/>
                  <a:gd name="T42" fmla="*/ 158 w 1321"/>
                  <a:gd name="T43" fmla="*/ 238 h 712"/>
                  <a:gd name="T44" fmla="*/ 120 w 1321"/>
                  <a:gd name="T45" fmla="*/ 232 h 712"/>
                  <a:gd name="T46" fmla="*/ 84 w 1321"/>
                  <a:gd name="T47" fmla="*/ 228 h 712"/>
                  <a:gd name="T48" fmla="*/ 58 w 1321"/>
                  <a:gd name="T49" fmla="*/ 222 h 712"/>
                  <a:gd name="T50" fmla="*/ 30 w 1321"/>
                  <a:gd name="T51" fmla="*/ 214 h 712"/>
                  <a:gd name="T52" fmla="*/ 18 w 1321"/>
                  <a:gd name="T53" fmla="*/ 205 h 712"/>
                  <a:gd name="T54" fmla="*/ 6 w 1321"/>
                  <a:gd name="T55" fmla="*/ 195 h 712"/>
                  <a:gd name="T56" fmla="*/ 0 w 1321"/>
                  <a:gd name="T57" fmla="*/ 184 h 712"/>
                  <a:gd name="T58" fmla="*/ 0 w 1321"/>
                  <a:gd name="T59" fmla="*/ 183 h 712"/>
                  <a:gd name="T60" fmla="*/ 4 w 1321"/>
                  <a:gd name="T61" fmla="*/ 170 h 712"/>
                  <a:gd name="T62" fmla="*/ 16 w 1321"/>
                  <a:gd name="T63" fmla="*/ 157 h 712"/>
                  <a:gd name="T64" fmla="*/ 42 w 1321"/>
                  <a:gd name="T65" fmla="*/ 130 h 712"/>
                  <a:gd name="T66" fmla="*/ 77 w 1321"/>
                  <a:gd name="T67" fmla="*/ 105 h 712"/>
                  <a:gd name="T68" fmla="*/ 124 w 1321"/>
                  <a:gd name="T69" fmla="*/ 83 h 712"/>
                  <a:gd name="T70" fmla="*/ 172 w 1321"/>
                  <a:gd name="T71" fmla="*/ 61 h 712"/>
                  <a:gd name="T72" fmla="*/ 227 w 1321"/>
                  <a:gd name="T73" fmla="*/ 43 h 712"/>
                  <a:gd name="T74" fmla="*/ 287 w 1321"/>
                  <a:gd name="T75" fmla="*/ 29 h 712"/>
                  <a:gd name="T76" fmla="*/ 349 w 1321"/>
                  <a:gd name="T77" fmla="*/ 16 h 712"/>
                  <a:gd name="T78" fmla="*/ 419 w 1321"/>
                  <a:gd name="T79" fmla="*/ 8 h 712"/>
                  <a:gd name="T80" fmla="*/ 489 w 1321"/>
                  <a:gd name="T81" fmla="*/ 4 h 712"/>
                  <a:gd name="T82" fmla="*/ 562 w 1321"/>
                  <a:gd name="T83" fmla="*/ 0 h 712"/>
                  <a:gd name="T84" fmla="*/ 562 w 1321"/>
                  <a:gd name="T85" fmla="*/ 0 h 712"/>
                  <a:gd name="T86" fmla="*/ 639 w 1321"/>
                  <a:gd name="T87" fmla="*/ 4 h 712"/>
                  <a:gd name="T88" fmla="*/ 713 w 1321"/>
                  <a:gd name="T89" fmla="*/ 8 h 712"/>
                  <a:gd name="T90" fmla="*/ 785 w 1321"/>
                  <a:gd name="T91" fmla="*/ 18 h 712"/>
                  <a:gd name="T92" fmla="*/ 851 w 1321"/>
                  <a:gd name="T93" fmla="*/ 32 h 712"/>
                  <a:gd name="T94" fmla="*/ 911 w 1321"/>
                  <a:gd name="T95" fmla="*/ 48 h 712"/>
                  <a:gd name="T96" fmla="*/ 967 w 1321"/>
                  <a:gd name="T97" fmla="*/ 69 h 712"/>
                  <a:gd name="T98" fmla="*/ 1017 w 1321"/>
                  <a:gd name="T99" fmla="*/ 90 h 712"/>
                  <a:gd name="T100" fmla="*/ 1060 w 1321"/>
                  <a:gd name="T101" fmla="*/ 114 h 712"/>
                  <a:gd name="T102" fmla="*/ 1095 w 1321"/>
                  <a:gd name="T103" fmla="*/ 141 h 712"/>
                  <a:gd name="T104" fmla="*/ 1095 w 1321"/>
                  <a:gd name="T105" fmla="*/ 14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39950" name="Text Box 14">
              <a:extLst>
                <a:ext uri="{FF2B5EF4-FFF2-40B4-BE49-F238E27FC236}">
                  <a16:creationId xmlns:a16="http://schemas.microsoft.com/office/drawing/2014/main" id="{900F7349-E214-8042-3519-36F74495EC4B}"/>
                </a:ext>
              </a:extLst>
            </p:cNvPr>
            <p:cNvSpPr txBox="1">
              <a:spLocks noChangeArrowheads="1"/>
            </p:cNvSpPr>
            <p:nvPr/>
          </p:nvSpPr>
          <p:spPr bwMode="gray">
            <a:xfrm>
              <a:off x="2725" y="1152"/>
              <a:ext cx="282" cy="312"/>
            </a:xfrm>
            <a:prstGeom prst="rect">
              <a:avLst/>
            </a:prstGeom>
            <a:noFill/>
            <a:ln w="9525" algn="ctr">
              <a:noFill/>
              <a:miter lim="800000"/>
              <a:headEnd/>
              <a:tailEnd/>
            </a:ln>
            <a:effec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defRPr/>
              </a:pPr>
              <a:r>
                <a:rPr kumimoji="0" lang="en-US" altLang="zh-CN" b="1">
                  <a:solidFill>
                    <a:srgbClr val="FFFFFF"/>
                  </a:solidFill>
                  <a:effectLst>
                    <a:outerShdw blurRad="38100" dist="38100" dir="2700000" algn="tl">
                      <a:srgbClr val="C0C0C0"/>
                    </a:outerShdw>
                  </a:effectLst>
                  <a:latin typeface="Verdana" panose="020B0604030504040204" pitchFamily="34" charset="0"/>
                </a:rPr>
                <a:t>B</a:t>
              </a:r>
            </a:p>
          </p:txBody>
        </p:sp>
      </p:grpSp>
      <p:grpSp>
        <p:nvGrpSpPr>
          <p:cNvPr id="6" name="Group 56">
            <a:extLst>
              <a:ext uri="{FF2B5EF4-FFF2-40B4-BE49-F238E27FC236}">
                <a16:creationId xmlns:a16="http://schemas.microsoft.com/office/drawing/2014/main" id="{21270033-9993-56ED-79A8-5658FBA782C4}"/>
              </a:ext>
            </a:extLst>
          </p:cNvPr>
          <p:cNvGrpSpPr>
            <a:grpSpLocks/>
          </p:cNvGrpSpPr>
          <p:nvPr/>
        </p:nvGrpSpPr>
        <p:grpSpPr bwMode="auto">
          <a:xfrm>
            <a:off x="3059113" y="4797425"/>
            <a:ext cx="636587" cy="631825"/>
            <a:chOff x="1927" y="3022"/>
            <a:chExt cx="401" cy="398"/>
          </a:xfrm>
        </p:grpSpPr>
        <p:grpSp>
          <p:nvGrpSpPr>
            <p:cNvPr id="141354" name="Group 19">
              <a:extLst>
                <a:ext uri="{FF2B5EF4-FFF2-40B4-BE49-F238E27FC236}">
                  <a16:creationId xmlns:a16="http://schemas.microsoft.com/office/drawing/2014/main" id="{F4020BC6-58AA-8FBC-0795-83A80A714C8A}"/>
                </a:ext>
              </a:extLst>
            </p:cNvPr>
            <p:cNvGrpSpPr>
              <a:grpSpLocks/>
            </p:cNvGrpSpPr>
            <p:nvPr/>
          </p:nvGrpSpPr>
          <p:grpSpPr bwMode="auto">
            <a:xfrm>
              <a:off x="1927" y="3022"/>
              <a:ext cx="401" cy="398"/>
              <a:chOff x="2016" y="1920"/>
              <a:chExt cx="1680" cy="1680"/>
            </a:xfrm>
          </p:grpSpPr>
          <p:sp>
            <p:nvSpPr>
              <p:cNvPr id="39956" name="Oval 20">
                <a:extLst>
                  <a:ext uri="{FF2B5EF4-FFF2-40B4-BE49-F238E27FC236}">
                    <a16:creationId xmlns:a16="http://schemas.microsoft.com/office/drawing/2014/main" id="{B3AE34A7-6653-E19D-D32D-1A021160A84A}"/>
                  </a:ext>
                </a:extLst>
              </p:cNvPr>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41357" name="Freeform 21">
                <a:extLst>
                  <a:ext uri="{FF2B5EF4-FFF2-40B4-BE49-F238E27FC236}">
                    <a16:creationId xmlns:a16="http://schemas.microsoft.com/office/drawing/2014/main" id="{8DEC344F-83FD-D704-42F2-69082F49DA1B}"/>
                  </a:ext>
                </a:extLst>
              </p:cNvPr>
              <p:cNvSpPr>
                <a:spLocks/>
              </p:cNvSpPr>
              <p:nvPr/>
            </p:nvSpPr>
            <p:spPr bwMode="gray">
              <a:xfrm>
                <a:off x="2208" y="1948"/>
                <a:ext cx="1296" cy="634"/>
              </a:xfrm>
              <a:custGeom>
                <a:avLst/>
                <a:gdLst>
                  <a:gd name="T0" fmla="*/ 1095 w 1321"/>
                  <a:gd name="T1" fmla="*/ 141 h 712"/>
                  <a:gd name="T2" fmla="*/ 1109 w 1321"/>
                  <a:gd name="T3" fmla="*/ 156 h 712"/>
                  <a:gd name="T4" fmla="*/ 1112 w 1321"/>
                  <a:gd name="T5" fmla="*/ 170 h 712"/>
                  <a:gd name="T6" fmla="*/ 1107 w 1321"/>
                  <a:gd name="T7" fmla="*/ 182 h 712"/>
                  <a:gd name="T8" fmla="*/ 1093 w 1321"/>
                  <a:gd name="T9" fmla="*/ 192 h 712"/>
                  <a:gd name="T10" fmla="*/ 1071 w 1321"/>
                  <a:gd name="T11" fmla="*/ 204 h 712"/>
                  <a:gd name="T12" fmla="*/ 1043 w 1321"/>
                  <a:gd name="T13" fmla="*/ 213 h 712"/>
                  <a:gd name="T14" fmla="*/ 1007 w 1321"/>
                  <a:gd name="T15" fmla="*/ 221 h 712"/>
                  <a:gd name="T16" fmla="*/ 966 w 1321"/>
                  <a:gd name="T17" fmla="*/ 229 h 712"/>
                  <a:gd name="T18" fmla="*/ 919 w 1321"/>
                  <a:gd name="T19" fmla="*/ 235 h 712"/>
                  <a:gd name="T20" fmla="*/ 868 w 1321"/>
                  <a:gd name="T21" fmla="*/ 240 h 712"/>
                  <a:gd name="T22" fmla="*/ 814 w 1321"/>
                  <a:gd name="T23" fmla="*/ 243 h 712"/>
                  <a:gd name="T24" fmla="*/ 754 w 1321"/>
                  <a:gd name="T25" fmla="*/ 248 h 712"/>
                  <a:gd name="T26" fmla="*/ 694 w 1321"/>
                  <a:gd name="T27" fmla="*/ 249 h 712"/>
                  <a:gd name="T28" fmla="*/ 670 w 1321"/>
                  <a:gd name="T29" fmla="*/ 250 h 712"/>
                  <a:gd name="T30" fmla="*/ 401 w 1321"/>
                  <a:gd name="T31" fmla="*/ 250 h 712"/>
                  <a:gd name="T32" fmla="*/ 397 w 1321"/>
                  <a:gd name="T33" fmla="*/ 250 h 712"/>
                  <a:gd name="T34" fmla="*/ 344 w 1321"/>
                  <a:gd name="T35" fmla="*/ 249 h 712"/>
                  <a:gd name="T36" fmla="*/ 293 w 1321"/>
                  <a:gd name="T37" fmla="*/ 248 h 712"/>
                  <a:gd name="T38" fmla="*/ 245 w 1321"/>
                  <a:gd name="T39" fmla="*/ 245 h 712"/>
                  <a:gd name="T40" fmla="*/ 199 w 1321"/>
                  <a:gd name="T41" fmla="*/ 242 h 712"/>
                  <a:gd name="T42" fmla="*/ 158 w 1321"/>
                  <a:gd name="T43" fmla="*/ 238 h 712"/>
                  <a:gd name="T44" fmla="*/ 120 w 1321"/>
                  <a:gd name="T45" fmla="*/ 232 h 712"/>
                  <a:gd name="T46" fmla="*/ 84 w 1321"/>
                  <a:gd name="T47" fmla="*/ 228 h 712"/>
                  <a:gd name="T48" fmla="*/ 58 w 1321"/>
                  <a:gd name="T49" fmla="*/ 222 h 712"/>
                  <a:gd name="T50" fmla="*/ 30 w 1321"/>
                  <a:gd name="T51" fmla="*/ 214 h 712"/>
                  <a:gd name="T52" fmla="*/ 18 w 1321"/>
                  <a:gd name="T53" fmla="*/ 205 h 712"/>
                  <a:gd name="T54" fmla="*/ 6 w 1321"/>
                  <a:gd name="T55" fmla="*/ 195 h 712"/>
                  <a:gd name="T56" fmla="*/ 0 w 1321"/>
                  <a:gd name="T57" fmla="*/ 184 h 712"/>
                  <a:gd name="T58" fmla="*/ 0 w 1321"/>
                  <a:gd name="T59" fmla="*/ 183 h 712"/>
                  <a:gd name="T60" fmla="*/ 4 w 1321"/>
                  <a:gd name="T61" fmla="*/ 170 h 712"/>
                  <a:gd name="T62" fmla="*/ 16 w 1321"/>
                  <a:gd name="T63" fmla="*/ 157 h 712"/>
                  <a:gd name="T64" fmla="*/ 42 w 1321"/>
                  <a:gd name="T65" fmla="*/ 130 h 712"/>
                  <a:gd name="T66" fmla="*/ 77 w 1321"/>
                  <a:gd name="T67" fmla="*/ 105 h 712"/>
                  <a:gd name="T68" fmla="*/ 124 w 1321"/>
                  <a:gd name="T69" fmla="*/ 83 h 712"/>
                  <a:gd name="T70" fmla="*/ 172 w 1321"/>
                  <a:gd name="T71" fmla="*/ 61 h 712"/>
                  <a:gd name="T72" fmla="*/ 227 w 1321"/>
                  <a:gd name="T73" fmla="*/ 43 h 712"/>
                  <a:gd name="T74" fmla="*/ 287 w 1321"/>
                  <a:gd name="T75" fmla="*/ 29 h 712"/>
                  <a:gd name="T76" fmla="*/ 349 w 1321"/>
                  <a:gd name="T77" fmla="*/ 16 h 712"/>
                  <a:gd name="T78" fmla="*/ 419 w 1321"/>
                  <a:gd name="T79" fmla="*/ 8 h 712"/>
                  <a:gd name="T80" fmla="*/ 489 w 1321"/>
                  <a:gd name="T81" fmla="*/ 4 h 712"/>
                  <a:gd name="T82" fmla="*/ 562 w 1321"/>
                  <a:gd name="T83" fmla="*/ 0 h 712"/>
                  <a:gd name="T84" fmla="*/ 562 w 1321"/>
                  <a:gd name="T85" fmla="*/ 0 h 712"/>
                  <a:gd name="T86" fmla="*/ 639 w 1321"/>
                  <a:gd name="T87" fmla="*/ 4 h 712"/>
                  <a:gd name="T88" fmla="*/ 713 w 1321"/>
                  <a:gd name="T89" fmla="*/ 8 h 712"/>
                  <a:gd name="T90" fmla="*/ 785 w 1321"/>
                  <a:gd name="T91" fmla="*/ 18 h 712"/>
                  <a:gd name="T92" fmla="*/ 851 w 1321"/>
                  <a:gd name="T93" fmla="*/ 32 h 712"/>
                  <a:gd name="T94" fmla="*/ 911 w 1321"/>
                  <a:gd name="T95" fmla="*/ 48 h 712"/>
                  <a:gd name="T96" fmla="*/ 967 w 1321"/>
                  <a:gd name="T97" fmla="*/ 69 h 712"/>
                  <a:gd name="T98" fmla="*/ 1017 w 1321"/>
                  <a:gd name="T99" fmla="*/ 90 h 712"/>
                  <a:gd name="T100" fmla="*/ 1060 w 1321"/>
                  <a:gd name="T101" fmla="*/ 114 h 712"/>
                  <a:gd name="T102" fmla="*/ 1095 w 1321"/>
                  <a:gd name="T103" fmla="*/ 141 h 712"/>
                  <a:gd name="T104" fmla="*/ 1095 w 1321"/>
                  <a:gd name="T105" fmla="*/ 14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39958" name="Text Box 22">
              <a:extLst>
                <a:ext uri="{FF2B5EF4-FFF2-40B4-BE49-F238E27FC236}">
                  <a16:creationId xmlns:a16="http://schemas.microsoft.com/office/drawing/2014/main" id="{D8AEDE50-82A4-60EC-0DBC-EB2FDCEFEDF4}"/>
                </a:ext>
              </a:extLst>
            </p:cNvPr>
            <p:cNvSpPr txBox="1">
              <a:spLocks noChangeArrowheads="1"/>
            </p:cNvSpPr>
            <p:nvPr/>
          </p:nvSpPr>
          <p:spPr bwMode="gray">
            <a:xfrm>
              <a:off x="2000" y="3067"/>
              <a:ext cx="247" cy="288"/>
            </a:xfrm>
            <a:prstGeom prst="rect">
              <a:avLst/>
            </a:prstGeom>
            <a:noFill/>
            <a:ln w="9525" algn="ctr">
              <a:noFill/>
              <a:miter lim="800000"/>
              <a:headEnd/>
              <a:tailEnd/>
            </a:ln>
            <a:effec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defRPr/>
              </a:pPr>
              <a:r>
                <a:rPr kumimoji="0" lang="en-US" altLang="zh-CN" b="1">
                  <a:solidFill>
                    <a:srgbClr val="FFFFFF"/>
                  </a:solidFill>
                  <a:effectLst>
                    <a:outerShdw blurRad="38100" dist="38100" dir="2700000" algn="tl">
                      <a:srgbClr val="C0C0C0"/>
                    </a:outerShdw>
                  </a:effectLst>
                  <a:latin typeface="Verdana" panose="020B0604030504040204" pitchFamily="34" charset="0"/>
                </a:rPr>
                <a:t>E</a:t>
              </a:r>
            </a:p>
          </p:txBody>
        </p:sp>
      </p:grpSp>
      <p:grpSp>
        <p:nvGrpSpPr>
          <p:cNvPr id="8" name="Group 23">
            <a:extLst>
              <a:ext uri="{FF2B5EF4-FFF2-40B4-BE49-F238E27FC236}">
                <a16:creationId xmlns:a16="http://schemas.microsoft.com/office/drawing/2014/main" id="{F76FBAB5-E68E-E6E0-44E1-33125FFF8BF7}"/>
              </a:ext>
            </a:extLst>
          </p:cNvPr>
          <p:cNvGrpSpPr>
            <a:grpSpLocks/>
          </p:cNvGrpSpPr>
          <p:nvPr/>
        </p:nvGrpSpPr>
        <p:grpSpPr bwMode="auto">
          <a:xfrm>
            <a:off x="6156325" y="2708275"/>
            <a:ext cx="631825" cy="639763"/>
            <a:chOff x="3938" y="1968"/>
            <a:chExt cx="430" cy="437"/>
          </a:xfrm>
        </p:grpSpPr>
        <p:grpSp>
          <p:nvGrpSpPr>
            <p:cNvPr id="141350" name="Group 24">
              <a:extLst>
                <a:ext uri="{FF2B5EF4-FFF2-40B4-BE49-F238E27FC236}">
                  <a16:creationId xmlns:a16="http://schemas.microsoft.com/office/drawing/2014/main" id="{6E28A9CB-A461-2D00-A259-021FFA44E071}"/>
                </a:ext>
              </a:extLst>
            </p:cNvPr>
            <p:cNvGrpSpPr>
              <a:grpSpLocks/>
            </p:cNvGrpSpPr>
            <p:nvPr/>
          </p:nvGrpSpPr>
          <p:grpSpPr bwMode="auto">
            <a:xfrm>
              <a:off x="3938" y="1968"/>
              <a:ext cx="430" cy="437"/>
              <a:chOff x="2016" y="1920"/>
              <a:chExt cx="1680" cy="1680"/>
            </a:xfrm>
          </p:grpSpPr>
          <p:sp>
            <p:nvSpPr>
              <p:cNvPr id="39961" name="Oval 25">
                <a:extLst>
                  <a:ext uri="{FF2B5EF4-FFF2-40B4-BE49-F238E27FC236}">
                    <a16:creationId xmlns:a16="http://schemas.microsoft.com/office/drawing/2014/main" id="{C204464F-5228-A97C-8369-91455586CA01}"/>
                  </a:ext>
                </a:extLst>
              </p:cNvPr>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62353"/>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41353" name="Freeform 26">
                <a:extLst>
                  <a:ext uri="{FF2B5EF4-FFF2-40B4-BE49-F238E27FC236}">
                    <a16:creationId xmlns:a16="http://schemas.microsoft.com/office/drawing/2014/main" id="{7FDE7CBE-2D80-899B-1F43-7103D3D5F7FF}"/>
                  </a:ext>
                </a:extLst>
              </p:cNvPr>
              <p:cNvSpPr>
                <a:spLocks/>
              </p:cNvSpPr>
              <p:nvPr/>
            </p:nvSpPr>
            <p:spPr bwMode="gray">
              <a:xfrm>
                <a:off x="2208" y="1948"/>
                <a:ext cx="1296" cy="634"/>
              </a:xfrm>
              <a:custGeom>
                <a:avLst/>
                <a:gdLst>
                  <a:gd name="T0" fmla="*/ 1095 w 1321"/>
                  <a:gd name="T1" fmla="*/ 141 h 712"/>
                  <a:gd name="T2" fmla="*/ 1109 w 1321"/>
                  <a:gd name="T3" fmla="*/ 156 h 712"/>
                  <a:gd name="T4" fmla="*/ 1112 w 1321"/>
                  <a:gd name="T5" fmla="*/ 170 h 712"/>
                  <a:gd name="T6" fmla="*/ 1107 w 1321"/>
                  <a:gd name="T7" fmla="*/ 182 h 712"/>
                  <a:gd name="T8" fmla="*/ 1093 w 1321"/>
                  <a:gd name="T9" fmla="*/ 192 h 712"/>
                  <a:gd name="T10" fmla="*/ 1071 w 1321"/>
                  <a:gd name="T11" fmla="*/ 204 h 712"/>
                  <a:gd name="T12" fmla="*/ 1043 w 1321"/>
                  <a:gd name="T13" fmla="*/ 213 h 712"/>
                  <a:gd name="T14" fmla="*/ 1007 w 1321"/>
                  <a:gd name="T15" fmla="*/ 221 h 712"/>
                  <a:gd name="T16" fmla="*/ 966 w 1321"/>
                  <a:gd name="T17" fmla="*/ 229 h 712"/>
                  <a:gd name="T18" fmla="*/ 919 w 1321"/>
                  <a:gd name="T19" fmla="*/ 235 h 712"/>
                  <a:gd name="T20" fmla="*/ 868 w 1321"/>
                  <a:gd name="T21" fmla="*/ 240 h 712"/>
                  <a:gd name="T22" fmla="*/ 814 w 1321"/>
                  <a:gd name="T23" fmla="*/ 243 h 712"/>
                  <a:gd name="T24" fmla="*/ 754 w 1321"/>
                  <a:gd name="T25" fmla="*/ 248 h 712"/>
                  <a:gd name="T26" fmla="*/ 694 w 1321"/>
                  <a:gd name="T27" fmla="*/ 249 h 712"/>
                  <a:gd name="T28" fmla="*/ 670 w 1321"/>
                  <a:gd name="T29" fmla="*/ 250 h 712"/>
                  <a:gd name="T30" fmla="*/ 401 w 1321"/>
                  <a:gd name="T31" fmla="*/ 250 h 712"/>
                  <a:gd name="T32" fmla="*/ 397 w 1321"/>
                  <a:gd name="T33" fmla="*/ 250 h 712"/>
                  <a:gd name="T34" fmla="*/ 344 w 1321"/>
                  <a:gd name="T35" fmla="*/ 249 h 712"/>
                  <a:gd name="T36" fmla="*/ 293 w 1321"/>
                  <a:gd name="T37" fmla="*/ 248 h 712"/>
                  <a:gd name="T38" fmla="*/ 245 w 1321"/>
                  <a:gd name="T39" fmla="*/ 245 h 712"/>
                  <a:gd name="T40" fmla="*/ 199 w 1321"/>
                  <a:gd name="T41" fmla="*/ 242 h 712"/>
                  <a:gd name="T42" fmla="*/ 158 w 1321"/>
                  <a:gd name="T43" fmla="*/ 238 h 712"/>
                  <a:gd name="T44" fmla="*/ 120 w 1321"/>
                  <a:gd name="T45" fmla="*/ 232 h 712"/>
                  <a:gd name="T46" fmla="*/ 84 w 1321"/>
                  <a:gd name="T47" fmla="*/ 228 h 712"/>
                  <a:gd name="T48" fmla="*/ 58 w 1321"/>
                  <a:gd name="T49" fmla="*/ 222 h 712"/>
                  <a:gd name="T50" fmla="*/ 30 w 1321"/>
                  <a:gd name="T51" fmla="*/ 214 h 712"/>
                  <a:gd name="T52" fmla="*/ 18 w 1321"/>
                  <a:gd name="T53" fmla="*/ 205 h 712"/>
                  <a:gd name="T54" fmla="*/ 6 w 1321"/>
                  <a:gd name="T55" fmla="*/ 195 h 712"/>
                  <a:gd name="T56" fmla="*/ 0 w 1321"/>
                  <a:gd name="T57" fmla="*/ 184 h 712"/>
                  <a:gd name="T58" fmla="*/ 0 w 1321"/>
                  <a:gd name="T59" fmla="*/ 183 h 712"/>
                  <a:gd name="T60" fmla="*/ 4 w 1321"/>
                  <a:gd name="T61" fmla="*/ 170 h 712"/>
                  <a:gd name="T62" fmla="*/ 16 w 1321"/>
                  <a:gd name="T63" fmla="*/ 157 h 712"/>
                  <a:gd name="T64" fmla="*/ 42 w 1321"/>
                  <a:gd name="T65" fmla="*/ 130 h 712"/>
                  <a:gd name="T66" fmla="*/ 77 w 1321"/>
                  <a:gd name="T67" fmla="*/ 105 h 712"/>
                  <a:gd name="T68" fmla="*/ 124 w 1321"/>
                  <a:gd name="T69" fmla="*/ 83 h 712"/>
                  <a:gd name="T70" fmla="*/ 172 w 1321"/>
                  <a:gd name="T71" fmla="*/ 61 h 712"/>
                  <a:gd name="T72" fmla="*/ 227 w 1321"/>
                  <a:gd name="T73" fmla="*/ 43 h 712"/>
                  <a:gd name="T74" fmla="*/ 287 w 1321"/>
                  <a:gd name="T75" fmla="*/ 29 h 712"/>
                  <a:gd name="T76" fmla="*/ 349 w 1321"/>
                  <a:gd name="T77" fmla="*/ 16 h 712"/>
                  <a:gd name="T78" fmla="*/ 419 w 1321"/>
                  <a:gd name="T79" fmla="*/ 8 h 712"/>
                  <a:gd name="T80" fmla="*/ 489 w 1321"/>
                  <a:gd name="T81" fmla="*/ 4 h 712"/>
                  <a:gd name="T82" fmla="*/ 562 w 1321"/>
                  <a:gd name="T83" fmla="*/ 0 h 712"/>
                  <a:gd name="T84" fmla="*/ 562 w 1321"/>
                  <a:gd name="T85" fmla="*/ 0 h 712"/>
                  <a:gd name="T86" fmla="*/ 639 w 1321"/>
                  <a:gd name="T87" fmla="*/ 4 h 712"/>
                  <a:gd name="T88" fmla="*/ 713 w 1321"/>
                  <a:gd name="T89" fmla="*/ 8 h 712"/>
                  <a:gd name="T90" fmla="*/ 785 w 1321"/>
                  <a:gd name="T91" fmla="*/ 18 h 712"/>
                  <a:gd name="T92" fmla="*/ 851 w 1321"/>
                  <a:gd name="T93" fmla="*/ 32 h 712"/>
                  <a:gd name="T94" fmla="*/ 911 w 1321"/>
                  <a:gd name="T95" fmla="*/ 48 h 712"/>
                  <a:gd name="T96" fmla="*/ 967 w 1321"/>
                  <a:gd name="T97" fmla="*/ 69 h 712"/>
                  <a:gd name="T98" fmla="*/ 1017 w 1321"/>
                  <a:gd name="T99" fmla="*/ 90 h 712"/>
                  <a:gd name="T100" fmla="*/ 1060 w 1321"/>
                  <a:gd name="T101" fmla="*/ 114 h 712"/>
                  <a:gd name="T102" fmla="*/ 1095 w 1321"/>
                  <a:gd name="T103" fmla="*/ 141 h 712"/>
                  <a:gd name="T104" fmla="*/ 1095 w 1321"/>
                  <a:gd name="T105" fmla="*/ 14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39963" name="Text Box 27">
              <a:extLst>
                <a:ext uri="{FF2B5EF4-FFF2-40B4-BE49-F238E27FC236}">
                  <a16:creationId xmlns:a16="http://schemas.microsoft.com/office/drawing/2014/main" id="{CA7ECF9D-E460-B66E-3EAF-7D06C227D5FF}"/>
                </a:ext>
              </a:extLst>
            </p:cNvPr>
            <p:cNvSpPr txBox="1">
              <a:spLocks noChangeArrowheads="1"/>
            </p:cNvSpPr>
            <p:nvPr/>
          </p:nvSpPr>
          <p:spPr bwMode="gray">
            <a:xfrm>
              <a:off x="4010" y="2028"/>
              <a:ext cx="276" cy="312"/>
            </a:xfrm>
            <a:prstGeom prst="rect">
              <a:avLst/>
            </a:prstGeom>
            <a:noFill/>
            <a:ln w="9525" algn="ctr">
              <a:noFill/>
              <a:miter lim="800000"/>
              <a:headEnd/>
              <a:tailEnd/>
            </a:ln>
            <a:effec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defRPr/>
              </a:pPr>
              <a:r>
                <a:rPr kumimoji="0" lang="en-US" altLang="zh-CN" b="1">
                  <a:solidFill>
                    <a:srgbClr val="FFFFFF"/>
                  </a:solidFill>
                  <a:effectLst>
                    <a:outerShdw blurRad="38100" dist="38100" dir="2700000" algn="tl">
                      <a:srgbClr val="C0C0C0"/>
                    </a:outerShdw>
                  </a:effectLst>
                  <a:latin typeface="Verdana" panose="020B0604030504040204" pitchFamily="34" charset="0"/>
                </a:rPr>
                <a:t>C</a:t>
              </a:r>
            </a:p>
          </p:txBody>
        </p:sp>
      </p:grpSp>
      <p:grpSp>
        <p:nvGrpSpPr>
          <p:cNvPr id="10" name="Group 55">
            <a:extLst>
              <a:ext uri="{FF2B5EF4-FFF2-40B4-BE49-F238E27FC236}">
                <a16:creationId xmlns:a16="http://schemas.microsoft.com/office/drawing/2014/main" id="{5E4350FA-D603-19F5-E66D-08BC63BE8EF1}"/>
              </a:ext>
            </a:extLst>
          </p:cNvPr>
          <p:cNvGrpSpPr>
            <a:grpSpLocks/>
          </p:cNvGrpSpPr>
          <p:nvPr/>
        </p:nvGrpSpPr>
        <p:grpSpPr bwMode="auto">
          <a:xfrm>
            <a:off x="5580063" y="4797425"/>
            <a:ext cx="649287" cy="647700"/>
            <a:chOff x="3515" y="3022"/>
            <a:chExt cx="409" cy="408"/>
          </a:xfrm>
        </p:grpSpPr>
        <p:grpSp>
          <p:nvGrpSpPr>
            <p:cNvPr id="141346" name="Group 29">
              <a:extLst>
                <a:ext uri="{FF2B5EF4-FFF2-40B4-BE49-F238E27FC236}">
                  <a16:creationId xmlns:a16="http://schemas.microsoft.com/office/drawing/2014/main" id="{4DFF987F-5623-A9DF-44D3-629A036CE0EB}"/>
                </a:ext>
              </a:extLst>
            </p:cNvPr>
            <p:cNvGrpSpPr>
              <a:grpSpLocks/>
            </p:cNvGrpSpPr>
            <p:nvPr/>
          </p:nvGrpSpPr>
          <p:grpSpPr bwMode="auto">
            <a:xfrm>
              <a:off x="3515" y="3022"/>
              <a:ext cx="409" cy="408"/>
              <a:chOff x="2016" y="1920"/>
              <a:chExt cx="1680" cy="1680"/>
            </a:xfrm>
          </p:grpSpPr>
          <p:sp>
            <p:nvSpPr>
              <p:cNvPr id="39966" name="Oval 30">
                <a:extLst>
                  <a:ext uri="{FF2B5EF4-FFF2-40B4-BE49-F238E27FC236}">
                    <a16:creationId xmlns:a16="http://schemas.microsoft.com/office/drawing/2014/main" id="{294A46AE-85EE-9B94-7BF0-9404F39472A2}"/>
                  </a:ext>
                </a:extLst>
              </p:cNvPr>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41349" name="Freeform 31">
                <a:extLst>
                  <a:ext uri="{FF2B5EF4-FFF2-40B4-BE49-F238E27FC236}">
                    <a16:creationId xmlns:a16="http://schemas.microsoft.com/office/drawing/2014/main" id="{207319F1-0C18-3CFC-6C69-9EEE2A76A087}"/>
                  </a:ext>
                </a:extLst>
              </p:cNvPr>
              <p:cNvSpPr>
                <a:spLocks/>
              </p:cNvSpPr>
              <p:nvPr/>
            </p:nvSpPr>
            <p:spPr bwMode="gray">
              <a:xfrm>
                <a:off x="2208" y="1948"/>
                <a:ext cx="1296" cy="634"/>
              </a:xfrm>
              <a:custGeom>
                <a:avLst/>
                <a:gdLst>
                  <a:gd name="T0" fmla="*/ 1095 w 1321"/>
                  <a:gd name="T1" fmla="*/ 141 h 712"/>
                  <a:gd name="T2" fmla="*/ 1109 w 1321"/>
                  <a:gd name="T3" fmla="*/ 156 h 712"/>
                  <a:gd name="T4" fmla="*/ 1112 w 1321"/>
                  <a:gd name="T5" fmla="*/ 170 h 712"/>
                  <a:gd name="T6" fmla="*/ 1107 w 1321"/>
                  <a:gd name="T7" fmla="*/ 182 h 712"/>
                  <a:gd name="T8" fmla="*/ 1093 w 1321"/>
                  <a:gd name="T9" fmla="*/ 192 h 712"/>
                  <a:gd name="T10" fmla="*/ 1071 w 1321"/>
                  <a:gd name="T11" fmla="*/ 204 h 712"/>
                  <a:gd name="T12" fmla="*/ 1043 w 1321"/>
                  <a:gd name="T13" fmla="*/ 213 h 712"/>
                  <a:gd name="T14" fmla="*/ 1007 w 1321"/>
                  <a:gd name="T15" fmla="*/ 221 h 712"/>
                  <a:gd name="T16" fmla="*/ 966 w 1321"/>
                  <a:gd name="T17" fmla="*/ 229 h 712"/>
                  <a:gd name="T18" fmla="*/ 919 w 1321"/>
                  <a:gd name="T19" fmla="*/ 235 h 712"/>
                  <a:gd name="T20" fmla="*/ 868 w 1321"/>
                  <a:gd name="T21" fmla="*/ 240 h 712"/>
                  <a:gd name="T22" fmla="*/ 814 w 1321"/>
                  <a:gd name="T23" fmla="*/ 243 h 712"/>
                  <a:gd name="T24" fmla="*/ 754 w 1321"/>
                  <a:gd name="T25" fmla="*/ 248 h 712"/>
                  <a:gd name="T26" fmla="*/ 694 w 1321"/>
                  <a:gd name="T27" fmla="*/ 249 h 712"/>
                  <a:gd name="T28" fmla="*/ 670 w 1321"/>
                  <a:gd name="T29" fmla="*/ 250 h 712"/>
                  <a:gd name="T30" fmla="*/ 401 w 1321"/>
                  <a:gd name="T31" fmla="*/ 250 h 712"/>
                  <a:gd name="T32" fmla="*/ 397 w 1321"/>
                  <a:gd name="T33" fmla="*/ 250 h 712"/>
                  <a:gd name="T34" fmla="*/ 344 w 1321"/>
                  <a:gd name="T35" fmla="*/ 249 h 712"/>
                  <a:gd name="T36" fmla="*/ 293 w 1321"/>
                  <a:gd name="T37" fmla="*/ 248 h 712"/>
                  <a:gd name="T38" fmla="*/ 245 w 1321"/>
                  <a:gd name="T39" fmla="*/ 245 h 712"/>
                  <a:gd name="T40" fmla="*/ 199 w 1321"/>
                  <a:gd name="T41" fmla="*/ 242 h 712"/>
                  <a:gd name="T42" fmla="*/ 158 w 1321"/>
                  <a:gd name="T43" fmla="*/ 238 h 712"/>
                  <a:gd name="T44" fmla="*/ 120 w 1321"/>
                  <a:gd name="T45" fmla="*/ 232 h 712"/>
                  <a:gd name="T46" fmla="*/ 84 w 1321"/>
                  <a:gd name="T47" fmla="*/ 228 h 712"/>
                  <a:gd name="T48" fmla="*/ 58 w 1321"/>
                  <a:gd name="T49" fmla="*/ 222 h 712"/>
                  <a:gd name="T50" fmla="*/ 30 w 1321"/>
                  <a:gd name="T51" fmla="*/ 214 h 712"/>
                  <a:gd name="T52" fmla="*/ 18 w 1321"/>
                  <a:gd name="T53" fmla="*/ 205 h 712"/>
                  <a:gd name="T54" fmla="*/ 6 w 1321"/>
                  <a:gd name="T55" fmla="*/ 195 h 712"/>
                  <a:gd name="T56" fmla="*/ 0 w 1321"/>
                  <a:gd name="T57" fmla="*/ 184 h 712"/>
                  <a:gd name="T58" fmla="*/ 0 w 1321"/>
                  <a:gd name="T59" fmla="*/ 183 h 712"/>
                  <a:gd name="T60" fmla="*/ 4 w 1321"/>
                  <a:gd name="T61" fmla="*/ 170 h 712"/>
                  <a:gd name="T62" fmla="*/ 16 w 1321"/>
                  <a:gd name="T63" fmla="*/ 157 h 712"/>
                  <a:gd name="T64" fmla="*/ 42 w 1321"/>
                  <a:gd name="T65" fmla="*/ 130 h 712"/>
                  <a:gd name="T66" fmla="*/ 77 w 1321"/>
                  <a:gd name="T67" fmla="*/ 105 h 712"/>
                  <a:gd name="T68" fmla="*/ 124 w 1321"/>
                  <a:gd name="T69" fmla="*/ 83 h 712"/>
                  <a:gd name="T70" fmla="*/ 172 w 1321"/>
                  <a:gd name="T71" fmla="*/ 61 h 712"/>
                  <a:gd name="T72" fmla="*/ 227 w 1321"/>
                  <a:gd name="T73" fmla="*/ 43 h 712"/>
                  <a:gd name="T74" fmla="*/ 287 w 1321"/>
                  <a:gd name="T75" fmla="*/ 29 h 712"/>
                  <a:gd name="T76" fmla="*/ 349 w 1321"/>
                  <a:gd name="T77" fmla="*/ 16 h 712"/>
                  <a:gd name="T78" fmla="*/ 419 w 1321"/>
                  <a:gd name="T79" fmla="*/ 8 h 712"/>
                  <a:gd name="T80" fmla="*/ 489 w 1321"/>
                  <a:gd name="T81" fmla="*/ 4 h 712"/>
                  <a:gd name="T82" fmla="*/ 562 w 1321"/>
                  <a:gd name="T83" fmla="*/ 0 h 712"/>
                  <a:gd name="T84" fmla="*/ 562 w 1321"/>
                  <a:gd name="T85" fmla="*/ 0 h 712"/>
                  <a:gd name="T86" fmla="*/ 639 w 1321"/>
                  <a:gd name="T87" fmla="*/ 4 h 712"/>
                  <a:gd name="T88" fmla="*/ 713 w 1321"/>
                  <a:gd name="T89" fmla="*/ 8 h 712"/>
                  <a:gd name="T90" fmla="*/ 785 w 1321"/>
                  <a:gd name="T91" fmla="*/ 18 h 712"/>
                  <a:gd name="T92" fmla="*/ 851 w 1321"/>
                  <a:gd name="T93" fmla="*/ 32 h 712"/>
                  <a:gd name="T94" fmla="*/ 911 w 1321"/>
                  <a:gd name="T95" fmla="*/ 48 h 712"/>
                  <a:gd name="T96" fmla="*/ 967 w 1321"/>
                  <a:gd name="T97" fmla="*/ 69 h 712"/>
                  <a:gd name="T98" fmla="*/ 1017 w 1321"/>
                  <a:gd name="T99" fmla="*/ 90 h 712"/>
                  <a:gd name="T100" fmla="*/ 1060 w 1321"/>
                  <a:gd name="T101" fmla="*/ 114 h 712"/>
                  <a:gd name="T102" fmla="*/ 1095 w 1321"/>
                  <a:gd name="T103" fmla="*/ 141 h 712"/>
                  <a:gd name="T104" fmla="*/ 1095 w 1321"/>
                  <a:gd name="T105" fmla="*/ 14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39968" name="Text Box 32">
              <a:extLst>
                <a:ext uri="{FF2B5EF4-FFF2-40B4-BE49-F238E27FC236}">
                  <a16:creationId xmlns:a16="http://schemas.microsoft.com/office/drawing/2014/main" id="{A8325EC2-D2B9-4760-8F3C-8E92344BECFA}"/>
                </a:ext>
              </a:extLst>
            </p:cNvPr>
            <p:cNvSpPr txBox="1">
              <a:spLocks noChangeArrowheads="1"/>
            </p:cNvSpPr>
            <p:nvPr/>
          </p:nvSpPr>
          <p:spPr bwMode="gray">
            <a:xfrm>
              <a:off x="3594" y="3067"/>
              <a:ext cx="294" cy="288"/>
            </a:xfrm>
            <a:prstGeom prst="rect">
              <a:avLst/>
            </a:prstGeom>
            <a:noFill/>
            <a:ln w="9525" algn="ctr">
              <a:noFill/>
              <a:miter lim="800000"/>
              <a:headEnd/>
              <a:tailEnd/>
            </a:ln>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defRPr/>
              </a:pPr>
              <a:r>
                <a:rPr kumimoji="0" lang="en-US" altLang="zh-CN" b="1">
                  <a:solidFill>
                    <a:srgbClr val="FFFFFF"/>
                  </a:solidFill>
                  <a:effectLst>
                    <a:outerShdw blurRad="38100" dist="38100" dir="2700000" algn="tl">
                      <a:srgbClr val="C0C0C0"/>
                    </a:outerShdw>
                  </a:effectLst>
                  <a:latin typeface="Verdana" panose="020B0604030504040204" pitchFamily="34" charset="0"/>
                </a:rPr>
                <a:t>D</a:t>
              </a:r>
            </a:p>
          </p:txBody>
        </p:sp>
      </p:grpSp>
      <p:grpSp>
        <p:nvGrpSpPr>
          <p:cNvPr id="12" name="Group 33">
            <a:extLst>
              <a:ext uri="{FF2B5EF4-FFF2-40B4-BE49-F238E27FC236}">
                <a16:creationId xmlns:a16="http://schemas.microsoft.com/office/drawing/2014/main" id="{936CFCE3-E166-9905-E4D6-E105E6D9E47A}"/>
              </a:ext>
            </a:extLst>
          </p:cNvPr>
          <p:cNvGrpSpPr>
            <a:grpSpLocks/>
          </p:cNvGrpSpPr>
          <p:nvPr/>
        </p:nvGrpSpPr>
        <p:grpSpPr bwMode="auto">
          <a:xfrm>
            <a:off x="2555875" y="2708275"/>
            <a:ext cx="635000" cy="631825"/>
            <a:chOff x="1488" y="1968"/>
            <a:chExt cx="432" cy="432"/>
          </a:xfrm>
        </p:grpSpPr>
        <p:grpSp>
          <p:nvGrpSpPr>
            <p:cNvPr id="141342" name="Group 34">
              <a:extLst>
                <a:ext uri="{FF2B5EF4-FFF2-40B4-BE49-F238E27FC236}">
                  <a16:creationId xmlns:a16="http://schemas.microsoft.com/office/drawing/2014/main" id="{C1C9BB25-2E71-CDD2-5A28-4FBDC3D9042B}"/>
                </a:ext>
              </a:extLst>
            </p:cNvPr>
            <p:cNvGrpSpPr>
              <a:grpSpLocks/>
            </p:cNvGrpSpPr>
            <p:nvPr/>
          </p:nvGrpSpPr>
          <p:grpSpPr bwMode="auto">
            <a:xfrm>
              <a:off x="1488" y="1968"/>
              <a:ext cx="432" cy="432"/>
              <a:chOff x="2016" y="1920"/>
              <a:chExt cx="1680" cy="1680"/>
            </a:xfrm>
          </p:grpSpPr>
          <p:sp>
            <p:nvSpPr>
              <p:cNvPr id="39971" name="Oval 35">
                <a:extLst>
                  <a:ext uri="{FF2B5EF4-FFF2-40B4-BE49-F238E27FC236}">
                    <a16:creationId xmlns:a16="http://schemas.microsoft.com/office/drawing/2014/main" id="{20DC4542-6A72-F0EC-20FC-C018051C42D2}"/>
                  </a:ext>
                </a:extLst>
              </p:cNvPr>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41345" name="Freeform 36">
                <a:extLst>
                  <a:ext uri="{FF2B5EF4-FFF2-40B4-BE49-F238E27FC236}">
                    <a16:creationId xmlns:a16="http://schemas.microsoft.com/office/drawing/2014/main" id="{2EC0E13E-38C9-7D51-CC42-ECDB65599CFA}"/>
                  </a:ext>
                </a:extLst>
              </p:cNvPr>
              <p:cNvSpPr>
                <a:spLocks/>
              </p:cNvSpPr>
              <p:nvPr/>
            </p:nvSpPr>
            <p:spPr bwMode="gray">
              <a:xfrm>
                <a:off x="2208" y="1948"/>
                <a:ext cx="1296" cy="634"/>
              </a:xfrm>
              <a:custGeom>
                <a:avLst/>
                <a:gdLst>
                  <a:gd name="T0" fmla="*/ 1095 w 1321"/>
                  <a:gd name="T1" fmla="*/ 141 h 712"/>
                  <a:gd name="T2" fmla="*/ 1109 w 1321"/>
                  <a:gd name="T3" fmla="*/ 156 h 712"/>
                  <a:gd name="T4" fmla="*/ 1112 w 1321"/>
                  <a:gd name="T5" fmla="*/ 170 h 712"/>
                  <a:gd name="T6" fmla="*/ 1107 w 1321"/>
                  <a:gd name="T7" fmla="*/ 182 h 712"/>
                  <a:gd name="T8" fmla="*/ 1093 w 1321"/>
                  <a:gd name="T9" fmla="*/ 192 h 712"/>
                  <a:gd name="T10" fmla="*/ 1071 w 1321"/>
                  <a:gd name="T11" fmla="*/ 204 h 712"/>
                  <a:gd name="T12" fmla="*/ 1043 w 1321"/>
                  <a:gd name="T13" fmla="*/ 213 h 712"/>
                  <a:gd name="T14" fmla="*/ 1007 w 1321"/>
                  <a:gd name="T15" fmla="*/ 221 h 712"/>
                  <a:gd name="T16" fmla="*/ 966 w 1321"/>
                  <a:gd name="T17" fmla="*/ 229 h 712"/>
                  <a:gd name="T18" fmla="*/ 919 w 1321"/>
                  <a:gd name="T19" fmla="*/ 235 h 712"/>
                  <a:gd name="T20" fmla="*/ 868 w 1321"/>
                  <a:gd name="T21" fmla="*/ 240 h 712"/>
                  <a:gd name="T22" fmla="*/ 814 w 1321"/>
                  <a:gd name="T23" fmla="*/ 243 h 712"/>
                  <a:gd name="T24" fmla="*/ 754 w 1321"/>
                  <a:gd name="T25" fmla="*/ 248 h 712"/>
                  <a:gd name="T26" fmla="*/ 694 w 1321"/>
                  <a:gd name="T27" fmla="*/ 249 h 712"/>
                  <a:gd name="T28" fmla="*/ 670 w 1321"/>
                  <a:gd name="T29" fmla="*/ 250 h 712"/>
                  <a:gd name="T30" fmla="*/ 401 w 1321"/>
                  <a:gd name="T31" fmla="*/ 250 h 712"/>
                  <a:gd name="T32" fmla="*/ 397 w 1321"/>
                  <a:gd name="T33" fmla="*/ 250 h 712"/>
                  <a:gd name="T34" fmla="*/ 344 w 1321"/>
                  <a:gd name="T35" fmla="*/ 249 h 712"/>
                  <a:gd name="T36" fmla="*/ 293 w 1321"/>
                  <a:gd name="T37" fmla="*/ 248 h 712"/>
                  <a:gd name="T38" fmla="*/ 245 w 1321"/>
                  <a:gd name="T39" fmla="*/ 245 h 712"/>
                  <a:gd name="T40" fmla="*/ 199 w 1321"/>
                  <a:gd name="T41" fmla="*/ 242 h 712"/>
                  <a:gd name="T42" fmla="*/ 158 w 1321"/>
                  <a:gd name="T43" fmla="*/ 238 h 712"/>
                  <a:gd name="T44" fmla="*/ 120 w 1321"/>
                  <a:gd name="T45" fmla="*/ 232 h 712"/>
                  <a:gd name="T46" fmla="*/ 84 w 1321"/>
                  <a:gd name="T47" fmla="*/ 228 h 712"/>
                  <a:gd name="T48" fmla="*/ 58 w 1321"/>
                  <a:gd name="T49" fmla="*/ 222 h 712"/>
                  <a:gd name="T50" fmla="*/ 30 w 1321"/>
                  <a:gd name="T51" fmla="*/ 214 h 712"/>
                  <a:gd name="T52" fmla="*/ 18 w 1321"/>
                  <a:gd name="T53" fmla="*/ 205 h 712"/>
                  <a:gd name="T54" fmla="*/ 6 w 1321"/>
                  <a:gd name="T55" fmla="*/ 195 h 712"/>
                  <a:gd name="T56" fmla="*/ 0 w 1321"/>
                  <a:gd name="T57" fmla="*/ 184 h 712"/>
                  <a:gd name="T58" fmla="*/ 0 w 1321"/>
                  <a:gd name="T59" fmla="*/ 183 h 712"/>
                  <a:gd name="T60" fmla="*/ 4 w 1321"/>
                  <a:gd name="T61" fmla="*/ 170 h 712"/>
                  <a:gd name="T62" fmla="*/ 16 w 1321"/>
                  <a:gd name="T63" fmla="*/ 157 h 712"/>
                  <a:gd name="T64" fmla="*/ 42 w 1321"/>
                  <a:gd name="T65" fmla="*/ 130 h 712"/>
                  <a:gd name="T66" fmla="*/ 77 w 1321"/>
                  <a:gd name="T67" fmla="*/ 105 h 712"/>
                  <a:gd name="T68" fmla="*/ 124 w 1321"/>
                  <a:gd name="T69" fmla="*/ 83 h 712"/>
                  <a:gd name="T70" fmla="*/ 172 w 1321"/>
                  <a:gd name="T71" fmla="*/ 61 h 712"/>
                  <a:gd name="T72" fmla="*/ 227 w 1321"/>
                  <a:gd name="T73" fmla="*/ 43 h 712"/>
                  <a:gd name="T74" fmla="*/ 287 w 1321"/>
                  <a:gd name="T75" fmla="*/ 29 h 712"/>
                  <a:gd name="T76" fmla="*/ 349 w 1321"/>
                  <a:gd name="T77" fmla="*/ 16 h 712"/>
                  <a:gd name="T78" fmla="*/ 419 w 1321"/>
                  <a:gd name="T79" fmla="*/ 8 h 712"/>
                  <a:gd name="T80" fmla="*/ 489 w 1321"/>
                  <a:gd name="T81" fmla="*/ 4 h 712"/>
                  <a:gd name="T82" fmla="*/ 562 w 1321"/>
                  <a:gd name="T83" fmla="*/ 0 h 712"/>
                  <a:gd name="T84" fmla="*/ 562 w 1321"/>
                  <a:gd name="T85" fmla="*/ 0 h 712"/>
                  <a:gd name="T86" fmla="*/ 639 w 1321"/>
                  <a:gd name="T87" fmla="*/ 4 h 712"/>
                  <a:gd name="T88" fmla="*/ 713 w 1321"/>
                  <a:gd name="T89" fmla="*/ 8 h 712"/>
                  <a:gd name="T90" fmla="*/ 785 w 1321"/>
                  <a:gd name="T91" fmla="*/ 18 h 712"/>
                  <a:gd name="T92" fmla="*/ 851 w 1321"/>
                  <a:gd name="T93" fmla="*/ 32 h 712"/>
                  <a:gd name="T94" fmla="*/ 911 w 1321"/>
                  <a:gd name="T95" fmla="*/ 48 h 712"/>
                  <a:gd name="T96" fmla="*/ 967 w 1321"/>
                  <a:gd name="T97" fmla="*/ 69 h 712"/>
                  <a:gd name="T98" fmla="*/ 1017 w 1321"/>
                  <a:gd name="T99" fmla="*/ 90 h 712"/>
                  <a:gd name="T100" fmla="*/ 1060 w 1321"/>
                  <a:gd name="T101" fmla="*/ 114 h 712"/>
                  <a:gd name="T102" fmla="*/ 1095 w 1321"/>
                  <a:gd name="T103" fmla="*/ 141 h 712"/>
                  <a:gd name="T104" fmla="*/ 1095 w 1321"/>
                  <a:gd name="T105" fmla="*/ 14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39973" name="Text Box 37">
              <a:extLst>
                <a:ext uri="{FF2B5EF4-FFF2-40B4-BE49-F238E27FC236}">
                  <a16:creationId xmlns:a16="http://schemas.microsoft.com/office/drawing/2014/main" id="{D8CC4E86-6186-23DE-E190-ED1039731DC8}"/>
                </a:ext>
              </a:extLst>
            </p:cNvPr>
            <p:cNvSpPr txBox="1">
              <a:spLocks noChangeArrowheads="1"/>
            </p:cNvSpPr>
            <p:nvPr/>
          </p:nvSpPr>
          <p:spPr bwMode="gray">
            <a:xfrm>
              <a:off x="1569" y="2016"/>
              <a:ext cx="286" cy="315"/>
            </a:xfrm>
            <a:prstGeom prst="rect">
              <a:avLst/>
            </a:prstGeom>
            <a:noFill/>
            <a:ln w="9525" algn="ctr">
              <a:noFill/>
              <a:miter lim="800000"/>
              <a:headEnd/>
              <a:tailEnd/>
            </a:ln>
            <a:effec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a:defRPr/>
              </a:pPr>
              <a:r>
                <a:rPr kumimoji="0" lang="en-US" altLang="zh-CN" b="1">
                  <a:solidFill>
                    <a:srgbClr val="FFFFFF"/>
                  </a:solidFill>
                  <a:effectLst>
                    <a:outerShdw blurRad="38100" dist="38100" dir="2700000" algn="tl">
                      <a:srgbClr val="C0C0C0"/>
                    </a:outerShdw>
                  </a:effectLst>
                  <a:latin typeface="Verdana" panose="020B0604030504040204" pitchFamily="34" charset="0"/>
                </a:rPr>
                <a:t>A</a:t>
              </a:r>
            </a:p>
          </p:txBody>
        </p:sp>
      </p:grpSp>
      <p:grpSp>
        <p:nvGrpSpPr>
          <p:cNvPr id="14" name="Group 54">
            <a:extLst>
              <a:ext uri="{FF2B5EF4-FFF2-40B4-BE49-F238E27FC236}">
                <a16:creationId xmlns:a16="http://schemas.microsoft.com/office/drawing/2014/main" id="{9DB703F4-9226-0075-11B3-A1F8AA238C53}"/>
              </a:ext>
            </a:extLst>
          </p:cNvPr>
          <p:cNvGrpSpPr>
            <a:grpSpLocks/>
          </p:cNvGrpSpPr>
          <p:nvPr/>
        </p:nvGrpSpPr>
        <p:grpSpPr bwMode="auto">
          <a:xfrm>
            <a:off x="3276600" y="2205038"/>
            <a:ext cx="2862263" cy="2566987"/>
            <a:chOff x="2064" y="1389"/>
            <a:chExt cx="1803" cy="1617"/>
          </a:xfrm>
        </p:grpSpPr>
        <p:sp>
          <p:nvSpPr>
            <p:cNvPr id="39952" name="Oval 16">
              <a:extLst>
                <a:ext uri="{FF2B5EF4-FFF2-40B4-BE49-F238E27FC236}">
                  <a16:creationId xmlns:a16="http://schemas.microsoft.com/office/drawing/2014/main" id="{D1AC6C0C-C639-177A-FCAF-FFEBEEFC0623}"/>
                </a:ext>
              </a:extLst>
            </p:cNvPr>
            <p:cNvSpPr>
              <a:spLocks noChangeArrowheads="1"/>
            </p:cNvSpPr>
            <p:nvPr/>
          </p:nvSpPr>
          <p:spPr bwMode="gray">
            <a:xfrm rot="18227093">
              <a:off x="2339" y="2928"/>
              <a:ext cx="75" cy="81"/>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53" name="Oval 17">
              <a:extLst>
                <a:ext uri="{FF2B5EF4-FFF2-40B4-BE49-F238E27FC236}">
                  <a16:creationId xmlns:a16="http://schemas.microsoft.com/office/drawing/2014/main" id="{9B671A56-F465-8F5D-97A9-C5FBBF267FED}"/>
                </a:ext>
              </a:extLst>
            </p:cNvPr>
            <p:cNvSpPr>
              <a:spLocks noChangeArrowheads="1"/>
            </p:cNvSpPr>
            <p:nvPr/>
          </p:nvSpPr>
          <p:spPr bwMode="gray">
            <a:xfrm rot="18227093">
              <a:off x="2429" y="2792"/>
              <a:ext cx="75" cy="81"/>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74" name="Oval 38">
              <a:extLst>
                <a:ext uri="{FF2B5EF4-FFF2-40B4-BE49-F238E27FC236}">
                  <a16:creationId xmlns:a16="http://schemas.microsoft.com/office/drawing/2014/main" id="{B804FFC5-0725-15E0-5FBD-9A18D191F0B7}"/>
                </a:ext>
              </a:extLst>
            </p:cNvPr>
            <p:cNvSpPr>
              <a:spLocks noChangeArrowheads="1"/>
            </p:cNvSpPr>
            <p:nvPr/>
          </p:nvSpPr>
          <p:spPr bwMode="gray">
            <a:xfrm rot="18227093">
              <a:off x="3473" y="2928"/>
              <a:ext cx="75" cy="81"/>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75" name="Oval 39">
              <a:extLst>
                <a:ext uri="{FF2B5EF4-FFF2-40B4-BE49-F238E27FC236}">
                  <a16:creationId xmlns:a16="http://schemas.microsoft.com/office/drawing/2014/main" id="{8B7C18C9-39AC-F95C-3033-7E5C95EC39E7}"/>
                </a:ext>
              </a:extLst>
            </p:cNvPr>
            <p:cNvSpPr>
              <a:spLocks noChangeArrowheads="1"/>
            </p:cNvSpPr>
            <p:nvPr/>
          </p:nvSpPr>
          <p:spPr bwMode="gray">
            <a:xfrm rot="18227093">
              <a:off x="3336" y="2793"/>
              <a:ext cx="76" cy="81"/>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77" name="Oval 41">
              <a:extLst>
                <a:ext uri="{FF2B5EF4-FFF2-40B4-BE49-F238E27FC236}">
                  <a16:creationId xmlns:a16="http://schemas.microsoft.com/office/drawing/2014/main" id="{F7468BCA-BB62-502D-9525-59A17448449F}"/>
                </a:ext>
              </a:extLst>
            </p:cNvPr>
            <p:cNvSpPr>
              <a:spLocks noChangeArrowheads="1"/>
            </p:cNvSpPr>
            <p:nvPr/>
          </p:nvSpPr>
          <p:spPr bwMode="gray">
            <a:xfrm rot="18227093">
              <a:off x="2067" y="1976"/>
              <a:ext cx="76" cy="81"/>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78" name="Oval 42">
              <a:extLst>
                <a:ext uri="{FF2B5EF4-FFF2-40B4-BE49-F238E27FC236}">
                  <a16:creationId xmlns:a16="http://schemas.microsoft.com/office/drawing/2014/main" id="{5C03BD4F-FDE3-B14C-1849-A632057CD741}"/>
                </a:ext>
              </a:extLst>
            </p:cNvPr>
            <p:cNvSpPr>
              <a:spLocks noChangeArrowheads="1"/>
            </p:cNvSpPr>
            <p:nvPr/>
          </p:nvSpPr>
          <p:spPr bwMode="gray">
            <a:xfrm rot="18227093">
              <a:off x="2248" y="2066"/>
              <a:ext cx="76" cy="81"/>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80" name="Oval 44">
              <a:extLst>
                <a:ext uri="{FF2B5EF4-FFF2-40B4-BE49-F238E27FC236}">
                  <a16:creationId xmlns:a16="http://schemas.microsoft.com/office/drawing/2014/main" id="{4EDE75A7-6AEA-B08A-7CFD-5BA35BFD6174}"/>
                </a:ext>
              </a:extLst>
            </p:cNvPr>
            <p:cNvSpPr>
              <a:spLocks noChangeArrowheads="1"/>
            </p:cNvSpPr>
            <p:nvPr/>
          </p:nvSpPr>
          <p:spPr bwMode="gray">
            <a:xfrm rot="18227093">
              <a:off x="2883" y="1386"/>
              <a:ext cx="76" cy="81"/>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81" name="Oval 45">
              <a:extLst>
                <a:ext uri="{FF2B5EF4-FFF2-40B4-BE49-F238E27FC236}">
                  <a16:creationId xmlns:a16="http://schemas.microsoft.com/office/drawing/2014/main" id="{E582DE12-025B-745B-743E-0FFB54F1C1DF}"/>
                </a:ext>
              </a:extLst>
            </p:cNvPr>
            <p:cNvSpPr>
              <a:spLocks noChangeArrowheads="1"/>
            </p:cNvSpPr>
            <p:nvPr/>
          </p:nvSpPr>
          <p:spPr bwMode="gray">
            <a:xfrm rot="18227093">
              <a:off x="2883" y="1567"/>
              <a:ext cx="76" cy="81"/>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82" name="Oval 46">
              <a:extLst>
                <a:ext uri="{FF2B5EF4-FFF2-40B4-BE49-F238E27FC236}">
                  <a16:creationId xmlns:a16="http://schemas.microsoft.com/office/drawing/2014/main" id="{8144AF34-318B-3BBF-9858-6B28CB5EC1D0}"/>
                </a:ext>
              </a:extLst>
            </p:cNvPr>
            <p:cNvSpPr>
              <a:spLocks noChangeArrowheads="1"/>
            </p:cNvSpPr>
            <p:nvPr/>
          </p:nvSpPr>
          <p:spPr bwMode="gray">
            <a:xfrm rot="18227093">
              <a:off x="3789" y="1977"/>
              <a:ext cx="76" cy="80"/>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39983" name="Oval 47">
              <a:extLst>
                <a:ext uri="{FF2B5EF4-FFF2-40B4-BE49-F238E27FC236}">
                  <a16:creationId xmlns:a16="http://schemas.microsoft.com/office/drawing/2014/main" id="{89F061B5-49F1-BB3B-5DD3-A69441E61AA5}"/>
                </a:ext>
              </a:extLst>
            </p:cNvPr>
            <p:cNvSpPr>
              <a:spLocks noChangeArrowheads="1"/>
            </p:cNvSpPr>
            <p:nvPr/>
          </p:nvSpPr>
          <p:spPr bwMode="gray">
            <a:xfrm rot="18227093">
              <a:off x="3609" y="2066"/>
              <a:ext cx="75" cy="81"/>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grpSp>
      <p:sp>
        <p:nvSpPr>
          <p:cNvPr id="39984" name="Text Box 48">
            <a:extLst>
              <a:ext uri="{FF2B5EF4-FFF2-40B4-BE49-F238E27FC236}">
                <a16:creationId xmlns:a16="http://schemas.microsoft.com/office/drawing/2014/main" id="{4DB8164D-852C-89C7-648A-EF04E3FA7210}"/>
              </a:ext>
            </a:extLst>
          </p:cNvPr>
          <p:cNvSpPr txBox="1">
            <a:spLocks noChangeArrowheads="1"/>
          </p:cNvSpPr>
          <p:nvPr/>
        </p:nvSpPr>
        <p:spPr bwMode="auto">
          <a:xfrm>
            <a:off x="938213" y="2781300"/>
            <a:ext cx="176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latin typeface="黑体" panose="02010609060101010101" pitchFamily="49" charset="-122"/>
                <a:ea typeface="黑体" panose="02010609060101010101" pitchFamily="49" charset="-122"/>
              </a:rPr>
              <a:t>知道秘密</a:t>
            </a:r>
            <a:r>
              <a:rPr lang="en-US" altLang="zh-CN" sz="2400">
                <a:latin typeface="黑体" panose="02010609060101010101" pitchFamily="49" charset="-122"/>
                <a:ea typeface="黑体" panose="02010609060101010101" pitchFamily="49" charset="-122"/>
              </a:rPr>
              <a:t>?</a:t>
            </a:r>
          </a:p>
        </p:txBody>
      </p:sp>
      <p:sp>
        <p:nvSpPr>
          <p:cNvPr id="39985" name="Text Box 49">
            <a:extLst>
              <a:ext uri="{FF2B5EF4-FFF2-40B4-BE49-F238E27FC236}">
                <a16:creationId xmlns:a16="http://schemas.microsoft.com/office/drawing/2014/main" id="{5692A1FA-87E2-91A6-CB9A-DEF898CB38F8}"/>
              </a:ext>
            </a:extLst>
          </p:cNvPr>
          <p:cNvSpPr txBox="1">
            <a:spLocks noChangeArrowheads="1"/>
          </p:cNvSpPr>
          <p:nvPr/>
        </p:nvSpPr>
        <p:spPr bwMode="auto">
          <a:xfrm>
            <a:off x="3708400" y="1077913"/>
            <a:ext cx="1766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latin typeface="黑体" panose="02010609060101010101" pitchFamily="49" charset="-122"/>
                <a:ea typeface="黑体" panose="02010609060101010101" pitchFamily="49" charset="-122"/>
              </a:rPr>
              <a:t>拥有物品</a:t>
            </a:r>
            <a:r>
              <a:rPr lang="en-US" altLang="zh-CN" sz="2400">
                <a:latin typeface="黑体" panose="02010609060101010101" pitchFamily="49" charset="-122"/>
                <a:ea typeface="黑体" panose="02010609060101010101" pitchFamily="49" charset="-122"/>
              </a:rPr>
              <a:t>?</a:t>
            </a:r>
          </a:p>
        </p:txBody>
      </p:sp>
      <p:sp>
        <p:nvSpPr>
          <p:cNvPr id="39986" name="Text Box 50">
            <a:extLst>
              <a:ext uri="{FF2B5EF4-FFF2-40B4-BE49-F238E27FC236}">
                <a16:creationId xmlns:a16="http://schemas.microsoft.com/office/drawing/2014/main" id="{901F8E3F-12BB-859E-36BB-36A7F55BFF58}"/>
              </a:ext>
            </a:extLst>
          </p:cNvPr>
          <p:cNvSpPr txBox="1">
            <a:spLocks noChangeArrowheads="1"/>
          </p:cNvSpPr>
          <p:nvPr/>
        </p:nvSpPr>
        <p:spPr bwMode="auto">
          <a:xfrm>
            <a:off x="6732588" y="2781300"/>
            <a:ext cx="2411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latin typeface="黑体" panose="02010609060101010101" pitchFamily="49" charset="-122"/>
                <a:ea typeface="黑体" panose="02010609060101010101" pitchFamily="49" charset="-122"/>
              </a:rPr>
              <a:t>具备生物特征</a:t>
            </a:r>
            <a:r>
              <a:rPr lang="en-US" altLang="zh-CN" sz="2400">
                <a:latin typeface="黑体" panose="02010609060101010101" pitchFamily="49" charset="-122"/>
                <a:ea typeface="黑体" panose="02010609060101010101" pitchFamily="49" charset="-122"/>
              </a:rPr>
              <a:t>?</a:t>
            </a:r>
          </a:p>
        </p:txBody>
      </p:sp>
      <p:sp>
        <p:nvSpPr>
          <p:cNvPr id="39987" name="Text Box 51">
            <a:extLst>
              <a:ext uri="{FF2B5EF4-FFF2-40B4-BE49-F238E27FC236}">
                <a16:creationId xmlns:a16="http://schemas.microsoft.com/office/drawing/2014/main" id="{34975A8A-7887-CAB3-0C10-45E4CD241A96}"/>
              </a:ext>
            </a:extLst>
          </p:cNvPr>
          <p:cNvSpPr txBox="1">
            <a:spLocks noChangeArrowheads="1"/>
          </p:cNvSpPr>
          <p:nvPr/>
        </p:nvSpPr>
        <p:spPr bwMode="auto">
          <a:xfrm>
            <a:off x="1116013" y="4868863"/>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latin typeface="黑体" panose="02010609060101010101" pitchFamily="49" charset="-122"/>
                <a:ea typeface="黑体" panose="02010609060101010101" pitchFamily="49" charset="-122"/>
              </a:rPr>
              <a:t>有权威认证</a:t>
            </a:r>
            <a:r>
              <a:rPr lang="en-US" altLang="zh-CN" sz="2400">
                <a:latin typeface="黑体" panose="02010609060101010101" pitchFamily="49" charset="-122"/>
                <a:ea typeface="黑体" panose="02010609060101010101" pitchFamily="49" charset="-122"/>
              </a:rPr>
              <a:t>?</a:t>
            </a:r>
          </a:p>
        </p:txBody>
      </p:sp>
      <p:sp>
        <p:nvSpPr>
          <p:cNvPr id="39988" name="Text Box 52">
            <a:extLst>
              <a:ext uri="{FF2B5EF4-FFF2-40B4-BE49-F238E27FC236}">
                <a16:creationId xmlns:a16="http://schemas.microsoft.com/office/drawing/2014/main" id="{FD9185F5-132D-4C70-BA20-764E1B56C18B}"/>
              </a:ext>
            </a:extLst>
          </p:cNvPr>
          <p:cNvSpPr txBox="1">
            <a:spLocks noChangeArrowheads="1"/>
          </p:cNvSpPr>
          <p:nvPr/>
        </p:nvSpPr>
        <p:spPr bwMode="auto">
          <a:xfrm>
            <a:off x="6084888" y="4868863"/>
            <a:ext cx="237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latin typeface="黑体" panose="02010609060101010101" pitchFamily="49" charset="-122"/>
                <a:ea typeface="黑体" panose="02010609060101010101" pitchFamily="49" charset="-122"/>
              </a:rPr>
              <a:t>满足时空条件</a:t>
            </a:r>
            <a:r>
              <a:rPr lang="en-US" altLang="zh-CN" sz="2400">
                <a:latin typeface="黑体" panose="02010609060101010101" pitchFamily="49" charset="-122"/>
                <a:ea typeface="黑体" panose="02010609060101010101" pitchFamily="49" charset="-122"/>
              </a:rPr>
              <a:t>?</a:t>
            </a:r>
          </a:p>
        </p:txBody>
      </p:sp>
      <p:pic>
        <p:nvPicPr>
          <p:cNvPr id="39993" name="Picture 57" descr="chat">
            <a:extLst>
              <a:ext uri="{FF2B5EF4-FFF2-40B4-BE49-F238E27FC236}">
                <a16:creationId xmlns:a16="http://schemas.microsoft.com/office/drawing/2014/main" id="{12637330-21B5-939E-D6F7-4E5F3E318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81075"/>
            <a:ext cx="2011362"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94" name="Picture 58" descr="Keychain_Threesome">
            <a:extLst>
              <a:ext uri="{FF2B5EF4-FFF2-40B4-BE49-F238E27FC236}">
                <a16:creationId xmlns:a16="http://schemas.microsoft.com/office/drawing/2014/main" id="{473B63C0-4868-382F-FF61-10079B586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62071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95" name="Picture 59" descr="ACD See">
            <a:extLst>
              <a:ext uri="{FF2B5EF4-FFF2-40B4-BE49-F238E27FC236}">
                <a16:creationId xmlns:a16="http://schemas.microsoft.com/office/drawing/2014/main" id="{B1AF6B90-F470-AC6E-0694-3684F8021C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1557338"/>
            <a:ext cx="12239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96" name="Picture 60" descr="Bingo">
            <a:extLst>
              <a:ext uri="{FF2B5EF4-FFF2-40B4-BE49-F238E27FC236}">
                <a16:creationId xmlns:a16="http://schemas.microsoft.com/office/drawing/2014/main" id="{715CB94C-5E42-0FAF-6685-DBED6C419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3500438"/>
            <a:ext cx="1625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99" name="Picture 63" descr="符号 (17)">
            <a:extLst>
              <a:ext uri="{FF2B5EF4-FFF2-40B4-BE49-F238E27FC236}">
                <a16:creationId xmlns:a16="http://schemas.microsoft.com/office/drawing/2014/main" id="{E961B2B4-69F5-E927-56BB-7EA8C19D93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500438"/>
            <a:ext cx="143986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circle(out)">
                                      <p:cBhvr>
                                        <p:cTn id="12" dur="2000"/>
                                        <p:tgtEl>
                                          <p:spTgt spid="39941"/>
                                        </p:tgtEl>
                                      </p:cBhvr>
                                    </p:animEffect>
                                  </p:childTnLst>
                                </p:cTn>
                              </p:par>
                            </p:childTnLst>
                          </p:cTn>
                        </p:par>
                        <p:par>
                          <p:cTn id="13" fill="hold" nodeType="afterGroup">
                            <p:stCondLst>
                              <p:cond delay="2000"/>
                            </p:stCondLst>
                            <p:childTnLst>
                              <p:par>
                                <p:cTn id="14" presetID="6" presetClass="entr" presetSubtype="32"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out)">
                                      <p:cBhvr>
                                        <p:cTn id="16" dur="10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984"/>
                                        </p:tgtEl>
                                        <p:attrNameLst>
                                          <p:attrName>style.visibility</p:attrName>
                                        </p:attrNameLst>
                                      </p:cBhvr>
                                      <p:to>
                                        <p:strVal val="visible"/>
                                      </p:to>
                                    </p:set>
                                    <p:animEffect transition="in" filter="fade">
                                      <p:cBhvr>
                                        <p:cTn id="21" dur="500"/>
                                        <p:tgtEl>
                                          <p:spTgt spid="39984"/>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nodeType="afterGroup">
                            <p:stCondLst>
                              <p:cond delay="500"/>
                            </p:stCondLst>
                            <p:childTnLst>
                              <p:par>
                                <p:cTn id="26" presetID="2" presetClass="entr" presetSubtype="8" fill="hold" nodeType="afterEffect">
                                  <p:stCondLst>
                                    <p:cond delay="0"/>
                                  </p:stCondLst>
                                  <p:childTnLst>
                                    <p:set>
                                      <p:cBhvr>
                                        <p:cTn id="27" dur="1" fill="hold">
                                          <p:stCondLst>
                                            <p:cond delay="0"/>
                                          </p:stCondLst>
                                        </p:cTn>
                                        <p:tgtEl>
                                          <p:spTgt spid="39993"/>
                                        </p:tgtEl>
                                        <p:attrNameLst>
                                          <p:attrName>style.visibility</p:attrName>
                                        </p:attrNameLst>
                                      </p:cBhvr>
                                      <p:to>
                                        <p:strVal val="visible"/>
                                      </p:to>
                                    </p:set>
                                    <p:anim calcmode="lin" valueType="num">
                                      <p:cBhvr additive="base">
                                        <p:cTn id="28" dur="500" fill="hold"/>
                                        <p:tgtEl>
                                          <p:spTgt spid="39993"/>
                                        </p:tgtEl>
                                        <p:attrNameLst>
                                          <p:attrName>ppt_x</p:attrName>
                                        </p:attrNameLst>
                                      </p:cBhvr>
                                      <p:tavLst>
                                        <p:tav tm="0">
                                          <p:val>
                                            <p:strVal val="0-#ppt_w/2"/>
                                          </p:val>
                                        </p:tav>
                                        <p:tav tm="100000">
                                          <p:val>
                                            <p:strVal val="#ppt_x"/>
                                          </p:val>
                                        </p:tav>
                                      </p:tavLst>
                                    </p:anim>
                                    <p:anim calcmode="lin" valueType="num">
                                      <p:cBhvr additive="base">
                                        <p:cTn id="29" dur="500" fill="hold"/>
                                        <p:tgtEl>
                                          <p:spTgt spid="3999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985"/>
                                        </p:tgtEl>
                                        <p:attrNameLst>
                                          <p:attrName>style.visibility</p:attrName>
                                        </p:attrNameLst>
                                      </p:cBhvr>
                                      <p:to>
                                        <p:strVal val="visible"/>
                                      </p:to>
                                    </p:set>
                                    <p:animEffect transition="in" filter="fade">
                                      <p:cBhvr>
                                        <p:cTn id="34" dur="500"/>
                                        <p:tgtEl>
                                          <p:spTgt spid="39985"/>
                                        </p:tgtEl>
                                      </p:cBhvr>
                                    </p:animEffect>
                                  </p:childTnLst>
                                </p:cTn>
                              </p:par>
                              <p:par>
                                <p:cTn id="35" presetID="10"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par>
                          <p:cTn id="38" fill="hold" nodeType="afterGroup">
                            <p:stCondLst>
                              <p:cond delay="500"/>
                            </p:stCondLst>
                            <p:childTnLst>
                              <p:par>
                                <p:cTn id="39" presetID="2" presetClass="entr" presetSubtype="1" fill="hold" nodeType="afterEffect">
                                  <p:stCondLst>
                                    <p:cond delay="0"/>
                                  </p:stCondLst>
                                  <p:childTnLst>
                                    <p:set>
                                      <p:cBhvr>
                                        <p:cTn id="40" dur="1" fill="hold">
                                          <p:stCondLst>
                                            <p:cond delay="0"/>
                                          </p:stCondLst>
                                        </p:cTn>
                                        <p:tgtEl>
                                          <p:spTgt spid="39994"/>
                                        </p:tgtEl>
                                        <p:attrNameLst>
                                          <p:attrName>style.visibility</p:attrName>
                                        </p:attrNameLst>
                                      </p:cBhvr>
                                      <p:to>
                                        <p:strVal val="visible"/>
                                      </p:to>
                                    </p:set>
                                    <p:anim calcmode="lin" valueType="num">
                                      <p:cBhvr additive="base">
                                        <p:cTn id="41" dur="500" fill="hold"/>
                                        <p:tgtEl>
                                          <p:spTgt spid="39994"/>
                                        </p:tgtEl>
                                        <p:attrNameLst>
                                          <p:attrName>ppt_x</p:attrName>
                                        </p:attrNameLst>
                                      </p:cBhvr>
                                      <p:tavLst>
                                        <p:tav tm="0">
                                          <p:val>
                                            <p:strVal val="#ppt_x"/>
                                          </p:val>
                                        </p:tav>
                                        <p:tav tm="100000">
                                          <p:val>
                                            <p:strVal val="#ppt_x"/>
                                          </p:val>
                                        </p:tav>
                                      </p:tavLst>
                                    </p:anim>
                                    <p:anim calcmode="lin" valueType="num">
                                      <p:cBhvr additive="base">
                                        <p:cTn id="42" dur="500" fill="hold"/>
                                        <p:tgtEl>
                                          <p:spTgt spid="39994"/>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9986"/>
                                        </p:tgtEl>
                                        <p:attrNameLst>
                                          <p:attrName>style.visibility</p:attrName>
                                        </p:attrNameLst>
                                      </p:cBhvr>
                                      <p:to>
                                        <p:strVal val="visible"/>
                                      </p:to>
                                    </p:set>
                                    <p:animEffect transition="in" filter="fade">
                                      <p:cBhvr>
                                        <p:cTn id="47" dur="500"/>
                                        <p:tgtEl>
                                          <p:spTgt spid="39986"/>
                                        </p:tgtEl>
                                      </p:cBhvr>
                                    </p:animEffect>
                                  </p:childTnLst>
                                </p:cTn>
                              </p:par>
                              <p:par>
                                <p:cTn id="48" presetID="10"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nodeType="afterGroup">
                            <p:stCondLst>
                              <p:cond delay="500"/>
                            </p:stCondLst>
                            <p:childTnLst>
                              <p:par>
                                <p:cTn id="52" presetID="2" presetClass="entr" presetSubtype="2" fill="hold" nodeType="afterEffect">
                                  <p:stCondLst>
                                    <p:cond delay="0"/>
                                  </p:stCondLst>
                                  <p:childTnLst>
                                    <p:set>
                                      <p:cBhvr>
                                        <p:cTn id="53" dur="1" fill="hold">
                                          <p:stCondLst>
                                            <p:cond delay="0"/>
                                          </p:stCondLst>
                                        </p:cTn>
                                        <p:tgtEl>
                                          <p:spTgt spid="39995"/>
                                        </p:tgtEl>
                                        <p:attrNameLst>
                                          <p:attrName>style.visibility</p:attrName>
                                        </p:attrNameLst>
                                      </p:cBhvr>
                                      <p:to>
                                        <p:strVal val="visible"/>
                                      </p:to>
                                    </p:set>
                                    <p:anim calcmode="lin" valueType="num">
                                      <p:cBhvr additive="base">
                                        <p:cTn id="54" dur="500" fill="hold"/>
                                        <p:tgtEl>
                                          <p:spTgt spid="39995"/>
                                        </p:tgtEl>
                                        <p:attrNameLst>
                                          <p:attrName>ppt_x</p:attrName>
                                        </p:attrNameLst>
                                      </p:cBhvr>
                                      <p:tavLst>
                                        <p:tav tm="0">
                                          <p:val>
                                            <p:strVal val="1+#ppt_w/2"/>
                                          </p:val>
                                        </p:tav>
                                        <p:tav tm="100000">
                                          <p:val>
                                            <p:strVal val="#ppt_x"/>
                                          </p:val>
                                        </p:tav>
                                      </p:tavLst>
                                    </p:anim>
                                    <p:anim calcmode="lin" valueType="num">
                                      <p:cBhvr additive="base">
                                        <p:cTn id="55" dur="500" fill="hold"/>
                                        <p:tgtEl>
                                          <p:spTgt spid="39995"/>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988"/>
                                        </p:tgtEl>
                                        <p:attrNameLst>
                                          <p:attrName>style.visibility</p:attrName>
                                        </p:attrNameLst>
                                      </p:cBhvr>
                                      <p:to>
                                        <p:strVal val="visible"/>
                                      </p:to>
                                    </p:set>
                                    <p:animEffect transition="in" filter="fade">
                                      <p:cBhvr>
                                        <p:cTn id="60" dur="500"/>
                                        <p:tgtEl>
                                          <p:spTgt spid="39988"/>
                                        </p:tgtEl>
                                      </p:cBhvr>
                                    </p:animEffect>
                                  </p:childTnLst>
                                </p:cTn>
                              </p:par>
                              <p:par>
                                <p:cTn id="61" presetID="10"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par>
                          <p:cTn id="64" fill="hold" nodeType="afterGroup">
                            <p:stCondLst>
                              <p:cond delay="500"/>
                            </p:stCondLst>
                            <p:childTnLst>
                              <p:par>
                                <p:cTn id="65" presetID="2" presetClass="entr" presetSubtype="2" fill="hold" nodeType="afterEffect">
                                  <p:stCondLst>
                                    <p:cond delay="0"/>
                                  </p:stCondLst>
                                  <p:childTnLst>
                                    <p:set>
                                      <p:cBhvr>
                                        <p:cTn id="66" dur="1" fill="hold">
                                          <p:stCondLst>
                                            <p:cond delay="0"/>
                                          </p:stCondLst>
                                        </p:cTn>
                                        <p:tgtEl>
                                          <p:spTgt spid="39996"/>
                                        </p:tgtEl>
                                        <p:attrNameLst>
                                          <p:attrName>style.visibility</p:attrName>
                                        </p:attrNameLst>
                                      </p:cBhvr>
                                      <p:to>
                                        <p:strVal val="visible"/>
                                      </p:to>
                                    </p:set>
                                    <p:anim calcmode="lin" valueType="num">
                                      <p:cBhvr additive="base">
                                        <p:cTn id="67" dur="500" fill="hold"/>
                                        <p:tgtEl>
                                          <p:spTgt spid="39996"/>
                                        </p:tgtEl>
                                        <p:attrNameLst>
                                          <p:attrName>ppt_x</p:attrName>
                                        </p:attrNameLst>
                                      </p:cBhvr>
                                      <p:tavLst>
                                        <p:tav tm="0">
                                          <p:val>
                                            <p:strVal val="1+#ppt_w/2"/>
                                          </p:val>
                                        </p:tav>
                                        <p:tav tm="100000">
                                          <p:val>
                                            <p:strVal val="#ppt_x"/>
                                          </p:val>
                                        </p:tav>
                                      </p:tavLst>
                                    </p:anim>
                                    <p:anim calcmode="lin" valueType="num">
                                      <p:cBhvr additive="base">
                                        <p:cTn id="68" dur="500" fill="hold"/>
                                        <p:tgtEl>
                                          <p:spTgt spid="3999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9987"/>
                                        </p:tgtEl>
                                        <p:attrNameLst>
                                          <p:attrName>style.visibility</p:attrName>
                                        </p:attrNameLst>
                                      </p:cBhvr>
                                      <p:to>
                                        <p:strVal val="visible"/>
                                      </p:to>
                                    </p:set>
                                    <p:animEffect transition="in" filter="fade">
                                      <p:cBhvr>
                                        <p:cTn id="73" dur="500"/>
                                        <p:tgtEl>
                                          <p:spTgt spid="39987"/>
                                        </p:tgtEl>
                                      </p:cBhvr>
                                    </p:animEffect>
                                  </p:childTnLst>
                                </p:cTn>
                              </p:par>
                              <p:par>
                                <p:cTn id="74" presetID="10"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childTnLst>
                          </p:cTn>
                        </p:par>
                        <p:par>
                          <p:cTn id="77" fill="hold" nodeType="afterGroup">
                            <p:stCondLst>
                              <p:cond delay="500"/>
                            </p:stCondLst>
                            <p:childTnLst>
                              <p:par>
                                <p:cTn id="78" presetID="2" presetClass="entr" presetSubtype="8" fill="hold" nodeType="afterEffect">
                                  <p:stCondLst>
                                    <p:cond delay="0"/>
                                  </p:stCondLst>
                                  <p:childTnLst>
                                    <p:set>
                                      <p:cBhvr>
                                        <p:cTn id="79" dur="1" fill="hold">
                                          <p:stCondLst>
                                            <p:cond delay="0"/>
                                          </p:stCondLst>
                                        </p:cTn>
                                        <p:tgtEl>
                                          <p:spTgt spid="39999"/>
                                        </p:tgtEl>
                                        <p:attrNameLst>
                                          <p:attrName>style.visibility</p:attrName>
                                        </p:attrNameLst>
                                      </p:cBhvr>
                                      <p:to>
                                        <p:strVal val="visible"/>
                                      </p:to>
                                    </p:set>
                                    <p:anim calcmode="lin" valueType="num">
                                      <p:cBhvr additive="base">
                                        <p:cTn id="80" dur="500" fill="hold"/>
                                        <p:tgtEl>
                                          <p:spTgt spid="39999"/>
                                        </p:tgtEl>
                                        <p:attrNameLst>
                                          <p:attrName>ppt_x</p:attrName>
                                        </p:attrNameLst>
                                      </p:cBhvr>
                                      <p:tavLst>
                                        <p:tav tm="0">
                                          <p:val>
                                            <p:strVal val="0-#ppt_w/2"/>
                                          </p:val>
                                        </p:tav>
                                        <p:tav tm="100000">
                                          <p:val>
                                            <p:strVal val="#ppt_x"/>
                                          </p:val>
                                        </p:tav>
                                      </p:tavLst>
                                    </p:anim>
                                    <p:anim calcmode="lin" valueType="num">
                                      <p:cBhvr additive="base">
                                        <p:cTn id="81" dur="500" fill="hold"/>
                                        <p:tgtEl>
                                          <p:spTgt spid="39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84" grpId="0"/>
      <p:bldP spid="39985" grpId="0"/>
      <p:bldP spid="39986" grpId="0"/>
      <p:bldP spid="39987" grpId="0"/>
      <p:bldP spid="39988"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670A169F-3AE7-B3E1-5115-26E9D5BA4B56}"/>
              </a:ext>
            </a:extLst>
          </p:cNvPr>
          <p:cNvGrpSpPr>
            <a:grpSpLocks/>
          </p:cNvGrpSpPr>
          <p:nvPr/>
        </p:nvGrpSpPr>
        <p:grpSpPr bwMode="auto">
          <a:xfrm>
            <a:off x="1116013" y="2133600"/>
            <a:ext cx="3833812" cy="3833813"/>
            <a:chOff x="657" y="1162"/>
            <a:chExt cx="2415" cy="2415"/>
          </a:xfrm>
        </p:grpSpPr>
        <p:sp>
          <p:nvSpPr>
            <p:cNvPr id="41989" name="AutoShape 5">
              <a:extLst>
                <a:ext uri="{FF2B5EF4-FFF2-40B4-BE49-F238E27FC236}">
                  <a16:creationId xmlns:a16="http://schemas.microsoft.com/office/drawing/2014/main" id="{5525AD5D-D135-D7C2-0B41-F398B883E801}"/>
                </a:ext>
              </a:extLst>
            </p:cNvPr>
            <p:cNvSpPr>
              <a:spLocks noChangeArrowheads="1"/>
            </p:cNvSpPr>
            <p:nvPr/>
          </p:nvSpPr>
          <p:spPr bwMode="gray">
            <a:xfrm>
              <a:off x="657" y="1162"/>
              <a:ext cx="2415" cy="2415"/>
            </a:xfrm>
            <a:custGeom>
              <a:avLst/>
              <a:gdLst>
                <a:gd name="T0" fmla="*/ 1208 w 21600"/>
                <a:gd name="T1" fmla="*/ 0 h 21600"/>
                <a:gd name="T2" fmla="*/ 354 w 21600"/>
                <a:gd name="T3" fmla="*/ 354 h 21600"/>
                <a:gd name="T4" fmla="*/ 0 w 21600"/>
                <a:gd name="T5" fmla="*/ 1208 h 21600"/>
                <a:gd name="T6" fmla="*/ 354 w 21600"/>
                <a:gd name="T7" fmla="*/ 2061 h 21600"/>
                <a:gd name="T8" fmla="*/ 1208 w 21600"/>
                <a:gd name="T9" fmla="*/ 2415 h 21600"/>
                <a:gd name="T10" fmla="*/ 2061 w 21600"/>
                <a:gd name="T11" fmla="*/ 2061 h 21600"/>
                <a:gd name="T12" fmla="*/ 2415 w 21600"/>
                <a:gd name="T13" fmla="*/ 1208 h 21600"/>
                <a:gd name="T14" fmla="*/ 2061 w 21600"/>
                <a:gd name="T15" fmla="*/ 354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6 h 21600"/>
                <a:gd name="T26" fmla="*/ 18434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rgbClr val="83A2FF">
                    <a:alpha val="12000"/>
                  </a:srgbClr>
                </a:gs>
                <a:gs pos="50000">
                  <a:schemeClr val="accent1"/>
                </a:gs>
                <a:gs pos="100000">
                  <a:srgbClr val="83A2FF">
                    <a:alpha val="12000"/>
                  </a:srgbClr>
                </a:gs>
              </a:gsLst>
              <a:lin ang="2700000" scaled="1"/>
            </a:gradFill>
            <a:ln>
              <a:noFill/>
            </a:ln>
            <a:effectLst>
              <a:outerShdw dist="35921" dir="2700000" algn="ctr" rotWithShape="0">
                <a:srgbClr val="000000"/>
              </a:outerShdw>
            </a:effectLst>
          </p:spPr>
          <p:txBody>
            <a:bodyPr wrap="none" anchor="ctr"/>
            <a:lstStyle/>
            <a:p>
              <a:pPr>
                <a:defRPr/>
              </a:pPr>
              <a:endParaRPr lang="zh-CN" altLang="en-US">
                <a:latin typeface="Arial" charset="0"/>
                <a:ea typeface="宋体" charset="0"/>
                <a:cs typeface="宋体" charset="0"/>
              </a:endParaRPr>
            </a:p>
          </p:txBody>
        </p:sp>
        <p:sp>
          <p:nvSpPr>
            <p:cNvPr id="41990" name="Oval 6">
              <a:extLst>
                <a:ext uri="{FF2B5EF4-FFF2-40B4-BE49-F238E27FC236}">
                  <a16:creationId xmlns:a16="http://schemas.microsoft.com/office/drawing/2014/main" id="{5BB2F4D8-A79C-D740-CD45-6495191F09C3}"/>
                </a:ext>
              </a:extLst>
            </p:cNvPr>
            <p:cNvSpPr>
              <a:spLocks noChangeArrowheads="1"/>
            </p:cNvSpPr>
            <p:nvPr/>
          </p:nvSpPr>
          <p:spPr bwMode="gray">
            <a:xfrm>
              <a:off x="849" y="1354"/>
              <a:ext cx="2016" cy="2016"/>
            </a:xfrm>
            <a:prstGeom prst="ellipse">
              <a:avLst/>
            </a:prstGeom>
            <a:gradFill rotWithShape="1">
              <a:gsLst>
                <a:gs pos="0">
                  <a:srgbClr val="BBE5F4"/>
                </a:gs>
                <a:gs pos="100000">
                  <a:schemeClr val="hlink"/>
                </a:gs>
              </a:gsLst>
              <a:path path="shape">
                <a:fillToRect l="50000" t="50000" r="50000" b="50000"/>
              </a:path>
            </a:gradFill>
            <a:ln w="28575">
              <a:solidFill>
                <a:srgbClr val="FFFFFF"/>
              </a:solidFill>
              <a:round/>
              <a:headEnd/>
              <a:tailEnd/>
            </a:ln>
            <a:effectLst>
              <a:outerShdw blurRad="63500" dist="38099" dir="2700000" algn="ctr" rotWithShape="0">
                <a:srgbClr val="000000">
                  <a:alpha val="74998"/>
                </a:srgbClr>
              </a:outerShdw>
            </a:effectLst>
          </p:spPr>
          <p:txBody>
            <a:bodyPr wrap="none" anchor="ctr"/>
            <a:lstStyle/>
            <a:p>
              <a:pPr>
                <a:defRPr/>
              </a:pPr>
              <a:endParaRPr lang="zh-CN" altLang="en-US">
                <a:latin typeface="Arial" charset="0"/>
              </a:endParaRPr>
            </a:p>
          </p:txBody>
        </p:sp>
      </p:grpSp>
      <p:sp>
        <p:nvSpPr>
          <p:cNvPr id="41991" name="Text Box 7">
            <a:extLst>
              <a:ext uri="{FF2B5EF4-FFF2-40B4-BE49-F238E27FC236}">
                <a16:creationId xmlns:a16="http://schemas.microsoft.com/office/drawing/2014/main" id="{2E08E4F5-DD0F-DB78-A571-EF1B3610F823}"/>
              </a:ext>
            </a:extLst>
          </p:cNvPr>
          <p:cNvSpPr txBox="1">
            <a:spLocks noChangeArrowheads="1"/>
          </p:cNvSpPr>
          <p:nvPr/>
        </p:nvSpPr>
        <p:spPr bwMode="gray">
          <a:xfrm>
            <a:off x="1547813" y="3213100"/>
            <a:ext cx="3028950" cy="1128713"/>
          </a:xfrm>
          <a:prstGeom prst="rect">
            <a:avLst/>
          </a:prstGeom>
          <a:noFill/>
          <a:ln>
            <a:noFill/>
          </a:ln>
          <a:effectLst>
            <a:outerShdw blurRad="63500" dist="38099" dir="2700000" algn="ctr" rotWithShape="0">
              <a:srgbClr val="000000">
                <a:alpha val="74998"/>
              </a:srgbClr>
            </a:outerShdw>
          </a:effec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a:defRPr/>
            </a:pPr>
            <a:endParaRPr lang="en-US" altLang="zh-CN" sz="2800" b="1">
              <a:solidFill>
                <a:schemeClr val="bg1"/>
              </a:solidFill>
              <a:effectLst>
                <a:outerShdw blurRad="38100" dist="38100" dir="2700000" algn="tl">
                  <a:srgbClr val="000000"/>
                </a:outerShdw>
              </a:effectLst>
              <a:ea typeface="黑体" charset="0"/>
              <a:cs typeface="黑体" charset="0"/>
            </a:endParaRPr>
          </a:p>
          <a:p>
            <a:pPr algn="ctr">
              <a:defRPr/>
            </a:pPr>
            <a:r>
              <a:rPr lang="zh-CN" altLang="en-US" sz="4000" b="1">
                <a:solidFill>
                  <a:schemeClr val="bg1"/>
                </a:solidFill>
                <a:effectLst>
                  <a:outerShdw blurRad="38100" dist="38100" dir="2700000" algn="tl">
                    <a:srgbClr val="000000"/>
                  </a:outerShdw>
                </a:effectLst>
                <a:ea typeface="黑体" charset="0"/>
                <a:cs typeface="黑体" charset="0"/>
              </a:rPr>
              <a:t>选择标准</a:t>
            </a:r>
          </a:p>
        </p:txBody>
      </p:sp>
      <p:sp>
        <p:nvSpPr>
          <p:cNvPr id="41992" name="AutoShape 8">
            <a:extLst>
              <a:ext uri="{FF2B5EF4-FFF2-40B4-BE49-F238E27FC236}">
                <a16:creationId xmlns:a16="http://schemas.microsoft.com/office/drawing/2014/main" id="{4AF3B0EE-67DD-D86A-7DED-7C3DF195EB68}"/>
              </a:ext>
            </a:extLst>
          </p:cNvPr>
          <p:cNvSpPr>
            <a:spLocks noChangeArrowheads="1"/>
          </p:cNvSpPr>
          <p:nvPr/>
        </p:nvSpPr>
        <p:spPr bwMode="gray">
          <a:xfrm>
            <a:off x="3635375" y="2492375"/>
            <a:ext cx="3959225" cy="500063"/>
          </a:xfrm>
          <a:prstGeom prst="roundRect">
            <a:avLst>
              <a:gd name="adj" fmla="val 50000"/>
            </a:avLst>
          </a:prstGeom>
          <a:gradFill rotWithShape="1">
            <a:gsLst>
              <a:gs pos="0">
                <a:srgbClr val="C9C9FF"/>
              </a:gs>
              <a:gs pos="100000">
                <a:srgbClr val="9393BA"/>
              </a:gs>
            </a:gsLst>
            <a:lin ang="0" scaled="1"/>
          </a:gradFill>
          <a:ln w="38100">
            <a:solidFill>
              <a:schemeClr val="accent1"/>
            </a:solidFill>
            <a:round/>
            <a:headEnd/>
            <a:tailEnd/>
          </a:ln>
          <a:effectLst>
            <a:outerShdw blurRad="63500" dist="53882" dir="2700000" algn="ctr" rotWithShape="0">
              <a:srgbClr val="000000">
                <a:alpha val="74998"/>
              </a:srgbClr>
            </a:outerShdw>
          </a:effectLst>
        </p:spPr>
        <p:txBody>
          <a:bodyPr wrap="none" anchor="ctr"/>
          <a:lstStyle/>
          <a:p>
            <a:pPr algn="ctr">
              <a:defRPr/>
            </a:pPr>
            <a:r>
              <a:rPr lang="zh-CN" altLang="en-US" sz="2800" b="1">
                <a:solidFill>
                  <a:schemeClr val="bg1"/>
                </a:solidFill>
                <a:latin typeface="Arial" charset="0"/>
                <a:ea typeface="黑体" charset="0"/>
                <a:cs typeface="黑体" charset="0"/>
              </a:rPr>
              <a:t>可行性</a:t>
            </a:r>
          </a:p>
        </p:txBody>
      </p:sp>
      <p:sp>
        <p:nvSpPr>
          <p:cNvPr id="142341" name="Rectangle 15">
            <a:extLst>
              <a:ext uri="{FF2B5EF4-FFF2-40B4-BE49-F238E27FC236}">
                <a16:creationId xmlns:a16="http://schemas.microsoft.com/office/drawing/2014/main" id="{6911D4CF-8D9F-C298-E669-52E64896E91A}"/>
              </a:ext>
            </a:extLst>
          </p:cNvPr>
          <p:cNvSpPr>
            <a:spLocks noGrp="1" noChangeArrowheads="1"/>
          </p:cNvSpPr>
          <p:nvPr>
            <p:ph type="title"/>
          </p:nvPr>
        </p:nvSpPr>
        <p:spPr/>
        <p:txBody>
          <a:bodyPr/>
          <a:lstStyle/>
          <a:p>
            <a:pPr eaLnBrk="1" hangingPunct="1"/>
            <a:r>
              <a:rPr lang="zh-CN" altLang="en-US"/>
              <a:t>身份认证</a:t>
            </a:r>
          </a:p>
        </p:txBody>
      </p:sp>
      <p:sp>
        <p:nvSpPr>
          <p:cNvPr id="42001" name="AutoShape 17">
            <a:extLst>
              <a:ext uri="{FF2B5EF4-FFF2-40B4-BE49-F238E27FC236}">
                <a16:creationId xmlns:a16="http://schemas.microsoft.com/office/drawing/2014/main" id="{DDBDAB23-1469-CC7F-5D93-4DB2FD244BFC}"/>
              </a:ext>
            </a:extLst>
          </p:cNvPr>
          <p:cNvSpPr>
            <a:spLocks noChangeArrowheads="1"/>
          </p:cNvSpPr>
          <p:nvPr/>
        </p:nvSpPr>
        <p:spPr bwMode="gray">
          <a:xfrm>
            <a:off x="4213225" y="3141663"/>
            <a:ext cx="3959225" cy="500062"/>
          </a:xfrm>
          <a:prstGeom prst="roundRect">
            <a:avLst>
              <a:gd name="adj" fmla="val 50000"/>
            </a:avLst>
          </a:prstGeom>
          <a:gradFill rotWithShape="1">
            <a:gsLst>
              <a:gs pos="0">
                <a:srgbClr val="C9C9FF"/>
              </a:gs>
              <a:gs pos="100000">
                <a:srgbClr val="9393BA"/>
              </a:gs>
            </a:gsLst>
            <a:lin ang="0" scaled="1"/>
          </a:gradFill>
          <a:ln w="38100">
            <a:solidFill>
              <a:schemeClr val="accent1"/>
            </a:solidFill>
            <a:round/>
            <a:headEnd/>
            <a:tailEnd/>
          </a:ln>
          <a:effectLst>
            <a:outerShdw blurRad="63500" dist="53882" dir="2700000" algn="ctr" rotWithShape="0">
              <a:srgbClr val="000000">
                <a:alpha val="74998"/>
              </a:srgbClr>
            </a:outerShdw>
          </a:effectLst>
        </p:spPr>
        <p:txBody>
          <a:bodyPr wrap="none" anchor="ctr"/>
          <a:lstStyle/>
          <a:p>
            <a:pPr algn="ctr">
              <a:defRPr/>
            </a:pPr>
            <a:r>
              <a:rPr lang="zh-CN" altLang="en-US" sz="2800" b="1">
                <a:solidFill>
                  <a:schemeClr val="bg1"/>
                </a:solidFill>
                <a:latin typeface="Arial" charset="0"/>
                <a:ea typeface="黑体" charset="0"/>
                <a:cs typeface="黑体" charset="0"/>
              </a:rPr>
              <a:t>安全性</a:t>
            </a:r>
          </a:p>
        </p:txBody>
      </p:sp>
      <p:sp>
        <p:nvSpPr>
          <p:cNvPr id="42002" name="AutoShape 18">
            <a:extLst>
              <a:ext uri="{FF2B5EF4-FFF2-40B4-BE49-F238E27FC236}">
                <a16:creationId xmlns:a16="http://schemas.microsoft.com/office/drawing/2014/main" id="{754483B4-4FC8-3FAD-8A19-855E8059F438}"/>
              </a:ext>
            </a:extLst>
          </p:cNvPr>
          <p:cNvSpPr>
            <a:spLocks noChangeArrowheads="1"/>
          </p:cNvSpPr>
          <p:nvPr/>
        </p:nvSpPr>
        <p:spPr bwMode="gray">
          <a:xfrm>
            <a:off x="4427538" y="3789363"/>
            <a:ext cx="3959225" cy="500062"/>
          </a:xfrm>
          <a:prstGeom prst="roundRect">
            <a:avLst>
              <a:gd name="adj" fmla="val 50000"/>
            </a:avLst>
          </a:prstGeom>
          <a:gradFill rotWithShape="1">
            <a:gsLst>
              <a:gs pos="0">
                <a:srgbClr val="C9C9FF"/>
              </a:gs>
              <a:gs pos="100000">
                <a:srgbClr val="9393BA"/>
              </a:gs>
            </a:gsLst>
            <a:lin ang="0" scaled="1"/>
          </a:gradFill>
          <a:ln w="38100">
            <a:solidFill>
              <a:schemeClr val="accent1"/>
            </a:solidFill>
            <a:round/>
            <a:headEnd/>
            <a:tailEnd/>
          </a:ln>
          <a:effectLst>
            <a:outerShdw blurRad="63500" dist="53882" dir="2700000" algn="ctr" rotWithShape="0">
              <a:srgbClr val="000000">
                <a:alpha val="74998"/>
              </a:srgbClr>
            </a:outerShdw>
          </a:effectLst>
        </p:spPr>
        <p:txBody>
          <a:bodyPr wrap="none" anchor="ctr"/>
          <a:lstStyle/>
          <a:p>
            <a:pPr algn="ctr">
              <a:defRPr/>
            </a:pPr>
            <a:r>
              <a:rPr lang="zh-CN" altLang="en-US" sz="2800" b="1">
                <a:solidFill>
                  <a:schemeClr val="bg1"/>
                </a:solidFill>
                <a:latin typeface="Arial" charset="0"/>
                <a:ea typeface="黑体" charset="0"/>
                <a:cs typeface="黑体" charset="0"/>
              </a:rPr>
              <a:t>认证粒度</a:t>
            </a:r>
          </a:p>
        </p:txBody>
      </p:sp>
      <p:sp>
        <p:nvSpPr>
          <p:cNvPr id="42003" name="AutoShape 19">
            <a:extLst>
              <a:ext uri="{FF2B5EF4-FFF2-40B4-BE49-F238E27FC236}">
                <a16:creationId xmlns:a16="http://schemas.microsoft.com/office/drawing/2014/main" id="{4CB294D8-C4EB-8931-4FB8-6663AE0D446D}"/>
              </a:ext>
            </a:extLst>
          </p:cNvPr>
          <p:cNvSpPr>
            <a:spLocks noChangeArrowheads="1"/>
          </p:cNvSpPr>
          <p:nvPr/>
        </p:nvSpPr>
        <p:spPr bwMode="gray">
          <a:xfrm>
            <a:off x="4211638" y="4441825"/>
            <a:ext cx="3959225" cy="500063"/>
          </a:xfrm>
          <a:prstGeom prst="roundRect">
            <a:avLst>
              <a:gd name="adj" fmla="val 50000"/>
            </a:avLst>
          </a:prstGeom>
          <a:gradFill rotWithShape="1">
            <a:gsLst>
              <a:gs pos="0">
                <a:srgbClr val="C9C9FF"/>
              </a:gs>
              <a:gs pos="100000">
                <a:srgbClr val="9393BA"/>
              </a:gs>
            </a:gsLst>
            <a:lin ang="0" scaled="1"/>
          </a:gradFill>
          <a:ln w="38100">
            <a:solidFill>
              <a:schemeClr val="accent1"/>
            </a:solidFill>
            <a:round/>
            <a:headEnd/>
            <a:tailEnd/>
          </a:ln>
          <a:effectLst>
            <a:outerShdw blurRad="63500" dist="53882" dir="2700000" algn="ctr" rotWithShape="0">
              <a:srgbClr val="000000">
                <a:alpha val="74998"/>
              </a:srgbClr>
            </a:outerShdw>
          </a:effectLst>
        </p:spPr>
        <p:txBody>
          <a:bodyPr wrap="none" anchor="ctr"/>
          <a:lstStyle/>
          <a:p>
            <a:pPr algn="ctr">
              <a:defRPr/>
            </a:pPr>
            <a:r>
              <a:rPr lang="zh-CN" altLang="en-US" sz="2800" b="1">
                <a:solidFill>
                  <a:schemeClr val="bg1"/>
                </a:solidFill>
                <a:latin typeface="Arial" charset="0"/>
                <a:ea typeface="黑体" charset="0"/>
                <a:cs typeface="黑体" charset="0"/>
              </a:rPr>
              <a:t>真实性</a:t>
            </a:r>
          </a:p>
        </p:txBody>
      </p:sp>
      <p:sp>
        <p:nvSpPr>
          <p:cNvPr id="42004" name="AutoShape 20">
            <a:extLst>
              <a:ext uri="{FF2B5EF4-FFF2-40B4-BE49-F238E27FC236}">
                <a16:creationId xmlns:a16="http://schemas.microsoft.com/office/drawing/2014/main" id="{F56B3525-6109-57EB-5E57-31399C8E799E}"/>
              </a:ext>
            </a:extLst>
          </p:cNvPr>
          <p:cNvSpPr>
            <a:spLocks noChangeArrowheads="1"/>
          </p:cNvSpPr>
          <p:nvPr/>
        </p:nvSpPr>
        <p:spPr bwMode="gray">
          <a:xfrm>
            <a:off x="3635375" y="5084763"/>
            <a:ext cx="3959225" cy="500062"/>
          </a:xfrm>
          <a:prstGeom prst="roundRect">
            <a:avLst>
              <a:gd name="adj" fmla="val 50000"/>
            </a:avLst>
          </a:prstGeom>
          <a:gradFill rotWithShape="1">
            <a:gsLst>
              <a:gs pos="0">
                <a:srgbClr val="C9C9FF"/>
              </a:gs>
              <a:gs pos="100000">
                <a:srgbClr val="9393BA"/>
              </a:gs>
            </a:gsLst>
            <a:lin ang="0" scaled="1"/>
          </a:gradFill>
          <a:ln w="38100">
            <a:solidFill>
              <a:schemeClr val="accent1"/>
            </a:solidFill>
            <a:round/>
            <a:headEnd/>
            <a:tailEnd/>
          </a:ln>
          <a:effectLst>
            <a:outerShdw blurRad="63500" dist="53882" dir="2700000" algn="ctr" rotWithShape="0">
              <a:srgbClr val="000000">
                <a:alpha val="74998"/>
              </a:srgbClr>
            </a:outerShdw>
          </a:effectLst>
        </p:spPr>
        <p:txBody>
          <a:bodyPr wrap="none" anchor="ctr"/>
          <a:lstStyle/>
          <a:p>
            <a:pPr algn="ctr">
              <a:defRPr/>
            </a:pPr>
            <a:r>
              <a:rPr lang="zh-CN" altLang="en-US" sz="2800" b="1">
                <a:solidFill>
                  <a:schemeClr val="bg1"/>
                </a:solidFill>
                <a:latin typeface="Arial" charset="0"/>
                <a:ea typeface="黑体" charset="0"/>
                <a:cs typeface="黑体" charset="0"/>
              </a:rPr>
              <a:t>兼容性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1991"/>
                                        </p:tgtEl>
                                        <p:attrNameLst>
                                          <p:attrName>style.visibility</p:attrName>
                                        </p:attrNameLst>
                                      </p:cBhvr>
                                      <p:to>
                                        <p:strVal val="visible"/>
                                      </p:to>
                                    </p:set>
                                    <p:animEffect transition="in" filter="fade">
                                      <p:cBhvr>
                                        <p:cTn id="11" dur="2000"/>
                                        <p:tgtEl>
                                          <p:spTgt spid="419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1992"/>
                                        </p:tgtEl>
                                        <p:attrNameLst>
                                          <p:attrName>style.visibility</p:attrName>
                                        </p:attrNameLst>
                                      </p:cBhvr>
                                      <p:to>
                                        <p:strVal val="visible"/>
                                      </p:to>
                                    </p:set>
                                    <p:animEffect transition="in" filter="wipe(left)">
                                      <p:cBhvr>
                                        <p:cTn id="16" dur="500"/>
                                        <p:tgtEl>
                                          <p:spTgt spid="419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001"/>
                                        </p:tgtEl>
                                        <p:attrNameLst>
                                          <p:attrName>style.visibility</p:attrName>
                                        </p:attrNameLst>
                                      </p:cBhvr>
                                      <p:to>
                                        <p:strVal val="visible"/>
                                      </p:to>
                                    </p:set>
                                    <p:animEffect transition="in" filter="wipe(left)">
                                      <p:cBhvr>
                                        <p:cTn id="21" dur="500"/>
                                        <p:tgtEl>
                                          <p:spTgt spid="420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2002"/>
                                        </p:tgtEl>
                                        <p:attrNameLst>
                                          <p:attrName>style.visibility</p:attrName>
                                        </p:attrNameLst>
                                      </p:cBhvr>
                                      <p:to>
                                        <p:strVal val="visible"/>
                                      </p:to>
                                    </p:set>
                                    <p:animEffect transition="in" filter="wipe(left)">
                                      <p:cBhvr>
                                        <p:cTn id="26" dur="500"/>
                                        <p:tgtEl>
                                          <p:spTgt spid="420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2003"/>
                                        </p:tgtEl>
                                        <p:attrNameLst>
                                          <p:attrName>style.visibility</p:attrName>
                                        </p:attrNameLst>
                                      </p:cBhvr>
                                      <p:to>
                                        <p:strVal val="visible"/>
                                      </p:to>
                                    </p:set>
                                    <p:animEffect transition="in" filter="wipe(left)">
                                      <p:cBhvr>
                                        <p:cTn id="31" dur="500"/>
                                        <p:tgtEl>
                                          <p:spTgt spid="420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2004"/>
                                        </p:tgtEl>
                                        <p:attrNameLst>
                                          <p:attrName>style.visibility</p:attrName>
                                        </p:attrNameLst>
                                      </p:cBhvr>
                                      <p:to>
                                        <p:strVal val="visible"/>
                                      </p:to>
                                    </p:set>
                                    <p:animEffect transition="in" filter="wipe(left)">
                                      <p:cBhvr>
                                        <p:cTn id="36" dur="500"/>
                                        <p:tgtEl>
                                          <p:spTgt spid="4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P spid="41992" grpId="0" animBg="1"/>
      <p:bldP spid="42001" grpId="0" animBg="1"/>
      <p:bldP spid="42002" grpId="0" animBg="1"/>
      <p:bldP spid="42003" grpId="0" animBg="1"/>
      <p:bldP spid="4200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a:extLst>
              <a:ext uri="{FF2B5EF4-FFF2-40B4-BE49-F238E27FC236}">
                <a16:creationId xmlns:a16="http://schemas.microsoft.com/office/drawing/2014/main" id="{2B82C36B-50FB-F0F4-8E5D-99219E31D396}"/>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43362" name="Rectangle 3">
            <a:extLst>
              <a:ext uri="{FF2B5EF4-FFF2-40B4-BE49-F238E27FC236}">
                <a16:creationId xmlns:a16="http://schemas.microsoft.com/office/drawing/2014/main" id="{21556E3D-0B98-77DC-C776-14509E998784}"/>
              </a:ext>
            </a:extLst>
          </p:cNvPr>
          <p:cNvSpPr>
            <a:spLocks noGrp="1" noChangeArrowheads="1"/>
          </p:cNvSpPr>
          <p:nvPr>
            <p:ph idx="1"/>
          </p:nvPr>
        </p:nvSpPr>
        <p:spPr>
          <a:xfrm>
            <a:off x="762000" y="1447800"/>
            <a:ext cx="7772400" cy="3060700"/>
          </a:xfrm>
        </p:spPr>
        <p:txBody>
          <a:bodyPr/>
          <a:lstStyle/>
          <a:p>
            <a:pPr eaLnBrk="1" hangingPunct="1"/>
            <a:r>
              <a:rPr kumimoji="0" lang="zh-CN" altLang="en-US"/>
              <a:t>身份认证的评价标准</a:t>
            </a:r>
          </a:p>
          <a:p>
            <a:pPr lvl="1" eaLnBrk="1" hangingPunct="1"/>
            <a:r>
              <a:rPr kumimoji="0" lang="zh-CN" altLang="en-US"/>
              <a:t>可行性  </a:t>
            </a:r>
          </a:p>
          <a:p>
            <a:pPr lvl="2" eaLnBrk="1" hangingPunct="1"/>
            <a:r>
              <a:rPr kumimoji="0" lang="zh-CN" altLang="en-US"/>
              <a:t>从用户的观点看，认证方法应该提高用户访问应用的效率，减少多余的交互认证过程，提供一次性认证</a:t>
            </a:r>
          </a:p>
          <a:p>
            <a:pPr lvl="2" eaLnBrk="1" hangingPunct="1"/>
            <a:r>
              <a:rPr kumimoji="0" lang="zh-CN" altLang="en-US"/>
              <a:t>另外所有用户可访问的资源应该提供友好的界面给用户访问 </a:t>
            </a:r>
          </a:p>
          <a:p>
            <a:pPr eaLnBrk="1" hangingPunct="1"/>
            <a:endParaRPr kumimoji="0" lang="en-US" altLang="zh-CN"/>
          </a:p>
        </p:txBody>
      </p:sp>
      <p:sp>
        <p:nvSpPr>
          <p:cNvPr id="143363" name="Text Box 4">
            <a:extLst>
              <a:ext uri="{FF2B5EF4-FFF2-40B4-BE49-F238E27FC236}">
                <a16:creationId xmlns:a16="http://schemas.microsoft.com/office/drawing/2014/main" id="{3DA5990A-D5F1-AEF5-6F73-63080DC7ACE4}"/>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0CD9AC43-518B-2F6E-52C1-A13E9776DED3}"/>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44386" name="Rectangle 3">
            <a:extLst>
              <a:ext uri="{FF2B5EF4-FFF2-40B4-BE49-F238E27FC236}">
                <a16:creationId xmlns:a16="http://schemas.microsoft.com/office/drawing/2014/main" id="{AAD7AED6-1431-91B7-4260-355A597B9897}"/>
              </a:ext>
            </a:extLst>
          </p:cNvPr>
          <p:cNvSpPr>
            <a:spLocks noGrp="1" noChangeArrowheads="1"/>
          </p:cNvSpPr>
          <p:nvPr>
            <p:ph idx="1"/>
          </p:nvPr>
        </p:nvSpPr>
        <p:spPr>
          <a:xfrm>
            <a:off x="762000" y="1447800"/>
            <a:ext cx="7772400" cy="3173413"/>
          </a:xfrm>
        </p:spPr>
        <p:txBody>
          <a:bodyPr/>
          <a:lstStyle/>
          <a:p>
            <a:pPr eaLnBrk="1" hangingPunct="1"/>
            <a:r>
              <a:rPr kumimoji="0" lang="zh-CN" altLang="en-US"/>
              <a:t>身份认证的评价标准</a:t>
            </a:r>
          </a:p>
          <a:p>
            <a:pPr lvl="1" eaLnBrk="1" hangingPunct="1"/>
            <a:r>
              <a:rPr kumimoji="0" lang="zh-CN" altLang="en-US"/>
              <a:t>认证强度   </a:t>
            </a:r>
          </a:p>
          <a:p>
            <a:pPr lvl="2" eaLnBrk="1" hangingPunct="1"/>
            <a:r>
              <a:rPr kumimoji="0" lang="zh-CN" altLang="en-US"/>
              <a:t>认证强度取决于采用的算法的复杂度以及密钥的长度</a:t>
            </a:r>
          </a:p>
          <a:p>
            <a:pPr lvl="2" eaLnBrk="1" hangingPunct="1"/>
            <a:r>
              <a:rPr kumimoji="0" lang="zh-CN" altLang="en-US"/>
              <a:t>采用更复杂的算法，更长的密钥，将能提高系统的认证强度，提高系统的安全性</a:t>
            </a:r>
          </a:p>
        </p:txBody>
      </p:sp>
      <p:sp>
        <p:nvSpPr>
          <p:cNvPr id="144387" name="Text Box 4">
            <a:extLst>
              <a:ext uri="{FF2B5EF4-FFF2-40B4-BE49-F238E27FC236}">
                <a16:creationId xmlns:a16="http://schemas.microsoft.com/office/drawing/2014/main" id="{9AC2C3E8-078A-9A3E-0593-3FCB5CF74AF3}"/>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a:extLst>
              <a:ext uri="{FF2B5EF4-FFF2-40B4-BE49-F238E27FC236}">
                <a16:creationId xmlns:a16="http://schemas.microsoft.com/office/drawing/2014/main" id="{3CC7CC46-FB90-2803-BF12-B889DABA3EC5}"/>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45410" name="Rectangle 3">
            <a:extLst>
              <a:ext uri="{FF2B5EF4-FFF2-40B4-BE49-F238E27FC236}">
                <a16:creationId xmlns:a16="http://schemas.microsoft.com/office/drawing/2014/main" id="{1106B859-3078-AF0E-DB8D-589A11845490}"/>
              </a:ext>
            </a:extLst>
          </p:cNvPr>
          <p:cNvSpPr>
            <a:spLocks noGrp="1" noChangeArrowheads="1"/>
          </p:cNvSpPr>
          <p:nvPr>
            <p:ph idx="1"/>
          </p:nvPr>
        </p:nvSpPr>
        <p:spPr>
          <a:xfrm>
            <a:off x="762000" y="1447800"/>
            <a:ext cx="7772400" cy="4730750"/>
          </a:xfrm>
        </p:spPr>
        <p:txBody>
          <a:bodyPr/>
          <a:lstStyle/>
          <a:p>
            <a:pPr eaLnBrk="1" hangingPunct="1"/>
            <a:r>
              <a:rPr kumimoji="0" lang="zh-CN" altLang="en-US"/>
              <a:t>身份认证的评价标准</a:t>
            </a:r>
          </a:p>
          <a:p>
            <a:pPr lvl="1" eaLnBrk="1" hangingPunct="1"/>
            <a:r>
              <a:rPr kumimoji="0" lang="zh-CN" altLang="en-US"/>
              <a:t>认证粒度 </a:t>
            </a:r>
          </a:p>
          <a:p>
            <a:pPr lvl="2" eaLnBrk="1" hangingPunct="1"/>
            <a:r>
              <a:rPr kumimoji="0" lang="zh-CN" altLang="en-US"/>
              <a:t>身份认证只决定是否允许用户进入服务应用。之后如何控制用户访问的内容，以及控制的粒度也是认证系统的重要标志</a:t>
            </a:r>
          </a:p>
          <a:p>
            <a:pPr lvl="2" eaLnBrk="1" hangingPunct="1"/>
            <a:r>
              <a:rPr kumimoji="0" lang="zh-CN" altLang="en-US"/>
              <a:t>有些认证系统仅限于判断用户是否具有合法身份，有些则按权限等级划分成几个密级，严格控制用户按照自己所属的密级访问 </a:t>
            </a:r>
          </a:p>
          <a:p>
            <a:pPr eaLnBrk="1" hangingPunct="1"/>
            <a:endParaRPr kumimoji="0" lang="en-US" altLang="zh-CN"/>
          </a:p>
        </p:txBody>
      </p:sp>
      <p:sp>
        <p:nvSpPr>
          <p:cNvPr id="145411" name="Text Box 4">
            <a:extLst>
              <a:ext uri="{FF2B5EF4-FFF2-40B4-BE49-F238E27FC236}">
                <a16:creationId xmlns:a16="http://schemas.microsoft.com/office/drawing/2014/main" id="{B1D14562-60F6-CAAC-B895-C790FF8360C3}"/>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F37C53B1-A3C7-D3BE-866F-B88CB15575E9}"/>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46434" name="Rectangle 3">
            <a:extLst>
              <a:ext uri="{FF2B5EF4-FFF2-40B4-BE49-F238E27FC236}">
                <a16:creationId xmlns:a16="http://schemas.microsoft.com/office/drawing/2014/main" id="{0952A26B-E557-FAD1-B4A2-B202FC28EBD0}"/>
              </a:ext>
            </a:extLst>
          </p:cNvPr>
          <p:cNvSpPr>
            <a:spLocks noGrp="1" noChangeArrowheads="1"/>
          </p:cNvSpPr>
          <p:nvPr>
            <p:ph idx="1"/>
          </p:nvPr>
        </p:nvSpPr>
        <p:spPr>
          <a:xfrm>
            <a:off x="762000" y="1447800"/>
            <a:ext cx="7772400" cy="5314950"/>
          </a:xfrm>
        </p:spPr>
        <p:txBody>
          <a:bodyPr/>
          <a:lstStyle/>
          <a:p>
            <a:pPr eaLnBrk="1" hangingPunct="1"/>
            <a:r>
              <a:rPr kumimoji="0" lang="zh-CN" altLang="en-US"/>
              <a:t>身份认证的评价标准</a:t>
            </a:r>
          </a:p>
          <a:p>
            <a:pPr lvl="1" eaLnBrk="1" hangingPunct="1"/>
            <a:r>
              <a:rPr kumimoji="0" lang="zh-CN" altLang="en-US"/>
              <a:t>认证数据正确 </a:t>
            </a:r>
          </a:p>
          <a:p>
            <a:pPr lvl="2" eaLnBrk="1" hangingPunct="1"/>
            <a:r>
              <a:rPr kumimoji="0" lang="zh-CN" altLang="en-US"/>
              <a:t>消息的接受者能够验证消息的合法性、真实性和完整性</a:t>
            </a:r>
          </a:p>
          <a:p>
            <a:pPr lvl="2" eaLnBrk="1" hangingPunct="1"/>
            <a:r>
              <a:rPr kumimoji="0" lang="zh-CN" altLang="en-US"/>
              <a:t>消息的发送者对所发的消息不可抵赖</a:t>
            </a:r>
          </a:p>
          <a:p>
            <a:pPr lvl="2" eaLnBrk="1" hangingPunct="1"/>
            <a:r>
              <a:rPr kumimoji="0" lang="zh-CN" altLang="en-US"/>
              <a:t>除了合法的消息发送者外，任何其他人不能伪造合法的消息</a:t>
            </a:r>
          </a:p>
          <a:p>
            <a:pPr lvl="2" eaLnBrk="1" hangingPunct="1"/>
            <a:r>
              <a:rPr kumimoji="0" lang="zh-CN" altLang="en-US"/>
              <a:t>当通信双方（或多方）发生争执时，有公正权威的第</a:t>
            </a:r>
            <a:r>
              <a:rPr kumimoji="0" lang="en-US" altLang="zh-CN"/>
              <a:t>3</a:t>
            </a:r>
            <a:r>
              <a:rPr kumimoji="0" lang="zh-CN" altLang="en-US"/>
              <a:t>方解决纠纷 </a:t>
            </a:r>
          </a:p>
          <a:p>
            <a:pPr eaLnBrk="1" hangingPunct="1"/>
            <a:endParaRPr kumimoji="0" lang="en-US" altLang="zh-CN"/>
          </a:p>
        </p:txBody>
      </p:sp>
      <p:sp>
        <p:nvSpPr>
          <p:cNvPr id="146435" name="Text Box 4">
            <a:extLst>
              <a:ext uri="{FF2B5EF4-FFF2-40B4-BE49-F238E27FC236}">
                <a16:creationId xmlns:a16="http://schemas.microsoft.com/office/drawing/2014/main" id="{DB1FAB1C-39A5-0213-C65B-A53590393F8A}"/>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a:extLst>
              <a:ext uri="{FF2B5EF4-FFF2-40B4-BE49-F238E27FC236}">
                <a16:creationId xmlns:a16="http://schemas.microsoft.com/office/drawing/2014/main" id="{ACA997BE-C60A-0140-282D-B28B710A9146}"/>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47458" name="Rectangle 3">
            <a:extLst>
              <a:ext uri="{FF2B5EF4-FFF2-40B4-BE49-F238E27FC236}">
                <a16:creationId xmlns:a16="http://schemas.microsoft.com/office/drawing/2014/main" id="{9AE509A5-3409-1A3E-9A1C-B4B7CB4549AE}"/>
              </a:ext>
            </a:extLst>
          </p:cNvPr>
          <p:cNvSpPr>
            <a:spLocks noGrp="1" noChangeArrowheads="1"/>
          </p:cNvSpPr>
          <p:nvPr>
            <p:ph idx="1"/>
          </p:nvPr>
        </p:nvSpPr>
        <p:spPr>
          <a:xfrm>
            <a:off x="762000" y="1447800"/>
            <a:ext cx="7772400" cy="4292600"/>
          </a:xfrm>
        </p:spPr>
        <p:txBody>
          <a:bodyPr/>
          <a:lstStyle/>
          <a:p>
            <a:pPr eaLnBrk="1" hangingPunct="1"/>
            <a:r>
              <a:rPr kumimoji="0" lang="zh-CN" altLang="en-US"/>
              <a:t>身份认证的评价标准</a:t>
            </a:r>
          </a:p>
          <a:p>
            <a:pPr lvl="1" eaLnBrk="1" hangingPunct="1"/>
            <a:r>
              <a:rPr kumimoji="0" lang="zh-CN" altLang="en-US"/>
              <a:t>不同协议间的适应性 </a:t>
            </a:r>
          </a:p>
          <a:p>
            <a:pPr lvl="2" eaLnBrk="1" hangingPunct="1"/>
            <a:r>
              <a:rPr kumimoji="0" lang="zh-CN" altLang="en-US"/>
              <a:t>认证系统应该对所有协议的应用进行有效的身份识别</a:t>
            </a:r>
          </a:p>
          <a:p>
            <a:pPr lvl="2" eaLnBrk="1" hangingPunct="1"/>
            <a:r>
              <a:rPr kumimoji="0" lang="zh-CN" altLang="en-US"/>
              <a:t>除了</a:t>
            </a:r>
            <a:r>
              <a:rPr kumimoji="0" lang="en-US" altLang="zh-CN"/>
              <a:t>HTTP</a:t>
            </a:r>
            <a:r>
              <a:rPr kumimoji="0" lang="zh-CN" altLang="en-US"/>
              <a:t>以外，安全</a:t>
            </a:r>
            <a:r>
              <a:rPr kumimoji="0" lang="en-US" altLang="zh-CN"/>
              <a:t>Email</a:t>
            </a:r>
            <a:r>
              <a:rPr kumimoji="0" lang="zh-CN" altLang="en-US"/>
              <a:t>访问（包括认证</a:t>
            </a:r>
            <a:r>
              <a:rPr kumimoji="0" lang="en-US" altLang="zh-CN"/>
              <a:t>SMTP</a:t>
            </a:r>
            <a:r>
              <a:rPr kumimoji="0" lang="zh-CN" altLang="en-US"/>
              <a:t>、</a:t>
            </a:r>
            <a:r>
              <a:rPr kumimoji="0" lang="en-US" altLang="zh-CN"/>
              <a:t>POP</a:t>
            </a:r>
            <a:r>
              <a:rPr kumimoji="0" lang="zh-CN" altLang="en-US"/>
              <a:t>或者</a:t>
            </a:r>
            <a:r>
              <a:rPr kumimoji="0" lang="en-US" altLang="zh-CN"/>
              <a:t>IMAP</a:t>
            </a:r>
            <a:r>
              <a:rPr kumimoji="0" lang="zh-CN" altLang="en-US"/>
              <a:t>）也应该包含在认证系统中 </a:t>
            </a:r>
          </a:p>
          <a:p>
            <a:pPr eaLnBrk="1" hangingPunct="1"/>
            <a:endParaRPr kumimoji="0" lang="en-US" altLang="zh-CN"/>
          </a:p>
        </p:txBody>
      </p:sp>
      <p:sp>
        <p:nvSpPr>
          <p:cNvPr id="147459" name="Text Box 4">
            <a:extLst>
              <a:ext uri="{FF2B5EF4-FFF2-40B4-BE49-F238E27FC236}">
                <a16:creationId xmlns:a16="http://schemas.microsoft.com/office/drawing/2014/main" id="{C73F9C3E-8909-13D4-98AA-4A0ADA75144B}"/>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a:extLst>
              <a:ext uri="{FF2B5EF4-FFF2-40B4-BE49-F238E27FC236}">
                <a16:creationId xmlns:a16="http://schemas.microsoft.com/office/drawing/2014/main" id="{726D8B0D-764B-CA65-BD5A-73FB8B0E39BC}"/>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48482" name="Rectangle 3">
            <a:extLst>
              <a:ext uri="{FF2B5EF4-FFF2-40B4-BE49-F238E27FC236}">
                <a16:creationId xmlns:a16="http://schemas.microsoft.com/office/drawing/2014/main" id="{E38CB7EF-E03E-DBE3-438A-142EDA92CD5C}"/>
              </a:ext>
            </a:extLst>
          </p:cNvPr>
          <p:cNvSpPr>
            <a:spLocks noGrp="1" noChangeArrowheads="1"/>
          </p:cNvSpPr>
          <p:nvPr>
            <p:ph idx="1"/>
          </p:nvPr>
        </p:nvSpPr>
        <p:spPr>
          <a:xfrm>
            <a:off x="762000" y="1447800"/>
            <a:ext cx="7772400" cy="5124450"/>
          </a:xfrm>
        </p:spPr>
        <p:txBody>
          <a:bodyPr/>
          <a:lstStyle/>
          <a:p>
            <a:pPr eaLnBrk="1" hangingPunct="1"/>
            <a:r>
              <a:rPr kumimoji="0" lang="zh-CN" altLang="en-US"/>
              <a:t>口令认证的一般过程</a:t>
            </a:r>
          </a:p>
          <a:p>
            <a:pPr lvl="1" eaLnBrk="1" hangingPunct="1"/>
            <a:r>
              <a:rPr kumimoji="0" lang="zh-CN" altLang="en-US"/>
              <a:t>用户名的识别与验证 </a:t>
            </a:r>
          </a:p>
          <a:p>
            <a:pPr lvl="2" eaLnBrk="1" hangingPunct="1"/>
            <a:r>
              <a:rPr kumimoji="0" lang="zh-CN" altLang="en-US"/>
              <a:t>确定是否存在该用户的信息 </a:t>
            </a:r>
          </a:p>
          <a:p>
            <a:pPr lvl="1" eaLnBrk="1" hangingPunct="1"/>
            <a:r>
              <a:rPr kumimoji="0" lang="zh-CN" altLang="en-US"/>
              <a:t>用户口令的识别与验证 </a:t>
            </a:r>
          </a:p>
          <a:p>
            <a:pPr lvl="2" eaLnBrk="1" hangingPunct="1"/>
            <a:r>
              <a:rPr kumimoji="0" lang="zh-CN" altLang="en-US"/>
              <a:t>确定用户输入的口令是否正确 </a:t>
            </a:r>
          </a:p>
          <a:p>
            <a:pPr lvl="1" eaLnBrk="1" hangingPunct="1"/>
            <a:r>
              <a:rPr kumimoji="0" lang="zh-CN" altLang="en-US"/>
              <a:t>用户帐号的缺省限制检查 	</a:t>
            </a:r>
          </a:p>
          <a:p>
            <a:pPr lvl="2" eaLnBrk="1" hangingPunct="1"/>
            <a:r>
              <a:rPr kumimoji="0" lang="zh-CN" altLang="en-US"/>
              <a:t>确定该用户帐号是否可用，以及能够进行哪些操作、访问哪些资源等用户的权限 </a:t>
            </a:r>
          </a:p>
          <a:p>
            <a:pPr eaLnBrk="1" hangingPunct="1"/>
            <a:endParaRPr kumimoji="0" lang="en-US" altLang="zh-CN"/>
          </a:p>
        </p:txBody>
      </p:sp>
      <p:sp>
        <p:nvSpPr>
          <p:cNvPr id="148483" name="Text Box 4">
            <a:extLst>
              <a:ext uri="{FF2B5EF4-FFF2-40B4-BE49-F238E27FC236}">
                <a16:creationId xmlns:a16="http://schemas.microsoft.com/office/drawing/2014/main" id="{30D3B124-75D7-90A2-FF93-FB6585AB6200}"/>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DF90C7C7-C6B5-C6EE-D451-8FB094252898}"/>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sp>
        <p:nvSpPr>
          <p:cNvPr id="149507" name="Rectangle 3">
            <a:extLst>
              <a:ext uri="{FF2B5EF4-FFF2-40B4-BE49-F238E27FC236}">
                <a16:creationId xmlns:a16="http://schemas.microsoft.com/office/drawing/2014/main" id="{EC67AE86-513E-2841-0ADB-54F121673E48}"/>
              </a:ext>
            </a:extLst>
          </p:cNvPr>
          <p:cNvSpPr>
            <a:spLocks noGrp="1" noChangeArrowheads="1"/>
          </p:cNvSpPr>
          <p:nvPr>
            <p:ph idx="1"/>
          </p:nvPr>
        </p:nvSpPr>
        <p:spPr>
          <a:xfrm>
            <a:off x="762000" y="1447800"/>
            <a:ext cx="7772400" cy="4933950"/>
          </a:xfrm>
        </p:spPr>
        <p:txBody>
          <a:bodyPr/>
          <a:lstStyle/>
          <a:p>
            <a:pPr eaLnBrk="1" hangingPunct="1"/>
            <a:r>
              <a:rPr kumimoji="0" lang="zh-CN" altLang="en-US"/>
              <a:t>口令认证</a:t>
            </a:r>
          </a:p>
          <a:p>
            <a:pPr lvl="1" eaLnBrk="1" hangingPunct="1"/>
            <a:r>
              <a:rPr kumimoji="0" lang="zh-CN" altLang="en-US"/>
              <a:t>口令认证也称通行字认证，是一种根据已知事物验证身份的方法 </a:t>
            </a:r>
          </a:p>
          <a:p>
            <a:pPr eaLnBrk="1" hangingPunct="1"/>
            <a:r>
              <a:rPr kumimoji="0" lang="zh-CN" altLang="en-US"/>
              <a:t>通行字的选择原则 </a:t>
            </a:r>
          </a:p>
          <a:p>
            <a:pPr lvl="1" eaLnBrk="1" hangingPunct="1"/>
            <a:r>
              <a:rPr kumimoji="0" lang="zh-CN" altLang="en-US"/>
              <a:t>易记</a:t>
            </a:r>
          </a:p>
          <a:p>
            <a:pPr lvl="1" eaLnBrk="1" hangingPunct="1"/>
            <a:r>
              <a:rPr kumimoji="0" lang="zh-CN" altLang="en-US"/>
              <a:t>难以被别人猜中或发现</a:t>
            </a:r>
          </a:p>
          <a:p>
            <a:pPr lvl="1" eaLnBrk="1" hangingPunct="1"/>
            <a:r>
              <a:rPr kumimoji="0" lang="zh-CN" altLang="en-US"/>
              <a:t>抗分析能力强</a:t>
            </a:r>
          </a:p>
          <a:p>
            <a:pPr eaLnBrk="1" hangingPunct="1"/>
            <a:r>
              <a:rPr kumimoji="0" lang="zh-CN" altLang="en-US"/>
              <a:t>需要考虑的方面</a:t>
            </a:r>
          </a:p>
          <a:p>
            <a:pPr lvl="1" eaLnBrk="1" hangingPunct="1"/>
            <a:r>
              <a:rPr kumimoji="0" lang="zh-CN" altLang="en-US"/>
              <a:t>选择方法、使用期限、字符长度、分配和管理以及在计算机系统内的保护  </a:t>
            </a:r>
          </a:p>
          <a:p>
            <a:pPr eaLnBrk="1" hangingPunct="1"/>
            <a:endParaRPr kumimoji="0" lang="en-US" altLang="zh-CN"/>
          </a:p>
        </p:txBody>
      </p:sp>
      <p:sp>
        <p:nvSpPr>
          <p:cNvPr id="149508" name="Text Box 4">
            <a:extLst>
              <a:ext uri="{FF2B5EF4-FFF2-40B4-BE49-F238E27FC236}">
                <a16:creationId xmlns:a16="http://schemas.microsoft.com/office/drawing/2014/main" id="{9A840A79-62C0-6999-1CC9-565B757A3BEC}"/>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A96B8525-943B-0A2D-EACF-30BE042606D0}"/>
              </a:ext>
            </a:extLst>
          </p:cNvPr>
          <p:cNvSpPr>
            <a:spLocks noGrp="1" noChangeArrowheads="1"/>
          </p:cNvSpPr>
          <p:nvPr>
            <p:ph type="title"/>
          </p:nvPr>
        </p:nvSpPr>
        <p:spPr/>
        <p:txBody>
          <a:bodyPr/>
          <a:lstStyle/>
          <a:p>
            <a:pPr eaLnBrk="1" hangingPunct="1"/>
            <a:r>
              <a:rPr lang="zh-CN" altLang="en-US"/>
              <a:t>第</a:t>
            </a:r>
            <a:r>
              <a:rPr lang="en-US" altLang="zh-CN"/>
              <a:t>9</a:t>
            </a:r>
            <a:r>
              <a:rPr lang="zh-CN" altLang="en-US"/>
              <a:t>章 访问控制技术</a:t>
            </a:r>
          </a:p>
        </p:txBody>
      </p:sp>
      <p:sp>
        <p:nvSpPr>
          <p:cNvPr id="25602" name="Rectangle 3">
            <a:extLst>
              <a:ext uri="{FF2B5EF4-FFF2-40B4-BE49-F238E27FC236}">
                <a16:creationId xmlns:a16="http://schemas.microsoft.com/office/drawing/2014/main" id="{B855CB7E-9221-A086-E41B-5BC84C868407}"/>
              </a:ext>
            </a:extLst>
          </p:cNvPr>
          <p:cNvSpPr>
            <a:spLocks noGrp="1" noChangeArrowheads="1"/>
          </p:cNvSpPr>
          <p:nvPr>
            <p:ph idx="1"/>
          </p:nvPr>
        </p:nvSpPr>
        <p:spPr>
          <a:xfrm>
            <a:off x="762000" y="1447800"/>
            <a:ext cx="7772400" cy="3138488"/>
          </a:xfrm>
        </p:spPr>
        <p:txBody>
          <a:bodyPr/>
          <a:lstStyle/>
          <a:p>
            <a:pPr eaLnBrk="1" hangingPunct="1"/>
            <a:r>
              <a:rPr kumimoji="0" lang="zh-CN" altLang="en-US">
                <a:solidFill>
                  <a:schemeClr val="tx1"/>
                </a:solidFill>
              </a:rPr>
              <a:t>要保证计算机系统实体的安全，必须对计算机系统的访问进行控制</a:t>
            </a:r>
          </a:p>
          <a:p>
            <a:pPr eaLnBrk="1" hangingPunct="1"/>
            <a:r>
              <a:rPr kumimoji="0" lang="zh-CN" altLang="en-US">
                <a:solidFill>
                  <a:schemeClr val="tx1"/>
                </a:solidFill>
              </a:rPr>
              <a:t>访问控制的基本任务</a:t>
            </a:r>
          </a:p>
          <a:p>
            <a:pPr lvl="1" eaLnBrk="1" hangingPunct="1"/>
            <a:r>
              <a:rPr kumimoji="0" lang="zh-CN" altLang="en-US"/>
              <a:t>防止非法用户即未授权用户进入系统</a:t>
            </a:r>
          </a:p>
          <a:p>
            <a:pPr lvl="1" eaLnBrk="1" hangingPunct="1"/>
            <a:r>
              <a:rPr kumimoji="0" lang="zh-CN" altLang="en-US"/>
              <a:t>合法用户即授权用户对系统资源的非法使用</a:t>
            </a:r>
          </a:p>
        </p:txBody>
      </p:sp>
      <p:sp>
        <p:nvSpPr>
          <p:cNvPr id="25603" name="Text Box 4">
            <a:extLst>
              <a:ext uri="{FF2B5EF4-FFF2-40B4-BE49-F238E27FC236}">
                <a16:creationId xmlns:a16="http://schemas.microsoft.com/office/drawing/2014/main" id="{F9FD3E30-B10E-0D45-0E96-E6A511AF0AFF}"/>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1</a:t>
            </a:r>
            <a:r>
              <a:rPr lang="zh-CN" altLang="en-US" sz="2400" b="1">
                <a:latin typeface="宋体" panose="02010600030101010101" pitchFamily="2" charset="-122"/>
              </a:rPr>
              <a:t>节</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4DB4378D-AAF3-672F-46A4-069BD86FF4D0}"/>
              </a:ext>
            </a:extLst>
          </p:cNvPr>
          <p:cNvSpPr>
            <a:spLocks noGrp="1" noChangeArrowheads="1"/>
          </p:cNvSpPr>
          <p:nvPr>
            <p:ph type="title"/>
          </p:nvPr>
        </p:nvSpPr>
        <p:spPr/>
        <p:txBody>
          <a:bodyPr/>
          <a:lstStyle/>
          <a:p>
            <a:pPr eaLnBrk="1" hangingPunct="1"/>
            <a:r>
              <a:rPr lang="en-US" altLang="zh-CN" sz="3500"/>
              <a:t>9.3 </a:t>
            </a:r>
            <a:r>
              <a:rPr lang="zh-CN" altLang="en-US" sz="3500"/>
              <a:t>入网认证</a:t>
            </a:r>
          </a:p>
        </p:txBody>
      </p:sp>
      <p:graphicFrame>
        <p:nvGraphicFramePr>
          <p:cNvPr id="163843" name="Group 3">
            <a:extLst>
              <a:ext uri="{FF2B5EF4-FFF2-40B4-BE49-F238E27FC236}">
                <a16:creationId xmlns:a16="http://schemas.microsoft.com/office/drawing/2014/main" id="{80C65924-A740-4423-1F4D-A278593B53C6}"/>
              </a:ext>
            </a:extLst>
          </p:cNvPr>
          <p:cNvGraphicFramePr>
            <a:graphicFrameLocks noGrp="1"/>
          </p:cNvGraphicFramePr>
          <p:nvPr>
            <p:ph type="tbl" idx="1"/>
          </p:nvPr>
        </p:nvGraphicFramePr>
        <p:xfrm>
          <a:off x="762000" y="1447800"/>
          <a:ext cx="7772400" cy="2297114"/>
        </p:xfrm>
        <a:graphic>
          <a:graphicData uri="http://schemas.openxmlformats.org/drawingml/2006/table">
            <a:tbl>
              <a:tblPr/>
              <a:tblGrid>
                <a:gridCol w="2373313">
                  <a:extLst>
                    <a:ext uri="{9D8B030D-6E8A-4147-A177-3AD203B41FA5}">
                      <a16:colId xmlns:a16="http://schemas.microsoft.com/office/drawing/2014/main" val="20000"/>
                    </a:ext>
                  </a:extLst>
                </a:gridCol>
                <a:gridCol w="5399087">
                  <a:extLst>
                    <a:ext uri="{9D8B030D-6E8A-4147-A177-3AD203B41FA5}">
                      <a16:colId xmlns:a16="http://schemas.microsoft.com/office/drawing/2014/main" val="20001"/>
                    </a:ext>
                  </a:extLst>
                </a:gridCol>
              </a:tblGrid>
              <a:tr h="458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安全性要求</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口令认证方案</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381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无</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无口令</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低</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合法用户公用口令</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中</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每个用户一个单独的口令</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8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高</a:t>
                      </a:r>
                    </a:p>
                  </a:txBody>
                  <a:tcPr horzOverflow="overflow">
                    <a:lnL w="381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charset="0"/>
                          <a:ea typeface="宋体" charset="0"/>
                          <a:cs typeface="宋体" charset="0"/>
                        </a:rPr>
                        <a:t>要求一次一密，或口令分散</a:t>
                      </a:r>
                    </a:p>
                  </a:txBody>
                  <a:tcPr horzOverflow="overflow">
                    <a:lnL w="12700" cap="flat" cmpd="sng" algn="ctr">
                      <a:solidFill>
                        <a:schemeClr val="tx1"/>
                      </a:solidFill>
                      <a:prstDash val="solid"/>
                      <a:round/>
                      <a:headEnd type="none" w="sm" len="sm"/>
                      <a:tailEnd type="none" w="sm" len="sm"/>
                    </a:lnL>
                    <a:lnR w="381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381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3863" name="Text Box 23">
            <a:extLst>
              <a:ext uri="{FF2B5EF4-FFF2-40B4-BE49-F238E27FC236}">
                <a16:creationId xmlns:a16="http://schemas.microsoft.com/office/drawing/2014/main" id="{EECBBD60-C0D4-EB28-71D6-58F9D6E8E722}"/>
              </a:ext>
            </a:extLst>
          </p:cNvPr>
          <p:cNvSpPr txBox="1">
            <a:spLocks noChangeArrowheads="1"/>
          </p:cNvSpPr>
          <p:nvPr/>
        </p:nvSpPr>
        <p:spPr bwMode="auto">
          <a:xfrm>
            <a:off x="1676400" y="6040438"/>
            <a:ext cx="3841750" cy="4572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  </a:t>
            </a:r>
            <a:r>
              <a:rPr kumimoji="1" lang="zh-CN" altLang="en-US" sz="2400">
                <a:latin typeface="Times New Roman" panose="02020603050405020304" pitchFamily="18" charset="0"/>
              </a:rPr>
              <a:t>系统中不存储口令的原文</a:t>
            </a:r>
          </a:p>
        </p:txBody>
      </p:sp>
      <p:sp>
        <p:nvSpPr>
          <p:cNvPr id="150552" name="Text Box 24">
            <a:extLst>
              <a:ext uri="{FF2B5EF4-FFF2-40B4-BE49-F238E27FC236}">
                <a16:creationId xmlns:a16="http://schemas.microsoft.com/office/drawing/2014/main" id="{D22105B1-8799-4755-6DF0-688B857B2804}"/>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3"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B5778490-1E6A-BE1C-05F1-FC22267BEF21}"/>
              </a:ext>
            </a:extLst>
          </p:cNvPr>
          <p:cNvSpPr>
            <a:spLocks noGrp="1" noChangeArrowheads="1"/>
          </p:cNvSpPr>
          <p:nvPr>
            <p:ph type="title"/>
          </p:nvPr>
        </p:nvSpPr>
        <p:spPr>
          <a:xfrm>
            <a:off x="598488" y="514350"/>
            <a:ext cx="7124700" cy="893763"/>
          </a:xfrm>
        </p:spPr>
        <p:txBody>
          <a:bodyPr/>
          <a:lstStyle/>
          <a:p>
            <a:pPr eaLnBrk="1" hangingPunct="1"/>
            <a:r>
              <a:rPr lang="en-US" altLang="zh-CN"/>
              <a:t>9.3 </a:t>
            </a:r>
            <a:r>
              <a:rPr lang="zh-CN" altLang="en-US"/>
              <a:t>入网认证</a:t>
            </a:r>
          </a:p>
        </p:txBody>
      </p:sp>
      <p:sp>
        <p:nvSpPr>
          <p:cNvPr id="152579" name="Rectangle 3">
            <a:extLst>
              <a:ext uri="{FF2B5EF4-FFF2-40B4-BE49-F238E27FC236}">
                <a16:creationId xmlns:a16="http://schemas.microsoft.com/office/drawing/2014/main" id="{A54AEF42-E97E-F84D-060C-73F73C99AD84}"/>
              </a:ext>
            </a:extLst>
          </p:cNvPr>
          <p:cNvSpPr>
            <a:spLocks noGrp="1" noChangeArrowheads="1"/>
          </p:cNvSpPr>
          <p:nvPr>
            <p:ph idx="1"/>
          </p:nvPr>
        </p:nvSpPr>
        <p:spPr>
          <a:xfrm>
            <a:off x="611188" y="1557338"/>
            <a:ext cx="7772400" cy="1535112"/>
          </a:xfrm>
        </p:spPr>
        <p:txBody>
          <a:bodyPr/>
          <a:lstStyle/>
          <a:p>
            <a:pPr eaLnBrk="1" hangingPunct="1"/>
            <a:r>
              <a:rPr kumimoji="0" lang="zh-CN" altLang="en-US"/>
              <a:t>认证方式</a:t>
            </a:r>
          </a:p>
          <a:p>
            <a:pPr lvl="1" eaLnBrk="1" hangingPunct="1"/>
            <a:r>
              <a:rPr kumimoji="0" lang="zh-CN" altLang="en-US"/>
              <a:t>单向认证</a:t>
            </a:r>
          </a:p>
          <a:p>
            <a:pPr lvl="1" eaLnBrk="1" hangingPunct="1"/>
            <a:r>
              <a:rPr kumimoji="0" lang="zh-CN" altLang="en-US"/>
              <a:t>双向认证</a:t>
            </a:r>
          </a:p>
        </p:txBody>
      </p:sp>
      <p:pic>
        <p:nvPicPr>
          <p:cNvPr id="164868" name="Picture 4" descr="未命名1">
            <a:extLst>
              <a:ext uri="{FF2B5EF4-FFF2-40B4-BE49-F238E27FC236}">
                <a16:creationId xmlns:a16="http://schemas.microsoft.com/office/drawing/2014/main" id="{1D13311B-3A91-5A75-0685-B97DEE360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05200"/>
            <a:ext cx="73152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69" name="Picture 5" descr="未命名2">
            <a:extLst>
              <a:ext uri="{FF2B5EF4-FFF2-40B4-BE49-F238E27FC236}">
                <a16:creationId xmlns:a16="http://schemas.microsoft.com/office/drawing/2014/main" id="{77EF324D-1B91-5A47-4EE8-10267445B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76600"/>
            <a:ext cx="5257800"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0" name="Rectangle 6">
            <a:extLst>
              <a:ext uri="{FF2B5EF4-FFF2-40B4-BE49-F238E27FC236}">
                <a16:creationId xmlns:a16="http://schemas.microsoft.com/office/drawing/2014/main" id="{B39461D1-551B-A956-4A37-10414E7091DE}"/>
              </a:ext>
            </a:extLst>
          </p:cNvPr>
          <p:cNvSpPr>
            <a:spLocks noChangeArrowheads="1"/>
          </p:cNvSpPr>
          <p:nvPr/>
        </p:nvSpPr>
        <p:spPr bwMode="auto">
          <a:xfrm>
            <a:off x="1219200" y="3200400"/>
            <a:ext cx="777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FontTx/>
              <a:buChar char="–"/>
            </a:pPr>
            <a:r>
              <a:rPr kumimoji="1" lang="zh-CN" altLang="en-US" sz="2800">
                <a:latin typeface="Times New Roman" panose="02020603050405020304" pitchFamily="18" charset="0"/>
              </a:rPr>
              <a:t>询问认证</a:t>
            </a:r>
          </a:p>
          <a:p>
            <a:pPr lvl="2" eaLnBrk="1" hangingPunct="1">
              <a:spcBef>
                <a:spcPct val="20000"/>
              </a:spcBef>
              <a:buFontTx/>
              <a:buChar char="–"/>
            </a:pPr>
            <a:r>
              <a:rPr kumimoji="1" lang="zh-CN" altLang="en-US" sz="2800">
                <a:latin typeface="Times New Roman" panose="02020603050405020304" pitchFamily="18" charset="0"/>
              </a:rPr>
              <a:t>受理的用户可利用他所知道、而别人不太知道的一些信息向申请用户提问一系列不大相关的问题 </a:t>
            </a:r>
          </a:p>
        </p:txBody>
      </p:sp>
      <p:sp>
        <p:nvSpPr>
          <p:cNvPr id="152583" name="Text Box 7">
            <a:extLst>
              <a:ext uri="{FF2B5EF4-FFF2-40B4-BE49-F238E27FC236}">
                <a16:creationId xmlns:a16="http://schemas.microsoft.com/office/drawing/2014/main" id="{6755DD5D-0361-03BE-6946-89DB45406BAA}"/>
              </a:ext>
            </a:extLst>
          </p:cNvPr>
          <p:cNvSpPr txBox="1">
            <a:spLocks noChangeArrowheads="1"/>
          </p:cNvSpPr>
          <p:nvPr/>
        </p:nvSpPr>
        <p:spPr bwMode="auto">
          <a:xfrm>
            <a:off x="5867400" y="1635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400" b="1">
                <a:latin typeface="宋体" panose="02010600030101010101" pitchFamily="2" charset="-122"/>
              </a:rPr>
              <a:t>第</a:t>
            </a:r>
            <a:r>
              <a:rPr lang="en-US" altLang="zh-CN" sz="2400" b="1">
                <a:latin typeface="宋体" panose="02010600030101010101" pitchFamily="2" charset="-122"/>
              </a:rPr>
              <a:t>9</a:t>
            </a:r>
            <a:r>
              <a:rPr lang="zh-CN" altLang="en-US" sz="2400" b="1">
                <a:latin typeface="宋体" panose="02010600030101010101" pitchFamily="2" charset="-122"/>
              </a:rPr>
              <a:t>章 第</a:t>
            </a:r>
            <a:r>
              <a:rPr lang="en-US" altLang="zh-CN" sz="2400" b="1">
                <a:latin typeface="宋体" panose="02010600030101010101" pitchFamily="2" charset="-122"/>
              </a:rPr>
              <a:t>3</a:t>
            </a:r>
            <a:r>
              <a:rPr lang="zh-CN" altLang="en-US" sz="2400" b="1">
                <a:latin typeface="宋体" panose="02010600030101010101" pitchFamily="2" charset="-122"/>
              </a:rPr>
              <a:t>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ppt_x"/>
                                          </p:val>
                                        </p:tav>
                                        <p:tav tm="100000">
                                          <p:val>
                                            <p:strVal val="#ppt_x"/>
                                          </p:val>
                                        </p:tav>
                                      </p:tavLst>
                                    </p:anim>
                                    <p:anim calcmode="lin" valueType="num">
                                      <p:cBhvr additive="base">
                                        <p:cTn id="8" dur="500" fill="hold"/>
                                        <p:tgtEl>
                                          <p:spTgt spid="16486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486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4869"/>
                                        </p:tgtEl>
                                        <p:attrNameLst>
                                          <p:attrName>style.visibility</p:attrName>
                                        </p:attrNameLst>
                                      </p:cBhvr>
                                      <p:to>
                                        <p:strVal val="visible"/>
                                      </p:to>
                                    </p:set>
                                    <p:anim calcmode="lin" valueType="num">
                                      <p:cBhvr additive="base">
                                        <p:cTn id="13" dur="500" fill="hold"/>
                                        <p:tgtEl>
                                          <p:spTgt spid="164869"/>
                                        </p:tgtEl>
                                        <p:attrNameLst>
                                          <p:attrName>ppt_x</p:attrName>
                                        </p:attrNameLst>
                                      </p:cBhvr>
                                      <p:tavLst>
                                        <p:tav tm="0">
                                          <p:val>
                                            <p:strVal val="#ppt_x"/>
                                          </p:val>
                                        </p:tav>
                                        <p:tav tm="100000">
                                          <p:val>
                                            <p:strVal val="#ppt_x"/>
                                          </p:val>
                                        </p:tav>
                                      </p:tavLst>
                                    </p:anim>
                                    <p:anim calcmode="lin" valueType="num">
                                      <p:cBhvr additive="base">
                                        <p:cTn id="14" dur="500" fill="hold"/>
                                        <p:tgtEl>
                                          <p:spTgt spid="16486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486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0C919F2E-6673-7C36-235E-098E9F3D0442}"/>
              </a:ext>
            </a:extLst>
          </p:cNvPr>
          <p:cNvSpPr>
            <a:spLocks noGrp="1" noChangeArrowheads="1"/>
          </p:cNvSpPr>
          <p:nvPr>
            <p:ph type="title"/>
          </p:nvPr>
        </p:nvSpPr>
        <p:spPr/>
        <p:txBody>
          <a:bodyPr/>
          <a:lstStyle/>
          <a:p>
            <a:pPr eaLnBrk="1" hangingPunct="1"/>
            <a:r>
              <a:rPr lang="zh-CN" altLang="en-US"/>
              <a:t>一次性口令（</a:t>
            </a:r>
            <a:r>
              <a:rPr lang="en-US" altLang="zh-CN"/>
              <a:t>OTP</a:t>
            </a:r>
            <a:r>
              <a:rPr lang="zh-CN" altLang="en-US"/>
              <a:t>：</a:t>
            </a:r>
            <a:r>
              <a:rPr lang="en-US" altLang="zh-CN"/>
              <a:t>One Time Password</a:t>
            </a:r>
            <a:r>
              <a:rPr lang="zh-CN" altLang="en-US"/>
              <a:t>） </a:t>
            </a:r>
          </a:p>
        </p:txBody>
      </p:sp>
      <p:sp>
        <p:nvSpPr>
          <p:cNvPr id="153602" name="Rectangle 3">
            <a:extLst>
              <a:ext uri="{FF2B5EF4-FFF2-40B4-BE49-F238E27FC236}">
                <a16:creationId xmlns:a16="http://schemas.microsoft.com/office/drawing/2014/main" id="{9F2D0DD9-5AFA-551D-107A-DF0C2078BDE3}"/>
              </a:ext>
            </a:extLst>
          </p:cNvPr>
          <p:cNvSpPr>
            <a:spLocks noGrp="1" noChangeArrowheads="1"/>
          </p:cNvSpPr>
          <p:nvPr>
            <p:ph idx="1"/>
          </p:nvPr>
        </p:nvSpPr>
        <p:spPr/>
        <p:txBody>
          <a:bodyPr/>
          <a:lstStyle/>
          <a:p>
            <a:pPr eaLnBrk="1" hangingPunct="1"/>
            <a:r>
              <a:rPr kumimoji="0" lang="zh-CN" altLang="en-US">
                <a:solidFill>
                  <a:schemeClr val="tx1"/>
                </a:solidFill>
              </a:rPr>
              <a:t>在认证口令中插入不确定的因素。不确定因素通常以明文方式传输，使得客户端和服务端都能够识别。用散列函数将口令和不确定因素的结合进行散列，其结果作为认证口令。</a:t>
            </a:r>
            <a:br>
              <a:rPr kumimoji="0" lang="zh-CN" altLang="en-US">
                <a:solidFill>
                  <a:schemeClr val="tx1"/>
                </a:solidFill>
              </a:rPr>
            </a:br>
            <a:endParaRPr kumimoji="0" lang="zh-CN" altLang="en-US">
              <a:solidFill>
                <a:schemeClr val="tx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425D5C3F-9592-BEA3-5125-DD61025F5A9F}"/>
              </a:ext>
            </a:extLst>
          </p:cNvPr>
          <p:cNvSpPr>
            <a:spLocks noGrp="1" noChangeArrowheads="1"/>
          </p:cNvSpPr>
          <p:nvPr>
            <p:ph type="title"/>
          </p:nvPr>
        </p:nvSpPr>
        <p:spPr/>
        <p:txBody>
          <a:bodyPr/>
          <a:lstStyle/>
          <a:p>
            <a:pPr eaLnBrk="1" hangingPunct="1"/>
            <a:r>
              <a:rPr lang="zh-CN" altLang="en-US"/>
              <a:t>不确定因子选择方式  </a:t>
            </a:r>
          </a:p>
        </p:txBody>
      </p:sp>
      <p:sp>
        <p:nvSpPr>
          <p:cNvPr id="155651" name="Rectangle 3">
            <a:extLst>
              <a:ext uri="{FF2B5EF4-FFF2-40B4-BE49-F238E27FC236}">
                <a16:creationId xmlns:a16="http://schemas.microsoft.com/office/drawing/2014/main" id="{F7CBF67D-0543-1D20-650F-3C9FC3941A7B}"/>
              </a:ext>
            </a:extLst>
          </p:cNvPr>
          <p:cNvSpPr>
            <a:spLocks noGrp="1" noChangeArrowheads="1"/>
          </p:cNvSpPr>
          <p:nvPr>
            <p:ph idx="1"/>
          </p:nvPr>
        </p:nvSpPr>
        <p:spPr/>
        <p:txBody>
          <a:bodyPr/>
          <a:lstStyle/>
          <a:p>
            <a:pPr eaLnBrk="1" hangingPunct="1"/>
            <a:r>
              <a:rPr kumimoji="0" lang="zh-CN" altLang="en-US">
                <a:solidFill>
                  <a:schemeClr val="tx1"/>
                </a:solidFill>
              </a:rPr>
              <a:t>口令序列</a:t>
            </a:r>
            <a:r>
              <a:rPr kumimoji="0" lang="en-US" altLang="zh-CN">
                <a:solidFill>
                  <a:schemeClr val="tx1"/>
                </a:solidFill>
              </a:rPr>
              <a:t>(S/KEY)</a:t>
            </a:r>
          </a:p>
          <a:p>
            <a:pPr eaLnBrk="1" hangingPunct="1"/>
            <a:r>
              <a:rPr kumimoji="0" lang="zh-CN" altLang="en-US">
                <a:solidFill>
                  <a:schemeClr val="tx1"/>
                </a:solidFill>
              </a:rPr>
              <a:t>挑战</a:t>
            </a:r>
            <a:r>
              <a:rPr kumimoji="0" lang="en-US" altLang="zh-CN">
                <a:solidFill>
                  <a:schemeClr val="tx1"/>
                </a:solidFill>
              </a:rPr>
              <a:t>/</a:t>
            </a:r>
            <a:r>
              <a:rPr kumimoji="0" lang="zh-CN" altLang="en-US">
                <a:solidFill>
                  <a:schemeClr val="tx1"/>
                </a:solidFill>
              </a:rPr>
              <a:t>回答</a:t>
            </a:r>
            <a:r>
              <a:rPr kumimoji="0" lang="en-US" altLang="zh-CN">
                <a:solidFill>
                  <a:schemeClr val="tx1"/>
                </a:solidFill>
              </a:rPr>
              <a:t>(CRYPTOCard)</a:t>
            </a:r>
          </a:p>
          <a:p>
            <a:pPr eaLnBrk="1" hangingPunct="1"/>
            <a:r>
              <a:rPr kumimoji="0" lang="zh-CN" altLang="en-US">
                <a:solidFill>
                  <a:schemeClr val="tx1"/>
                </a:solidFill>
              </a:rPr>
              <a:t>时间同步</a:t>
            </a:r>
            <a:r>
              <a:rPr kumimoji="0" lang="en-US" altLang="zh-CN">
                <a:solidFill>
                  <a:schemeClr val="tx1"/>
                </a:solidFill>
              </a:rPr>
              <a:t>(SecureID)</a:t>
            </a:r>
          </a:p>
          <a:p>
            <a:pPr eaLnBrk="1" hangingPunct="1"/>
            <a:r>
              <a:rPr kumimoji="0" lang="zh-CN" altLang="en-US">
                <a:solidFill>
                  <a:schemeClr val="tx1"/>
                </a:solidFill>
              </a:rPr>
              <a:t>事件同步</a:t>
            </a:r>
            <a:r>
              <a:rPr kumimoji="0" lang="en-US" altLang="zh-CN">
                <a:solidFill>
                  <a:schemeClr val="tx1"/>
                </a:solidFill>
              </a:rPr>
              <a:t>(Safe Word)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ECCEF2C2-2059-DCFB-96AB-693A9A4177AE}"/>
              </a:ext>
            </a:extLst>
          </p:cNvPr>
          <p:cNvSpPr>
            <a:spLocks noGrp="1" noChangeArrowheads="1"/>
          </p:cNvSpPr>
          <p:nvPr>
            <p:ph type="title"/>
          </p:nvPr>
        </p:nvSpPr>
        <p:spPr/>
        <p:txBody>
          <a:bodyPr/>
          <a:lstStyle/>
          <a:p>
            <a:pPr eaLnBrk="1" hangingPunct="1"/>
            <a:r>
              <a:rPr lang="zh-CN" altLang="en-US"/>
              <a:t>一次性口令的生成方式 </a:t>
            </a:r>
          </a:p>
        </p:txBody>
      </p:sp>
      <p:sp>
        <p:nvSpPr>
          <p:cNvPr id="157698" name="Rectangle 3">
            <a:extLst>
              <a:ext uri="{FF2B5EF4-FFF2-40B4-BE49-F238E27FC236}">
                <a16:creationId xmlns:a16="http://schemas.microsoft.com/office/drawing/2014/main" id="{AC844A96-5A8F-3CF8-3341-83D8991D5992}"/>
              </a:ext>
            </a:extLst>
          </p:cNvPr>
          <p:cNvSpPr>
            <a:spLocks noGrp="1" noChangeArrowheads="1"/>
          </p:cNvSpPr>
          <p:nvPr>
            <p:ph idx="1"/>
          </p:nvPr>
        </p:nvSpPr>
        <p:spPr/>
        <p:txBody>
          <a:bodyPr/>
          <a:lstStyle/>
          <a:p>
            <a:pPr eaLnBrk="1" hangingPunct="1"/>
            <a:r>
              <a:rPr kumimoji="0" lang="en-US" altLang="zh-CN">
                <a:solidFill>
                  <a:schemeClr val="tx1"/>
                </a:solidFill>
              </a:rPr>
              <a:t>Token Card</a:t>
            </a:r>
            <a:r>
              <a:rPr kumimoji="0" lang="zh-CN" altLang="en-US">
                <a:solidFill>
                  <a:schemeClr val="tx1"/>
                </a:solidFill>
              </a:rPr>
              <a:t>（硬件卡） </a:t>
            </a:r>
          </a:p>
          <a:p>
            <a:pPr eaLnBrk="1" hangingPunct="1"/>
            <a:r>
              <a:rPr kumimoji="0" lang="en-US" altLang="zh-CN">
                <a:solidFill>
                  <a:schemeClr val="tx1"/>
                </a:solidFill>
              </a:rPr>
              <a:t>Soft Token</a:t>
            </a:r>
            <a:r>
              <a:rPr kumimoji="0" lang="zh-CN" altLang="en-US">
                <a:solidFill>
                  <a:schemeClr val="tx1"/>
                </a:solidFill>
              </a:rPr>
              <a:t>（软件）</a:t>
            </a:r>
          </a:p>
          <a:p>
            <a:pPr eaLnBrk="1" hangingPunct="1"/>
            <a:r>
              <a:rPr kumimoji="0" lang="en-US" altLang="zh-CN">
                <a:solidFill>
                  <a:schemeClr val="tx1"/>
                </a:solidFill>
              </a:rPr>
              <a:t>IC</a:t>
            </a:r>
            <a:r>
              <a:rPr kumimoji="0" lang="zh-CN" altLang="en-US">
                <a:solidFill>
                  <a:schemeClr val="tx1"/>
                </a:solidFill>
              </a:rPr>
              <a:t>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FB2B352F-BD15-B7B1-F545-749287FC7584}"/>
              </a:ext>
            </a:extLst>
          </p:cNvPr>
          <p:cNvSpPr>
            <a:spLocks noGrp="1" noChangeArrowheads="1"/>
          </p:cNvSpPr>
          <p:nvPr>
            <p:ph type="title"/>
          </p:nvPr>
        </p:nvSpPr>
        <p:spPr/>
        <p:txBody>
          <a:bodyPr/>
          <a:lstStyle/>
          <a:p>
            <a:pPr eaLnBrk="1" hangingPunct="1"/>
            <a:r>
              <a:rPr lang="en-US" altLang="zh-CN"/>
              <a:t>S/Key</a:t>
            </a:r>
            <a:r>
              <a:rPr lang="zh-CN" altLang="en-US"/>
              <a:t>一次性口令认证系统</a:t>
            </a:r>
          </a:p>
        </p:txBody>
      </p:sp>
      <p:sp>
        <p:nvSpPr>
          <p:cNvPr id="159746" name="Rectangle 3">
            <a:extLst>
              <a:ext uri="{FF2B5EF4-FFF2-40B4-BE49-F238E27FC236}">
                <a16:creationId xmlns:a16="http://schemas.microsoft.com/office/drawing/2014/main" id="{734D7CE8-4B87-3D0B-AA28-9210830F49C4}"/>
              </a:ext>
            </a:extLst>
          </p:cNvPr>
          <p:cNvSpPr>
            <a:spLocks noGrp="1" noChangeArrowheads="1"/>
          </p:cNvSpPr>
          <p:nvPr>
            <p:ph idx="1"/>
          </p:nvPr>
        </p:nvSpPr>
        <p:spPr/>
        <p:txBody>
          <a:bodyPr/>
          <a:lstStyle/>
          <a:p>
            <a:pPr eaLnBrk="1" hangingPunct="1"/>
            <a:r>
              <a:rPr kumimoji="0" lang="en-US" altLang="zh-CN" sz="2600">
                <a:solidFill>
                  <a:schemeClr val="tx1"/>
                </a:solidFill>
              </a:rPr>
              <a:t>RFC2289 . Alice-&gt;Victor</a:t>
            </a:r>
          </a:p>
          <a:p>
            <a:pPr eaLnBrk="1" hangingPunct="1"/>
            <a:r>
              <a:rPr kumimoji="0" lang="en-US" altLang="zh-CN" sz="2600">
                <a:solidFill>
                  <a:schemeClr val="tx1"/>
                </a:solidFill>
              </a:rPr>
              <a:t>1. Alice</a:t>
            </a:r>
            <a:r>
              <a:rPr kumimoji="0" lang="zh-CN" altLang="en-US" sz="2600">
                <a:solidFill>
                  <a:schemeClr val="tx1"/>
                </a:solidFill>
              </a:rPr>
              <a:t>向出示</a:t>
            </a:r>
            <a:r>
              <a:rPr kumimoji="0" lang="en-US" altLang="zh-CN" sz="2600">
                <a:solidFill>
                  <a:schemeClr val="tx1"/>
                </a:solidFill>
              </a:rPr>
              <a:t>Victor</a:t>
            </a:r>
            <a:r>
              <a:rPr kumimoji="0" lang="zh-CN" altLang="en-US" sz="2600">
                <a:solidFill>
                  <a:schemeClr val="tx1"/>
                </a:solidFill>
              </a:rPr>
              <a:t>自己的</a:t>
            </a:r>
            <a:r>
              <a:rPr kumimoji="0" lang="en-US" altLang="zh-CN" sz="2600">
                <a:solidFill>
                  <a:schemeClr val="tx1"/>
                </a:solidFill>
              </a:rPr>
              <a:t>ID</a:t>
            </a:r>
            <a:r>
              <a:rPr kumimoji="0" lang="zh-CN" altLang="en-US" sz="2600">
                <a:solidFill>
                  <a:schemeClr val="tx1"/>
                </a:solidFill>
              </a:rPr>
              <a:t>，请求认证。</a:t>
            </a:r>
            <a:r>
              <a:rPr kumimoji="0" lang="en-US" altLang="zh-CN" sz="2600">
                <a:solidFill>
                  <a:schemeClr val="tx1"/>
                </a:solidFill>
              </a:rPr>
              <a:t>Victor</a:t>
            </a:r>
            <a:r>
              <a:rPr kumimoji="0" lang="zh-CN" altLang="en-US" sz="2600">
                <a:solidFill>
                  <a:schemeClr val="tx1"/>
                </a:solidFill>
              </a:rPr>
              <a:t>发给</a:t>
            </a:r>
            <a:r>
              <a:rPr kumimoji="0" lang="en-US" altLang="zh-CN" sz="2600">
                <a:solidFill>
                  <a:schemeClr val="tx1"/>
                </a:solidFill>
              </a:rPr>
              <a:t>Alice</a:t>
            </a:r>
            <a:r>
              <a:rPr kumimoji="0" lang="zh-CN" altLang="en-US" sz="2600">
                <a:solidFill>
                  <a:schemeClr val="tx1"/>
                </a:solidFill>
              </a:rPr>
              <a:t>一个挑战。挑战（</a:t>
            </a:r>
            <a:r>
              <a:rPr kumimoji="0" lang="en-US" altLang="zh-CN" sz="2600">
                <a:solidFill>
                  <a:schemeClr val="tx1"/>
                </a:solidFill>
              </a:rPr>
              <a:t>challenge</a:t>
            </a:r>
            <a:r>
              <a:rPr kumimoji="0" lang="zh-CN" altLang="en-US" sz="2600">
                <a:solidFill>
                  <a:schemeClr val="tx1"/>
                </a:solidFill>
              </a:rPr>
              <a:t>）由一个种子（</a:t>
            </a:r>
            <a:r>
              <a:rPr kumimoji="0" lang="en-US" altLang="zh-CN" sz="2600">
                <a:solidFill>
                  <a:schemeClr val="tx1"/>
                </a:solidFill>
              </a:rPr>
              <a:t>seed</a:t>
            </a:r>
            <a:r>
              <a:rPr kumimoji="0" lang="zh-CN" altLang="en-US" sz="2600">
                <a:solidFill>
                  <a:schemeClr val="tx1"/>
                </a:solidFill>
              </a:rPr>
              <a:t>）值和一个迭代值（</a:t>
            </a:r>
            <a:r>
              <a:rPr kumimoji="0" lang="en-US" altLang="zh-CN" sz="2600">
                <a:solidFill>
                  <a:schemeClr val="tx1"/>
                </a:solidFill>
              </a:rPr>
              <a:t>iteration</a:t>
            </a:r>
            <a:r>
              <a:rPr kumimoji="0" lang="zh-CN" altLang="en-US" sz="2600">
                <a:solidFill>
                  <a:schemeClr val="tx1"/>
                </a:solidFill>
              </a:rPr>
              <a:t>）组成。 </a:t>
            </a:r>
          </a:p>
          <a:p>
            <a:pPr eaLnBrk="1" hangingPunct="1"/>
            <a:r>
              <a:rPr kumimoji="0" lang="en-US" altLang="zh-CN" sz="2600">
                <a:solidFill>
                  <a:schemeClr val="tx1"/>
                </a:solidFill>
              </a:rPr>
              <a:t>2. Alice</a:t>
            </a:r>
            <a:r>
              <a:rPr kumimoji="0" lang="zh-CN" altLang="en-US" sz="2600">
                <a:solidFill>
                  <a:schemeClr val="tx1"/>
                </a:solidFill>
              </a:rPr>
              <a:t>根据挑战和自己口令生成一个通行证</a:t>
            </a:r>
          </a:p>
          <a:p>
            <a:pPr eaLnBrk="1" hangingPunct="1"/>
            <a:r>
              <a:rPr kumimoji="0" lang="en-US" altLang="zh-CN" sz="2600">
                <a:solidFill>
                  <a:schemeClr val="tx1"/>
                </a:solidFill>
              </a:rPr>
              <a:t>3. Victor</a:t>
            </a:r>
            <a:r>
              <a:rPr kumimoji="0" lang="zh-CN" altLang="en-US" sz="2600">
                <a:solidFill>
                  <a:schemeClr val="tx1"/>
                </a:solidFill>
              </a:rPr>
              <a:t>收到通行证后，把通行证再散列一次，其值同上次</a:t>
            </a:r>
            <a:r>
              <a:rPr kumimoji="0" lang="en-US" altLang="zh-CN" sz="2600">
                <a:solidFill>
                  <a:schemeClr val="tx1"/>
                </a:solidFill>
              </a:rPr>
              <a:t>Alice</a:t>
            </a:r>
            <a:r>
              <a:rPr kumimoji="0" lang="zh-CN" altLang="en-US" sz="2600">
                <a:solidFill>
                  <a:schemeClr val="tx1"/>
                </a:solidFill>
              </a:rPr>
              <a:t>成功登录的口令（或初始口令）比较</a:t>
            </a:r>
          </a:p>
          <a:p>
            <a:pPr eaLnBrk="1" hangingPunct="1"/>
            <a:r>
              <a:rPr kumimoji="0" lang="zh-CN" altLang="en-US" sz="2600">
                <a:solidFill>
                  <a:srgbClr val="FD0309"/>
                </a:solidFill>
              </a:rPr>
              <a:t>一定注意</a:t>
            </a:r>
            <a:r>
              <a:rPr kumimoji="0" lang="en-US" altLang="zh-CN" sz="2600">
                <a:solidFill>
                  <a:srgbClr val="FD0309"/>
                </a:solidFill>
              </a:rPr>
              <a:t>: </a:t>
            </a:r>
            <a:r>
              <a:rPr kumimoji="0" lang="zh-CN" altLang="en-US" sz="2600">
                <a:solidFill>
                  <a:srgbClr val="FD0309"/>
                </a:solidFill>
              </a:rPr>
              <a:t>绝不要让您的计数器减少为</a:t>
            </a:r>
            <a:r>
              <a:rPr kumimoji="0" lang="en-US" altLang="zh-CN" sz="2600">
                <a:solidFill>
                  <a:srgbClr val="FD0309"/>
                </a:solidFill>
              </a:rPr>
              <a:t>0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a:extLst>
              <a:ext uri="{FF2B5EF4-FFF2-40B4-BE49-F238E27FC236}">
                <a16:creationId xmlns:a16="http://schemas.microsoft.com/office/drawing/2014/main" id="{FE71682C-F831-06AF-B29D-F4B2200FCCB6}"/>
              </a:ext>
            </a:extLst>
          </p:cNvPr>
          <p:cNvSpPr>
            <a:spLocks noGrp="1" noChangeArrowheads="1"/>
          </p:cNvSpPr>
          <p:nvPr>
            <p:ph type="title"/>
          </p:nvPr>
        </p:nvSpPr>
        <p:spPr/>
        <p:txBody>
          <a:bodyPr/>
          <a:lstStyle/>
          <a:p>
            <a:pPr eaLnBrk="1" hangingPunct="1"/>
            <a:r>
              <a:rPr lang="en-US" altLang="zh-CN"/>
              <a:t>S/Key</a:t>
            </a:r>
            <a:r>
              <a:rPr lang="zh-CN" altLang="en-US"/>
              <a:t>协议安全分析 </a:t>
            </a:r>
          </a:p>
        </p:txBody>
      </p:sp>
      <p:sp>
        <p:nvSpPr>
          <p:cNvPr id="161794" name="Rectangle 3">
            <a:extLst>
              <a:ext uri="{FF2B5EF4-FFF2-40B4-BE49-F238E27FC236}">
                <a16:creationId xmlns:a16="http://schemas.microsoft.com/office/drawing/2014/main" id="{0C59E5F4-7981-8E00-7D94-C46E261D8A64}"/>
              </a:ext>
            </a:extLst>
          </p:cNvPr>
          <p:cNvSpPr>
            <a:spLocks noGrp="1" noChangeArrowheads="1"/>
          </p:cNvSpPr>
          <p:nvPr>
            <p:ph idx="1"/>
          </p:nvPr>
        </p:nvSpPr>
        <p:spPr/>
        <p:txBody>
          <a:bodyPr/>
          <a:lstStyle/>
          <a:p>
            <a:pPr eaLnBrk="1" hangingPunct="1">
              <a:lnSpc>
                <a:spcPct val="90000"/>
              </a:lnSpc>
            </a:pPr>
            <a:r>
              <a:rPr kumimoji="0" lang="zh-CN" altLang="en-US" sz="2600">
                <a:solidFill>
                  <a:schemeClr val="tx1"/>
                </a:solidFill>
              </a:rPr>
              <a:t>当</a:t>
            </a:r>
            <a:r>
              <a:rPr kumimoji="0" lang="en-US" altLang="zh-CN" sz="2600">
                <a:solidFill>
                  <a:schemeClr val="tx1"/>
                </a:solidFill>
              </a:rPr>
              <a:t>Victor</a:t>
            </a:r>
            <a:r>
              <a:rPr kumimoji="0" lang="zh-CN" altLang="en-US" sz="2600">
                <a:solidFill>
                  <a:schemeClr val="tx1"/>
                </a:solidFill>
              </a:rPr>
              <a:t>向</a:t>
            </a:r>
            <a:r>
              <a:rPr kumimoji="0" lang="en-US" altLang="zh-CN" sz="2600">
                <a:solidFill>
                  <a:schemeClr val="tx1"/>
                </a:solidFill>
              </a:rPr>
              <a:t>Alice</a:t>
            </a:r>
            <a:r>
              <a:rPr kumimoji="0" lang="zh-CN" altLang="en-US" sz="2600">
                <a:solidFill>
                  <a:schemeClr val="tx1"/>
                </a:solidFill>
              </a:rPr>
              <a:t>发出挑战时，</a:t>
            </a:r>
            <a:r>
              <a:rPr kumimoji="0" lang="en-US" altLang="zh-CN" sz="2600">
                <a:solidFill>
                  <a:schemeClr val="tx1"/>
                </a:solidFill>
              </a:rPr>
              <a:t>Eve</a:t>
            </a:r>
            <a:r>
              <a:rPr kumimoji="0" lang="zh-CN" altLang="en-US" sz="2600">
                <a:solidFill>
                  <a:schemeClr val="tx1"/>
                </a:solidFill>
              </a:rPr>
              <a:t>窃取下来，假如挑战中的迭代值为</a:t>
            </a:r>
            <a:r>
              <a:rPr kumimoji="0" lang="en-US" altLang="zh-CN" sz="2600">
                <a:solidFill>
                  <a:schemeClr val="tx1"/>
                </a:solidFill>
              </a:rPr>
              <a:t>m</a:t>
            </a:r>
            <a:r>
              <a:rPr kumimoji="0" lang="zh-CN" altLang="en-US" sz="2600">
                <a:solidFill>
                  <a:schemeClr val="tx1"/>
                </a:solidFill>
              </a:rPr>
              <a:t>，</a:t>
            </a:r>
            <a:r>
              <a:rPr kumimoji="0" lang="en-US" altLang="zh-CN" sz="2600">
                <a:solidFill>
                  <a:schemeClr val="tx1"/>
                </a:solidFill>
              </a:rPr>
              <a:t>Eve</a:t>
            </a:r>
            <a:r>
              <a:rPr kumimoji="0" lang="zh-CN" altLang="en-US" sz="2600">
                <a:solidFill>
                  <a:schemeClr val="tx1"/>
                </a:solidFill>
              </a:rPr>
              <a:t>将迭代值修改为一个较小的整数</a:t>
            </a:r>
            <a:r>
              <a:rPr kumimoji="0" lang="en-US" altLang="zh-CN" sz="2600">
                <a:solidFill>
                  <a:schemeClr val="tx1"/>
                </a:solidFill>
              </a:rPr>
              <a:t>k</a:t>
            </a:r>
            <a:r>
              <a:rPr kumimoji="0" lang="zh-CN" altLang="en-US" sz="2600">
                <a:solidFill>
                  <a:schemeClr val="tx1"/>
                </a:solidFill>
              </a:rPr>
              <a:t>，</a:t>
            </a:r>
            <a:r>
              <a:rPr kumimoji="0" lang="en-US" altLang="zh-CN" sz="2600">
                <a:solidFill>
                  <a:schemeClr val="tx1"/>
                </a:solidFill>
              </a:rPr>
              <a:t>k&lt;m</a:t>
            </a:r>
            <a:r>
              <a:rPr kumimoji="0" lang="zh-CN" altLang="en-US" sz="2600">
                <a:solidFill>
                  <a:schemeClr val="tx1"/>
                </a:solidFill>
              </a:rPr>
              <a:t>，把修改后的挑战发给</a:t>
            </a:r>
            <a:r>
              <a:rPr kumimoji="0" lang="en-US" altLang="zh-CN" sz="2600">
                <a:solidFill>
                  <a:schemeClr val="tx1"/>
                </a:solidFill>
              </a:rPr>
              <a:t>Alice</a:t>
            </a:r>
            <a:r>
              <a:rPr kumimoji="0" lang="zh-CN" altLang="en-US" sz="2600">
                <a:solidFill>
                  <a:schemeClr val="tx1"/>
                </a:solidFill>
              </a:rPr>
              <a:t>。</a:t>
            </a:r>
          </a:p>
          <a:p>
            <a:pPr eaLnBrk="1" hangingPunct="1">
              <a:lnSpc>
                <a:spcPct val="90000"/>
              </a:lnSpc>
            </a:pPr>
            <a:r>
              <a:rPr kumimoji="0" lang="en-US" altLang="zh-CN" sz="2600">
                <a:solidFill>
                  <a:schemeClr val="tx1"/>
                </a:solidFill>
              </a:rPr>
              <a:t>Alice</a:t>
            </a:r>
            <a:r>
              <a:rPr kumimoji="0" lang="zh-CN" altLang="en-US" sz="2600">
                <a:solidFill>
                  <a:schemeClr val="tx1"/>
                </a:solidFill>
              </a:rPr>
              <a:t>根据修改的挑战计算出一个通行证</a:t>
            </a:r>
            <a:r>
              <a:rPr kumimoji="0" lang="en-US" altLang="zh-CN" sz="2600">
                <a:solidFill>
                  <a:schemeClr val="tx1"/>
                </a:solidFill>
              </a:rPr>
              <a:t>OTP</a:t>
            </a:r>
            <a:r>
              <a:rPr kumimoji="0" lang="zh-CN" altLang="en-US" sz="2600">
                <a:solidFill>
                  <a:schemeClr val="tx1"/>
                </a:solidFill>
              </a:rPr>
              <a:t>，向</a:t>
            </a:r>
            <a:r>
              <a:rPr kumimoji="0" lang="en-US" altLang="zh-CN" sz="2600">
                <a:solidFill>
                  <a:schemeClr val="tx1"/>
                </a:solidFill>
              </a:rPr>
              <a:t>Victor</a:t>
            </a:r>
            <a:r>
              <a:rPr kumimoji="0" lang="zh-CN" altLang="en-US" sz="2600">
                <a:solidFill>
                  <a:schemeClr val="tx1"/>
                </a:solidFill>
              </a:rPr>
              <a:t>提交验证。（</a:t>
            </a:r>
            <a:r>
              <a:rPr kumimoji="0" lang="en-US" altLang="zh-CN" sz="2600">
                <a:solidFill>
                  <a:schemeClr val="tx1"/>
                </a:solidFill>
              </a:rPr>
              <a:t>Victor</a:t>
            </a:r>
            <a:r>
              <a:rPr kumimoji="0" lang="zh-CN" altLang="en-US" sz="2600">
                <a:solidFill>
                  <a:schemeClr val="tx1"/>
                </a:solidFill>
              </a:rPr>
              <a:t>验证不通过。）</a:t>
            </a:r>
          </a:p>
          <a:p>
            <a:pPr eaLnBrk="1" hangingPunct="1">
              <a:lnSpc>
                <a:spcPct val="90000"/>
              </a:lnSpc>
            </a:pPr>
            <a:r>
              <a:rPr kumimoji="0" lang="en-US" altLang="zh-CN" sz="2600">
                <a:solidFill>
                  <a:schemeClr val="tx1"/>
                </a:solidFill>
              </a:rPr>
              <a:t>Eve</a:t>
            </a:r>
            <a:r>
              <a:rPr kumimoji="0" lang="zh-CN" altLang="en-US" sz="2600">
                <a:solidFill>
                  <a:schemeClr val="tx1"/>
                </a:solidFill>
              </a:rPr>
              <a:t>窃取出</a:t>
            </a:r>
            <a:r>
              <a:rPr kumimoji="0" lang="en-US" altLang="zh-CN" sz="2600">
                <a:solidFill>
                  <a:schemeClr val="tx1"/>
                </a:solidFill>
              </a:rPr>
              <a:t>OPT</a:t>
            </a:r>
            <a:r>
              <a:rPr kumimoji="0" lang="zh-CN" altLang="en-US" sz="2600">
                <a:solidFill>
                  <a:schemeClr val="tx1"/>
                </a:solidFill>
              </a:rPr>
              <a:t>，将</a:t>
            </a:r>
            <a:r>
              <a:rPr kumimoji="0" lang="en-US" altLang="zh-CN" sz="2600">
                <a:solidFill>
                  <a:schemeClr val="tx1"/>
                </a:solidFill>
              </a:rPr>
              <a:t>OPT</a:t>
            </a:r>
            <a:r>
              <a:rPr kumimoji="0" lang="zh-CN" altLang="en-US" sz="2600">
                <a:solidFill>
                  <a:schemeClr val="tx1"/>
                </a:solidFill>
              </a:rPr>
              <a:t>散列</a:t>
            </a:r>
            <a:r>
              <a:rPr kumimoji="0" lang="en-US" altLang="zh-CN" sz="2600">
                <a:solidFill>
                  <a:schemeClr val="tx1"/>
                </a:solidFill>
              </a:rPr>
              <a:t>m-k</a:t>
            </a:r>
            <a:r>
              <a:rPr kumimoji="0" lang="zh-CN" altLang="en-US" sz="2600">
                <a:solidFill>
                  <a:schemeClr val="tx1"/>
                </a:solidFill>
              </a:rPr>
              <a:t>次，生成通行证，用于冒充</a:t>
            </a:r>
            <a:r>
              <a:rPr kumimoji="0" lang="en-US" altLang="zh-CN" sz="2600">
                <a:solidFill>
                  <a:schemeClr val="tx1"/>
                </a:solidFill>
              </a:rPr>
              <a:t>Alice</a:t>
            </a:r>
            <a:r>
              <a:rPr kumimoji="0" lang="zh-CN" altLang="en-US" sz="2600">
                <a:solidFill>
                  <a:schemeClr val="tx1"/>
                </a:solidFill>
              </a:rPr>
              <a:t>进行验证。</a:t>
            </a:r>
          </a:p>
          <a:p>
            <a:pPr eaLnBrk="1" hangingPunct="1">
              <a:lnSpc>
                <a:spcPct val="90000"/>
              </a:lnSpc>
            </a:pPr>
            <a:r>
              <a:rPr kumimoji="0" lang="en-US" altLang="zh-CN" sz="2600">
                <a:solidFill>
                  <a:schemeClr val="tx1"/>
                </a:solidFill>
              </a:rPr>
              <a:t>Victor</a:t>
            </a:r>
            <a:r>
              <a:rPr kumimoji="0" lang="zh-CN" altLang="en-US" sz="2600">
                <a:solidFill>
                  <a:schemeClr val="tx1"/>
                </a:solidFill>
              </a:rPr>
              <a:t>通过验证。</a:t>
            </a:r>
            <a:r>
              <a:rPr kumimoji="0" lang="en-US" altLang="zh-CN" sz="2600">
                <a:solidFill>
                  <a:schemeClr val="tx1"/>
                </a:solidFill>
              </a:rPr>
              <a:t>Eve</a:t>
            </a:r>
            <a:r>
              <a:rPr kumimoji="0" lang="zh-CN" altLang="en-US" sz="2600">
                <a:solidFill>
                  <a:schemeClr val="tx1"/>
                </a:solidFill>
              </a:rPr>
              <a:t>冒充成功。</a:t>
            </a:r>
          </a:p>
          <a:p>
            <a:pPr eaLnBrk="1" hangingPunct="1">
              <a:lnSpc>
                <a:spcPct val="90000"/>
              </a:lnSpc>
            </a:pPr>
            <a:r>
              <a:rPr kumimoji="0" lang="en-US" altLang="zh-CN" sz="2600">
                <a:solidFill>
                  <a:schemeClr val="tx1"/>
                </a:solidFill>
              </a:rPr>
              <a:t>Victor</a:t>
            </a:r>
            <a:r>
              <a:rPr kumimoji="0" lang="zh-CN" altLang="en-US" sz="2600">
                <a:solidFill>
                  <a:schemeClr val="tx1"/>
                </a:solidFill>
              </a:rPr>
              <a:t>下一次冒充将窃取的</a:t>
            </a:r>
            <a:r>
              <a:rPr kumimoji="0" lang="en-US" altLang="zh-CN" sz="2600">
                <a:solidFill>
                  <a:schemeClr val="tx1"/>
                </a:solidFill>
              </a:rPr>
              <a:t>OPT</a:t>
            </a:r>
            <a:r>
              <a:rPr kumimoji="0" lang="zh-CN" altLang="en-US" sz="2600">
                <a:solidFill>
                  <a:schemeClr val="tx1"/>
                </a:solidFill>
              </a:rPr>
              <a:t>散列</a:t>
            </a:r>
            <a:r>
              <a:rPr kumimoji="0" lang="en-US" altLang="zh-CN" sz="2600">
                <a:solidFill>
                  <a:schemeClr val="tx1"/>
                </a:solidFill>
              </a:rPr>
              <a:t>m-k-1</a:t>
            </a:r>
            <a:r>
              <a:rPr kumimoji="0" lang="zh-CN" altLang="en-US" sz="2600">
                <a:solidFill>
                  <a:schemeClr val="tx1"/>
                </a:solidFill>
              </a:rPr>
              <a:t>次，生成通行证也能通过验证。这样可以冒充</a:t>
            </a:r>
            <a:r>
              <a:rPr kumimoji="0" lang="en-US" altLang="zh-CN" sz="2600">
                <a:solidFill>
                  <a:schemeClr val="tx1"/>
                </a:solidFill>
              </a:rPr>
              <a:t>m-k</a:t>
            </a:r>
            <a:r>
              <a:rPr kumimoji="0" lang="zh-CN" altLang="en-US" sz="2600">
                <a:solidFill>
                  <a:schemeClr val="tx1"/>
                </a:solidFill>
              </a:rPr>
              <a:t>次。</a:t>
            </a:r>
            <a:br>
              <a:rPr kumimoji="0" lang="zh-CN" altLang="en-US" sz="2600">
                <a:solidFill>
                  <a:schemeClr val="tx1"/>
                </a:solidFill>
              </a:rPr>
            </a:br>
            <a:endParaRPr kumimoji="0" lang="zh-CN" altLang="en-US" sz="2600">
              <a:solidFill>
                <a:schemeClr val="tx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1">
            <a:extLst>
              <a:ext uri="{FF2B5EF4-FFF2-40B4-BE49-F238E27FC236}">
                <a16:creationId xmlns:a16="http://schemas.microsoft.com/office/drawing/2014/main" id="{99730375-9F11-CE9C-ABE0-8ED830753343}"/>
              </a:ext>
            </a:extLst>
          </p:cNvPr>
          <p:cNvSpPr>
            <a:spLocks noGrp="1" noChangeArrowheads="1"/>
          </p:cNvSpPr>
          <p:nvPr>
            <p:ph type="title"/>
          </p:nvPr>
        </p:nvSpPr>
        <p:spPr/>
        <p:txBody>
          <a:bodyPr/>
          <a:lstStyle/>
          <a:p>
            <a:r>
              <a:rPr lang="en-US" altLang="zh-CN"/>
              <a:t>Kerberos</a:t>
            </a:r>
            <a:r>
              <a:rPr lang="zh-CN" altLang="en-US"/>
              <a:t>协议</a:t>
            </a:r>
          </a:p>
        </p:txBody>
      </p:sp>
      <p:sp>
        <p:nvSpPr>
          <p:cNvPr id="163842" name="内容占位符 2">
            <a:extLst>
              <a:ext uri="{FF2B5EF4-FFF2-40B4-BE49-F238E27FC236}">
                <a16:creationId xmlns:a16="http://schemas.microsoft.com/office/drawing/2014/main" id="{55120803-F14F-CCE7-878E-A8EDDE065D90}"/>
              </a:ext>
            </a:extLst>
          </p:cNvPr>
          <p:cNvSpPr>
            <a:spLocks noGrp="1" noChangeArrowheads="1"/>
          </p:cNvSpPr>
          <p:nvPr>
            <p:ph idx="1"/>
          </p:nvPr>
        </p:nvSpPr>
        <p:spPr/>
        <p:txBody>
          <a:bodyPr/>
          <a:lstStyle/>
          <a:p>
            <a:r>
              <a:rPr kumimoji="0" lang="zh-CN" altLang="en-US">
                <a:solidFill>
                  <a:schemeClr val="tx1"/>
                </a:solidFill>
              </a:rPr>
              <a:t>问题提出</a:t>
            </a:r>
            <a:endParaRPr kumimoji="0" lang="en-US" altLang="zh-CN">
              <a:solidFill>
                <a:schemeClr val="tx1"/>
              </a:solidFill>
            </a:endParaRPr>
          </a:p>
          <a:p>
            <a:endParaRPr kumimoji="0" lang="en-US" altLang="zh-CN">
              <a:solidFill>
                <a:schemeClr val="tx1"/>
              </a:solidFill>
            </a:endParaRPr>
          </a:p>
          <a:p>
            <a:r>
              <a:rPr kumimoji="0" lang="zh-CN" altLang="en-US">
                <a:solidFill>
                  <a:schemeClr val="tx1"/>
                </a:solidFill>
              </a:rPr>
              <a:t>协议</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596B6ED3-7CF6-FC89-5B79-898F4077224B}"/>
              </a:ext>
            </a:extLst>
          </p:cNvPr>
          <p:cNvSpPr>
            <a:spLocks noGrp="1" noChangeArrowheads="1"/>
          </p:cNvSpPr>
          <p:nvPr>
            <p:ph type="title"/>
          </p:nvPr>
        </p:nvSpPr>
        <p:spPr/>
        <p:txBody>
          <a:bodyPr/>
          <a:lstStyle/>
          <a:p>
            <a:r>
              <a:rPr lang="zh-CN" altLang="zh-CN"/>
              <a:t>问题</a:t>
            </a:r>
            <a:endParaRPr lang="zh-CN" altLang="en-US"/>
          </a:p>
        </p:txBody>
      </p:sp>
      <p:sp>
        <p:nvSpPr>
          <p:cNvPr id="164867" name="Rectangle 3">
            <a:extLst>
              <a:ext uri="{FF2B5EF4-FFF2-40B4-BE49-F238E27FC236}">
                <a16:creationId xmlns:a16="http://schemas.microsoft.com/office/drawing/2014/main" id="{F9D4BC70-2763-DF6F-2414-48CB0900BF9F}"/>
              </a:ext>
            </a:extLst>
          </p:cNvPr>
          <p:cNvSpPr>
            <a:spLocks noGrp="1" noChangeArrowheads="1"/>
          </p:cNvSpPr>
          <p:nvPr>
            <p:ph idx="1"/>
          </p:nvPr>
        </p:nvSpPr>
        <p:spPr>
          <a:xfrm>
            <a:off x="561975" y="1371600"/>
            <a:ext cx="7772400" cy="4114800"/>
          </a:xfrm>
        </p:spPr>
        <p:txBody>
          <a:bodyPr/>
          <a:lstStyle/>
          <a:p>
            <a:r>
              <a:rPr kumimoji="0" lang="zh-CN" altLang="en-US" b="1">
                <a:solidFill>
                  <a:schemeClr val="tx1"/>
                </a:solidFill>
              </a:rPr>
              <a:t>在一个开放的分布式网络环境中，用户通过工作站访问服务器上提供的服务。</a:t>
            </a:r>
          </a:p>
          <a:p>
            <a:pPr lvl="1"/>
            <a:r>
              <a:rPr kumimoji="0" lang="zh-CN" altLang="en-US" b="1"/>
              <a:t>服务器应能够限制非授权用户的访问并能够认证对服务的请求。</a:t>
            </a:r>
          </a:p>
          <a:p>
            <a:pPr lvl="1"/>
            <a:r>
              <a:rPr kumimoji="0" lang="zh-CN" altLang="en-US" b="1"/>
              <a:t>工作站不能够被网络服务所信任其能够正确地认定用户，即工作站存在三种威胁。</a:t>
            </a:r>
          </a:p>
          <a:p>
            <a:pPr lvl="2"/>
            <a:r>
              <a:rPr kumimoji="0" lang="zh-CN" altLang="en-US" b="1"/>
              <a:t>一个工作站上一个用户可能冒充另一个用户操作；</a:t>
            </a:r>
          </a:p>
          <a:p>
            <a:pPr lvl="2"/>
            <a:r>
              <a:rPr kumimoji="0" lang="zh-CN" altLang="en-US" b="1"/>
              <a:t>一个用户可能改变一个工作站的网络地址，从而冒充另一台工作站工作；</a:t>
            </a:r>
          </a:p>
          <a:p>
            <a:pPr lvl="2"/>
            <a:r>
              <a:rPr kumimoji="0" lang="zh-CN" altLang="en-US" b="1"/>
              <a:t>一个用户可能窃听他人的信息交换，并用回放攻击获得对一个服务器的访问权或中断服务器的运行。</a:t>
            </a:r>
            <a:endParaRPr kumimoji="0" lang="zh-CN" altLang="en-US"/>
          </a:p>
          <a:p>
            <a:endParaRPr kumimoji="0" lang="en-US" altLang="zh-CN">
              <a:solidFill>
                <a:schemeClr val="tx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C010E883-8C29-D194-0462-079330F98AD0}"/>
              </a:ext>
            </a:extLst>
          </p:cNvPr>
          <p:cNvSpPr>
            <a:spLocks noGrp="1" noChangeArrowheads="1"/>
          </p:cNvSpPr>
          <p:nvPr>
            <p:ph type="title"/>
          </p:nvPr>
        </p:nvSpPr>
        <p:spPr/>
        <p:txBody>
          <a:bodyPr/>
          <a:lstStyle/>
          <a:p>
            <a:r>
              <a:rPr lang="en-US" altLang="zh-CN"/>
              <a:t>Kerberos</a:t>
            </a:r>
            <a:r>
              <a:rPr lang="zh-CN" altLang="zh-CN"/>
              <a:t>要解决的问题</a:t>
            </a:r>
            <a:endParaRPr lang="zh-CN" altLang="en-US"/>
          </a:p>
        </p:txBody>
      </p:sp>
      <p:sp>
        <p:nvSpPr>
          <p:cNvPr id="165891" name="Rectangle 3">
            <a:extLst>
              <a:ext uri="{FF2B5EF4-FFF2-40B4-BE49-F238E27FC236}">
                <a16:creationId xmlns:a16="http://schemas.microsoft.com/office/drawing/2014/main" id="{F083F30E-7D14-28B4-F5D6-840E7781165B}"/>
              </a:ext>
            </a:extLst>
          </p:cNvPr>
          <p:cNvSpPr>
            <a:spLocks noGrp="1" noChangeArrowheads="1"/>
          </p:cNvSpPr>
          <p:nvPr>
            <p:ph idx="1"/>
          </p:nvPr>
        </p:nvSpPr>
        <p:spPr/>
        <p:txBody>
          <a:bodyPr/>
          <a:lstStyle/>
          <a:p>
            <a:r>
              <a:rPr kumimoji="0" lang="zh-CN" altLang="en-US" b="1">
                <a:solidFill>
                  <a:schemeClr val="tx1"/>
                </a:solidFill>
              </a:rPr>
              <a:t>所有上述问题可以归结为一个非授权用户能够获得其无权访问的服务或数据。</a:t>
            </a:r>
          </a:p>
          <a:p>
            <a:r>
              <a:rPr kumimoji="0" lang="zh-CN" altLang="en-US" b="1">
                <a:solidFill>
                  <a:schemeClr val="tx1"/>
                </a:solidFill>
              </a:rPr>
              <a:t>不是为每一个服务器构造一个身份认证协议，</a:t>
            </a:r>
            <a:r>
              <a:rPr kumimoji="0" lang="en-US" altLang="zh-CN" b="1">
                <a:solidFill>
                  <a:schemeClr val="tx1"/>
                </a:solidFill>
              </a:rPr>
              <a:t>Kerberos</a:t>
            </a:r>
            <a:r>
              <a:rPr kumimoji="0" lang="zh-CN" altLang="en-US" b="1">
                <a:solidFill>
                  <a:schemeClr val="tx1"/>
                </a:solidFill>
              </a:rPr>
              <a:t>提供一个中心认证服务器，提供用户到服务器和服务器到用户的认证服务。</a:t>
            </a:r>
          </a:p>
          <a:p>
            <a:r>
              <a:rPr kumimoji="0" lang="en-US" altLang="zh-CN" b="1">
                <a:solidFill>
                  <a:schemeClr val="tx1"/>
                </a:solidFill>
              </a:rPr>
              <a:t>Kerberos</a:t>
            </a:r>
            <a:r>
              <a:rPr kumimoji="0" lang="zh-CN" altLang="zh-CN" b="1">
                <a:solidFill>
                  <a:schemeClr val="tx1"/>
                </a:solidFill>
              </a:rPr>
              <a:t>采用传统加密算法（无公钥体制）。</a:t>
            </a:r>
            <a:endParaRPr kumimoji="0" lang="zh-CN"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alpha val="30000"/>
          </a:srgbClr>
        </a:solidFill>
        <a:effectLst/>
      </p:bgPr>
    </p:bg>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E4FBB401-937B-5889-C24C-849B71F3475C}"/>
              </a:ext>
            </a:extLst>
          </p:cNvPr>
          <p:cNvSpPr>
            <a:spLocks noGrp="1" noChangeArrowheads="1"/>
          </p:cNvSpPr>
          <p:nvPr>
            <p:ph type="title"/>
          </p:nvPr>
        </p:nvSpPr>
        <p:spPr/>
        <p:txBody>
          <a:bodyPr/>
          <a:lstStyle/>
          <a:p>
            <a:pPr eaLnBrk="1" hangingPunct="1"/>
            <a:r>
              <a:rPr lang="zh-CN" altLang="en-US"/>
              <a:t>第</a:t>
            </a:r>
            <a:r>
              <a:rPr lang="en-US" altLang="zh-CN"/>
              <a:t>9</a:t>
            </a:r>
            <a:r>
              <a:rPr lang="zh-CN" altLang="en-US"/>
              <a:t>章 访问控制技术</a:t>
            </a:r>
          </a:p>
        </p:txBody>
      </p:sp>
      <p:sp>
        <p:nvSpPr>
          <p:cNvPr id="26627" name="Rectangle 2">
            <a:extLst>
              <a:ext uri="{FF2B5EF4-FFF2-40B4-BE49-F238E27FC236}">
                <a16:creationId xmlns:a16="http://schemas.microsoft.com/office/drawing/2014/main" id="{5D235522-152E-88C5-7BED-B29925E5732D}"/>
              </a:ext>
            </a:extLst>
          </p:cNvPr>
          <p:cNvSpPr>
            <a:spLocks noGrp="1" noChangeArrowheads="1"/>
          </p:cNvSpPr>
          <p:nvPr>
            <p:ph idx="1"/>
          </p:nvPr>
        </p:nvSpPr>
        <p:spPr/>
        <p:txBody>
          <a:bodyPr/>
          <a:lstStyle/>
          <a:p>
            <a:pPr eaLnBrk="1" hangingPunct="1"/>
            <a:endParaRPr kumimoji="0" lang="en-US" altLang="zh-CN"/>
          </a:p>
          <a:p>
            <a:pPr eaLnBrk="1" hangingPunct="1"/>
            <a:endParaRPr kumimoji="0" lang="en-US" altLang="zh-CN"/>
          </a:p>
        </p:txBody>
      </p:sp>
      <p:sp>
        <p:nvSpPr>
          <p:cNvPr id="26628" name="Text Box 3">
            <a:extLst>
              <a:ext uri="{FF2B5EF4-FFF2-40B4-BE49-F238E27FC236}">
                <a16:creationId xmlns:a16="http://schemas.microsoft.com/office/drawing/2014/main" id="{5DF032F4-B1FA-9E0C-42CC-BAE945597223}"/>
              </a:ext>
            </a:extLst>
          </p:cNvPr>
          <p:cNvSpPr txBox="1">
            <a:spLocks noChangeArrowheads="1"/>
          </p:cNvSpPr>
          <p:nvPr/>
        </p:nvSpPr>
        <p:spPr bwMode="auto">
          <a:xfrm>
            <a:off x="914400" y="1676400"/>
            <a:ext cx="75438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Char char="•"/>
            </a:pPr>
            <a:r>
              <a:rPr lang="zh-CN" altLang="en-US" sz="3200" b="1">
                <a:latin typeface="Times New Roman" panose="02020603050405020304" pitchFamily="18" charset="0"/>
              </a:rPr>
              <a:t>主体：</a:t>
            </a:r>
            <a:r>
              <a:rPr lang="zh-CN" altLang="en-US" sz="3200">
                <a:latin typeface="Times New Roman" panose="02020603050405020304" pitchFamily="18" charset="0"/>
              </a:rPr>
              <a:t>信息系统中用户或进程，系统所有的用户与进程形成主体集合，</a:t>
            </a:r>
          </a:p>
          <a:p>
            <a:pPr>
              <a:spcBef>
                <a:spcPct val="50000"/>
              </a:spcBef>
              <a:buFontTx/>
              <a:buChar char="•"/>
            </a:pPr>
            <a:r>
              <a:rPr lang="zh-CN" altLang="en-US" sz="3200" b="1">
                <a:latin typeface="Times New Roman" panose="02020603050405020304" pitchFamily="18" charset="0"/>
              </a:rPr>
              <a:t>客体：</a:t>
            </a:r>
            <a:r>
              <a:rPr lang="zh-CN" altLang="en-US" sz="3200">
                <a:latin typeface="Times New Roman" panose="02020603050405020304" pitchFamily="18" charset="0"/>
              </a:rPr>
              <a:t>系统中被处理、被控制或被访问的对象（如文件、程序、存储器等）</a:t>
            </a:r>
          </a:p>
          <a:p>
            <a:pPr>
              <a:spcBef>
                <a:spcPct val="50000"/>
              </a:spcBef>
              <a:buFontTx/>
              <a:buChar char="•"/>
            </a:pPr>
            <a:r>
              <a:rPr lang="zh-CN" altLang="en-US" sz="3200" b="1">
                <a:latin typeface="Times New Roman" panose="02020603050405020304" pitchFamily="18" charset="0"/>
              </a:rPr>
              <a:t>访问控制关系：</a:t>
            </a:r>
            <a:r>
              <a:rPr lang="zh-CN" altLang="en-US" sz="3200">
                <a:latin typeface="Times New Roman" panose="02020603050405020304" pitchFamily="18" charset="0"/>
              </a:rPr>
              <a:t>根据制定的系统安全策略，形成了主体与客体、主体与主体、客体与客体相互间的关系。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3">
            <a:extLst>
              <a:ext uri="{FF2B5EF4-FFF2-40B4-BE49-F238E27FC236}">
                <a16:creationId xmlns:a16="http://schemas.microsoft.com/office/drawing/2014/main" id="{6BC49B76-5323-2DB8-E41C-E81BF0BD0423}"/>
              </a:ext>
            </a:extLst>
          </p:cNvPr>
          <p:cNvSpPr>
            <a:spLocks noGrp="1" noChangeArrowheads="1"/>
          </p:cNvSpPr>
          <p:nvPr>
            <p:ph type="title"/>
          </p:nvPr>
        </p:nvSpPr>
        <p:spPr>
          <a:xfrm>
            <a:off x="457200" y="122238"/>
            <a:ext cx="7543800" cy="1003300"/>
          </a:xfrm>
        </p:spPr>
        <p:txBody>
          <a:bodyPr/>
          <a:lstStyle/>
          <a:p>
            <a:pPr eaLnBrk="1" hangingPunct="1"/>
            <a:r>
              <a:rPr lang="en-US" altLang="zh-CN" sz="4400">
                <a:latin typeface="Times New Roman" panose="02020603050405020304" pitchFamily="18" charset="0"/>
              </a:rPr>
              <a:t>Kerberos</a:t>
            </a:r>
          </a:p>
        </p:txBody>
      </p:sp>
      <p:sp>
        <p:nvSpPr>
          <p:cNvPr id="166914" name="Rectangle 2">
            <a:extLst>
              <a:ext uri="{FF2B5EF4-FFF2-40B4-BE49-F238E27FC236}">
                <a16:creationId xmlns:a16="http://schemas.microsoft.com/office/drawing/2014/main" id="{C7C19F1A-545B-56A1-E22D-6F21D2893B17}"/>
              </a:ext>
            </a:extLst>
          </p:cNvPr>
          <p:cNvSpPr>
            <a:spLocks noGrp="1" noChangeArrowheads="1"/>
          </p:cNvSpPr>
          <p:nvPr>
            <p:ph idx="1"/>
          </p:nvPr>
        </p:nvSpPr>
        <p:spPr>
          <a:xfrm>
            <a:off x="179388" y="1196975"/>
            <a:ext cx="8229600" cy="4800600"/>
          </a:xfrm>
        </p:spPr>
        <p:txBody>
          <a:bodyPr/>
          <a:lstStyle/>
          <a:p>
            <a:pPr eaLnBrk="1" hangingPunct="1">
              <a:lnSpc>
                <a:spcPct val="90000"/>
              </a:lnSpc>
            </a:pPr>
            <a:r>
              <a:rPr kumimoji="0" lang="zh-CN" altLang="en-US" sz="2800" b="1">
                <a:solidFill>
                  <a:schemeClr val="tx1"/>
                </a:solidFill>
                <a:latin typeface="Times New Roman" panose="02020603050405020304" pitchFamily="18" charset="0"/>
              </a:rPr>
              <a:t>是美国麻省理工学院（</a:t>
            </a:r>
            <a:r>
              <a:rPr kumimoji="0" lang="en-US" altLang="zh-CN" sz="2800" b="1">
                <a:solidFill>
                  <a:schemeClr val="tx1"/>
                </a:solidFill>
                <a:latin typeface="Times New Roman" panose="02020603050405020304" pitchFamily="18" charset="0"/>
              </a:rPr>
              <a:t>MIT</a:t>
            </a:r>
            <a:r>
              <a:rPr kumimoji="0" lang="zh-CN" altLang="en-US" sz="2800" b="1">
                <a:solidFill>
                  <a:schemeClr val="tx1"/>
                </a:solidFill>
                <a:latin typeface="Times New Roman" panose="02020603050405020304" pitchFamily="18" charset="0"/>
              </a:rPr>
              <a:t>）开发的一种身份鉴别服务。 </a:t>
            </a:r>
            <a:r>
              <a:rPr kumimoji="0" lang="en-US" altLang="zh-CN" b="1">
                <a:solidFill>
                  <a:schemeClr val="tx1"/>
                </a:solidFill>
              </a:rPr>
              <a:t>http://web.mit.edu/kerberos/</a:t>
            </a:r>
            <a:endParaRPr kumimoji="0" lang="en-US" altLang="zh-CN" sz="2800" b="1">
              <a:solidFill>
                <a:schemeClr val="tx1"/>
              </a:solidFill>
              <a:latin typeface="Times New Roman" panose="02020603050405020304" pitchFamily="18" charset="0"/>
            </a:endParaRPr>
          </a:p>
          <a:p>
            <a:pPr eaLnBrk="1" hangingPunct="1">
              <a:lnSpc>
                <a:spcPct val="90000"/>
              </a:lnSpc>
            </a:pPr>
            <a:r>
              <a:rPr kumimoji="0" lang="en-US" altLang="zh-CN" sz="2800" b="1">
                <a:solidFill>
                  <a:schemeClr val="tx1"/>
                </a:solidFill>
                <a:latin typeface="Times New Roman" panose="02020603050405020304" pitchFamily="18" charset="0"/>
              </a:rPr>
              <a:t>“Kerberos”</a:t>
            </a:r>
            <a:r>
              <a:rPr kumimoji="0" lang="zh-CN" altLang="en-US" sz="2800" b="1">
                <a:solidFill>
                  <a:schemeClr val="tx1"/>
                </a:solidFill>
                <a:latin typeface="Times New Roman" panose="02020603050405020304" pitchFamily="18" charset="0"/>
              </a:rPr>
              <a:t>的本意是希腊神话中守护地狱之门的守护者。 </a:t>
            </a:r>
          </a:p>
          <a:p>
            <a:pPr eaLnBrk="1" hangingPunct="1">
              <a:lnSpc>
                <a:spcPct val="90000"/>
              </a:lnSpc>
            </a:pPr>
            <a:r>
              <a:rPr kumimoji="0" lang="en-US" altLang="zh-CN" sz="2800" b="1">
                <a:solidFill>
                  <a:schemeClr val="tx1"/>
                </a:solidFill>
                <a:latin typeface="Times New Roman" panose="02020603050405020304" pitchFamily="18" charset="0"/>
              </a:rPr>
              <a:t>Kerberos</a:t>
            </a:r>
            <a:r>
              <a:rPr kumimoji="0" lang="zh-CN" altLang="en-US" sz="2800" b="1">
                <a:solidFill>
                  <a:schemeClr val="tx1"/>
                </a:solidFill>
                <a:latin typeface="Times New Roman" panose="02020603050405020304" pitchFamily="18" charset="0"/>
              </a:rPr>
              <a:t>提供了一个集中式的认证服务器结构，认证服务器的功能是实现用户与其访问的服务器间的相互鉴别。 </a:t>
            </a:r>
          </a:p>
          <a:p>
            <a:pPr eaLnBrk="1" hangingPunct="1">
              <a:lnSpc>
                <a:spcPct val="90000"/>
              </a:lnSpc>
            </a:pPr>
            <a:r>
              <a:rPr kumimoji="0" lang="en-US" altLang="zh-CN" sz="2800" b="1">
                <a:solidFill>
                  <a:schemeClr val="tx1"/>
                </a:solidFill>
                <a:latin typeface="Times New Roman" panose="02020603050405020304" pitchFamily="18" charset="0"/>
              </a:rPr>
              <a:t>Kerberos</a:t>
            </a:r>
            <a:r>
              <a:rPr kumimoji="0" lang="zh-CN" altLang="en-US" sz="2800" b="1">
                <a:solidFill>
                  <a:schemeClr val="tx1"/>
                </a:solidFill>
                <a:latin typeface="Times New Roman" panose="02020603050405020304" pitchFamily="18" charset="0"/>
              </a:rPr>
              <a:t>建立的是一个实现身份认证的框架结构。 </a:t>
            </a:r>
          </a:p>
          <a:p>
            <a:pPr eaLnBrk="1" hangingPunct="1">
              <a:lnSpc>
                <a:spcPct val="90000"/>
              </a:lnSpc>
            </a:pPr>
            <a:r>
              <a:rPr kumimoji="0" lang="zh-CN" altLang="en-US" sz="2800" b="1">
                <a:solidFill>
                  <a:schemeClr val="tx1"/>
                </a:solidFill>
                <a:latin typeface="Times New Roman" panose="02020603050405020304" pitchFamily="18" charset="0"/>
              </a:rPr>
              <a:t>其实现采用的是对称密钥加密技术，而未采用公开密钥加密。 </a:t>
            </a:r>
          </a:p>
          <a:p>
            <a:r>
              <a:rPr kumimoji="0" lang="zh-CN" altLang="en-US" sz="2800" b="1">
                <a:solidFill>
                  <a:schemeClr val="tx1"/>
                </a:solidFill>
                <a:latin typeface="Times New Roman" panose="02020603050405020304" pitchFamily="18" charset="0"/>
              </a:rPr>
              <a:t>公开发布的</a:t>
            </a:r>
            <a:r>
              <a:rPr kumimoji="0" lang="en-US" altLang="zh-CN" sz="2800" b="1">
                <a:solidFill>
                  <a:schemeClr val="tx1"/>
                </a:solidFill>
                <a:latin typeface="Times New Roman" panose="02020603050405020304" pitchFamily="18" charset="0"/>
              </a:rPr>
              <a:t>Kerberos</a:t>
            </a:r>
            <a:r>
              <a:rPr kumimoji="0" lang="zh-CN" altLang="en-US" sz="2800" b="1">
                <a:solidFill>
                  <a:schemeClr val="tx1"/>
                </a:solidFill>
                <a:latin typeface="Times New Roman" panose="02020603050405020304" pitchFamily="18" charset="0"/>
              </a:rPr>
              <a:t>版本包括版本</a:t>
            </a:r>
            <a:r>
              <a:rPr kumimoji="0" lang="en-US" altLang="zh-CN" sz="2800" b="1">
                <a:solidFill>
                  <a:schemeClr val="tx1"/>
                </a:solidFill>
                <a:latin typeface="Times New Roman" panose="02020603050405020304" pitchFamily="18" charset="0"/>
              </a:rPr>
              <a:t>4</a:t>
            </a:r>
            <a:r>
              <a:rPr kumimoji="0" lang="zh-CN" altLang="en-US" sz="2800" b="1">
                <a:solidFill>
                  <a:schemeClr val="tx1"/>
                </a:solidFill>
                <a:latin typeface="Times New Roman" panose="02020603050405020304" pitchFamily="18" charset="0"/>
              </a:rPr>
              <a:t>和版本</a:t>
            </a:r>
            <a:r>
              <a:rPr kumimoji="0" lang="en-US" altLang="zh-CN" sz="2800" b="1">
                <a:solidFill>
                  <a:schemeClr val="tx1"/>
                </a:solidFill>
                <a:latin typeface="Times New Roman" panose="02020603050405020304" pitchFamily="18" charset="0"/>
              </a:rPr>
              <a:t>5</a:t>
            </a:r>
            <a:r>
              <a:rPr kumimoji="0" lang="en-US" altLang="zh-CN" sz="2800" b="1">
                <a:solidFill>
                  <a:schemeClr val="tx1"/>
                </a:solidFill>
              </a:rPr>
              <a:t> (RFC1510)</a:t>
            </a:r>
            <a:r>
              <a:rPr kumimoji="0" lang="zh-CN" altLang="en-US" sz="2800" b="1">
                <a:solidFill>
                  <a:schemeClr val="tx1"/>
                </a:solidFill>
              </a:rPr>
              <a:t>。</a:t>
            </a:r>
            <a:r>
              <a:rPr kumimoji="0" lang="zh-CN" altLang="en-US" sz="2800" b="1">
                <a:latin typeface="Times New Roman" panose="02020603050405020304" pitchFamily="18" charset="0"/>
              </a:rPr>
              <a:t> </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a:extLst>
              <a:ext uri="{FF2B5EF4-FFF2-40B4-BE49-F238E27FC236}">
                <a16:creationId xmlns:a16="http://schemas.microsoft.com/office/drawing/2014/main" id="{AC14EFD8-D52C-4B66-C2E8-ABA217026B1C}"/>
              </a:ext>
            </a:extLst>
          </p:cNvPr>
          <p:cNvSpPr>
            <a:spLocks noGrp="1" noChangeArrowheads="1"/>
          </p:cNvSpPr>
          <p:nvPr>
            <p:ph type="title"/>
          </p:nvPr>
        </p:nvSpPr>
        <p:spPr/>
        <p:txBody>
          <a:bodyPr/>
          <a:lstStyle/>
          <a:p>
            <a:r>
              <a:rPr lang="zh-CN" altLang="en-US"/>
              <a:t>信息系统资源保护的动机</a:t>
            </a:r>
          </a:p>
        </p:txBody>
      </p:sp>
      <p:sp>
        <p:nvSpPr>
          <p:cNvPr id="168962" name="Rectangle 3">
            <a:extLst>
              <a:ext uri="{FF2B5EF4-FFF2-40B4-BE49-F238E27FC236}">
                <a16:creationId xmlns:a16="http://schemas.microsoft.com/office/drawing/2014/main" id="{AE9722FF-826B-BBEA-4A78-183B6E93C9B1}"/>
              </a:ext>
            </a:extLst>
          </p:cNvPr>
          <p:cNvSpPr>
            <a:spLocks noGrp="1" noChangeArrowheads="1"/>
          </p:cNvSpPr>
          <p:nvPr>
            <p:ph idx="1"/>
          </p:nvPr>
        </p:nvSpPr>
        <p:spPr/>
        <p:txBody>
          <a:bodyPr/>
          <a:lstStyle/>
          <a:p>
            <a:r>
              <a:rPr kumimoji="0" lang="zh-CN" altLang="en-US" b="1">
                <a:solidFill>
                  <a:schemeClr val="tx1"/>
                </a:solidFill>
              </a:rPr>
              <a:t>单用户单机系统。用户资源和文件受到物理上的安全保护；</a:t>
            </a:r>
          </a:p>
          <a:p>
            <a:r>
              <a:rPr kumimoji="0" lang="zh-CN" altLang="en-US" b="1">
                <a:solidFill>
                  <a:schemeClr val="tx1"/>
                </a:solidFill>
              </a:rPr>
              <a:t>多用户分时系统。操作系统提供基于用户标识的访问控制策略，并用</a:t>
            </a:r>
            <a:r>
              <a:rPr kumimoji="0" lang="en-US" altLang="zh-CN" b="1">
                <a:solidFill>
                  <a:schemeClr val="tx1"/>
                </a:solidFill>
              </a:rPr>
              <a:t>logon</a:t>
            </a:r>
            <a:r>
              <a:rPr kumimoji="0" lang="zh-CN" altLang="en-US" b="1">
                <a:solidFill>
                  <a:schemeClr val="tx1"/>
                </a:solidFill>
              </a:rPr>
              <a:t>过程来标识用户。</a:t>
            </a:r>
          </a:p>
          <a:p>
            <a:r>
              <a:rPr kumimoji="0" lang="en-US" altLang="zh-CN" b="1">
                <a:solidFill>
                  <a:schemeClr val="tx1"/>
                </a:solidFill>
              </a:rPr>
              <a:t>Client/Server</a:t>
            </a:r>
            <a:r>
              <a:rPr kumimoji="0" lang="zh-CN" altLang="zh-CN" b="1">
                <a:solidFill>
                  <a:schemeClr val="tx1"/>
                </a:solidFill>
              </a:rPr>
              <a:t>网络结构。由一组工作站和一组分布式或中心式服务器组成。</a:t>
            </a:r>
            <a:endParaRPr kumimoji="0" lang="zh-CN" altLang="en-US">
              <a:solidFill>
                <a:schemeClr val="tx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a:extLst>
              <a:ext uri="{FF2B5EF4-FFF2-40B4-BE49-F238E27FC236}">
                <a16:creationId xmlns:a16="http://schemas.microsoft.com/office/drawing/2014/main" id="{368E9FA9-EDA1-634F-19A8-9CBB4E430926}"/>
              </a:ext>
            </a:extLst>
          </p:cNvPr>
          <p:cNvSpPr>
            <a:spLocks noGrp="1" noChangeArrowheads="1"/>
          </p:cNvSpPr>
          <p:nvPr>
            <p:ph type="title"/>
          </p:nvPr>
        </p:nvSpPr>
        <p:spPr/>
        <p:txBody>
          <a:bodyPr/>
          <a:lstStyle/>
          <a:p>
            <a:r>
              <a:rPr lang="en-US" altLang="zh-CN"/>
              <a:t>C/S</a:t>
            </a:r>
            <a:r>
              <a:rPr lang="zh-CN" altLang="en-US"/>
              <a:t>环境下三种可能的安全方案</a:t>
            </a:r>
          </a:p>
        </p:txBody>
      </p:sp>
      <p:sp>
        <p:nvSpPr>
          <p:cNvPr id="169986" name="Rectangle 3">
            <a:extLst>
              <a:ext uri="{FF2B5EF4-FFF2-40B4-BE49-F238E27FC236}">
                <a16:creationId xmlns:a16="http://schemas.microsoft.com/office/drawing/2014/main" id="{6D34B31B-999A-35C7-9814-D9304F761760}"/>
              </a:ext>
            </a:extLst>
          </p:cNvPr>
          <p:cNvSpPr>
            <a:spLocks noGrp="1" noChangeArrowheads="1"/>
          </p:cNvSpPr>
          <p:nvPr>
            <p:ph idx="1"/>
          </p:nvPr>
        </p:nvSpPr>
        <p:spPr>
          <a:xfrm>
            <a:off x="280988" y="1600200"/>
            <a:ext cx="8582025" cy="4114800"/>
          </a:xfrm>
        </p:spPr>
        <p:txBody>
          <a:bodyPr/>
          <a:lstStyle/>
          <a:p>
            <a:r>
              <a:rPr kumimoji="0" lang="zh-CN" altLang="en-US" b="1">
                <a:solidFill>
                  <a:schemeClr val="tx1"/>
                </a:solidFill>
              </a:rPr>
              <a:t>相信每一个单独的客户工作站可以保证对其用户的识别，并依赖于每一个服务器强制实施一个基于用户标识的安全策略。 </a:t>
            </a:r>
          </a:p>
          <a:p>
            <a:r>
              <a:rPr kumimoji="0" lang="zh-CN" altLang="en-US" b="1">
                <a:solidFill>
                  <a:schemeClr val="tx1"/>
                </a:solidFill>
              </a:rPr>
              <a:t>要求客户端系统将它们自己向服务器作身份认证，但相信客户端系统负责对其用户的识别。</a:t>
            </a:r>
          </a:p>
          <a:p>
            <a:r>
              <a:rPr kumimoji="0" lang="zh-CN" altLang="en-US" b="1">
                <a:solidFill>
                  <a:schemeClr val="tx1"/>
                </a:solidFill>
              </a:rPr>
              <a:t>要求每一个用户对每一个服务证明其标识身份，同样要求服务器向客户端证明其标识身份</a:t>
            </a:r>
            <a:r>
              <a:rPr kumimoji="0" lang="zh-CN" altLang="en-US">
                <a:solidFill>
                  <a:schemeClr val="tx1"/>
                </a:solidFill>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a:extLst>
              <a:ext uri="{FF2B5EF4-FFF2-40B4-BE49-F238E27FC236}">
                <a16:creationId xmlns:a16="http://schemas.microsoft.com/office/drawing/2014/main" id="{CCE1F88A-AB9A-DEA2-0130-D1B0F70492B8}"/>
              </a:ext>
            </a:extLst>
          </p:cNvPr>
          <p:cNvSpPr>
            <a:spLocks noGrp="1" noChangeArrowheads="1"/>
          </p:cNvSpPr>
          <p:nvPr>
            <p:ph type="title"/>
          </p:nvPr>
        </p:nvSpPr>
        <p:spPr/>
        <p:txBody>
          <a:bodyPr/>
          <a:lstStyle/>
          <a:p>
            <a:r>
              <a:rPr lang="en-US" altLang="zh-CN"/>
              <a:t>Kerberos</a:t>
            </a:r>
            <a:r>
              <a:rPr lang="zh-CN" altLang="zh-CN"/>
              <a:t>的解决方案</a:t>
            </a:r>
            <a:endParaRPr lang="zh-CN" altLang="en-US"/>
          </a:p>
        </p:txBody>
      </p:sp>
      <p:sp>
        <p:nvSpPr>
          <p:cNvPr id="171010" name="Rectangle 3">
            <a:extLst>
              <a:ext uri="{FF2B5EF4-FFF2-40B4-BE49-F238E27FC236}">
                <a16:creationId xmlns:a16="http://schemas.microsoft.com/office/drawing/2014/main" id="{E6908643-9B07-1DFE-AEE6-D5488950B388}"/>
              </a:ext>
            </a:extLst>
          </p:cNvPr>
          <p:cNvSpPr>
            <a:spLocks noGrp="1" noChangeArrowheads="1"/>
          </p:cNvSpPr>
          <p:nvPr>
            <p:ph idx="1"/>
          </p:nvPr>
        </p:nvSpPr>
        <p:spPr/>
        <p:txBody>
          <a:bodyPr/>
          <a:lstStyle/>
          <a:p>
            <a:r>
              <a:rPr kumimoji="0" lang="en-US" altLang="zh-CN" b="1">
                <a:solidFill>
                  <a:schemeClr val="tx1"/>
                </a:solidFill>
              </a:rPr>
              <a:t>Kerberos</a:t>
            </a:r>
            <a:r>
              <a:rPr kumimoji="0" lang="zh-CN" altLang="en-US" b="1">
                <a:solidFill>
                  <a:schemeClr val="tx1"/>
                </a:solidFill>
              </a:rPr>
              <a:t>支持以上三种策略。</a:t>
            </a:r>
          </a:p>
          <a:p>
            <a:r>
              <a:rPr kumimoji="0" lang="zh-CN" altLang="en-US" b="1">
                <a:solidFill>
                  <a:schemeClr val="tx1"/>
                </a:solidFill>
              </a:rPr>
              <a:t>在一个分布式的</a:t>
            </a:r>
            <a:r>
              <a:rPr kumimoji="0" lang="en-US" altLang="zh-CN" b="1">
                <a:solidFill>
                  <a:schemeClr val="tx1"/>
                </a:solidFill>
              </a:rPr>
              <a:t>client/server</a:t>
            </a:r>
            <a:r>
              <a:rPr kumimoji="0" lang="zh-CN" altLang="en-US" b="1">
                <a:solidFill>
                  <a:schemeClr val="tx1"/>
                </a:solidFill>
              </a:rPr>
              <a:t>体系机构中采用一个或多个</a:t>
            </a:r>
            <a:r>
              <a:rPr kumimoji="0" lang="en-US" altLang="zh-CN" b="1">
                <a:solidFill>
                  <a:schemeClr val="tx1"/>
                </a:solidFill>
              </a:rPr>
              <a:t>Kerberos</a:t>
            </a:r>
            <a:r>
              <a:rPr kumimoji="0" lang="zh-CN" altLang="en-US" b="1">
                <a:solidFill>
                  <a:schemeClr val="tx1"/>
                </a:solidFill>
              </a:rPr>
              <a:t>服务器提供一个认证服务。</a:t>
            </a:r>
          </a:p>
          <a:p>
            <a:r>
              <a:rPr kumimoji="0" lang="zh-CN" altLang="en-US" b="1">
                <a:solidFill>
                  <a:schemeClr val="tx1"/>
                </a:solidFill>
              </a:rPr>
              <a:t>总体方案是提供一个可信第三方的认证服务。</a:t>
            </a:r>
            <a:endParaRPr kumimoji="0" lang="zh-CN" altLang="en-US">
              <a:solidFill>
                <a:schemeClr val="tx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a:extLst>
              <a:ext uri="{FF2B5EF4-FFF2-40B4-BE49-F238E27FC236}">
                <a16:creationId xmlns:a16="http://schemas.microsoft.com/office/drawing/2014/main" id="{7FE61D96-F59B-6C82-5714-BA1F4EF97AF3}"/>
              </a:ext>
            </a:extLst>
          </p:cNvPr>
          <p:cNvSpPr>
            <a:spLocks noGrp="1" noChangeArrowheads="1"/>
          </p:cNvSpPr>
          <p:nvPr>
            <p:ph type="title"/>
          </p:nvPr>
        </p:nvSpPr>
        <p:spPr/>
        <p:txBody>
          <a:bodyPr/>
          <a:lstStyle/>
          <a:p>
            <a:r>
              <a:rPr lang="en-US" altLang="zh-CN"/>
              <a:t>Kerberos</a:t>
            </a:r>
            <a:r>
              <a:rPr lang="zh-CN" altLang="en-US"/>
              <a:t>系统应满足的要求</a:t>
            </a:r>
          </a:p>
        </p:txBody>
      </p:sp>
      <p:sp>
        <p:nvSpPr>
          <p:cNvPr id="172034" name="Rectangle 3">
            <a:extLst>
              <a:ext uri="{FF2B5EF4-FFF2-40B4-BE49-F238E27FC236}">
                <a16:creationId xmlns:a16="http://schemas.microsoft.com/office/drawing/2014/main" id="{527C70F0-CF3F-363E-128F-BAF346921094}"/>
              </a:ext>
            </a:extLst>
          </p:cNvPr>
          <p:cNvSpPr>
            <a:spLocks noGrp="1" noChangeArrowheads="1"/>
          </p:cNvSpPr>
          <p:nvPr>
            <p:ph idx="1"/>
          </p:nvPr>
        </p:nvSpPr>
        <p:spPr>
          <a:xfrm>
            <a:off x="422275" y="1524000"/>
            <a:ext cx="8440738" cy="4114800"/>
          </a:xfrm>
        </p:spPr>
        <p:txBody>
          <a:bodyPr/>
          <a:lstStyle/>
          <a:p>
            <a:r>
              <a:rPr kumimoji="0" lang="zh-CN" altLang="en-US" b="1">
                <a:solidFill>
                  <a:schemeClr val="tx1"/>
                </a:solidFill>
              </a:rPr>
              <a:t>安全。网络窃听者不能获得必要信息以假冒其它用户；</a:t>
            </a:r>
            <a:r>
              <a:rPr kumimoji="0" lang="en-US" altLang="zh-CN" b="1">
                <a:solidFill>
                  <a:schemeClr val="tx1"/>
                </a:solidFill>
              </a:rPr>
              <a:t>Kerberos</a:t>
            </a:r>
            <a:r>
              <a:rPr kumimoji="0" lang="zh-CN" altLang="en-US" b="1">
                <a:solidFill>
                  <a:schemeClr val="tx1"/>
                </a:solidFill>
              </a:rPr>
              <a:t>应足够强壮以至于潜在的敌人无法找到它的弱点连接。</a:t>
            </a:r>
          </a:p>
          <a:p>
            <a:r>
              <a:rPr kumimoji="0" lang="zh-CN" altLang="en-US" b="1">
                <a:solidFill>
                  <a:schemeClr val="tx1"/>
                </a:solidFill>
              </a:rPr>
              <a:t>可靠。</a:t>
            </a:r>
            <a:r>
              <a:rPr kumimoji="0" lang="en-US" altLang="zh-CN" b="1">
                <a:solidFill>
                  <a:schemeClr val="tx1"/>
                </a:solidFill>
              </a:rPr>
              <a:t>Kerberos</a:t>
            </a:r>
            <a:r>
              <a:rPr kumimoji="0" lang="zh-CN" altLang="en-US" b="1">
                <a:solidFill>
                  <a:schemeClr val="tx1"/>
                </a:solidFill>
              </a:rPr>
              <a:t>应高度可靠，并且应借助于一 个分布式服务器体系结构，使得一个系统能够备份另一个系统。</a:t>
            </a:r>
          </a:p>
          <a:p>
            <a:r>
              <a:rPr kumimoji="0" lang="zh-CN" altLang="en-US" b="1">
                <a:solidFill>
                  <a:schemeClr val="tx1"/>
                </a:solidFill>
              </a:rPr>
              <a:t>透明。理想情况下，用户除了要求输入口令以外应感觉不到认证的发生。</a:t>
            </a:r>
          </a:p>
          <a:p>
            <a:r>
              <a:rPr kumimoji="0" lang="zh-CN" altLang="en-US" b="1">
                <a:solidFill>
                  <a:schemeClr val="tx1"/>
                </a:solidFill>
              </a:rPr>
              <a:t>可伸缩。系统应能够支持大数量的客户和服务器。</a:t>
            </a:r>
            <a:endParaRPr kumimoji="0" lang="zh-CN" altLang="en-US">
              <a:solidFill>
                <a:schemeClr val="tx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3">
            <a:extLst>
              <a:ext uri="{FF2B5EF4-FFF2-40B4-BE49-F238E27FC236}">
                <a16:creationId xmlns:a16="http://schemas.microsoft.com/office/drawing/2014/main" id="{1E2711D4-63E0-D44F-E0BF-8FADF75AE7EE}"/>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a:t>
            </a:r>
          </a:p>
        </p:txBody>
      </p:sp>
      <p:sp>
        <p:nvSpPr>
          <p:cNvPr id="173058" name="Rectangle 2">
            <a:extLst>
              <a:ext uri="{FF2B5EF4-FFF2-40B4-BE49-F238E27FC236}">
                <a16:creationId xmlns:a16="http://schemas.microsoft.com/office/drawing/2014/main" id="{5E33C19A-E4BE-7FAF-3DD0-A1832275B622}"/>
              </a:ext>
            </a:extLst>
          </p:cNvPr>
          <p:cNvSpPr>
            <a:spLocks noGrp="1" noChangeArrowheads="1"/>
          </p:cNvSpPr>
          <p:nvPr>
            <p:ph idx="1"/>
          </p:nvPr>
        </p:nvSpPr>
        <p:spPr>
          <a:xfrm>
            <a:off x="611188" y="1412875"/>
            <a:ext cx="7826375" cy="4181475"/>
          </a:xfrm>
        </p:spPr>
        <p:txBody>
          <a:bodyPr/>
          <a:lstStyle/>
          <a:p>
            <a:pPr eaLnBrk="1" hangingPunct="1">
              <a:lnSpc>
                <a:spcPct val="80000"/>
              </a:lnSpc>
            </a:pPr>
            <a:r>
              <a:rPr kumimoji="0" lang="zh-CN" altLang="en-US" sz="2800" b="1">
                <a:latin typeface="Times New Roman" panose="02020603050405020304" pitchFamily="18" charset="0"/>
              </a:rPr>
              <a:t>基本思路：</a:t>
            </a:r>
          </a:p>
          <a:p>
            <a:pPr lvl="1" eaLnBrk="1" hangingPunct="1">
              <a:lnSpc>
                <a:spcPct val="80000"/>
              </a:lnSpc>
            </a:pPr>
            <a:r>
              <a:rPr kumimoji="0" lang="zh-CN" altLang="en-US" sz="2400" b="1">
                <a:latin typeface="Times New Roman" panose="02020603050405020304" pitchFamily="18" charset="0"/>
              </a:rPr>
              <a:t>使用一个（或一组）独立的</a:t>
            </a:r>
            <a:r>
              <a:rPr kumimoji="0" lang="zh-CN" altLang="en-US" sz="2400" b="1">
                <a:solidFill>
                  <a:srgbClr val="FF0000"/>
                </a:solidFill>
                <a:latin typeface="Times New Roman" panose="02020603050405020304" pitchFamily="18" charset="0"/>
              </a:rPr>
              <a:t>认证服务器</a:t>
            </a:r>
            <a:r>
              <a:rPr kumimoji="0" lang="zh-CN" altLang="en-US" sz="2400" b="1">
                <a:latin typeface="Times New Roman" panose="02020603050405020304" pitchFamily="18" charset="0"/>
              </a:rPr>
              <a:t>（</a:t>
            </a:r>
            <a:r>
              <a:rPr kumimoji="0" lang="en-US" altLang="zh-CN" sz="2400" b="1">
                <a:solidFill>
                  <a:srgbClr val="FF0000"/>
                </a:solidFill>
                <a:latin typeface="Times New Roman" panose="02020603050405020304" pitchFamily="18" charset="0"/>
              </a:rPr>
              <a:t>AS</a:t>
            </a:r>
            <a:r>
              <a:rPr kumimoji="0" lang="en-US" altLang="zh-CN" sz="2400" b="1">
                <a:latin typeface="Times New Roman" panose="02020603050405020304" pitchFamily="18" charset="0"/>
              </a:rPr>
              <a:t> —Authentication Server</a:t>
            </a:r>
            <a:r>
              <a:rPr kumimoji="0" lang="zh-CN" altLang="en-US" sz="2400" b="1">
                <a:latin typeface="Times New Roman" panose="02020603050405020304" pitchFamily="18" charset="0"/>
              </a:rPr>
              <a:t>），来为网络中的</a:t>
            </a:r>
            <a:r>
              <a:rPr kumimoji="0" lang="zh-CN" altLang="en-US" sz="2400" b="1">
                <a:solidFill>
                  <a:srgbClr val="FF0000"/>
                </a:solidFill>
                <a:latin typeface="Times New Roman" panose="02020603050405020304" pitchFamily="18" charset="0"/>
              </a:rPr>
              <a:t>用户（</a:t>
            </a:r>
            <a:r>
              <a:rPr kumimoji="0" lang="en-US" altLang="zh-CN" sz="2400" b="1">
                <a:solidFill>
                  <a:srgbClr val="FF0000"/>
                </a:solidFill>
                <a:latin typeface="Times New Roman" panose="02020603050405020304" pitchFamily="18" charset="0"/>
              </a:rPr>
              <a:t>C</a:t>
            </a:r>
            <a:r>
              <a:rPr kumimoji="0" lang="zh-CN" altLang="en-US" sz="2400" b="1">
                <a:solidFill>
                  <a:srgbClr val="FF0000"/>
                </a:solidFill>
                <a:latin typeface="Times New Roman" panose="02020603050405020304" pitchFamily="18" charset="0"/>
              </a:rPr>
              <a:t>）</a:t>
            </a:r>
            <a:r>
              <a:rPr kumimoji="0" lang="zh-CN" altLang="en-US" sz="2400" b="1">
                <a:latin typeface="Times New Roman" panose="02020603050405020304" pitchFamily="18" charset="0"/>
              </a:rPr>
              <a:t>提供身份认证服务； </a:t>
            </a:r>
          </a:p>
          <a:p>
            <a:pPr lvl="1" eaLnBrk="1" hangingPunct="1">
              <a:lnSpc>
                <a:spcPct val="80000"/>
              </a:lnSpc>
            </a:pPr>
            <a:r>
              <a:rPr kumimoji="0" lang="zh-CN" altLang="en-US" sz="2400" b="1">
                <a:latin typeface="Times New Roman" panose="02020603050405020304" pitchFamily="18" charset="0"/>
              </a:rPr>
              <a:t>认证服务器 </a:t>
            </a:r>
            <a:r>
              <a:rPr kumimoji="0" lang="en-US" altLang="zh-CN" sz="2400" b="1">
                <a:latin typeface="Times New Roman" panose="02020603050405020304" pitchFamily="18" charset="0"/>
              </a:rPr>
              <a:t>(AS)</a:t>
            </a:r>
            <a:r>
              <a:rPr kumimoji="0" lang="zh-CN" altLang="en-US" sz="2400" b="1">
                <a:latin typeface="Times New Roman" panose="02020603050405020304" pitchFamily="18" charset="0"/>
              </a:rPr>
              <a:t>，用户口令由 </a:t>
            </a:r>
            <a:r>
              <a:rPr kumimoji="0" lang="en-US" altLang="zh-CN" sz="2400" b="1">
                <a:latin typeface="Times New Roman" panose="02020603050405020304" pitchFamily="18" charset="0"/>
              </a:rPr>
              <a:t>AS </a:t>
            </a:r>
            <a:r>
              <a:rPr kumimoji="0" lang="zh-CN" altLang="en-US" sz="2400" b="1">
                <a:latin typeface="Times New Roman" panose="02020603050405020304" pitchFamily="18" charset="0"/>
              </a:rPr>
              <a:t>保存在数据库中；</a:t>
            </a:r>
          </a:p>
          <a:p>
            <a:pPr lvl="1" eaLnBrk="1" hangingPunct="1">
              <a:lnSpc>
                <a:spcPct val="80000"/>
              </a:lnSpc>
            </a:pPr>
            <a:r>
              <a:rPr kumimoji="0" lang="en-US" altLang="zh-CN" sz="2400" b="1">
                <a:latin typeface="Times New Roman" panose="02020603050405020304" pitchFamily="18" charset="0"/>
              </a:rPr>
              <a:t>AS </a:t>
            </a:r>
            <a:r>
              <a:rPr kumimoji="0" lang="zh-CN" altLang="en-US" sz="2400" b="1">
                <a:latin typeface="Times New Roman" panose="02020603050405020304" pitchFamily="18" charset="0"/>
              </a:rPr>
              <a:t>与每个</a:t>
            </a:r>
            <a:r>
              <a:rPr kumimoji="0" lang="zh-CN" altLang="en-US" sz="2400" b="1">
                <a:solidFill>
                  <a:srgbClr val="FF0000"/>
                </a:solidFill>
                <a:latin typeface="Times New Roman" panose="02020603050405020304" pitchFamily="18" charset="0"/>
              </a:rPr>
              <a:t>服务器（</a:t>
            </a:r>
            <a:r>
              <a:rPr kumimoji="0" lang="en-US" altLang="zh-CN" sz="2400" b="1">
                <a:solidFill>
                  <a:srgbClr val="FF0000"/>
                </a:solidFill>
                <a:latin typeface="Times New Roman" panose="02020603050405020304" pitchFamily="18" charset="0"/>
              </a:rPr>
              <a:t>V</a:t>
            </a:r>
            <a:r>
              <a:rPr kumimoji="0" lang="zh-CN" altLang="en-US" sz="2400" b="1">
                <a:solidFill>
                  <a:srgbClr val="FF0000"/>
                </a:solidFill>
                <a:latin typeface="Times New Roman" panose="02020603050405020304" pitchFamily="18" charset="0"/>
              </a:rPr>
              <a:t>）</a:t>
            </a:r>
            <a:r>
              <a:rPr kumimoji="0" lang="zh-CN" altLang="en-US" sz="2400" b="1">
                <a:latin typeface="Times New Roman" panose="02020603050405020304" pitchFamily="18" charset="0"/>
              </a:rPr>
              <a:t>共享一个惟一</a:t>
            </a:r>
            <a:r>
              <a:rPr kumimoji="0" lang="zh-CN" altLang="en-US" sz="2400" b="1">
                <a:solidFill>
                  <a:srgbClr val="FF0000"/>
                </a:solidFill>
                <a:latin typeface="Times New Roman" panose="02020603050405020304" pitchFamily="18" charset="0"/>
              </a:rPr>
              <a:t>保密密钥（</a:t>
            </a:r>
            <a:r>
              <a:rPr kumimoji="0" lang="en-US" altLang="zh-CN" sz="2400" b="1">
                <a:solidFill>
                  <a:srgbClr val="FF0000"/>
                </a:solidFill>
                <a:latin typeface="Times New Roman" panose="02020603050405020304" pitchFamily="18" charset="0"/>
              </a:rPr>
              <a:t>K</a:t>
            </a:r>
            <a:r>
              <a:rPr kumimoji="0" lang="en-US" altLang="zh-CN" sz="2400" b="1" baseline="-25000">
                <a:solidFill>
                  <a:srgbClr val="FF0000"/>
                </a:solidFill>
                <a:latin typeface="Times New Roman" panose="02020603050405020304" pitchFamily="18" charset="0"/>
              </a:rPr>
              <a:t>v</a:t>
            </a:r>
            <a:r>
              <a:rPr kumimoji="0" lang="zh-CN" altLang="en-US" sz="2400" b="1">
                <a:solidFill>
                  <a:srgbClr val="FF0000"/>
                </a:solidFill>
                <a:latin typeface="Times New Roman" panose="02020603050405020304" pitchFamily="18" charset="0"/>
              </a:rPr>
              <a:t>）</a:t>
            </a:r>
            <a:r>
              <a:rPr kumimoji="0" lang="zh-CN" altLang="en-US" sz="2400" b="1">
                <a:latin typeface="Times New Roman" panose="02020603050405020304" pitchFamily="18" charset="0"/>
              </a:rPr>
              <a:t>（已被安全分发）。</a:t>
            </a:r>
          </a:p>
          <a:p>
            <a:pPr eaLnBrk="1" hangingPunct="1">
              <a:lnSpc>
                <a:spcPct val="80000"/>
              </a:lnSpc>
            </a:pPr>
            <a:r>
              <a:rPr kumimoji="0" lang="zh-CN" altLang="en-US" sz="2800" b="1">
                <a:latin typeface="Times New Roman" panose="02020603050405020304" pitchFamily="18" charset="0"/>
              </a:rPr>
              <a:t>会话过程</a:t>
            </a:r>
            <a:r>
              <a:rPr kumimoji="0" lang="zh-CN" altLang="en-US" sz="2600" b="1">
                <a:latin typeface="Times New Roman" panose="02020603050405020304" pitchFamily="18" charset="0"/>
              </a:rPr>
              <a:t>：</a:t>
            </a:r>
          </a:p>
        </p:txBody>
      </p:sp>
      <p:sp>
        <p:nvSpPr>
          <p:cNvPr id="173059" name="Rectangle 4" descr="轮廓式菱形">
            <a:extLst>
              <a:ext uri="{FF2B5EF4-FFF2-40B4-BE49-F238E27FC236}">
                <a16:creationId xmlns:a16="http://schemas.microsoft.com/office/drawing/2014/main" id="{DC2FFAF1-01B0-F120-3E47-2747162A1DD7}"/>
              </a:ext>
            </a:extLst>
          </p:cNvPr>
          <p:cNvSpPr>
            <a:spLocks noRot="1" noChangeArrowheads="1"/>
          </p:cNvSpPr>
          <p:nvPr/>
        </p:nvSpPr>
        <p:spPr bwMode="auto">
          <a:xfrm>
            <a:off x="2843213" y="4437063"/>
            <a:ext cx="5937250" cy="20002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692150" indent="-347663">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tx2"/>
              </a:buClr>
              <a:buSzPct val="70000"/>
              <a:buFont typeface="Wingdings" pitchFamily="2" charset="2"/>
              <a:buChar char="l"/>
            </a:pPr>
            <a:endParaRPr lang="en-US" altLang="zh-CN" sz="1900" b="1">
              <a:solidFill>
                <a:schemeClr val="accent2"/>
              </a:solidFill>
              <a:latin typeface="Times New Roman" panose="02020603050405020304" pitchFamily="18" charset="0"/>
            </a:endParaRPr>
          </a:p>
          <a:p>
            <a:pPr lvl="1" eaLnBrk="1" hangingPunct="1">
              <a:lnSpc>
                <a:spcPct val="80000"/>
              </a:lnSpc>
              <a:spcBef>
                <a:spcPct val="20000"/>
              </a:spcBef>
              <a:buClr>
                <a:schemeClr val="accent2"/>
              </a:buClr>
              <a:buSzPct val="70000"/>
              <a:buFont typeface="Wingdings" pitchFamily="2" charset="2"/>
              <a:buNone/>
            </a:pPr>
            <a:r>
              <a:rPr lang="en-US" altLang="zh-CN" sz="2000" b="1">
                <a:latin typeface="Times New Roman" panose="02020603050405020304" pitchFamily="18" charset="0"/>
              </a:rPr>
              <a:t>(1)  C </a:t>
            </a:r>
            <a:r>
              <a:rPr lang="en-US" altLang="zh-CN" sz="2000" b="1">
                <a:latin typeface="Times New Roman" panose="02020603050405020304" pitchFamily="18" charset="0"/>
                <a:sym typeface="Symbol" pitchFamily="2" charset="2"/>
              </a:rPr>
              <a:t></a:t>
            </a:r>
            <a:r>
              <a:rPr lang="en-US" altLang="zh-CN" sz="2000" b="1">
                <a:latin typeface="Times New Roman" panose="02020603050405020304" pitchFamily="18" charset="0"/>
              </a:rPr>
              <a:t> AS:   ID</a:t>
            </a:r>
            <a:r>
              <a:rPr lang="en-US" altLang="zh-CN" sz="2000" b="1" baseline="-25000">
                <a:latin typeface="Times New Roman" panose="02020603050405020304" pitchFamily="18" charset="0"/>
              </a:rPr>
              <a:t>C</a:t>
            </a:r>
            <a:r>
              <a:rPr lang="en-US" altLang="zh-CN" sz="2000" b="1">
                <a:latin typeface="Times New Roman" panose="02020603050405020304" pitchFamily="18" charset="0"/>
              </a:rPr>
              <a:t> || P</a:t>
            </a:r>
            <a:r>
              <a:rPr lang="en-US" altLang="zh-CN" sz="2000" b="1" baseline="-25000">
                <a:latin typeface="Times New Roman" panose="02020603050405020304" pitchFamily="18" charset="0"/>
              </a:rPr>
              <a:t>C</a:t>
            </a:r>
            <a:r>
              <a:rPr lang="en-US" altLang="zh-CN" sz="2000" b="1">
                <a:latin typeface="Times New Roman" panose="02020603050405020304" pitchFamily="18" charset="0"/>
              </a:rPr>
              <a:t> || ID</a:t>
            </a:r>
            <a:r>
              <a:rPr lang="en-US" altLang="zh-CN" sz="2000" b="1" baseline="-25000">
                <a:latin typeface="Times New Roman" panose="02020603050405020304" pitchFamily="18" charset="0"/>
              </a:rPr>
              <a:t>v</a:t>
            </a:r>
          </a:p>
          <a:p>
            <a:pPr lvl="1" eaLnBrk="1" hangingPunct="1">
              <a:lnSpc>
                <a:spcPct val="80000"/>
              </a:lnSpc>
              <a:spcBef>
                <a:spcPct val="20000"/>
              </a:spcBef>
              <a:buClr>
                <a:schemeClr val="accent2"/>
              </a:buClr>
              <a:buSzPct val="70000"/>
              <a:buFont typeface="Wingdings" pitchFamily="2" charset="2"/>
              <a:buNone/>
            </a:pPr>
            <a:r>
              <a:rPr lang="en-US" altLang="zh-CN" sz="2000" b="1">
                <a:latin typeface="Times New Roman" panose="02020603050405020304" pitchFamily="18" charset="0"/>
              </a:rPr>
              <a:t>(2)  AS </a:t>
            </a:r>
            <a:r>
              <a:rPr lang="en-US" altLang="zh-CN" sz="2000" b="1">
                <a:latin typeface="Times New Roman" panose="02020603050405020304" pitchFamily="18" charset="0"/>
                <a:sym typeface="Symbol" pitchFamily="2" charset="2"/>
              </a:rPr>
              <a:t></a:t>
            </a:r>
            <a:r>
              <a:rPr lang="en-US" altLang="zh-CN" sz="2000" b="1">
                <a:latin typeface="Times New Roman" panose="02020603050405020304" pitchFamily="18" charset="0"/>
              </a:rPr>
              <a:t> C:   Ticket</a:t>
            </a:r>
          </a:p>
          <a:p>
            <a:pPr lvl="1" eaLnBrk="1" hangingPunct="1">
              <a:lnSpc>
                <a:spcPct val="80000"/>
              </a:lnSpc>
              <a:spcBef>
                <a:spcPct val="20000"/>
              </a:spcBef>
              <a:buClr>
                <a:schemeClr val="accent2"/>
              </a:buClr>
              <a:buSzPct val="70000"/>
              <a:buFont typeface="Wingdings" pitchFamily="2" charset="2"/>
              <a:buNone/>
            </a:pPr>
            <a:r>
              <a:rPr lang="en-US" altLang="zh-CN" sz="2000" b="1">
                <a:latin typeface="Times New Roman" panose="02020603050405020304" pitchFamily="18" charset="0"/>
              </a:rPr>
              <a:t>(3)  C </a:t>
            </a:r>
            <a:r>
              <a:rPr lang="en-US" altLang="zh-CN" sz="2000" b="1">
                <a:latin typeface="Times New Roman" panose="02020603050405020304" pitchFamily="18" charset="0"/>
                <a:sym typeface="Symbol" pitchFamily="2" charset="2"/>
              </a:rPr>
              <a:t></a:t>
            </a:r>
            <a:r>
              <a:rPr lang="en-US" altLang="zh-CN" sz="2000" b="1">
                <a:latin typeface="Times New Roman" panose="02020603050405020304" pitchFamily="18" charset="0"/>
              </a:rPr>
              <a:t> V  :   ID</a:t>
            </a:r>
            <a:r>
              <a:rPr lang="en-US" altLang="zh-CN" sz="2000" b="1" baseline="-25000">
                <a:latin typeface="Times New Roman" panose="02020603050405020304" pitchFamily="18" charset="0"/>
              </a:rPr>
              <a:t>C</a:t>
            </a:r>
            <a:r>
              <a:rPr lang="en-US" altLang="zh-CN" sz="2000" b="1">
                <a:latin typeface="Times New Roman" panose="02020603050405020304" pitchFamily="18" charset="0"/>
              </a:rPr>
              <a:t> || Ticket</a:t>
            </a:r>
          </a:p>
          <a:p>
            <a:pPr eaLnBrk="1" hangingPunct="1">
              <a:lnSpc>
                <a:spcPct val="80000"/>
              </a:lnSpc>
              <a:spcBef>
                <a:spcPct val="20000"/>
              </a:spcBef>
              <a:buClr>
                <a:schemeClr val="tx2"/>
              </a:buClr>
              <a:buSzPct val="70000"/>
              <a:buFont typeface="Wingdings" pitchFamily="2" charset="2"/>
              <a:buChar char="l"/>
            </a:pPr>
            <a:r>
              <a:rPr lang="zh-CN" altLang="en-US" sz="1900" b="1">
                <a:solidFill>
                  <a:schemeClr val="accent2"/>
                </a:solidFill>
                <a:latin typeface="Times New Roman" panose="02020603050405020304" pitchFamily="18" charset="0"/>
              </a:rPr>
              <a:t>其中：       </a:t>
            </a:r>
          </a:p>
          <a:p>
            <a:pPr lvl="1" eaLnBrk="1" hangingPunct="1">
              <a:lnSpc>
                <a:spcPct val="80000"/>
              </a:lnSpc>
              <a:spcBef>
                <a:spcPct val="20000"/>
              </a:spcBef>
              <a:buClr>
                <a:schemeClr val="accent2"/>
              </a:buClr>
              <a:buSzPct val="70000"/>
              <a:buFont typeface="Wingdings" pitchFamily="2" charset="2"/>
              <a:buNone/>
            </a:pPr>
            <a:r>
              <a:rPr lang="en-US" altLang="zh-CN" sz="2000" b="1">
                <a:latin typeface="Times New Roman" panose="02020603050405020304" pitchFamily="18" charset="0"/>
              </a:rPr>
              <a:t>Ticket  =  E</a:t>
            </a:r>
            <a:r>
              <a:rPr lang="en-US" altLang="zh-CN" sz="2000" b="1" baseline="-25000">
                <a:latin typeface="Times New Roman" panose="02020603050405020304" pitchFamily="18" charset="0"/>
              </a:rPr>
              <a:t>Kv</a:t>
            </a:r>
            <a:r>
              <a:rPr lang="en-US" altLang="zh-CN" sz="2000" b="1">
                <a:latin typeface="Times New Roman" panose="02020603050405020304" pitchFamily="18" charset="0"/>
              </a:rPr>
              <a:t>[ID</a:t>
            </a:r>
            <a:r>
              <a:rPr lang="en-US" altLang="zh-CN" sz="2000" b="1" baseline="-25000">
                <a:latin typeface="Times New Roman" panose="02020603050405020304" pitchFamily="18" charset="0"/>
              </a:rPr>
              <a:t>C</a:t>
            </a:r>
            <a:r>
              <a:rPr lang="en-US" altLang="zh-CN" sz="2000" b="1">
                <a:latin typeface="Times New Roman" panose="02020603050405020304" pitchFamily="18" charset="0"/>
              </a:rPr>
              <a:t> || AD</a:t>
            </a:r>
            <a:r>
              <a:rPr lang="en-US" altLang="zh-CN" sz="2000" b="1" baseline="-25000">
                <a:latin typeface="Times New Roman" panose="02020603050405020304" pitchFamily="18" charset="0"/>
              </a:rPr>
              <a:t>C</a:t>
            </a:r>
            <a:r>
              <a:rPr lang="en-US" altLang="zh-CN" sz="2000" b="1">
                <a:latin typeface="Times New Roman" panose="02020603050405020304" pitchFamily="18" charset="0"/>
              </a:rPr>
              <a:t> || ID</a:t>
            </a:r>
            <a:r>
              <a:rPr lang="en-US" altLang="zh-CN" sz="2000" b="1" baseline="-25000">
                <a:latin typeface="Times New Roman" panose="02020603050405020304" pitchFamily="18" charset="0"/>
              </a:rPr>
              <a:t>v</a:t>
            </a:r>
            <a:r>
              <a:rPr lang="en-US" altLang="zh-CN" sz="2000" b="1">
                <a:latin typeface="Times New Roman" panose="02020603050405020304" pitchFamily="18" charset="0"/>
              </a:rPr>
              <a:t>]</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3">
            <a:extLst>
              <a:ext uri="{FF2B5EF4-FFF2-40B4-BE49-F238E27FC236}">
                <a16:creationId xmlns:a16="http://schemas.microsoft.com/office/drawing/2014/main" id="{3CF6D489-7B42-F503-E679-374C97BC56BD}"/>
              </a:ext>
            </a:extLst>
          </p:cNvPr>
          <p:cNvSpPr>
            <a:spLocks noGrp="1" noChangeArrowheads="1"/>
          </p:cNvSpPr>
          <p:nvPr>
            <p:ph type="title"/>
          </p:nvPr>
        </p:nvSpPr>
        <p:spPr>
          <a:xfrm>
            <a:off x="457200" y="122238"/>
            <a:ext cx="7543800" cy="1003300"/>
          </a:xfrm>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sp>
        <p:nvSpPr>
          <p:cNvPr id="175106" name="Rectangle 2">
            <a:extLst>
              <a:ext uri="{FF2B5EF4-FFF2-40B4-BE49-F238E27FC236}">
                <a16:creationId xmlns:a16="http://schemas.microsoft.com/office/drawing/2014/main" id="{BCE03EC3-D67E-9982-1F2F-78AF10CA04CC}"/>
              </a:ext>
            </a:extLst>
          </p:cNvPr>
          <p:cNvSpPr>
            <a:spLocks noGrp="1" noChangeArrowheads="1"/>
          </p:cNvSpPr>
          <p:nvPr>
            <p:ph idx="1"/>
          </p:nvPr>
        </p:nvSpPr>
        <p:spPr>
          <a:xfrm>
            <a:off x="611188" y="1484313"/>
            <a:ext cx="3116262" cy="406400"/>
          </a:xfrm>
        </p:spPr>
        <p:txBody>
          <a:bodyPr/>
          <a:lstStyle/>
          <a:p>
            <a:pPr eaLnBrk="1" hangingPunct="1">
              <a:lnSpc>
                <a:spcPct val="80000"/>
              </a:lnSpc>
            </a:pPr>
            <a:r>
              <a:rPr kumimoji="0" lang="zh-CN" altLang="en-US" sz="2800" b="1">
                <a:latin typeface="Times New Roman" panose="02020603050405020304" pitchFamily="18" charset="0"/>
              </a:rPr>
              <a:t>会话过程</a:t>
            </a:r>
            <a:r>
              <a:rPr kumimoji="0" lang="zh-CN" altLang="en-US" sz="2600" b="1">
                <a:latin typeface="Times New Roman" panose="02020603050405020304" pitchFamily="18" charset="0"/>
              </a:rPr>
              <a:t>：</a:t>
            </a:r>
          </a:p>
        </p:txBody>
      </p:sp>
      <p:sp>
        <p:nvSpPr>
          <p:cNvPr id="259076" name="Rectangle 4">
            <a:extLst>
              <a:ext uri="{FF2B5EF4-FFF2-40B4-BE49-F238E27FC236}">
                <a16:creationId xmlns:a16="http://schemas.microsoft.com/office/drawing/2014/main" id="{9AF6F56C-7EBF-0E7B-E41E-43CB69616639}"/>
              </a:ext>
            </a:extLst>
          </p:cNvPr>
          <p:cNvSpPr>
            <a:spLocks noRot="1" noChangeArrowheads="1"/>
          </p:cNvSpPr>
          <p:nvPr/>
        </p:nvSpPr>
        <p:spPr bwMode="auto">
          <a:xfrm>
            <a:off x="1331913" y="4941888"/>
            <a:ext cx="30257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buClr>
                <a:schemeClr val="tx2"/>
              </a:buClr>
              <a:buSzPct val="70000"/>
              <a:buFont typeface="Wingdings" pitchFamily="2" charset="2"/>
              <a:buNone/>
            </a:pPr>
            <a:r>
              <a:rPr lang="en-US" altLang="zh-CN" sz="1500" b="1">
                <a:solidFill>
                  <a:schemeClr val="accent2"/>
                </a:solidFill>
                <a:latin typeface="Times New Roman" panose="02020603050405020304" pitchFamily="18" charset="0"/>
              </a:rPr>
              <a:t>Ticket  =  E</a:t>
            </a:r>
            <a:r>
              <a:rPr lang="en-US" altLang="zh-CN" sz="1500" b="1" baseline="-25000">
                <a:solidFill>
                  <a:schemeClr val="accent2"/>
                </a:solidFill>
                <a:latin typeface="Times New Roman" panose="02020603050405020304" pitchFamily="18" charset="0"/>
              </a:rPr>
              <a:t>Kv</a:t>
            </a:r>
            <a:r>
              <a:rPr lang="en-US" altLang="zh-CN" sz="1500" b="1">
                <a:solidFill>
                  <a:schemeClr val="accent2"/>
                </a:solidFill>
                <a:latin typeface="Times New Roman" panose="02020603050405020304" pitchFamily="18" charset="0"/>
              </a:rPr>
              <a:t>[ID</a:t>
            </a:r>
            <a:r>
              <a:rPr lang="en-US" altLang="zh-CN" sz="1500" b="1" baseline="-25000">
                <a:solidFill>
                  <a:schemeClr val="accent2"/>
                </a:solidFill>
                <a:latin typeface="Times New Roman" panose="02020603050405020304" pitchFamily="18" charset="0"/>
              </a:rPr>
              <a:t>C</a:t>
            </a:r>
            <a:r>
              <a:rPr lang="en-US" altLang="zh-CN" sz="1500" b="1">
                <a:solidFill>
                  <a:schemeClr val="accent2"/>
                </a:solidFill>
                <a:latin typeface="Times New Roman" panose="02020603050405020304" pitchFamily="18" charset="0"/>
              </a:rPr>
              <a:t> , AD</a:t>
            </a:r>
            <a:r>
              <a:rPr lang="en-US" altLang="zh-CN" sz="1500" b="1" baseline="-25000">
                <a:solidFill>
                  <a:schemeClr val="accent2"/>
                </a:solidFill>
                <a:latin typeface="Times New Roman" panose="02020603050405020304" pitchFamily="18" charset="0"/>
              </a:rPr>
              <a:t>C</a:t>
            </a:r>
            <a:r>
              <a:rPr lang="en-US" altLang="zh-CN" sz="1500" b="1">
                <a:solidFill>
                  <a:schemeClr val="accent2"/>
                </a:solidFill>
                <a:latin typeface="Times New Roman" panose="02020603050405020304" pitchFamily="18" charset="0"/>
              </a:rPr>
              <a:t> , ID</a:t>
            </a:r>
            <a:r>
              <a:rPr lang="en-US" altLang="zh-CN" sz="1500" b="1" baseline="-25000">
                <a:solidFill>
                  <a:schemeClr val="accent2"/>
                </a:solidFill>
                <a:latin typeface="Times New Roman" panose="02020603050405020304" pitchFamily="18" charset="0"/>
              </a:rPr>
              <a:t>v</a:t>
            </a:r>
            <a:r>
              <a:rPr lang="en-US" altLang="zh-CN" sz="1500" b="1">
                <a:solidFill>
                  <a:schemeClr val="accent2"/>
                </a:solidFill>
                <a:latin typeface="Times New Roman" panose="02020603050405020304" pitchFamily="18" charset="0"/>
              </a:rPr>
              <a:t>]</a:t>
            </a:r>
          </a:p>
        </p:txBody>
      </p:sp>
      <p:sp>
        <p:nvSpPr>
          <p:cNvPr id="175108" name="Oval 5">
            <a:extLst>
              <a:ext uri="{FF2B5EF4-FFF2-40B4-BE49-F238E27FC236}">
                <a16:creationId xmlns:a16="http://schemas.microsoft.com/office/drawing/2014/main" id="{70D544B5-3AD4-C24C-E594-E6B892BFDF51}"/>
              </a:ext>
            </a:extLst>
          </p:cNvPr>
          <p:cNvSpPr>
            <a:spLocks noChangeArrowheads="1"/>
          </p:cNvSpPr>
          <p:nvPr/>
        </p:nvSpPr>
        <p:spPr bwMode="auto">
          <a:xfrm>
            <a:off x="1476375" y="3932238"/>
            <a:ext cx="792163" cy="5048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latin typeface="Times New Roman" panose="02020603050405020304" pitchFamily="18" charset="0"/>
              </a:rPr>
              <a:t>C</a:t>
            </a:r>
          </a:p>
        </p:txBody>
      </p:sp>
      <p:sp>
        <p:nvSpPr>
          <p:cNvPr id="175109" name="Oval 6">
            <a:extLst>
              <a:ext uri="{FF2B5EF4-FFF2-40B4-BE49-F238E27FC236}">
                <a16:creationId xmlns:a16="http://schemas.microsoft.com/office/drawing/2014/main" id="{6412A96C-BBBD-522D-DE9A-AD73C4318994}"/>
              </a:ext>
            </a:extLst>
          </p:cNvPr>
          <p:cNvSpPr>
            <a:spLocks noChangeArrowheads="1"/>
          </p:cNvSpPr>
          <p:nvPr/>
        </p:nvSpPr>
        <p:spPr bwMode="auto">
          <a:xfrm>
            <a:off x="5148263" y="1123950"/>
            <a:ext cx="792162" cy="5048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latin typeface="Times New Roman" panose="02020603050405020304" pitchFamily="18" charset="0"/>
              </a:rPr>
              <a:t>AS</a:t>
            </a:r>
          </a:p>
        </p:txBody>
      </p:sp>
      <p:sp>
        <p:nvSpPr>
          <p:cNvPr id="175110" name="Oval 7">
            <a:extLst>
              <a:ext uri="{FF2B5EF4-FFF2-40B4-BE49-F238E27FC236}">
                <a16:creationId xmlns:a16="http://schemas.microsoft.com/office/drawing/2014/main" id="{CFD84443-7DE6-3746-EB5D-3F50B4672CCF}"/>
              </a:ext>
            </a:extLst>
          </p:cNvPr>
          <p:cNvSpPr>
            <a:spLocks noChangeArrowheads="1"/>
          </p:cNvSpPr>
          <p:nvPr/>
        </p:nvSpPr>
        <p:spPr bwMode="auto">
          <a:xfrm>
            <a:off x="5364163" y="3932238"/>
            <a:ext cx="792162" cy="5048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latin typeface="Times New Roman" panose="02020603050405020304" pitchFamily="18" charset="0"/>
              </a:rPr>
              <a:t>V</a:t>
            </a:r>
          </a:p>
        </p:txBody>
      </p:sp>
      <p:grpSp>
        <p:nvGrpSpPr>
          <p:cNvPr id="259080" name="Group 8">
            <a:extLst>
              <a:ext uri="{FF2B5EF4-FFF2-40B4-BE49-F238E27FC236}">
                <a16:creationId xmlns:a16="http://schemas.microsoft.com/office/drawing/2014/main" id="{3F4ED002-8F5A-48FD-4DBE-A22A3510C85A}"/>
              </a:ext>
            </a:extLst>
          </p:cNvPr>
          <p:cNvGrpSpPr>
            <a:grpSpLocks/>
          </p:cNvGrpSpPr>
          <p:nvPr/>
        </p:nvGrpSpPr>
        <p:grpSpPr bwMode="auto">
          <a:xfrm>
            <a:off x="1763713" y="1484313"/>
            <a:ext cx="3455987" cy="2520950"/>
            <a:chOff x="1111" y="935"/>
            <a:chExt cx="2177" cy="1588"/>
          </a:xfrm>
        </p:grpSpPr>
        <p:sp>
          <p:nvSpPr>
            <p:cNvPr id="175124" name="Line 9">
              <a:extLst>
                <a:ext uri="{FF2B5EF4-FFF2-40B4-BE49-F238E27FC236}">
                  <a16:creationId xmlns:a16="http://schemas.microsoft.com/office/drawing/2014/main" id="{F210A33F-046E-2459-CAC0-9E80787A9F54}"/>
                </a:ext>
              </a:extLst>
            </p:cNvPr>
            <p:cNvSpPr>
              <a:spLocks noChangeShapeType="1"/>
            </p:cNvSpPr>
            <p:nvPr/>
          </p:nvSpPr>
          <p:spPr bwMode="auto">
            <a:xfrm flipV="1">
              <a:off x="1338" y="935"/>
              <a:ext cx="1950" cy="15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5125" name="Text Box 10">
              <a:extLst>
                <a:ext uri="{FF2B5EF4-FFF2-40B4-BE49-F238E27FC236}">
                  <a16:creationId xmlns:a16="http://schemas.microsoft.com/office/drawing/2014/main" id="{27F6E9A5-81C4-89CA-43EF-736359FE2038}"/>
                </a:ext>
              </a:extLst>
            </p:cNvPr>
            <p:cNvSpPr txBox="1">
              <a:spLocks noChangeArrowheads="1"/>
            </p:cNvSpPr>
            <p:nvPr/>
          </p:nvSpPr>
          <p:spPr bwMode="auto">
            <a:xfrm>
              <a:off x="1111" y="1253"/>
              <a:ext cx="14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rPr>
                <a:t> (1) ID</a:t>
              </a:r>
              <a:r>
                <a:rPr lang="en-US" altLang="zh-CN" b="1" baseline="-25000">
                  <a:solidFill>
                    <a:srgbClr val="000000"/>
                  </a:solidFill>
                  <a:latin typeface="Times New Roman" panose="02020603050405020304" pitchFamily="18" charset="0"/>
                </a:rPr>
                <a:t>C</a:t>
              </a:r>
              <a:r>
                <a:rPr lang="en-US" altLang="zh-CN" b="1">
                  <a:solidFill>
                    <a:srgbClr val="000000"/>
                  </a:solidFill>
                  <a:latin typeface="Times New Roman" panose="02020603050405020304" pitchFamily="18" charset="0"/>
                </a:rPr>
                <a:t> , P</a:t>
              </a:r>
              <a:r>
                <a:rPr lang="en-US" altLang="zh-CN" b="1" baseline="-25000">
                  <a:solidFill>
                    <a:srgbClr val="000000"/>
                  </a:solidFill>
                  <a:latin typeface="Times New Roman" panose="02020603050405020304" pitchFamily="18" charset="0"/>
                </a:rPr>
                <a:t>C</a:t>
              </a:r>
              <a:r>
                <a:rPr lang="en-US" altLang="zh-CN" b="1">
                  <a:solidFill>
                    <a:srgbClr val="000000"/>
                  </a:solidFill>
                  <a:latin typeface="Times New Roman" panose="02020603050405020304" pitchFamily="18" charset="0"/>
                </a:rPr>
                <a:t> , ID</a:t>
              </a:r>
              <a:r>
                <a:rPr lang="en-US" altLang="zh-CN" b="1" baseline="-25000">
                  <a:solidFill>
                    <a:srgbClr val="000000"/>
                  </a:solidFill>
                  <a:latin typeface="Times New Roman" panose="02020603050405020304" pitchFamily="18" charset="0"/>
                </a:rPr>
                <a:t>v</a:t>
              </a:r>
            </a:p>
          </p:txBody>
        </p:sp>
      </p:grpSp>
      <p:grpSp>
        <p:nvGrpSpPr>
          <p:cNvPr id="259083" name="Group 11">
            <a:extLst>
              <a:ext uri="{FF2B5EF4-FFF2-40B4-BE49-F238E27FC236}">
                <a16:creationId xmlns:a16="http://schemas.microsoft.com/office/drawing/2014/main" id="{BEDB21F2-47F1-2EEF-9D29-7FBC86E60F60}"/>
              </a:ext>
            </a:extLst>
          </p:cNvPr>
          <p:cNvGrpSpPr>
            <a:grpSpLocks/>
          </p:cNvGrpSpPr>
          <p:nvPr/>
        </p:nvGrpSpPr>
        <p:grpSpPr bwMode="auto">
          <a:xfrm>
            <a:off x="2411413" y="1700213"/>
            <a:ext cx="3240087" cy="2376487"/>
            <a:chOff x="1519" y="1071"/>
            <a:chExt cx="2041" cy="1497"/>
          </a:xfrm>
        </p:grpSpPr>
        <p:sp>
          <p:nvSpPr>
            <p:cNvPr id="175122" name="Line 12">
              <a:extLst>
                <a:ext uri="{FF2B5EF4-FFF2-40B4-BE49-F238E27FC236}">
                  <a16:creationId xmlns:a16="http://schemas.microsoft.com/office/drawing/2014/main" id="{5641705D-1890-1B78-D496-740AA85DC9F2}"/>
                </a:ext>
              </a:extLst>
            </p:cNvPr>
            <p:cNvSpPr>
              <a:spLocks noChangeShapeType="1"/>
            </p:cNvSpPr>
            <p:nvPr/>
          </p:nvSpPr>
          <p:spPr bwMode="auto">
            <a:xfrm flipH="1">
              <a:off x="1519" y="1071"/>
              <a:ext cx="1951" cy="149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5123" name="Text Box 13">
              <a:extLst>
                <a:ext uri="{FF2B5EF4-FFF2-40B4-BE49-F238E27FC236}">
                  <a16:creationId xmlns:a16="http://schemas.microsoft.com/office/drawing/2014/main" id="{EF9604A2-9449-4EAE-43D6-F5972612824C}"/>
                </a:ext>
              </a:extLst>
            </p:cNvPr>
            <p:cNvSpPr txBox="1">
              <a:spLocks noChangeArrowheads="1"/>
            </p:cNvSpPr>
            <p:nvPr/>
          </p:nvSpPr>
          <p:spPr bwMode="auto">
            <a:xfrm>
              <a:off x="2517" y="1752"/>
              <a:ext cx="10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000000"/>
                  </a:solidFill>
                  <a:latin typeface="Times New Roman" panose="02020603050405020304" pitchFamily="18" charset="0"/>
                </a:rPr>
                <a:t>Ticket</a:t>
              </a:r>
            </a:p>
          </p:txBody>
        </p:sp>
      </p:grpSp>
      <p:grpSp>
        <p:nvGrpSpPr>
          <p:cNvPr id="259086" name="Group 14">
            <a:extLst>
              <a:ext uri="{FF2B5EF4-FFF2-40B4-BE49-F238E27FC236}">
                <a16:creationId xmlns:a16="http://schemas.microsoft.com/office/drawing/2014/main" id="{D9E9ACBA-9936-50A7-7C38-28FE3A349121}"/>
              </a:ext>
            </a:extLst>
          </p:cNvPr>
          <p:cNvGrpSpPr>
            <a:grpSpLocks/>
          </p:cNvGrpSpPr>
          <p:nvPr/>
        </p:nvGrpSpPr>
        <p:grpSpPr bwMode="auto">
          <a:xfrm>
            <a:off x="2339975" y="3860800"/>
            <a:ext cx="3240088" cy="431800"/>
            <a:chOff x="1474" y="2432"/>
            <a:chExt cx="2041" cy="272"/>
          </a:xfrm>
        </p:grpSpPr>
        <p:sp>
          <p:nvSpPr>
            <p:cNvPr id="175120" name="Line 15">
              <a:extLst>
                <a:ext uri="{FF2B5EF4-FFF2-40B4-BE49-F238E27FC236}">
                  <a16:creationId xmlns:a16="http://schemas.microsoft.com/office/drawing/2014/main" id="{739A74BD-4905-AC04-78A5-DCA7A1D5D4FD}"/>
                </a:ext>
              </a:extLst>
            </p:cNvPr>
            <p:cNvSpPr>
              <a:spLocks noChangeShapeType="1"/>
            </p:cNvSpPr>
            <p:nvPr/>
          </p:nvSpPr>
          <p:spPr bwMode="auto">
            <a:xfrm>
              <a:off x="1474" y="2704"/>
              <a:ext cx="190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5121" name="Text Box 16">
              <a:extLst>
                <a:ext uri="{FF2B5EF4-FFF2-40B4-BE49-F238E27FC236}">
                  <a16:creationId xmlns:a16="http://schemas.microsoft.com/office/drawing/2014/main" id="{D2CDA813-C458-A1E4-5BA3-566336EEE012}"/>
                </a:ext>
              </a:extLst>
            </p:cNvPr>
            <p:cNvSpPr txBox="1">
              <a:spLocks noChangeArrowheads="1"/>
            </p:cNvSpPr>
            <p:nvPr/>
          </p:nvSpPr>
          <p:spPr bwMode="auto">
            <a:xfrm>
              <a:off x="1791" y="2432"/>
              <a:ext cx="17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000000"/>
                  </a:solidFill>
                  <a:latin typeface="Times New Roman" panose="02020603050405020304" pitchFamily="18" charset="0"/>
                </a:rPr>
                <a:t> ID</a:t>
              </a:r>
              <a:r>
                <a:rPr lang="en-US" altLang="zh-CN" sz="2000" b="1" baseline="-25000">
                  <a:solidFill>
                    <a:srgbClr val="000000"/>
                  </a:solidFill>
                  <a:latin typeface="Times New Roman" panose="02020603050405020304" pitchFamily="18" charset="0"/>
                </a:rPr>
                <a:t>C</a:t>
              </a:r>
              <a:r>
                <a:rPr lang="en-US" altLang="zh-CN" sz="2000" b="1">
                  <a:solidFill>
                    <a:srgbClr val="000000"/>
                  </a:solidFill>
                  <a:latin typeface="Times New Roman" panose="02020603050405020304" pitchFamily="18" charset="0"/>
                </a:rPr>
                <a:t> , Ticket</a:t>
              </a:r>
            </a:p>
          </p:txBody>
        </p:sp>
      </p:grpSp>
      <p:sp>
        <p:nvSpPr>
          <p:cNvPr id="175114" name="Text Box 17">
            <a:extLst>
              <a:ext uri="{FF2B5EF4-FFF2-40B4-BE49-F238E27FC236}">
                <a16:creationId xmlns:a16="http://schemas.microsoft.com/office/drawing/2014/main" id="{41701E40-2814-DA3F-26BF-9501C9EE0F51}"/>
              </a:ext>
            </a:extLst>
          </p:cNvPr>
          <p:cNvSpPr txBox="1">
            <a:spLocks noChangeArrowheads="1"/>
          </p:cNvSpPr>
          <p:nvPr/>
        </p:nvSpPr>
        <p:spPr bwMode="auto">
          <a:xfrm>
            <a:off x="1331913" y="5308600"/>
            <a:ext cx="2303462"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：用户</a:t>
            </a:r>
            <a:r>
              <a:rPr lang="en-US" altLang="zh-CN" sz="1400" b="1">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的标识</a:t>
            </a:r>
          </a:p>
          <a:p>
            <a:pPr eaLnBrk="1" hangingPunct="1">
              <a:spcBef>
                <a:spcPct val="50000"/>
              </a:spcBef>
            </a:pPr>
            <a:r>
              <a:rPr lang="en-US" altLang="zh-CN" sz="1400" b="1">
                <a:solidFill>
                  <a:srgbClr val="000000"/>
                </a:solidFill>
                <a:latin typeface="Times New Roman" panose="02020603050405020304" pitchFamily="18" charset="0"/>
              </a:rPr>
              <a:t>P</a:t>
            </a:r>
            <a:r>
              <a:rPr lang="en-US" altLang="zh-CN" sz="1400" b="1" baseline="-25000">
                <a:solidFill>
                  <a:srgbClr val="000000"/>
                </a:solidFill>
                <a:latin typeface="Times New Roman" panose="02020603050405020304" pitchFamily="18" charset="0"/>
              </a:rPr>
              <a:t>C</a:t>
            </a:r>
            <a:r>
              <a:rPr lang="en-US" altLang="zh-CN" sz="1400" b="1">
                <a:solidFill>
                  <a:srgbClr val="000000"/>
                </a:solidFill>
                <a:latin typeface="Times New Roman" panose="02020603050405020304" pitchFamily="18" charset="0"/>
              </a:rPr>
              <a:t> </a:t>
            </a:r>
            <a:r>
              <a:rPr lang="zh-CN" altLang="en-US" sz="1400" b="1">
                <a:solidFill>
                  <a:srgbClr val="000000"/>
                </a:solidFill>
                <a:latin typeface="Times New Roman" panose="02020603050405020304" pitchFamily="18" charset="0"/>
              </a:rPr>
              <a:t>：用户口令</a:t>
            </a:r>
          </a:p>
          <a:p>
            <a:pPr eaLnBrk="1" hangingPunct="1">
              <a:spcBef>
                <a:spcPct val="50000"/>
              </a:spcBef>
            </a:pPr>
            <a:r>
              <a:rPr lang="en-US" altLang="zh-CN" sz="1400" b="1">
                <a:solidFill>
                  <a:srgbClr val="000000"/>
                </a:solidFill>
                <a:latin typeface="Times New Roman" panose="02020603050405020304" pitchFamily="18" charset="0"/>
              </a:rPr>
              <a:t>ID</a:t>
            </a:r>
            <a:r>
              <a:rPr lang="en-US" altLang="zh-CN" sz="1400" b="1" baseline="-25000">
                <a:solidFill>
                  <a:srgbClr val="000000"/>
                </a:solidFill>
                <a:latin typeface="Times New Roman" panose="02020603050405020304" pitchFamily="18" charset="0"/>
              </a:rPr>
              <a:t>v</a:t>
            </a:r>
            <a:r>
              <a:rPr lang="zh-CN" altLang="en-US" sz="1400" b="1">
                <a:solidFill>
                  <a:srgbClr val="000000"/>
                </a:solidFill>
                <a:latin typeface="Times New Roman" panose="02020603050405020304" pitchFamily="18" charset="0"/>
              </a:rPr>
              <a:t>：服务器标识</a:t>
            </a:r>
          </a:p>
          <a:p>
            <a:pPr eaLnBrk="1" hangingPunct="1">
              <a:spcBef>
                <a:spcPct val="50000"/>
              </a:spcBef>
            </a:pPr>
            <a:r>
              <a:rPr lang="en-US" altLang="zh-CN" sz="1400" b="1">
                <a:solidFill>
                  <a:srgbClr val="000000"/>
                </a:solidFill>
                <a:latin typeface="Times New Roman" panose="02020603050405020304" pitchFamily="18" charset="0"/>
              </a:rPr>
              <a:t>AD</a:t>
            </a:r>
            <a:r>
              <a:rPr lang="en-US" altLang="zh-CN" sz="1400" b="1" baseline="-25000">
                <a:solidFill>
                  <a:srgbClr val="000000"/>
                </a:solidFill>
                <a:latin typeface="Times New Roman" panose="02020603050405020304" pitchFamily="18" charset="0"/>
              </a:rPr>
              <a:t>C</a:t>
            </a:r>
            <a:r>
              <a:rPr lang="zh-CN" altLang="en-US" sz="1400" b="1">
                <a:solidFill>
                  <a:srgbClr val="000000"/>
                </a:solidFill>
                <a:latin typeface="Times New Roman" panose="02020603050405020304" pitchFamily="18" charset="0"/>
              </a:rPr>
              <a:t>：用户网络地址</a:t>
            </a:r>
          </a:p>
        </p:txBody>
      </p:sp>
      <p:sp>
        <p:nvSpPr>
          <p:cNvPr id="259090" name="Text Box 18" descr="轮廓式菱形">
            <a:extLst>
              <a:ext uri="{FF2B5EF4-FFF2-40B4-BE49-F238E27FC236}">
                <a16:creationId xmlns:a16="http://schemas.microsoft.com/office/drawing/2014/main" id="{5E6A7BC5-F059-DB64-F444-0D38C1760ABB}"/>
              </a:ext>
            </a:extLst>
          </p:cNvPr>
          <p:cNvSpPr txBox="1">
            <a:spLocks noChangeArrowheads="1"/>
          </p:cNvSpPr>
          <p:nvPr/>
        </p:nvSpPr>
        <p:spPr bwMode="auto">
          <a:xfrm>
            <a:off x="6300788" y="1268413"/>
            <a:ext cx="2519362" cy="13684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latin typeface="Times New Roman" panose="02020603050405020304" pitchFamily="18" charset="0"/>
              </a:rPr>
              <a:t>搜索数据库看用户是否合法</a:t>
            </a:r>
          </a:p>
          <a:p>
            <a:pPr eaLnBrk="1" hangingPunct="1">
              <a:spcBef>
                <a:spcPct val="50000"/>
              </a:spcBef>
            </a:pPr>
            <a:r>
              <a:rPr lang="zh-CN" altLang="en-US" sz="1400" b="1">
                <a:solidFill>
                  <a:srgbClr val="000000"/>
                </a:solidFill>
                <a:latin typeface="Times New Roman" panose="02020603050405020304" pitchFamily="18" charset="0"/>
              </a:rPr>
              <a:t>如果合法，验证用户口令是否正确</a:t>
            </a:r>
          </a:p>
          <a:p>
            <a:pPr eaLnBrk="1" hangingPunct="1">
              <a:spcBef>
                <a:spcPct val="50000"/>
              </a:spcBef>
            </a:pPr>
            <a:r>
              <a:rPr lang="zh-CN" altLang="en-US" sz="1400" b="1">
                <a:solidFill>
                  <a:srgbClr val="000000"/>
                </a:solidFill>
                <a:latin typeface="Times New Roman" panose="02020603050405020304" pitchFamily="18" charset="0"/>
              </a:rPr>
              <a:t>如果口令正确，检查是否有权限访问服务器</a:t>
            </a:r>
            <a:r>
              <a:rPr lang="en-US" altLang="zh-CN" sz="1400" b="1">
                <a:solidFill>
                  <a:srgbClr val="000000"/>
                </a:solidFill>
                <a:latin typeface="Times New Roman" panose="02020603050405020304" pitchFamily="18" charset="0"/>
              </a:rPr>
              <a:t>V</a:t>
            </a:r>
          </a:p>
        </p:txBody>
      </p:sp>
      <p:sp>
        <p:nvSpPr>
          <p:cNvPr id="259091" name="Text Box 19" descr="轮廓式菱形">
            <a:extLst>
              <a:ext uri="{FF2B5EF4-FFF2-40B4-BE49-F238E27FC236}">
                <a16:creationId xmlns:a16="http://schemas.microsoft.com/office/drawing/2014/main" id="{0121AEFB-1F0C-3BBD-62F5-BDF6EAB339D5}"/>
              </a:ext>
            </a:extLst>
          </p:cNvPr>
          <p:cNvSpPr txBox="1">
            <a:spLocks noChangeArrowheads="1"/>
          </p:cNvSpPr>
          <p:nvPr/>
        </p:nvSpPr>
        <p:spPr bwMode="auto">
          <a:xfrm>
            <a:off x="6227763" y="3716338"/>
            <a:ext cx="2519362" cy="15811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latin typeface="Times New Roman" panose="02020603050405020304" pitchFamily="18" charset="0"/>
              </a:rPr>
              <a:t>用与</a:t>
            </a:r>
            <a:r>
              <a:rPr lang="en-US" altLang="zh-CN" sz="1400" b="1">
                <a:solidFill>
                  <a:srgbClr val="000000"/>
                </a:solidFill>
                <a:latin typeface="Times New Roman" panose="02020603050405020304" pitchFamily="18" charset="0"/>
              </a:rPr>
              <a:t>AS</a:t>
            </a:r>
            <a:r>
              <a:rPr lang="zh-CN" altLang="en-US" sz="1400" b="1">
                <a:solidFill>
                  <a:srgbClr val="000000"/>
                </a:solidFill>
                <a:latin typeface="Times New Roman" panose="02020603050405020304" pitchFamily="18" charset="0"/>
              </a:rPr>
              <a:t>共享密钥解密票据</a:t>
            </a:r>
          </a:p>
          <a:p>
            <a:pPr eaLnBrk="1" hangingPunct="1">
              <a:spcBef>
                <a:spcPct val="50000"/>
              </a:spcBef>
            </a:pPr>
            <a:r>
              <a:rPr lang="zh-CN" altLang="en-US" sz="1400" b="1">
                <a:solidFill>
                  <a:srgbClr val="000000"/>
                </a:solidFill>
                <a:latin typeface="Times New Roman" panose="02020603050405020304" pitchFamily="18" charset="0"/>
              </a:rPr>
              <a:t>检查票据中的用户标识与网络地址是否与用户发送的标识及其地址相同</a:t>
            </a:r>
          </a:p>
          <a:p>
            <a:pPr eaLnBrk="1" hangingPunct="1">
              <a:spcBef>
                <a:spcPct val="50000"/>
              </a:spcBef>
            </a:pPr>
            <a:r>
              <a:rPr lang="zh-CN" altLang="en-US" sz="1400" b="1">
                <a:solidFill>
                  <a:srgbClr val="000000"/>
                </a:solidFill>
                <a:latin typeface="Times New Roman" panose="02020603050405020304" pitchFamily="18" charset="0"/>
              </a:rPr>
              <a:t>如果相同，票据有效，认证通过</a:t>
            </a:r>
          </a:p>
        </p:txBody>
      </p:sp>
      <p:sp>
        <p:nvSpPr>
          <p:cNvPr id="175117" name="Text Box 20">
            <a:extLst>
              <a:ext uri="{FF2B5EF4-FFF2-40B4-BE49-F238E27FC236}">
                <a16:creationId xmlns:a16="http://schemas.microsoft.com/office/drawing/2014/main" id="{5604365C-B34E-7B6E-E96A-54B71877FC57}"/>
              </a:ext>
            </a:extLst>
          </p:cNvPr>
          <p:cNvSpPr txBox="1">
            <a:spLocks noChangeArrowheads="1"/>
          </p:cNvSpPr>
          <p:nvPr/>
        </p:nvSpPr>
        <p:spPr bwMode="auto">
          <a:xfrm>
            <a:off x="1187450" y="4437063"/>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用户</a:t>
            </a:r>
          </a:p>
        </p:txBody>
      </p:sp>
      <p:sp>
        <p:nvSpPr>
          <p:cNvPr id="175118" name="Text Box 21">
            <a:extLst>
              <a:ext uri="{FF2B5EF4-FFF2-40B4-BE49-F238E27FC236}">
                <a16:creationId xmlns:a16="http://schemas.microsoft.com/office/drawing/2014/main" id="{DA99BE03-B828-7034-8C03-16E45A30D397}"/>
              </a:ext>
            </a:extLst>
          </p:cNvPr>
          <p:cNvSpPr txBox="1">
            <a:spLocks noChangeArrowheads="1"/>
          </p:cNvSpPr>
          <p:nvPr/>
        </p:nvSpPr>
        <p:spPr bwMode="auto">
          <a:xfrm>
            <a:off x="4932363" y="1773238"/>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认证服务器</a:t>
            </a:r>
          </a:p>
        </p:txBody>
      </p:sp>
      <p:sp>
        <p:nvSpPr>
          <p:cNvPr id="175119" name="Text Box 22">
            <a:extLst>
              <a:ext uri="{FF2B5EF4-FFF2-40B4-BE49-F238E27FC236}">
                <a16:creationId xmlns:a16="http://schemas.microsoft.com/office/drawing/2014/main" id="{752BE068-468F-AEB3-7BA0-08F63D5DBE6A}"/>
              </a:ext>
            </a:extLst>
          </p:cNvPr>
          <p:cNvSpPr txBox="1">
            <a:spLocks noChangeArrowheads="1"/>
          </p:cNvSpPr>
          <p:nvPr/>
        </p:nvSpPr>
        <p:spPr bwMode="auto">
          <a:xfrm>
            <a:off x="4932363" y="4508500"/>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应用服务器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59080"/>
                                        </p:tgtEl>
                                        <p:attrNameLst>
                                          <p:attrName>style.visibility</p:attrName>
                                        </p:attrNameLst>
                                      </p:cBhvr>
                                      <p:to>
                                        <p:strVal val="visible"/>
                                      </p:to>
                                    </p:set>
                                    <p:anim calcmode="lin" valueType="num">
                                      <p:cBhvr additive="base">
                                        <p:cTn id="7" dur="500" fill="hold"/>
                                        <p:tgtEl>
                                          <p:spTgt spid="259080"/>
                                        </p:tgtEl>
                                        <p:attrNameLst>
                                          <p:attrName>ppt_x</p:attrName>
                                        </p:attrNameLst>
                                      </p:cBhvr>
                                      <p:tavLst>
                                        <p:tav tm="0">
                                          <p:val>
                                            <p:strVal val="0-#ppt_w/2"/>
                                          </p:val>
                                        </p:tav>
                                        <p:tav tm="100000">
                                          <p:val>
                                            <p:strVal val="#ppt_x"/>
                                          </p:val>
                                        </p:tav>
                                      </p:tavLst>
                                    </p:anim>
                                    <p:anim calcmode="lin" valueType="num">
                                      <p:cBhvr additive="base">
                                        <p:cTn id="8" dur="500" fill="hold"/>
                                        <p:tgtEl>
                                          <p:spTgt spid="2590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9090"/>
                                        </p:tgtEl>
                                        <p:attrNameLst>
                                          <p:attrName>style.visibility</p:attrName>
                                        </p:attrNameLst>
                                      </p:cBhvr>
                                      <p:to>
                                        <p:strVal val="visible"/>
                                      </p:to>
                                    </p:set>
                                    <p:anim calcmode="lin" valueType="num">
                                      <p:cBhvr additive="base">
                                        <p:cTn id="13" dur="500" fill="hold"/>
                                        <p:tgtEl>
                                          <p:spTgt spid="259090"/>
                                        </p:tgtEl>
                                        <p:attrNameLst>
                                          <p:attrName>ppt_x</p:attrName>
                                        </p:attrNameLst>
                                      </p:cBhvr>
                                      <p:tavLst>
                                        <p:tav tm="0">
                                          <p:val>
                                            <p:strVal val="1+#ppt_w/2"/>
                                          </p:val>
                                        </p:tav>
                                        <p:tav tm="100000">
                                          <p:val>
                                            <p:strVal val="#ppt_x"/>
                                          </p:val>
                                        </p:tav>
                                      </p:tavLst>
                                    </p:anim>
                                    <p:anim calcmode="lin" valueType="num">
                                      <p:cBhvr additive="base">
                                        <p:cTn id="14" dur="500" fill="hold"/>
                                        <p:tgtEl>
                                          <p:spTgt spid="2590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childTnLst>
                                    <p:set>
                                      <p:cBhvr>
                                        <p:cTn id="18" dur="1" fill="hold">
                                          <p:stCondLst>
                                            <p:cond delay="0"/>
                                          </p:stCondLst>
                                        </p:cTn>
                                        <p:tgtEl>
                                          <p:spTgt spid="259083"/>
                                        </p:tgtEl>
                                        <p:attrNameLst>
                                          <p:attrName>style.visibility</p:attrName>
                                        </p:attrNameLst>
                                      </p:cBhvr>
                                      <p:to>
                                        <p:strVal val="visible"/>
                                      </p:to>
                                    </p:set>
                                    <p:anim calcmode="lin" valueType="num">
                                      <p:cBhvr additive="base">
                                        <p:cTn id="19" dur="500" fill="hold"/>
                                        <p:tgtEl>
                                          <p:spTgt spid="259083"/>
                                        </p:tgtEl>
                                        <p:attrNameLst>
                                          <p:attrName>ppt_x</p:attrName>
                                        </p:attrNameLst>
                                      </p:cBhvr>
                                      <p:tavLst>
                                        <p:tav tm="0">
                                          <p:val>
                                            <p:strVal val="1+#ppt_w/2"/>
                                          </p:val>
                                        </p:tav>
                                        <p:tav tm="100000">
                                          <p:val>
                                            <p:strVal val="#ppt_x"/>
                                          </p:val>
                                        </p:tav>
                                      </p:tavLst>
                                    </p:anim>
                                    <p:anim calcmode="lin" valueType="num">
                                      <p:cBhvr additive="base">
                                        <p:cTn id="20" dur="500" fill="hold"/>
                                        <p:tgtEl>
                                          <p:spTgt spid="259083"/>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259076"/>
                                        </p:tgtEl>
                                        <p:attrNameLst>
                                          <p:attrName>style.visibility</p:attrName>
                                        </p:attrNameLst>
                                      </p:cBhvr>
                                      <p:to>
                                        <p:strVal val="visible"/>
                                      </p:to>
                                    </p:set>
                                    <p:anim calcmode="lin" valueType="num">
                                      <p:cBhvr additive="base">
                                        <p:cTn id="24" dur="500" fill="hold"/>
                                        <p:tgtEl>
                                          <p:spTgt spid="259076"/>
                                        </p:tgtEl>
                                        <p:attrNameLst>
                                          <p:attrName>ppt_x</p:attrName>
                                        </p:attrNameLst>
                                      </p:cBhvr>
                                      <p:tavLst>
                                        <p:tav tm="0">
                                          <p:val>
                                            <p:strVal val="#ppt_x"/>
                                          </p:val>
                                        </p:tav>
                                        <p:tav tm="100000">
                                          <p:val>
                                            <p:strVal val="#ppt_x"/>
                                          </p:val>
                                        </p:tav>
                                      </p:tavLst>
                                    </p:anim>
                                    <p:anim calcmode="lin" valueType="num">
                                      <p:cBhvr additive="base">
                                        <p:cTn id="25" dur="500" fill="hold"/>
                                        <p:tgtEl>
                                          <p:spTgt spid="25907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59086"/>
                                        </p:tgtEl>
                                        <p:attrNameLst>
                                          <p:attrName>style.visibility</p:attrName>
                                        </p:attrNameLst>
                                      </p:cBhvr>
                                      <p:to>
                                        <p:strVal val="visible"/>
                                      </p:to>
                                    </p:set>
                                    <p:anim calcmode="lin" valueType="num">
                                      <p:cBhvr additive="base">
                                        <p:cTn id="30" dur="500" fill="hold"/>
                                        <p:tgtEl>
                                          <p:spTgt spid="259086"/>
                                        </p:tgtEl>
                                        <p:attrNameLst>
                                          <p:attrName>ppt_x</p:attrName>
                                        </p:attrNameLst>
                                      </p:cBhvr>
                                      <p:tavLst>
                                        <p:tav tm="0">
                                          <p:val>
                                            <p:strVal val="0-#ppt_w/2"/>
                                          </p:val>
                                        </p:tav>
                                        <p:tav tm="100000">
                                          <p:val>
                                            <p:strVal val="#ppt_x"/>
                                          </p:val>
                                        </p:tav>
                                      </p:tavLst>
                                    </p:anim>
                                    <p:anim calcmode="lin" valueType="num">
                                      <p:cBhvr additive="base">
                                        <p:cTn id="31" dur="500" fill="hold"/>
                                        <p:tgtEl>
                                          <p:spTgt spid="25908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59091"/>
                                        </p:tgtEl>
                                        <p:attrNameLst>
                                          <p:attrName>style.visibility</p:attrName>
                                        </p:attrNameLst>
                                      </p:cBhvr>
                                      <p:to>
                                        <p:strVal val="visible"/>
                                      </p:to>
                                    </p:set>
                                    <p:anim calcmode="lin" valueType="num">
                                      <p:cBhvr additive="base">
                                        <p:cTn id="36" dur="500" fill="hold"/>
                                        <p:tgtEl>
                                          <p:spTgt spid="259091"/>
                                        </p:tgtEl>
                                        <p:attrNameLst>
                                          <p:attrName>ppt_x</p:attrName>
                                        </p:attrNameLst>
                                      </p:cBhvr>
                                      <p:tavLst>
                                        <p:tav tm="0">
                                          <p:val>
                                            <p:strVal val="1+#ppt_w/2"/>
                                          </p:val>
                                        </p:tav>
                                        <p:tav tm="100000">
                                          <p:val>
                                            <p:strVal val="#ppt_x"/>
                                          </p:val>
                                        </p:tav>
                                      </p:tavLst>
                                    </p:anim>
                                    <p:anim calcmode="lin" valueType="num">
                                      <p:cBhvr additive="base">
                                        <p:cTn id="37" dur="500" fill="hold"/>
                                        <p:tgtEl>
                                          <p:spTgt spid="2590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p:bldP spid="259090" grpId="0" animBg="1"/>
      <p:bldP spid="25909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a:extLst>
              <a:ext uri="{FF2B5EF4-FFF2-40B4-BE49-F238E27FC236}">
                <a16:creationId xmlns:a16="http://schemas.microsoft.com/office/drawing/2014/main" id="{9289F009-06E9-B7A5-53CB-C40EF4E51F39}"/>
              </a:ext>
            </a:extLst>
          </p:cNvPr>
          <p:cNvSpPr>
            <a:spLocks noGrp="1" noChangeArrowheads="1"/>
          </p:cNvSpPr>
          <p:nvPr>
            <p:ph type="title"/>
          </p:nvPr>
        </p:nvSpPr>
        <p:spPr>
          <a:xfrm>
            <a:off x="457200" y="122238"/>
            <a:ext cx="7543800" cy="930275"/>
          </a:xfrm>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77154" name="Group 3">
            <a:extLst>
              <a:ext uri="{FF2B5EF4-FFF2-40B4-BE49-F238E27FC236}">
                <a16:creationId xmlns:a16="http://schemas.microsoft.com/office/drawing/2014/main" id="{A6D6C188-2E03-F4A3-CC54-519E8F844AA5}"/>
              </a:ext>
            </a:extLst>
          </p:cNvPr>
          <p:cNvGrpSpPr>
            <a:grpSpLocks/>
          </p:cNvGrpSpPr>
          <p:nvPr/>
        </p:nvGrpSpPr>
        <p:grpSpPr bwMode="auto">
          <a:xfrm>
            <a:off x="5508625" y="4132263"/>
            <a:ext cx="1512888" cy="1081087"/>
            <a:chOff x="3515" y="2931"/>
            <a:chExt cx="953" cy="681"/>
          </a:xfrm>
        </p:grpSpPr>
        <p:sp>
          <p:nvSpPr>
            <p:cNvPr id="177188" name="Line 4">
              <a:extLst>
                <a:ext uri="{FF2B5EF4-FFF2-40B4-BE49-F238E27FC236}">
                  <a16:creationId xmlns:a16="http://schemas.microsoft.com/office/drawing/2014/main" id="{D1BD1394-012B-ED1B-CBB1-59140D57EC0A}"/>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89" name="Line 5">
              <a:extLst>
                <a:ext uri="{FF2B5EF4-FFF2-40B4-BE49-F238E27FC236}">
                  <a16:creationId xmlns:a16="http://schemas.microsoft.com/office/drawing/2014/main" id="{402540EE-215F-0367-EF63-F78D7C7B0C3F}"/>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0" name="Line 6">
              <a:extLst>
                <a:ext uri="{FF2B5EF4-FFF2-40B4-BE49-F238E27FC236}">
                  <a16:creationId xmlns:a16="http://schemas.microsoft.com/office/drawing/2014/main" id="{5767FE52-1FFB-0510-354F-7E094E157FC8}"/>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1" name="Line 7">
              <a:extLst>
                <a:ext uri="{FF2B5EF4-FFF2-40B4-BE49-F238E27FC236}">
                  <a16:creationId xmlns:a16="http://schemas.microsoft.com/office/drawing/2014/main" id="{547C6BAD-3029-789E-0D3C-8BE5111C9AB6}"/>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2" name="Line 8">
              <a:extLst>
                <a:ext uri="{FF2B5EF4-FFF2-40B4-BE49-F238E27FC236}">
                  <a16:creationId xmlns:a16="http://schemas.microsoft.com/office/drawing/2014/main" id="{CAEB33A5-EE67-925E-916D-AFD15C78551B}"/>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3" name="Line 9">
              <a:extLst>
                <a:ext uri="{FF2B5EF4-FFF2-40B4-BE49-F238E27FC236}">
                  <a16:creationId xmlns:a16="http://schemas.microsoft.com/office/drawing/2014/main" id="{0912F93F-8522-1D07-2834-2D1B5B597ABC}"/>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4" name="Line 10">
              <a:extLst>
                <a:ext uri="{FF2B5EF4-FFF2-40B4-BE49-F238E27FC236}">
                  <a16:creationId xmlns:a16="http://schemas.microsoft.com/office/drawing/2014/main" id="{5C459706-E3F7-B990-758F-78E695E67EB9}"/>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5" name="Line 11">
              <a:extLst>
                <a:ext uri="{FF2B5EF4-FFF2-40B4-BE49-F238E27FC236}">
                  <a16:creationId xmlns:a16="http://schemas.microsoft.com/office/drawing/2014/main" id="{157BF983-5A8E-A6D8-8D1C-41BB2D9F6CB6}"/>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6" name="Line 12">
              <a:extLst>
                <a:ext uri="{FF2B5EF4-FFF2-40B4-BE49-F238E27FC236}">
                  <a16:creationId xmlns:a16="http://schemas.microsoft.com/office/drawing/2014/main" id="{94498303-4635-7E44-083C-EF472C0F740A}"/>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7" name="Line 13">
              <a:extLst>
                <a:ext uri="{FF2B5EF4-FFF2-40B4-BE49-F238E27FC236}">
                  <a16:creationId xmlns:a16="http://schemas.microsoft.com/office/drawing/2014/main" id="{173EE94C-429F-A3F6-C278-8AC996DE3255}"/>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8" name="Line 14">
              <a:extLst>
                <a:ext uri="{FF2B5EF4-FFF2-40B4-BE49-F238E27FC236}">
                  <a16:creationId xmlns:a16="http://schemas.microsoft.com/office/drawing/2014/main" id="{57D48804-F820-9940-C803-F4C70DA1FF57}"/>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99" name="Line 15">
              <a:extLst>
                <a:ext uri="{FF2B5EF4-FFF2-40B4-BE49-F238E27FC236}">
                  <a16:creationId xmlns:a16="http://schemas.microsoft.com/office/drawing/2014/main" id="{B13C04F5-C144-5A12-FD62-BF871BD8F8DB}"/>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200" name="Line 16">
              <a:extLst>
                <a:ext uri="{FF2B5EF4-FFF2-40B4-BE49-F238E27FC236}">
                  <a16:creationId xmlns:a16="http://schemas.microsoft.com/office/drawing/2014/main" id="{F206F422-45CD-CB2F-C429-7DC675D1E6F2}"/>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201" name="Line 17">
              <a:extLst>
                <a:ext uri="{FF2B5EF4-FFF2-40B4-BE49-F238E27FC236}">
                  <a16:creationId xmlns:a16="http://schemas.microsoft.com/office/drawing/2014/main" id="{14151522-03C8-0777-F552-534ED2A9038A}"/>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77155" name="Text Box 18">
            <a:extLst>
              <a:ext uri="{FF2B5EF4-FFF2-40B4-BE49-F238E27FC236}">
                <a16:creationId xmlns:a16="http://schemas.microsoft.com/office/drawing/2014/main" id="{B19842CE-C8CF-7A7F-8EA2-661B9817257C}"/>
              </a:ext>
            </a:extLst>
          </p:cNvPr>
          <p:cNvSpPr txBox="1">
            <a:spLocks noChangeArrowheads="1"/>
          </p:cNvSpPr>
          <p:nvPr/>
        </p:nvSpPr>
        <p:spPr bwMode="auto">
          <a:xfrm>
            <a:off x="5292725" y="52847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电影院</a:t>
            </a:r>
          </a:p>
        </p:txBody>
      </p:sp>
      <p:grpSp>
        <p:nvGrpSpPr>
          <p:cNvPr id="177156" name="Group 19">
            <a:extLst>
              <a:ext uri="{FF2B5EF4-FFF2-40B4-BE49-F238E27FC236}">
                <a16:creationId xmlns:a16="http://schemas.microsoft.com/office/drawing/2014/main" id="{CAD90193-4106-76E3-AE6C-96BD33CD0870}"/>
              </a:ext>
            </a:extLst>
          </p:cNvPr>
          <p:cNvGrpSpPr>
            <a:grpSpLocks/>
          </p:cNvGrpSpPr>
          <p:nvPr/>
        </p:nvGrpSpPr>
        <p:grpSpPr bwMode="auto">
          <a:xfrm>
            <a:off x="1476375" y="4348163"/>
            <a:ext cx="863600" cy="1008062"/>
            <a:chOff x="930" y="1933"/>
            <a:chExt cx="499" cy="817"/>
          </a:xfrm>
        </p:grpSpPr>
        <p:sp>
          <p:nvSpPr>
            <p:cNvPr id="177183" name="Oval 20">
              <a:extLst>
                <a:ext uri="{FF2B5EF4-FFF2-40B4-BE49-F238E27FC236}">
                  <a16:creationId xmlns:a16="http://schemas.microsoft.com/office/drawing/2014/main" id="{2543C1D2-C166-B707-1BDA-171A9485557C}"/>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7184" name="Line 21">
              <a:extLst>
                <a:ext uri="{FF2B5EF4-FFF2-40B4-BE49-F238E27FC236}">
                  <a16:creationId xmlns:a16="http://schemas.microsoft.com/office/drawing/2014/main" id="{DA7EABF9-E861-E10F-C25A-33405288C54B}"/>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85" name="Line 22">
              <a:extLst>
                <a:ext uri="{FF2B5EF4-FFF2-40B4-BE49-F238E27FC236}">
                  <a16:creationId xmlns:a16="http://schemas.microsoft.com/office/drawing/2014/main" id="{749ECDEE-5B60-F62C-541F-0B668DCACDAC}"/>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86" name="Line 23">
              <a:extLst>
                <a:ext uri="{FF2B5EF4-FFF2-40B4-BE49-F238E27FC236}">
                  <a16:creationId xmlns:a16="http://schemas.microsoft.com/office/drawing/2014/main" id="{CEA84F9B-5FBF-8164-B4EE-01546140702F}"/>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87" name="Line 24">
              <a:extLst>
                <a:ext uri="{FF2B5EF4-FFF2-40B4-BE49-F238E27FC236}">
                  <a16:creationId xmlns:a16="http://schemas.microsoft.com/office/drawing/2014/main" id="{350F2743-C818-8326-5ADA-D4E13F01DAD5}"/>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61145" name="Group 25">
            <a:extLst>
              <a:ext uri="{FF2B5EF4-FFF2-40B4-BE49-F238E27FC236}">
                <a16:creationId xmlns:a16="http://schemas.microsoft.com/office/drawing/2014/main" id="{F2A52E42-BDAB-7BF4-4480-BC6413DF486C}"/>
              </a:ext>
            </a:extLst>
          </p:cNvPr>
          <p:cNvGrpSpPr>
            <a:grpSpLocks/>
          </p:cNvGrpSpPr>
          <p:nvPr/>
        </p:nvGrpSpPr>
        <p:grpSpPr bwMode="auto">
          <a:xfrm>
            <a:off x="971550" y="2619375"/>
            <a:ext cx="1152525" cy="1585913"/>
            <a:chOff x="612" y="1570"/>
            <a:chExt cx="726" cy="999"/>
          </a:xfrm>
        </p:grpSpPr>
        <p:sp>
          <p:nvSpPr>
            <p:cNvPr id="177181" name="Line 26">
              <a:extLst>
                <a:ext uri="{FF2B5EF4-FFF2-40B4-BE49-F238E27FC236}">
                  <a16:creationId xmlns:a16="http://schemas.microsoft.com/office/drawing/2014/main" id="{FF5EE07B-1E77-B9D4-A615-7A923FEADD06}"/>
                </a:ext>
              </a:extLst>
            </p:cNvPr>
            <p:cNvSpPr>
              <a:spLocks noChangeShapeType="1"/>
            </p:cNvSpPr>
            <p:nvPr/>
          </p:nvSpPr>
          <p:spPr bwMode="auto">
            <a:xfrm flipV="1">
              <a:off x="1247" y="1570"/>
              <a:ext cx="0" cy="99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7182" name="Text Box 27">
              <a:extLst>
                <a:ext uri="{FF2B5EF4-FFF2-40B4-BE49-F238E27FC236}">
                  <a16:creationId xmlns:a16="http://schemas.microsoft.com/office/drawing/2014/main" id="{148956C5-E72E-48C1-6D2A-A9538C3E731A}"/>
                </a:ext>
              </a:extLst>
            </p:cNvPr>
            <p:cNvSpPr txBox="1">
              <a:spLocks noChangeArrowheads="1"/>
            </p:cNvSpPr>
            <p:nvPr/>
          </p:nvSpPr>
          <p:spPr bwMode="auto">
            <a:xfrm>
              <a:off x="612" y="1842"/>
              <a:ext cx="7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我要买票</a:t>
              </a:r>
            </a:p>
          </p:txBody>
        </p:sp>
      </p:grpSp>
      <p:grpSp>
        <p:nvGrpSpPr>
          <p:cNvPr id="177158" name="Group 28">
            <a:extLst>
              <a:ext uri="{FF2B5EF4-FFF2-40B4-BE49-F238E27FC236}">
                <a16:creationId xmlns:a16="http://schemas.microsoft.com/office/drawing/2014/main" id="{C3C7C7DF-CE39-0BFB-8825-9D3F7A501588}"/>
              </a:ext>
            </a:extLst>
          </p:cNvPr>
          <p:cNvGrpSpPr>
            <a:grpSpLocks/>
          </p:cNvGrpSpPr>
          <p:nvPr/>
        </p:nvGrpSpPr>
        <p:grpSpPr bwMode="auto">
          <a:xfrm>
            <a:off x="1476375" y="1252538"/>
            <a:ext cx="1512888" cy="1081087"/>
            <a:chOff x="2064" y="618"/>
            <a:chExt cx="953" cy="681"/>
          </a:xfrm>
        </p:grpSpPr>
        <p:sp>
          <p:nvSpPr>
            <p:cNvPr id="177167" name="Line 29">
              <a:extLst>
                <a:ext uri="{FF2B5EF4-FFF2-40B4-BE49-F238E27FC236}">
                  <a16:creationId xmlns:a16="http://schemas.microsoft.com/office/drawing/2014/main" id="{CB41EAEE-E42B-A64E-D4C6-D59120C5A568}"/>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68" name="Line 30">
              <a:extLst>
                <a:ext uri="{FF2B5EF4-FFF2-40B4-BE49-F238E27FC236}">
                  <a16:creationId xmlns:a16="http://schemas.microsoft.com/office/drawing/2014/main" id="{05139600-B92B-285C-B45F-9B2161367CFD}"/>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69" name="Line 31">
              <a:extLst>
                <a:ext uri="{FF2B5EF4-FFF2-40B4-BE49-F238E27FC236}">
                  <a16:creationId xmlns:a16="http://schemas.microsoft.com/office/drawing/2014/main" id="{9D010565-CB4E-EF33-4B32-DEFCB4EB090D}"/>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0" name="Line 32">
              <a:extLst>
                <a:ext uri="{FF2B5EF4-FFF2-40B4-BE49-F238E27FC236}">
                  <a16:creationId xmlns:a16="http://schemas.microsoft.com/office/drawing/2014/main" id="{DA9BA11A-F7E0-1588-B93E-6638BA43AF18}"/>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1" name="Line 33">
              <a:extLst>
                <a:ext uri="{FF2B5EF4-FFF2-40B4-BE49-F238E27FC236}">
                  <a16:creationId xmlns:a16="http://schemas.microsoft.com/office/drawing/2014/main" id="{3E7B378D-1886-FAEC-CA6C-64C9B2FCCB3A}"/>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2" name="Line 34">
              <a:extLst>
                <a:ext uri="{FF2B5EF4-FFF2-40B4-BE49-F238E27FC236}">
                  <a16:creationId xmlns:a16="http://schemas.microsoft.com/office/drawing/2014/main" id="{D12FD05B-E833-C5A2-E992-A2939BFEA654}"/>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3" name="Line 35">
              <a:extLst>
                <a:ext uri="{FF2B5EF4-FFF2-40B4-BE49-F238E27FC236}">
                  <a16:creationId xmlns:a16="http://schemas.microsoft.com/office/drawing/2014/main" id="{1AD38286-BC93-48AE-8947-5AA02ACE7168}"/>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4" name="Line 36">
              <a:extLst>
                <a:ext uri="{FF2B5EF4-FFF2-40B4-BE49-F238E27FC236}">
                  <a16:creationId xmlns:a16="http://schemas.microsoft.com/office/drawing/2014/main" id="{674CBBF6-0802-C795-CBEA-A43EDDEE521D}"/>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5" name="Line 37">
              <a:extLst>
                <a:ext uri="{FF2B5EF4-FFF2-40B4-BE49-F238E27FC236}">
                  <a16:creationId xmlns:a16="http://schemas.microsoft.com/office/drawing/2014/main" id="{5F6AF569-C1B4-A7FE-A5B5-356D7B6E9245}"/>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6" name="Line 38">
              <a:extLst>
                <a:ext uri="{FF2B5EF4-FFF2-40B4-BE49-F238E27FC236}">
                  <a16:creationId xmlns:a16="http://schemas.microsoft.com/office/drawing/2014/main" id="{C97DC432-6687-5ADC-2199-21AFAFF655AD}"/>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7" name="Line 39">
              <a:extLst>
                <a:ext uri="{FF2B5EF4-FFF2-40B4-BE49-F238E27FC236}">
                  <a16:creationId xmlns:a16="http://schemas.microsoft.com/office/drawing/2014/main" id="{4BC4ED4C-4313-1E48-DCF8-8BFE35350405}"/>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8" name="Line 40">
              <a:extLst>
                <a:ext uri="{FF2B5EF4-FFF2-40B4-BE49-F238E27FC236}">
                  <a16:creationId xmlns:a16="http://schemas.microsoft.com/office/drawing/2014/main" id="{6EA32619-5E94-DA1B-2A58-2D0261D0A9A6}"/>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79" name="Line 41">
              <a:extLst>
                <a:ext uri="{FF2B5EF4-FFF2-40B4-BE49-F238E27FC236}">
                  <a16:creationId xmlns:a16="http://schemas.microsoft.com/office/drawing/2014/main" id="{62C2ADA4-D594-E859-788D-83F7E947E1E7}"/>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180" name="Line 42">
              <a:extLst>
                <a:ext uri="{FF2B5EF4-FFF2-40B4-BE49-F238E27FC236}">
                  <a16:creationId xmlns:a16="http://schemas.microsoft.com/office/drawing/2014/main" id="{220CBBC9-EF3A-3C19-5FC6-2F9AE7F07BEB}"/>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61163" name="Group 43">
            <a:extLst>
              <a:ext uri="{FF2B5EF4-FFF2-40B4-BE49-F238E27FC236}">
                <a16:creationId xmlns:a16="http://schemas.microsoft.com/office/drawing/2014/main" id="{EC38BF1C-C993-907C-3298-A8FE87C6F92E}"/>
              </a:ext>
            </a:extLst>
          </p:cNvPr>
          <p:cNvGrpSpPr>
            <a:grpSpLocks/>
          </p:cNvGrpSpPr>
          <p:nvPr/>
        </p:nvGrpSpPr>
        <p:grpSpPr bwMode="auto">
          <a:xfrm>
            <a:off x="2411413" y="2692400"/>
            <a:ext cx="1368425" cy="1511300"/>
            <a:chOff x="1519" y="1616"/>
            <a:chExt cx="862" cy="952"/>
          </a:xfrm>
        </p:grpSpPr>
        <p:sp>
          <p:nvSpPr>
            <p:cNvPr id="177165" name="Line 44">
              <a:extLst>
                <a:ext uri="{FF2B5EF4-FFF2-40B4-BE49-F238E27FC236}">
                  <a16:creationId xmlns:a16="http://schemas.microsoft.com/office/drawing/2014/main" id="{E66582A4-9332-2DD8-F835-2CB884A3FC1C}"/>
                </a:ext>
              </a:extLst>
            </p:cNvPr>
            <p:cNvSpPr>
              <a:spLocks noChangeShapeType="1"/>
            </p:cNvSpPr>
            <p:nvPr/>
          </p:nvSpPr>
          <p:spPr bwMode="auto">
            <a:xfrm>
              <a:off x="151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7166" name="Text Box 45">
              <a:extLst>
                <a:ext uri="{FF2B5EF4-FFF2-40B4-BE49-F238E27FC236}">
                  <a16:creationId xmlns:a16="http://schemas.microsoft.com/office/drawing/2014/main" id="{EB146271-621D-DDB4-D177-FDC844F2010F}"/>
                </a:ext>
              </a:extLst>
            </p:cNvPr>
            <p:cNvSpPr txBox="1">
              <a:spLocks noChangeArrowheads="1"/>
            </p:cNvSpPr>
            <p:nvPr/>
          </p:nvSpPr>
          <p:spPr bwMode="auto">
            <a:xfrm>
              <a:off x="1519" y="1616"/>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你的电影票</a:t>
              </a:r>
            </a:p>
          </p:txBody>
        </p:sp>
      </p:grpSp>
      <p:grpSp>
        <p:nvGrpSpPr>
          <p:cNvPr id="261166" name="Group 46">
            <a:extLst>
              <a:ext uri="{FF2B5EF4-FFF2-40B4-BE49-F238E27FC236}">
                <a16:creationId xmlns:a16="http://schemas.microsoft.com/office/drawing/2014/main" id="{54B8ADE5-6808-5ED6-D503-3CD14B1D6272}"/>
              </a:ext>
            </a:extLst>
          </p:cNvPr>
          <p:cNvGrpSpPr>
            <a:grpSpLocks/>
          </p:cNvGrpSpPr>
          <p:nvPr/>
        </p:nvGrpSpPr>
        <p:grpSpPr bwMode="auto">
          <a:xfrm>
            <a:off x="2557463" y="4348163"/>
            <a:ext cx="2879725" cy="431800"/>
            <a:chOff x="1611" y="2659"/>
            <a:chExt cx="1814" cy="272"/>
          </a:xfrm>
        </p:grpSpPr>
        <p:sp>
          <p:nvSpPr>
            <p:cNvPr id="177163" name="Line 47">
              <a:extLst>
                <a:ext uri="{FF2B5EF4-FFF2-40B4-BE49-F238E27FC236}">
                  <a16:creationId xmlns:a16="http://schemas.microsoft.com/office/drawing/2014/main" id="{BA8575A0-3579-2961-6355-AF138C655DD7}"/>
                </a:ext>
              </a:extLst>
            </p:cNvPr>
            <p:cNvSpPr>
              <a:spLocks noChangeShapeType="1"/>
            </p:cNvSpPr>
            <p:nvPr/>
          </p:nvSpPr>
          <p:spPr bwMode="auto">
            <a:xfrm>
              <a:off x="1611" y="2931"/>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7164" name="Text Box 48">
              <a:extLst>
                <a:ext uri="{FF2B5EF4-FFF2-40B4-BE49-F238E27FC236}">
                  <a16:creationId xmlns:a16="http://schemas.microsoft.com/office/drawing/2014/main" id="{A7A21B32-8C76-B373-BAC7-3397345BC494}"/>
                </a:ext>
              </a:extLst>
            </p:cNvPr>
            <p:cNvSpPr txBox="1">
              <a:spLocks noChangeArrowheads="1"/>
            </p:cNvSpPr>
            <p:nvPr/>
          </p:nvSpPr>
          <p:spPr bwMode="auto">
            <a:xfrm>
              <a:off x="2200" y="2659"/>
              <a:ext cx="10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这是我的电影票</a:t>
              </a:r>
            </a:p>
          </p:txBody>
        </p:sp>
      </p:grpSp>
      <p:sp>
        <p:nvSpPr>
          <p:cNvPr id="177161" name="Text Box 49">
            <a:extLst>
              <a:ext uri="{FF2B5EF4-FFF2-40B4-BE49-F238E27FC236}">
                <a16:creationId xmlns:a16="http://schemas.microsoft.com/office/drawing/2014/main" id="{626A742C-CCBC-83E8-159C-B01926550AE4}"/>
              </a:ext>
            </a:extLst>
          </p:cNvPr>
          <p:cNvSpPr txBox="1">
            <a:spLocks noChangeArrowheads="1"/>
          </p:cNvSpPr>
          <p:nvPr/>
        </p:nvSpPr>
        <p:spPr bwMode="auto">
          <a:xfrm>
            <a:off x="1258888" y="23320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电影院售票处</a:t>
            </a:r>
          </a:p>
        </p:txBody>
      </p:sp>
      <p:sp>
        <p:nvSpPr>
          <p:cNvPr id="177162" name="Text Box 50">
            <a:extLst>
              <a:ext uri="{FF2B5EF4-FFF2-40B4-BE49-F238E27FC236}">
                <a16:creationId xmlns:a16="http://schemas.microsoft.com/office/drawing/2014/main" id="{2D00E356-D1B0-E9CD-FF0C-E1BE94AB1B57}"/>
              </a:ext>
            </a:extLst>
          </p:cNvPr>
          <p:cNvSpPr txBox="1">
            <a:spLocks noChangeArrowheads="1"/>
          </p:cNvSpPr>
          <p:nvPr/>
        </p:nvSpPr>
        <p:spPr bwMode="auto">
          <a:xfrm>
            <a:off x="1116013" y="53562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latin typeface="Times New Roman" panose="02020603050405020304" pitchFamily="18" charset="0"/>
              </a:rPr>
              <a:t>观众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1145"/>
                                        </p:tgtEl>
                                        <p:attrNameLst>
                                          <p:attrName>style.visibility</p:attrName>
                                        </p:attrNameLst>
                                      </p:cBhvr>
                                      <p:to>
                                        <p:strVal val="visible"/>
                                      </p:to>
                                    </p:set>
                                    <p:anim calcmode="lin" valueType="num">
                                      <p:cBhvr additive="base">
                                        <p:cTn id="7" dur="500" fill="hold"/>
                                        <p:tgtEl>
                                          <p:spTgt spid="261145"/>
                                        </p:tgtEl>
                                        <p:attrNameLst>
                                          <p:attrName>ppt_x</p:attrName>
                                        </p:attrNameLst>
                                      </p:cBhvr>
                                      <p:tavLst>
                                        <p:tav tm="0">
                                          <p:val>
                                            <p:strVal val="#ppt_x"/>
                                          </p:val>
                                        </p:tav>
                                        <p:tav tm="100000">
                                          <p:val>
                                            <p:strVal val="#ppt_x"/>
                                          </p:val>
                                        </p:tav>
                                      </p:tavLst>
                                    </p:anim>
                                    <p:anim calcmode="lin" valueType="num">
                                      <p:cBhvr additive="base">
                                        <p:cTn id="8" dur="500" fill="hold"/>
                                        <p:tgtEl>
                                          <p:spTgt spid="2611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61163"/>
                                        </p:tgtEl>
                                        <p:attrNameLst>
                                          <p:attrName>style.visibility</p:attrName>
                                        </p:attrNameLst>
                                      </p:cBhvr>
                                      <p:to>
                                        <p:strVal val="visible"/>
                                      </p:to>
                                    </p:set>
                                    <p:anim calcmode="lin" valueType="num">
                                      <p:cBhvr additive="base">
                                        <p:cTn id="13" dur="500" fill="hold"/>
                                        <p:tgtEl>
                                          <p:spTgt spid="261163"/>
                                        </p:tgtEl>
                                        <p:attrNameLst>
                                          <p:attrName>ppt_x</p:attrName>
                                        </p:attrNameLst>
                                      </p:cBhvr>
                                      <p:tavLst>
                                        <p:tav tm="0">
                                          <p:val>
                                            <p:strVal val="#ppt_x"/>
                                          </p:val>
                                        </p:tav>
                                        <p:tav tm="100000">
                                          <p:val>
                                            <p:strVal val="#ppt_x"/>
                                          </p:val>
                                        </p:tav>
                                      </p:tavLst>
                                    </p:anim>
                                    <p:anim calcmode="lin" valueType="num">
                                      <p:cBhvr additive="base">
                                        <p:cTn id="14" dur="500" fill="hold"/>
                                        <p:tgtEl>
                                          <p:spTgt spid="26116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1166"/>
                                        </p:tgtEl>
                                        <p:attrNameLst>
                                          <p:attrName>style.visibility</p:attrName>
                                        </p:attrNameLst>
                                      </p:cBhvr>
                                      <p:to>
                                        <p:strVal val="visible"/>
                                      </p:to>
                                    </p:set>
                                    <p:anim calcmode="lin" valueType="num">
                                      <p:cBhvr additive="base">
                                        <p:cTn id="19" dur="500" fill="hold"/>
                                        <p:tgtEl>
                                          <p:spTgt spid="261166"/>
                                        </p:tgtEl>
                                        <p:attrNameLst>
                                          <p:attrName>ppt_x</p:attrName>
                                        </p:attrNameLst>
                                      </p:cBhvr>
                                      <p:tavLst>
                                        <p:tav tm="0">
                                          <p:val>
                                            <p:strVal val="0-#ppt_w/2"/>
                                          </p:val>
                                        </p:tav>
                                        <p:tav tm="100000">
                                          <p:val>
                                            <p:strVal val="#ppt_x"/>
                                          </p:val>
                                        </p:tav>
                                      </p:tavLst>
                                    </p:anim>
                                    <p:anim calcmode="lin" valueType="num">
                                      <p:cBhvr additive="base">
                                        <p:cTn id="20" dur="500" fill="hold"/>
                                        <p:tgtEl>
                                          <p:spTgt spid="261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a:extLst>
              <a:ext uri="{FF2B5EF4-FFF2-40B4-BE49-F238E27FC236}">
                <a16:creationId xmlns:a16="http://schemas.microsoft.com/office/drawing/2014/main" id="{CB3ABA9F-6D9C-D26A-CF78-0EF8DB002CE4}"/>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79202" name="Group 3">
            <a:extLst>
              <a:ext uri="{FF2B5EF4-FFF2-40B4-BE49-F238E27FC236}">
                <a16:creationId xmlns:a16="http://schemas.microsoft.com/office/drawing/2014/main" id="{71780833-CE57-281C-604C-5390109CA058}"/>
              </a:ext>
            </a:extLst>
          </p:cNvPr>
          <p:cNvGrpSpPr>
            <a:grpSpLocks/>
          </p:cNvGrpSpPr>
          <p:nvPr/>
        </p:nvGrpSpPr>
        <p:grpSpPr bwMode="auto">
          <a:xfrm>
            <a:off x="5508625" y="4779963"/>
            <a:ext cx="1512888" cy="1081087"/>
            <a:chOff x="3515" y="2931"/>
            <a:chExt cx="953" cy="681"/>
          </a:xfrm>
        </p:grpSpPr>
        <p:sp>
          <p:nvSpPr>
            <p:cNvPr id="179238" name="Line 4">
              <a:extLst>
                <a:ext uri="{FF2B5EF4-FFF2-40B4-BE49-F238E27FC236}">
                  <a16:creationId xmlns:a16="http://schemas.microsoft.com/office/drawing/2014/main" id="{BD2E5D63-1BF9-59AC-F003-5008650DB267}"/>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39" name="Line 5">
              <a:extLst>
                <a:ext uri="{FF2B5EF4-FFF2-40B4-BE49-F238E27FC236}">
                  <a16:creationId xmlns:a16="http://schemas.microsoft.com/office/drawing/2014/main" id="{05C7FC89-2CA1-48FC-C954-B4EBB7F485D5}"/>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0" name="Line 6">
              <a:extLst>
                <a:ext uri="{FF2B5EF4-FFF2-40B4-BE49-F238E27FC236}">
                  <a16:creationId xmlns:a16="http://schemas.microsoft.com/office/drawing/2014/main" id="{AB4EA447-E177-9348-C550-65628A088FCD}"/>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1" name="Line 7">
              <a:extLst>
                <a:ext uri="{FF2B5EF4-FFF2-40B4-BE49-F238E27FC236}">
                  <a16:creationId xmlns:a16="http://schemas.microsoft.com/office/drawing/2014/main" id="{B2DA5234-E97A-5660-5197-2FF45AAC1DF7}"/>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2" name="Line 8">
              <a:extLst>
                <a:ext uri="{FF2B5EF4-FFF2-40B4-BE49-F238E27FC236}">
                  <a16:creationId xmlns:a16="http://schemas.microsoft.com/office/drawing/2014/main" id="{879A81D1-98A8-A50D-0116-4C27A7D1A5A8}"/>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3" name="Line 9">
              <a:extLst>
                <a:ext uri="{FF2B5EF4-FFF2-40B4-BE49-F238E27FC236}">
                  <a16:creationId xmlns:a16="http://schemas.microsoft.com/office/drawing/2014/main" id="{8FDE0977-FF21-8FB9-03B3-7A933F956F4D}"/>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4" name="Line 10">
              <a:extLst>
                <a:ext uri="{FF2B5EF4-FFF2-40B4-BE49-F238E27FC236}">
                  <a16:creationId xmlns:a16="http://schemas.microsoft.com/office/drawing/2014/main" id="{62E55323-AE00-9039-5BC2-CEF2878D396A}"/>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5" name="Line 11">
              <a:extLst>
                <a:ext uri="{FF2B5EF4-FFF2-40B4-BE49-F238E27FC236}">
                  <a16:creationId xmlns:a16="http://schemas.microsoft.com/office/drawing/2014/main" id="{21F87D03-632B-2FC8-DD53-8A9E1FEBB476}"/>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6" name="Line 12">
              <a:extLst>
                <a:ext uri="{FF2B5EF4-FFF2-40B4-BE49-F238E27FC236}">
                  <a16:creationId xmlns:a16="http://schemas.microsoft.com/office/drawing/2014/main" id="{4D9F0D08-86C2-5C00-5D5E-0AE9B45E6A02}"/>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7" name="Line 13">
              <a:extLst>
                <a:ext uri="{FF2B5EF4-FFF2-40B4-BE49-F238E27FC236}">
                  <a16:creationId xmlns:a16="http://schemas.microsoft.com/office/drawing/2014/main" id="{12255E63-B1F6-F0BE-7397-B380AC8C270D}"/>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8" name="Line 14">
              <a:extLst>
                <a:ext uri="{FF2B5EF4-FFF2-40B4-BE49-F238E27FC236}">
                  <a16:creationId xmlns:a16="http://schemas.microsoft.com/office/drawing/2014/main" id="{30D70B25-1F18-C77F-2FA6-AA8E591DB27C}"/>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49" name="Line 15">
              <a:extLst>
                <a:ext uri="{FF2B5EF4-FFF2-40B4-BE49-F238E27FC236}">
                  <a16:creationId xmlns:a16="http://schemas.microsoft.com/office/drawing/2014/main" id="{8DA26AB6-EEFB-176A-9E13-5F3458EE29D7}"/>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50" name="Line 16">
              <a:extLst>
                <a:ext uri="{FF2B5EF4-FFF2-40B4-BE49-F238E27FC236}">
                  <a16:creationId xmlns:a16="http://schemas.microsoft.com/office/drawing/2014/main" id="{F05B6059-AC25-D25E-0904-10607F6F5917}"/>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51" name="Line 17">
              <a:extLst>
                <a:ext uri="{FF2B5EF4-FFF2-40B4-BE49-F238E27FC236}">
                  <a16:creationId xmlns:a16="http://schemas.microsoft.com/office/drawing/2014/main" id="{651F5E79-454F-2C7B-E920-9AD572D3C28B}"/>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79203" name="Text Box 18">
            <a:extLst>
              <a:ext uri="{FF2B5EF4-FFF2-40B4-BE49-F238E27FC236}">
                <a16:creationId xmlns:a16="http://schemas.microsoft.com/office/drawing/2014/main" id="{C85DB16E-04C9-D485-F866-DFAAA0D774FB}"/>
              </a:ext>
            </a:extLst>
          </p:cNvPr>
          <p:cNvSpPr txBox="1">
            <a:spLocks noChangeArrowheads="1"/>
          </p:cNvSpPr>
          <p:nvPr/>
        </p:nvSpPr>
        <p:spPr bwMode="auto">
          <a:xfrm>
            <a:off x="5292725" y="59324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a:t>
            </a:r>
          </a:p>
        </p:txBody>
      </p:sp>
      <p:grpSp>
        <p:nvGrpSpPr>
          <p:cNvPr id="179204" name="Group 19">
            <a:extLst>
              <a:ext uri="{FF2B5EF4-FFF2-40B4-BE49-F238E27FC236}">
                <a16:creationId xmlns:a16="http://schemas.microsoft.com/office/drawing/2014/main" id="{2D5CE2CF-59B3-1A66-66FC-350EF4A36DEA}"/>
              </a:ext>
            </a:extLst>
          </p:cNvPr>
          <p:cNvGrpSpPr>
            <a:grpSpLocks/>
          </p:cNvGrpSpPr>
          <p:nvPr/>
        </p:nvGrpSpPr>
        <p:grpSpPr bwMode="auto">
          <a:xfrm>
            <a:off x="1476375" y="4492625"/>
            <a:ext cx="863600" cy="1008063"/>
            <a:chOff x="930" y="1933"/>
            <a:chExt cx="499" cy="817"/>
          </a:xfrm>
        </p:grpSpPr>
        <p:sp>
          <p:nvSpPr>
            <p:cNvPr id="179233" name="Oval 20">
              <a:extLst>
                <a:ext uri="{FF2B5EF4-FFF2-40B4-BE49-F238E27FC236}">
                  <a16:creationId xmlns:a16="http://schemas.microsoft.com/office/drawing/2014/main" id="{BD8BC6F1-818E-F5D5-C1EB-A4C4DCCD6247}"/>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234" name="Line 21">
              <a:extLst>
                <a:ext uri="{FF2B5EF4-FFF2-40B4-BE49-F238E27FC236}">
                  <a16:creationId xmlns:a16="http://schemas.microsoft.com/office/drawing/2014/main" id="{AE008754-E666-C9ED-394E-94D3A7A73AF2}"/>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35" name="Line 22">
              <a:extLst>
                <a:ext uri="{FF2B5EF4-FFF2-40B4-BE49-F238E27FC236}">
                  <a16:creationId xmlns:a16="http://schemas.microsoft.com/office/drawing/2014/main" id="{0F1A7427-7F1A-33B1-D1AF-992FAF800906}"/>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36" name="Line 23">
              <a:extLst>
                <a:ext uri="{FF2B5EF4-FFF2-40B4-BE49-F238E27FC236}">
                  <a16:creationId xmlns:a16="http://schemas.microsoft.com/office/drawing/2014/main" id="{82E8F5CA-25BB-A81E-52EA-F3E92D1B1747}"/>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37" name="Line 24">
              <a:extLst>
                <a:ext uri="{FF2B5EF4-FFF2-40B4-BE49-F238E27FC236}">
                  <a16:creationId xmlns:a16="http://schemas.microsoft.com/office/drawing/2014/main" id="{DE652EA6-CD96-47F6-DF6D-AFBFAD040F15}"/>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63193" name="Group 25">
            <a:extLst>
              <a:ext uri="{FF2B5EF4-FFF2-40B4-BE49-F238E27FC236}">
                <a16:creationId xmlns:a16="http://schemas.microsoft.com/office/drawing/2014/main" id="{61DDC803-C312-1AD5-8F1B-9C3BFC2FB4F1}"/>
              </a:ext>
            </a:extLst>
          </p:cNvPr>
          <p:cNvGrpSpPr>
            <a:grpSpLocks/>
          </p:cNvGrpSpPr>
          <p:nvPr/>
        </p:nvGrpSpPr>
        <p:grpSpPr bwMode="auto">
          <a:xfrm>
            <a:off x="971550" y="2763838"/>
            <a:ext cx="1152525" cy="1585912"/>
            <a:chOff x="612" y="1570"/>
            <a:chExt cx="726" cy="999"/>
          </a:xfrm>
        </p:grpSpPr>
        <p:sp>
          <p:nvSpPr>
            <p:cNvPr id="179231" name="Line 26">
              <a:extLst>
                <a:ext uri="{FF2B5EF4-FFF2-40B4-BE49-F238E27FC236}">
                  <a16:creationId xmlns:a16="http://schemas.microsoft.com/office/drawing/2014/main" id="{452B768F-8FD6-A421-BB7F-7FF2B60FD460}"/>
                </a:ext>
              </a:extLst>
            </p:cNvPr>
            <p:cNvSpPr>
              <a:spLocks noChangeShapeType="1"/>
            </p:cNvSpPr>
            <p:nvPr/>
          </p:nvSpPr>
          <p:spPr bwMode="auto">
            <a:xfrm flipV="1">
              <a:off x="1247" y="1570"/>
              <a:ext cx="0" cy="99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9232" name="Text Box 27">
              <a:extLst>
                <a:ext uri="{FF2B5EF4-FFF2-40B4-BE49-F238E27FC236}">
                  <a16:creationId xmlns:a16="http://schemas.microsoft.com/office/drawing/2014/main" id="{5CED9C2E-7793-B71B-81A3-8E2BFEF20130}"/>
                </a:ext>
              </a:extLst>
            </p:cNvPr>
            <p:cNvSpPr txBox="1">
              <a:spLocks noChangeArrowheads="1"/>
            </p:cNvSpPr>
            <p:nvPr/>
          </p:nvSpPr>
          <p:spPr bwMode="auto">
            <a:xfrm>
              <a:off x="612" y="1842"/>
              <a:ext cx="72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rPr>
                <a:t>我要买票，这是我的信用卡密码</a:t>
              </a:r>
            </a:p>
          </p:txBody>
        </p:sp>
      </p:grpSp>
      <p:grpSp>
        <p:nvGrpSpPr>
          <p:cNvPr id="179206" name="Group 28">
            <a:extLst>
              <a:ext uri="{FF2B5EF4-FFF2-40B4-BE49-F238E27FC236}">
                <a16:creationId xmlns:a16="http://schemas.microsoft.com/office/drawing/2014/main" id="{C824EB0E-72B1-4338-AC4A-C753DD2EBD28}"/>
              </a:ext>
            </a:extLst>
          </p:cNvPr>
          <p:cNvGrpSpPr>
            <a:grpSpLocks/>
          </p:cNvGrpSpPr>
          <p:nvPr/>
        </p:nvGrpSpPr>
        <p:grpSpPr bwMode="auto">
          <a:xfrm>
            <a:off x="1476375" y="1339850"/>
            <a:ext cx="1512888" cy="1081088"/>
            <a:chOff x="2064" y="618"/>
            <a:chExt cx="953" cy="681"/>
          </a:xfrm>
        </p:grpSpPr>
        <p:sp>
          <p:nvSpPr>
            <p:cNvPr id="179217" name="Line 29">
              <a:extLst>
                <a:ext uri="{FF2B5EF4-FFF2-40B4-BE49-F238E27FC236}">
                  <a16:creationId xmlns:a16="http://schemas.microsoft.com/office/drawing/2014/main" id="{1C5691DC-FA25-8AFD-7220-5D00DE6B2559}"/>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18" name="Line 30">
              <a:extLst>
                <a:ext uri="{FF2B5EF4-FFF2-40B4-BE49-F238E27FC236}">
                  <a16:creationId xmlns:a16="http://schemas.microsoft.com/office/drawing/2014/main" id="{AA00119F-F9C0-ECCF-C78C-FBC6C04965B7}"/>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19" name="Line 31">
              <a:extLst>
                <a:ext uri="{FF2B5EF4-FFF2-40B4-BE49-F238E27FC236}">
                  <a16:creationId xmlns:a16="http://schemas.microsoft.com/office/drawing/2014/main" id="{49394887-CB26-2947-7663-B0D9A41DE6D8}"/>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0" name="Line 32">
              <a:extLst>
                <a:ext uri="{FF2B5EF4-FFF2-40B4-BE49-F238E27FC236}">
                  <a16:creationId xmlns:a16="http://schemas.microsoft.com/office/drawing/2014/main" id="{A767B725-877E-E736-920D-1B8D7BF3F7C4}"/>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1" name="Line 33">
              <a:extLst>
                <a:ext uri="{FF2B5EF4-FFF2-40B4-BE49-F238E27FC236}">
                  <a16:creationId xmlns:a16="http://schemas.microsoft.com/office/drawing/2014/main" id="{27462D59-B51E-B2D5-5F0A-B5B76E2AE80B}"/>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2" name="Line 34">
              <a:extLst>
                <a:ext uri="{FF2B5EF4-FFF2-40B4-BE49-F238E27FC236}">
                  <a16:creationId xmlns:a16="http://schemas.microsoft.com/office/drawing/2014/main" id="{9360F188-ED32-4799-6763-F815C4E05012}"/>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3" name="Line 35">
              <a:extLst>
                <a:ext uri="{FF2B5EF4-FFF2-40B4-BE49-F238E27FC236}">
                  <a16:creationId xmlns:a16="http://schemas.microsoft.com/office/drawing/2014/main" id="{88284E78-9E54-143C-4DDA-81BCC47104D2}"/>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4" name="Line 36">
              <a:extLst>
                <a:ext uri="{FF2B5EF4-FFF2-40B4-BE49-F238E27FC236}">
                  <a16:creationId xmlns:a16="http://schemas.microsoft.com/office/drawing/2014/main" id="{F17B1DC8-5FE0-46CD-199B-CC0DBF7E507B}"/>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5" name="Line 37">
              <a:extLst>
                <a:ext uri="{FF2B5EF4-FFF2-40B4-BE49-F238E27FC236}">
                  <a16:creationId xmlns:a16="http://schemas.microsoft.com/office/drawing/2014/main" id="{42A8148A-6B80-CC0B-1D25-BE4CE11FE569}"/>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6" name="Line 38">
              <a:extLst>
                <a:ext uri="{FF2B5EF4-FFF2-40B4-BE49-F238E27FC236}">
                  <a16:creationId xmlns:a16="http://schemas.microsoft.com/office/drawing/2014/main" id="{21C43BEA-A0D6-B25C-0F33-D12314E0A366}"/>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7" name="Line 39">
              <a:extLst>
                <a:ext uri="{FF2B5EF4-FFF2-40B4-BE49-F238E27FC236}">
                  <a16:creationId xmlns:a16="http://schemas.microsoft.com/office/drawing/2014/main" id="{3127787F-9070-40EA-795D-212F12A80EFF}"/>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8" name="Line 40">
              <a:extLst>
                <a:ext uri="{FF2B5EF4-FFF2-40B4-BE49-F238E27FC236}">
                  <a16:creationId xmlns:a16="http://schemas.microsoft.com/office/drawing/2014/main" id="{FECE2BB9-53E2-945B-C8A9-4FE0BA98F26A}"/>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29" name="Line 41">
              <a:extLst>
                <a:ext uri="{FF2B5EF4-FFF2-40B4-BE49-F238E27FC236}">
                  <a16:creationId xmlns:a16="http://schemas.microsoft.com/office/drawing/2014/main" id="{4CC187CF-5EFC-E22E-25EB-FA48BF731D39}"/>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9230" name="Line 42">
              <a:extLst>
                <a:ext uri="{FF2B5EF4-FFF2-40B4-BE49-F238E27FC236}">
                  <a16:creationId xmlns:a16="http://schemas.microsoft.com/office/drawing/2014/main" id="{277B9C36-D18B-4C98-5363-B7A3613542A7}"/>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63211" name="Group 43">
            <a:extLst>
              <a:ext uri="{FF2B5EF4-FFF2-40B4-BE49-F238E27FC236}">
                <a16:creationId xmlns:a16="http://schemas.microsoft.com/office/drawing/2014/main" id="{1F62185E-ACB3-A59D-CC7A-3E7CF8C7A28E}"/>
              </a:ext>
            </a:extLst>
          </p:cNvPr>
          <p:cNvGrpSpPr>
            <a:grpSpLocks/>
          </p:cNvGrpSpPr>
          <p:nvPr/>
        </p:nvGrpSpPr>
        <p:grpSpPr bwMode="auto">
          <a:xfrm>
            <a:off x="2411413" y="2836863"/>
            <a:ext cx="1368425" cy="1511300"/>
            <a:chOff x="1519" y="1616"/>
            <a:chExt cx="862" cy="952"/>
          </a:xfrm>
        </p:grpSpPr>
        <p:sp>
          <p:nvSpPr>
            <p:cNvPr id="179215" name="Line 44">
              <a:extLst>
                <a:ext uri="{FF2B5EF4-FFF2-40B4-BE49-F238E27FC236}">
                  <a16:creationId xmlns:a16="http://schemas.microsoft.com/office/drawing/2014/main" id="{10723157-A65C-66F2-A298-BAD6764150B9}"/>
                </a:ext>
              </a:extLst>
            </p:cNvPr>
            <p:cNvSpPr>
              <a:spLocks noChangeShapeType="1"/>
            </p:cNvSpPr>
            <p:nvPr/>
          </p:nvSpPr>
          <p:spPr bwMode="auto">
            <a:xfrm>
              <a:off x="151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9216" name="Text Box 45">
              <a:extLst>
                <a:ext uri="{FF2B5EF4-FFF2-40B4-BE49-F238E27FC236}">
                  <a16:creationId xmlns:a16="http://schemas.microsoft.com/office/drawing/2014/main" id="{22CEC134-956F-62DE-07F4-E3AAF9852158}"/>
                </a:ext>
              </a:extLst>
            </p:cNvPr>
            <p:cNvSpPr txBox="1">
              <a:spLocks noChangeArrowheads="1"/>
            </p:cNvSpPr>
            <p:nvPr/>
          </p:nvSpPr>
          <p:spPr bwMode="auto">
            <a:xfrm>
              <a:off x="1519" y="1616"/>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你的电影票</a:t>
              </a:r>
            </a:p>
          </p:txBody>
        </p:sp>
      </p:grpSp>
      <p:grpSp>
        <p:nvGrpSpPr>
          <p:cNvPr id="263214" name="Group 46">
            <a:extLst>
              <a:ext uri="{FF2B5EF4-FFF2-40B4-BE49-F238E27FC236}">
                <a16:creationId xmlns:a16="http://schemas.microsoft.com/office/drawing/2014/main" id="{3634DF74-0DF9-4772-1ACA-20CBEED09852}"/>
              </a:ext>
            </a:extLst>
          </p:cNvPr>
          <p:cNvGrpSpPr>
            <a:grpSpLocks/>
          </p:cNvGrpSpPr>
          <p:nvPr/>
        </p:nvGrpSpPr>
        <p:grpSpPr bwMode="auto">
          <a:xfrm>
            <a:off x="2557463" y="4995863"/>
            <a:ext cx="2879725" cy="431800"/>
            <a:chOff x="1611" y="2976"/>
            <a:chExt cx="1814" cy="272"/>
          </a:xfrm>
        </p:grpSpPr>
        <p:sp>
          <p:nvSpPr>
            <p:cNvPr id="179213" name="Line 47">
              <a:extLst>
                <a:ext uri="{FF2B5EF4-FFF2-40B4-BE49-F238E27FC236}">
                  <a16:creationId xmlns:a16="http://schemas.microsoft.com/office/drawing/2014/main" id="{CD727136-4019-D783-AEAA-BEAEB02B81AF}"/>
                </a:ext>
              </a:extLst>
            </p:cNvPr>
            <p:cNvSpPr>
              <a:spLocks noChangeShapeType="1"/>
            </p:cNvSpPr>
            <p:nvPr/>
          </p:nvSpPr>
          <p:spPr bwMode="auto">
            <a:xfrm>
              <a:off x="1611" y="3248"/>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9214" name="Text Box 48">
              <a:extLst>
                <a:ext uri="{FF2B5EF4-FFF2-40B4-BE49-F238E27FC236}">
                  <a16:creationId xmlns:a16="http://schemas.microsoft.com/office/drawing/2014/main" id="{51512893-CBB5-7D2B-C803-DCB163A0E031}"/>
                </a:ext>
              </a:extLst>
            </p:cNvPr>
            <p:cNvSpPr txBox="1">
              <a:spLocks noChangeArrowheads="1"/>
            </p:cNvSpPr>
            <p:nvPr/>
          </p:nvSpPr>
          <p:spPr bwMode="auto">
            <a:xfrm>
              <a:off x="2200" y="2976"/>
              <a:ext cx="10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这是我的电影票</a:t>
              </a:r>
            </a:p>
          </p:txBody>
        </p:sp>
      </p:grpSp>
      <p:sp>
        <p:nvSpPr>
          <p:cNvPr id="179209" name="Text Box 49">
            <a:extLst>
              <a:ext uri="{FF2B5EF4-FFF2-40B4-BE49-F238E27FC236}">
                <a16:creationId xmlns:a16="http://schemas.microsoft.com/office/drawing/2014/main" id="{E5024E41-8E5A-7F9E-E92C-DF6519D5DCED}"/>
              </a:ext>
            </a:extLst>
          </p:cNvPr>
          <p:cNvSpPr txBox="1">
            <a:spLocks noChangeArrowheads="1"/>
          </p:cNvSpPr>
          <p:nvPr/>
        </p:nvSpPr>
        <p:spPr bwMode="auto">
          <a:xfrm>
            <a:off x="1258888" y="2476500"/>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电影院售票处</a:t>
            </a:r>
          </a:p>
        </p:txBody>
      </p:sp>
      <p:sp>
        <p:nvSpPr>
          <p:cNvPr id="179210" name="Text Box 50">
            <a:extLst>
              <a:ext uri="{FF2B5EF4-FFF2-40B4-BE49-F238E27FC236}">
                <a16:creationId xmlns:a16="http://schemas.microsoft.com/office/drawing/2014/main" id="{DE77AAE5-76DF-E3FF-CC3C-5C4587652558}"/>
              </a:ext>
            </a:extLst>
          </p:cNvPr>
          <p:cNvSpPr txBox="1">
            <a:spLocks noChangeArrowheads="1"/>
          </p:cNvSpPr>
          <p:nvPr/>
        </p:nvSpPr>
        <p:spPr bwMode="auto">
          <a:xfrm>
            <a:off x="1116013" y="550068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观众</a:t>
            </a:r>
          </a:p>
        </p:txBody>
      </p:sp>
      <p:sp>
        <p:nvSpPr>
          <p:cNvPr id="263219" name="Text Box 51" descr="轮廓式菱形">
            <a:extLst>
              <a:ext uri="{FF2B5EF4-FFF2-40B4-BE49-F238E27FC236}">
                <a16:creationId xmlns:a16="http://schemas.microsoft.com/office/drawing/2014/main" id="{9A4CA39A-F055-E755-C6F8-91EB3483122A}"/>
              </a:ext>
            </a:extLst>
          </p:cNvPr>
          <p:cNvSpPr txBox="1">
            <a:spLocks noChangeArrowheads="1"/>
          </p:cNvSpPr>
          <p:nvPr/>
        </p:nvSpPr>
        <p:spPr bwMode="auto">
          <a:xfrm>
            <a:off x="4356100" y="2692400"/>
            <a:ext cx="4103688" cy="3968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FF0000"/>
                </a:solidFill>
              </a:rPr>
              <a:t>问题之一：信用卡问题</a:t>
            </a:r>
          </a:p>
        </p:txBody>
      </p:sp>
      <p:sp>
        <p:nvSpPr>
          <p:cNvPr id="179212" name="Text Box 52" descr="轮廓式菱形">
            <a:extLst>
              <a:ext uri="{FF2B5EF4-FFF2-40B4-BE49-F238E27FC236}">
                <a16:creationId xmlns:a16="http://schemas.microsoft.com/office/drawing/2014/main" id="{B44089A0-EFBF-39D1-02ED-B7792722AFE9}"/>
              </a:ext>
            </a:extLst>
          </p:cNvPr>
          <p:cNvSpPr txBox="1">
            <a:spLocks noChangeArrowheads="1"/>
          </p:cNvSpPr>
          <p:nvPr/>
        </p:nvSpPr>
        <p:spPr bwMode="auto">
          <a:xfrm>
            <a:off x="4356100" y="1482725"/>
            <a:ext cx="4103688" cy="8540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000000"/>
                </a:solidFill>
              </a:rPr>
              <a:t>问题：如何买票</a:t>
            </a:r>
          </a:p>
          <a:p>
            <a:pPr eaLnBrk="1" hangingPunct="1">
              <a:spcBef>
                <a:spcPct val="50000"/>
              </a:spcBef>
            </a:pPr>
            <a:r>
              <a:rPr lang="zh-CN" altLang="en-US" sz="2000" b="1">
                <a:solidFill>
                  <a:srgbClr val="000000"/>
                </a:solidFill>
              </a:rPr>
              <a:t>答案：出示信用卡卡号和密码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3193"/>
                                        </p:tgtEl>
                                        <p:attrNameLst>
                                          <p:attrName>style.visibility</p:attrName>
                                        </p:attrNameLst>
                                      </p:cBhvr>
                                      <p:to>
                                        <p:strVal val="visible"/>
                                      </p:to>
                                    </p:set>
                                    <p:anim calcmode="lin" valueType="num">
                                      <p:cBhvr additive="base">
                                        <p:cTn id="7" dur="500" fill="hold"/>
                                        <p:tgtEl>
                                          <p:spTgt spid="263193"/>
                                        </p:tgtEl>
                                        <p:attrNameLst>
                                          <p:attrName>ppt_x</p:attrName>
                                        </p:attrNameLst>
                                      </p:cBhvr>
                                      <p:tavLst>
                                        <p:tav tm="0">
                                          <p:val>
                                            <p:strVal val="#ppt_x"/>
                                          </p:val>
                                        </p:tav>
                                        <p:tav tm="100000">
                                          <p:val>
                                            <p:strVal val="#ppt_x"/>
                                          </p:val>
                                        </p:tav>
                                      </p:tavLst>
                                    </p:anim>
                                    <p:anim calcmode="lin" valueType="num">
                                      <p:cBhvr additive="base">
                                        <p:cTn id="8" dur="500" fill="hold"/>
                                        <p:tgtEl>
                                          <p:spTgt spid="2631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63211"/>
                                        </p:tgtEl>
                                        <p:attrNameLst>
                                          <p:attrName>style.visibility</p:attrName>
                                        </p:attrNameLst>
                                      </p:cBhvr>
                                      <p:to>
                                        <p:strVal val="visible"/>
                                      </p:to>
                                    </p:set>
                                    <p:anim calcmode="lin" valueType="num">
                                      <p:cBhvr additive="base">
                                        <p:cTn id="13" dur="500" fill="hold"/>
                                        <p:tgtEl>
                                          <p:spTgt spid="263211"/>
                                        </p:tgtEl>
                                        <p:attrNameLst>
                                          <p:attrName>ppt_x</p:attrName>
                                        </p:attrNameLst>
                                      </p:cBhvr>
                                      <p:tavLst>
                                        <p:tav tm="0">
                                          <p:val>
                                            <p:strVal val="#ppt_x"/>
                                          </p:val>
                                        </p:tav>
                                        <p:tav tm="100000">
                                          <p:val>
                                            <p:strVal val="#ppt_x"/>
                                          </p:val>
                                        </p:tav>
                                      </p:tavLst>
                                    </p:anim>
                                    <p:anim calcmode="lin" valueType="num">
                                      <p:cBhvr additive="base">
                                        <p:cTn id="14" dur="500" fill="hold"/>
                                        <p:tgtEl>
                                          <p:spTgt spid="26321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3214"/>
                                        </p:tgtEl>
                                        <p:attrNameLst>
                                          <p:attrName>style.visibility</p:attrName>
                                        </p:attrNameLst>
                                      </p:cBhvr>
                                      <p:to>
                                        <p:strVal val="visible"/>
                                      </p:to>
                                    </p:set>
                                    <p:anim calcmode="lin" valueType="num">
                                      <p:cBhvr additive="base">
                                        <p:cTn id="19" dur="500" fill="hold"/>
                                        <p:tgtEl>
                                          <p:spTgt spid="263214"/>
                                        </p:tgtEl>
                                        <p:attrNameLst>
                                          <p:attrName>ppt_x</p:attrName>
                                        </p:attrNameLst>
                                      </p:cBhvr>
                                      <p:tavLst>
                                        <p:tav tm="0">
                                          <p:val>
                                            <p:strVal val="0-#ppt_w/2"/>
                                          </p:val>
                                        </p:tav>
                                        <p:tav tm="100000">
                                          <p:val>
                                            <p:strVal val="#ppt_x"/>
                                          </p:val>
                                        </p:tav>
                                      </p:tavLst>
                                    </p:anim>
                                    <p:anim calcmode="lin" valueType="num">
                                      <p:cBhvr additive="base">
                                        <p:cTn id="20" dur="500" fill="hold"/>
                                        <p:tgtEl>
                                          <p:spTgt spid="2632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3193"/>
                                        </p:tgtEl>
                                        <p:attrNameLst>
                                          <p:attrName>style.visibility</p:attrName>
                                        </p:attrNameLst>
                                      </p:cBhvr>
                                      <p:to>
                                        <p:strVal val="visible"/>
                                      </p:to>
                                    </p:set>
                                    <p:anim calcmode="lin" valueType="num">
                                      <p:cBhvr additive="base">
                                        <p:cTn id="25" dur="500" fill="hold"/>
                                        <p:tgtEl>
                                          <p:spTgt spid="263193"/>
                                        </p:tgtEl>
                                        <p:attrNameLst>
                                          <p:attrName>ppt_x</p:attrName>
                                        </p:attrNameLst>
                                      </p:cBhvr>
                                      <p:tavLst>
                                        <p:tav tm="0">
                                          <p:val>
                                            <p:strVal val="#ppt_x"/>
                                          </p:val>
                                        </p:tav>
                                        <p:tav tm="100000">
                                          <p:val>
                                            <p:strVal val="#ppt_x"/>
                                          </p:val>
                                        </p:tav>
                                      </p:tavLst>
                                    </p:anim>
                                    <p:anim calcmode="lin" valueType="num">
                                      <p:cBhvr additive="base">
                                        <p:cTn id="26" dur="500" fill="hold"/>
                                        <p:tgtEl>
                                          <p:spTgt spid="263193"/>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263193"/>
                                        </p:tgtEl>
                                        <p:attrNameLst>
                                          <p:attrName>style.visibility</p:attrName>
                                        </p:attrNameLst>
                                      </p:cBhvr>
                                      <p:to>
                                        <p:strVal val="visible"/>
                                      </p:to>
                                    </p:set>
                                    <p:anim calcmode="lin" valueType="num">
                                      <p:cBhvr additive="base">
                                        <p:cTn id="30" dur="500" fill="hold"/>
                                        <p:tgtEl>
                                          <p:spTgt spid="263193"/>
                                        </p:tgtEl>
                                        <p:attrNameLst>
                                          <p:attrName>ppt_x</p:attrName>
                                        </p:attrNameLst>
                                      </p:cBhvr>
                                      <p:tavLst>
                                        <p:tav tm="0">
                                          <p:val>
                                            <p:strVal val="#ppt_x"/>
                                          </p:val>
                                        </p:tav>
                                        <p:tav tm="100000">
                                          <p:val>
                                            <p:strVal val="#ppt_x"/>
                                          </p:val>
                                        </p:tav>
                                      </p:tavLst>
                                    </p:anim>
                                    <p:anim calcmode="lin" valueType="num">
                                      <p:cBhvr additive="base">
                                        <p:cTn id="31" dur="500" fill="hold"/>
                                        <p:tgtEl>
                                          <p:spTgt spid="263193"/>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000"/>
                            </p:stCondLst>
                            <p:childTnLst>
                              <p:par>
                                <p:cTn id="33" presetID="2" presetClass="entr" presetSubtype="4" fill="hold" nodeType="afterEffect">
                                  <p:stCondLst>
                                    <p:cond delay="0"/>
                                  </p:stCondLst>
                                  <p:childTnLst>
                                    <p:set>
                                      <p:cBhvr>
                                        <p:cTn id="34" dur="1" fill="hold">
                                          <p:stCondLst>
                                            <p:cond delay="0"/>
                                          </p:stCondLst>
                                        </p:cTn>
                                        <p:tgtEl>
                                          <p:spTgt spid="263193"/>
                                        </p:tgtEl>
                                        <p:attrNameLst>
                                          <p:attrName>style.visibility</p:attrName>
                                        </p:attrNameLst>
                                      </p:cBhvr>
                                      <p:to>
                                        <p:strVal val="visible"/>
                                      </p:to>
                                    </p:set>
                                    <p:anim calcmode="lin" valueType="num">
                                      <p:cBhvr additive="base">
                                        <p:cTn id="35" dur="500" fill="hold"/>
                                        <p:tgtEl>
                                          <p:spTgt spid="263193"/>
                                        </p:tgtEl>
                                        <p:attrNameLst>
                                          <p:attrName>ppt_x</p:attrName>
                                        </p:attrNameLst>
                                      </p:cBhvr>
                                      <p:tavLst>
                                        <p:tav tm="0">
                                          <p:val>
                                            <p:strVal val="#ppt_x"/>
                                          </p:val>
                                        </p:tav>
                                        <p:tav tm="100000">
                                          <p:val>
                                            <p:strVal val="#ppt_x"/>
                                          </p:val>
                                        </p:tav>
                                      </p:tavLst>
                                    </p:anim>
                                    <p:anim calcmode="lin" valueType="num">
                                      <p:cBhvr additive="base">
                                        <p:cTn id="36" dur="500" fill="hold"/>
                                        <p:tgtEl>
                                          <p:spTgt spid="263193"/>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1500"/>
                            </p:stCondLst>
                            <p:childTnLst>
                              <p:par>
                                <p:cTn id="38" presetID="2" presetClass="entr" presetSubtype="4" fill="hold" nodeType="afterEffect">
                                  <p:stCondLst>
                                    <p:cond delay="0"/>
                                  </p:stCondLst>
                                  <p:childTnLst>
                                    <p:set>
                                      <p:cBhvr>
                                        <p:cTn id="39" dur="1" fill="hold">
                                          <p:stCondLst>
                                            <p:cond delay="0"/>
                                          </p:stCondLst>
                                        </p:cTn>
                                        <p:tgtEl>
                                          <p:spTgt spid="263193"/>
                                        </p:tgtEl>
                                        <p:attrNameLst>
                                          <p:attrName>style.visibility</p:attrName>
                                        </p:attrNameLst>
                                      </p:cBhvr>
                                      <p:to>
                                        <p:strVal val="visible"/>
                                      </p:to>
                                    </p:set>
                                    <p:anim calcmode="lin" valueType="num">
                                      <p:cBhvr additive="base">
                                        <p:cTn id="40" dur="500" fill="hold"/>
                                        <p:tgtEl>
                                          <p:spTgt spid="263193"/>
                                        </p:tgtEl>
                                        <p:attrNameLst>
                                          <p:attrName>ppt_x</p:attrName>
                                        </p:attrNameLst>
                                      </p:cBhvr>
                                      <p:tavLst>
                                        <p:tav tm="0">
                                          <p:val>
                                            <p:strVal val="#ppt_x"/>
                                          </p:val>
                                        </p:tav>
                                        <p:tav tm="100000">
                                          <p:val>
                                            <p:strVal val="#ppt_x"/>
                                          </p:val>
                                        </p:tav>
                                      </p:tavLst>
                                    </p:anim>
                                    <p:anim calcmode="lin" valueType="num">
                                      <p:cBhvr additive="base">
                                        <p:cTn id="41" dur="500" fill="hold"/>
                                        <p:tgtEl>
                                          <p:spTgt spid="263193"/>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2000"/>
                            </p:stCondLst>
                            <p:childTnLst>
                              <p:par>
                                <p:cTn id="43" presetID="2" presetClass="entr" presetSubtype="4" fill="hold" nodeType="afterEffect">
                                  <p:stCondLst>
                                    <p:cond delay="0"/>
                                  </p:stCondLst>
                                  <p:childTnLst>
                                    <p:set>
                                      <p:cBhvr>
                                        <p:cTn id="44" dur="1" fill="hold">
                                          <p:stCondLst>
                                            <p:cond delay="0"/>
                                          </p:stCondLst>
                                        </p:cTn>
                                        <p:tgtEl>
                                          <p:spTgt spid="263193"/>
                                        </p:tgtEl>
                                        <p:attrNameLst>
                                          <p:attrName>style.visibility</p:attrName>
                                        </p:attrNameLst>
                                      </p:cBhvr>
                                      <p:to>
                                        <p:strVal val="visible"/>
                                      </p:to>
                                    </p:set>
                                    <p:anim calcmode="lin" valueType="num">
                                      <p:cBhvr additive="base">
                                        <p:cTn id="45" dur="500" fill="hold"/>
                                        <p:tgtEl>
                                          <p:spTgt spid="263193"/>
                                        </p:tgtEl>
                                        <p:attrNameLst>
                                          <p:attrName>ppt_x</p:attrName>
                                        </p:attrNameLst>
                                      </p:cBhvr>
                                      <p:tavLst>
                                        <p:tav tm="0">
                                          <p:val>
                                            <p:strVal val="#ppt_x"/>
                                          </p:val>
                                        </p:tav>
                                        <p:tav tm="100000">
                                          <p:val>
                                            <p:strVal val="#ppt_x"/>
                                          </p:val>
                                        </p:tav>
                                      </p:tavLst>
                                    </p:anim>
                                    <p:anim calcmode="lin" valueType="num">
                                      <p:cBhvr additive="base">
                                        <p:cTn id="46" dur="500" fill="hold"/>
                                        <p:tgtEl>
                                          <p:spTgt spid="263193"/>
                                        </p:tgtEl>
                                        <p:attrNameLst>
                                          <p:attrName>ppt_y</p:attrName>
                                        </p:attrNameLst>
                                      </p:cBhvr>
                                      <p:tavLst>
                                        <p:tav tm="0">
                                          <p:val>
                                            <p:strVal val="1+#ppt_h/2"/>
                                          </p:val>
                                        </p:tav>
                                        <p:tav tm="100000">
                                          <p:val>
                                            <p:strVal val="#ppt_y"/>
                                          </p:val>
                                        </p:tav>
                                      </p:tavLst>
                                    </p:anim>
                                  </p:childTnLst>
                                </p:cTn>
                              </p:par>
                            </p:childTnLst>
                          </p:cTn>
                        </p:par>
                        <p:par>
                          <p:cTn id="47" fill="hold" nodeType="afterGroup">
                            <p:stCondLst>
                              <p:cond delay="2500"/>
                            </p:stCondLst>
                            <p:childTnLst>
                              <p:par>
                                <p:cTn id="48" presetID="2" presetClass="entr" presetSubtype="4" fill="hold" nodeType="afterEffect">
                                  <p:stCondLst>
                                    <p:cond delay="0"/>
                                  </p:stCondLst>
                                  <p:childTnLst>
                                    <p:set>
                                      <p:cBhvr>
                                        <p:cTn id="49" dur="1" fill="hold">
                                          <p:stCondLst>
                                            <p:cond delay="0"/>
                                          </p:stCondLst>
                                        </p:cTn>
                                        <p:tgtEl>
                                          <p:spTgt spid="263193"/>
                                        </p:tgtEl>
                                        <p:attrNameLst>
                                          <p:attrName>style.visibility</p:attrName>
                                        </p:attrNameLst>
                                      </p:cBhvr>
                                      <p:to>
                                        <p:strVal val="visible"/>
                                      </p:to>
                                    </p:set>
                                    <p:anim calcmode="lin" valueType="num">
                                      <p:cBhvr additive="base">
                                        <p:cTn id="50" dur="500" fill="hold"/>
                                        <p:tgtEl>
                                          <p:spTgt spid="263193"/>
                                        </p:tgtEl>
                                        <p:attrNameLst>
                                          <p:attrName>ppt_x</p:attrName>
                                        </p:attrNameLst>
                                      </p:cBhvr>
                                      <p:tavLst>
                                        <p:tav tm="0">
                                          <p:val>
                                            <p:strVal val="#ppt_x"/>
                                          </p:val>
                                        </p:tav>
                                        <p:tav tm="100000">
                                          <p:val>
                                            <p:strVal val="#ppt_x"/>
                                          </p:val>
                                        </p:tav>
                                      </p:tavLst>
                                    </p:anim>
                                    <p:anim calcmode="lin" valueType="num">
                                      <p:cBhvr additive="base">
                                        <p:cTn id="51" dur="500" fill="hold"/>
                                        <p:tgtEl>
                                          <p:spTgt spid="263193"/>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263219"/>
                                        </p:tgtEl>
                                        <p:attrNameLst>
                                          <p:attrName>style.visibility</p:attrName>
                                        </p:attrNameLst>
                                      </p:cBhvr>
                                      <p:to>
                                        <p:strVal val="visible"/>
                                      </p:to>
                                    </p:set>
                                    <p:anim calcmode="lin" valueType="num">
                                      <p:cBhvr additive="base">
                                        <p:cTn id="56" dur="500" fill="hold"/>
                                        <p:tgtEl>
                                          <p:spTgt spid="263219"/>
                                        </p:tgtEl>
                                        <p:attrNameLst>
                                          <p:attrName>ppt_x</p:attrName>
                                        </p:attrNameLst>
                                      </p:cBhvr>
                                      <p:tavLst>
                                        <p:tav tm="0">
                                          <p:val>
                                            <p:strVal val="1+#ppt_w/2"/>
                                          </p:val>
                                        </p:tav>
                                        <p:tav tm="100000">
                                          <p:val>
                                            <p:strVal val="#ppt_x"/>
                                          </p:val>
                                        </p:tav>
                                      </p:tavLst>
                                    </p:anim>
                                    <p:anim calcmode="lin" valueType="num">
                                      <p:cBhvr additive="base">
                                        <p:cTn id="57" dur="500" fill="hold"/>
                                        <p:tgtEl>
                                          <p:spTgt spid="263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1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a:extLst>
              <a:ext uri="{FF2B5EF4-FFF2-40B4-BE49-F238E27FC236}">
                <a16:creationId xmlns:a16="http://schemas.microsoft.com/office/drawing/2014/main" id="{697A50CE-022B-9283-12D1-DA825FCE4C75}"/>
              </a:ext>
            </a:extLst>
          </p:cNvPr>
          <p:cNvSpPr>
            <a:spLocks noGrp="1" noChangeArrowheads="1"/>
          </p:cNvSpPr>
          <p:nvPr>
            <p:ph type="title"/>
          </p:nvPr>
        </p:nvSpPr>
        <p:spPr/>
        <p:txBody>
          <a:bodyPr/>
          <a:lstStyle/>
          <a:p>
            <a:pPr eaLnBrk="1" hangingPunct="1"/>
            <a:r>
              <a:rPr lang="en-US" altLang="zh-CN" sz="4400">
                <a:latin typeface="Times New Roman" panose="02020603050405020304" pitchFamily="18" charset="0"/>
              </a:rPr>
              <a:t>Kerberos</a:t>
            </a:r>
            <a:r>
              <a:rPr lang="zh-CN" altLang="en-US" sz="4400">
                <a:latin typeface="Times New Roman" panose="02020603050405020304" pitchFamily="18" charset="0"/>
              </a:rPr>
              <a:t>设计思路（续）</a:t>
            </a:r>
          </a:p>
        </p:txBody>
      </p:sp>
      <p:grpSp>
        <p:nvGrpSpPr>
          <p:cNvPr id="181250" name="Group 3">
            <a:extLst>
              <a:ext uri="{FF2B5EF4-FFF2-40B4-BE49-F238E27FC236}">
                <a16:creationId xmlns:a16="http://schemas.microsoft.com/office/drawing/2014/main" id="{B2017837-DE31-841A-C6EB-0EFFB8C46955}"/>
              </a:ext>
            </a:extLst>
          </p:cNvPr>
          <p:cNvGrpSpPr>
            <a:grpSpLocks/>
          </p:cNvGrpSpPr>
          <p:nvPr/>
        </p:nvGrpSpPr>
        <p:grpSpPr bwMode="auto">
          <a:xfrm>
            <a:off x="5508625" y="4851400"/>
            <a:ext cx="1512888" cy="1081088"/>
            <a:chOff x="3515" y="2931"/>
            <a:chExt cx="953" cy="681"/>
          </a:xfrm>
        </p:grpSpPr>
        <p:sp>
          <p:nvSpPr>
            <p:cNvPr id="181290" name="Line 4">
              <a:extLst>
                <a:ext uri="{FF2B5EF4-FFF2-40B4-BE49-F238E27FC236}">
                  <a16:creationId xmlns:a16="http://schemas.microsoft.com/office/drawing/2014/main" id="{695D2B7D-3013-6019-DC95-9F1261EA645D}"/>
                </a:ext>
              </a:extLst>
            </p:cNvPr>
            <p:cNvSpPr>
              <a:spLocks noChangeShapeType="1"/>
            </p:cNvSpPr>
            <p:nvPr/>
          </p:nvSpPr>
          <p:spPr bwMode="auto">
            <a:xfrm flipH="1">
              <a:off x="3515" y="3067"/>
              <a:ext cx="283"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1" name="Line 5">
              <a:extLst>
                <a:ext uri="{FF2B5EF4-FFF2-40B4-BE49-F238E27FC236}">
                  <a16:creationId xmlns:a16="http://schemas.microsoft.com/office/drawing/2014/main" id="{49406406-BE35-BCF8-CAD4-0A0F78EFD37B}"/>
                </a:ext>
              </a:extLst>
            </p:cNvPr>
            <p:cNvSpPr>
              <a:spLocks noChangeShapeType="1"/>
            </p:cNvSpPr>
            <p:nvPr/>
          </p:nvSpPr>
          <p:spPr bwMode="auto">
            <a:xfrm>
              <a:off x="3798" y="3067"/>
              <a:ext cx="176" cy="20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2" name="Line 6">
              <a:extLst>
                <a:ext uri="{FF2B5EF4-FFF2-40B4-BE49-F238E27FC236}">
                  <a16:creationId xmlns:a16="http://schemas.microsoft.com/office/drawing/2014/main" id="{631C63CF-53D6-6F32-3FC3-D631A587340A}"/>
                </a:ext>
              </a:extLst>
            </p:cNvPr>
            <p:cNvSpPr>
              <a:spLocks noChangeShapeType="1"/>
            </p:cNvSpPr>
            <p:nvPr/>
          </p:nvSpPr>
          <p:spPr bwMode="auto">
            <a:xfrm>
              <a:off x="3515" y="327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3" name="Line 7">
              <a:extLst>
                <a:ext uri="{FF2B5EF4-FFF2-40B4-BE49-F238E27FC236}">
                  <a16:creationId xmlns:a16="http://schemas.microsoft.com/office/drawing/2014/main" id="{3E2CF477-B7CB-356E-67D6-F8F4999A4468}"/>
                </a:ext>
              </a:extLst>
            </p:cNvPr>
            <p:cNvSpPr>
              <a:spLocks noChangeShapeType="1"/>
            </p:cNvSpPr>
            <p:nvPr/>
          </p:nvSpPr>
          <p:spPr bwMode="auto">
            <a:xfrm flipV="1">
              <a:off x="3798" y="2931"/>
              <a:ext cx="458"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4" name="Line 8">
              <a:extLst>
                <a:ext uri="{FF2B5EF4-FFF2-40B4-BE49-F238E27FC236}">
                  <a16:creationId xmlns:a16="http://schemas.microsoft.com/office/drawing/2014/main" id="{D015DC58-A3E6-975E-E33B-9B50A215C1C7}"/>
                </a:ext>
              </a:extLst>
            </p:cNvPr>
            <p:cNvSpPr>
              <a:spLocks noChangeShapeType="1"/>
            </p:cNvSpPr>
            <p:nvPr/>
          </p:nvSpPr>
          <p:spPr bwMode="auto">
            <a:xfrm>
              <a:off x="4256" y="2931"/>
              <a:ext cx="177"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5" name="Line 9">
              <a:extLst>
                <a:ext uri="{FF2B5EF4-FFF2-40B4-BE49-F238E27FC236}">
                  <a16:creationId xmlns:a16="http://schemas.microsoft.com/office/drawing/2014/main" id="{6FF182A2-3257-C4F5-EEA5-1F922864E16A}"/>
                </a:ext>
              </a:extLst>
            </p:cNvPr>
            <p:cNvSpPr>
              <a:spLocks noChangeShapeType="1"/>
            </p:cNvSpPr>
            <p:nvPr/>
          </p:nvSpPr>
          <p:spPr bwMode="auto">
            <a:xfrm flipV="1">
              <a:off x="3974" y="3135"/>
              <a:ext cx="459" cy="1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6" name="Line 10">
              <a:extLst>
                <a:ext uri="{FF2B5EF4-FFF2-40B4-BE49-F238E27FC236}">
                  <a16:creationId xmlns:a16="http://schemas.microsoft.com/office/drawing/2014/main" id="{9FA125F0-1F21-6CB4-568B-80CA95C9815D}"/>
                </a:ext>
              </a:extLst>
            </p:cNvPr>
            <p:cNvSpPr>
              <a:spLocks noChangeShapeType="1"/>
            </p:cNvSpPr>
            <p:nvPr/>
          </p:nvSpPr>
          <p:spPr bwMode="auto">
            <a:xfrm>
              <a:off x="3515"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7" name="Line 11">
              <a:extLst>
                <a:ext uri="{FF2B5EF4-FFF2-40B4-BE49-F238E27FC236}">
                  <a16:creationId xmlns:a16="http://schemas.microsoft.com/office/drawing/2014/main" id="{C327BFEC-D191-38E5-6C15-A4E0E4A36BED}"/>
                </a:ext>
              </a:extLst>
            </p:cNvPr>
            <p:cNvSpPr>
              <a:spLocks noChangeShapeType="1"/>
            </p:cNvSpPr>
            <p:nvPr/>
          </p:nvSpPr>
          <p:spPr bwMode="auto">
            <a:xfrm>
              <a:off x="3974" y="3272"/>
              <a:ext cx="0" cy="3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8" name="Line 12">
              <a:extLst>
                <a:ext uri="{FF2B5EF4-FFF2-40B4-BE49-F238E27FC236}">
                  <a16:creationId xmlns:a16="http://schemas.microsoft.com/office/drawing/2014/main" id="{6020E95E-FAB2-EA3E-F15A-C1EE9B436165}"/>
                </a:ext>
              </a:extLst>
            </p:cNvPr>
            <p:cNvSpPr>
              <a:spLocks noChangeShapeType="1"/>
            </p:cNvSpPr>
            <p:nvPr/>
          </p:nvSpPr>
          <p:spPr bwMode="auto">
            <a:xfrm>
              <a:off x="3515" y="3612"/>
              <a:ext cx="4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99" name="Line 13">
              <a:extLst>
                <a:ext uri="{FF2B5EF4-FFF2-40B4-BE49-F238E27FC236}">
                  <a16:creationId xmlns:a16="http://schemas.microsoft.com/office/drawing/2014/main" id="{2EECCE1A-AE3F-C476-44A4-F6835D63F7C5}"/>
                </a:ext>
              </a:extLst>
            </p:cNvPr>
            <p:cNvSpPr>
              <a:spLocks noChangeShapeType="1"/>
            </p:cNvSpPr>
            <p:nvPr/>
          </p:nvSpPr>
          <p:spPr bwMode="auto">
            <a:xfrm flipV="1">
              <a:off x="3974" y="3408"/>
              <a:ext cx="494" cy="20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300" name="Line 14">
              <a:extLst>
                <a:ext uri="{FF2B5EF4-FFF2-40B4-BE49-F238E27FC236}">
                  <a16:creationId xmlns:a16="http://schemas.microsoft.com/office/drawing/2014/main" id="{DB1744AE-5257-7532-C41D-E775747E6BED}"/>
                </a:ext>
              </a:extLst>
            </p:cNvPr>
            <p:cNvSpPr>
              <a:spLocks noChangeShapeType="1"/>
            </p:cNvSpPr>
            <p:nvPr/>
          </p:nvSpPr>
          <p:spPr bwMode="auto">
            <a:xfrm>
              <a:off x="4433" y="3135"/>
              <a:ext cx="0" cy="27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301" name="Line 15">
              <a:extLst>
                <a:ext uri="{FF2B5EF4-FFF2-40B4-BE49-F238E27FC236}">
                  <a16:creationId xmlns:a16="http://schemas.microsoft.com/office/drawing/2014/main" id="{01083530-5AB2-5196-2D58-6D9D5BA17FD4}"/>
                </a:ext>
              </a:extLst>
            </p:cNvPr>
            <p:cNvSpPr>
              <a:spLocks noChangeShapeType="1"/>
            </p:cNvSpPr>
            <p:nvPr/>
          </p:nvSpPr>
          <p:spPr bwMode="auto">
            <a:xfrm>
              <a:off x="3621"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302" name="Line 16">
              <a:extLst>
                <a:ext uri="{FF2B5EF4-FFF2-40B4-BE49-F238E27FC236}">
                  <a16:creationId xmlns:a16="http://schemas.microsoft.com/office/drawing/2014/main" id="{53B63810-3398-28D9-4CFF-16696450F9CC}"/>
                </a:ext>
              </a:extLst>
            </p:cNvPr>
            <p:cNvSpPr>
              <a:spLocks noChangeShapeType="1"/>
            </p:cNvSpPr>
            <p:nvPr/>
          </p:nvSpPr>
          <p:spPr bwMode="auto">
            <a:xfrm>
              <a:off x="3621" y="3510"/>
              <a:ext cx="10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303" name="Line 17">
              <a:extLst>
                <a:ext uri="{FF2B5EF4-FFF2-40B4-BE49-F238E27FC236}">
                  <a16:creationId xmlns:a16="http://schemas.microsoft.com/office/drawing/2014/main" id="{8E33AE45-89E6-FE53-F2D0-A823D997CCEC}"/>
                </a:ext>
              </a:extLst>
            </p:cNvPr>
            <p:cNvSpPr>
              <a:spLocks noChangeShapeType="1"/>
            </p:cNvSpPr>
            <p:nvPr/>
          </p:nvSpPr>
          <p:spPr bwMode="auto">
            <a:xfrm>
              <a:off x="3727" y="3510"/>
              <a:ext cx="0" cy="10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81251" name="Text Box 18">
            <a:extLst>
              <a:ext uri="{FF2B5EF4-FFF2-40B4-BE49-F238E27FC236}">
                <a16:creationId xmlns:a16="http://schemas.microsoft.com/office/drawing/2014/main" id="{E4FEAE10-D9DD-0D3D-B127-0AD4CBAF2E5B}"/>
              </a:ext>
            </a:extLst>
          </p:cNvPr>
          <p:cNvSpPr txBox="1">
            <a:spLocks noChangeArrowheads="1"/>
          </p:cNvSpPr>
          <p:nvPr/>
        </p:nvSpPr>
        <p:spPr bwMode="auto">
          <a:xfrm>
            <a:off x="5292725" y="60039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a:t>
            </a:r>
          </a:p>
        </p:txBody>
      </p:sp>
      <p:grpSp>
        <p:nvGrpSpPr>
          <p:cNvPr id="181252" name="Group 19">
            <a:extLst>
              <a:ext uri="{FF2B5EF4-FFF2-40B4-BE49-F238E27FC236}">
                <a16:creationId xmlns:a16="http://schemas.microsoft.com/office/drawing/2014/main" id="{D073FE89-57FA-9532-11B4-FD01F11DE8C3}"/>
              </a:ext>
            </a:extLst>
          </p:cNvPr>
          <p:cNvGrpSpPr>
            <a:grpSpLocks/>
          </p:cNvGrpSpPr>
          <p:nvPr/>
        </p:nvGrpSpPr>
        <p:grpSpPr bwMode="auto">
          <a:xfrm>
            <a:off x="1476375" y="4564063"/>
            <a:ext cx="863600" cy="1008062"/>
            <a:chOff x="930" y="1933"/>
            <a:chExt cx="499" cy="817"/>
          </a:xfrm>
        </p:grpSpPr>
        <p:sp>
          <p:nvSpPr>
            <p:cNvPr id="181285" name="Oval 20">
              <a:extLst>
                <a:ext uri="{FF2B5EF4-FFF2-40B4-BE49-F238E27FC236}">
                  <a16:creationId xmlns:a16="http://schemas.microsoft.com/office/drawing/2014/main" id="{923F400F-01F4-CB6D-A317-0D9DDA0BFBE1}"/>
                </a:ext>
              </a:extLst>
            </p:cNvPr>
            <p:cNvSpPr>
              <a:spLocks noChangeArrowheads="1"/>
            </p:cNvSpPr>
            <p:nvPr/>
          </p:nvSpPr>
          <p:spPr bwMode="auto">
            <a:xfrm>
              <a:off x="1066" y="1933"/>
              <a:ext cx="272" cy="226"/>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1286" name="Line 21">
              <a:extLst>
                <a:ext uri="{FF2B5EF4-FFF2-40B4-BE49-F238E27FC236}">
                  <a16:creationId xmlns:a16="http://schemas.microsoft.com/office/drawing/2014/main" id="{9C94AD0C-85CC-4FC3-A83D-B3426FCBDB05}"/>
                </a:ext>
              </a:extLst>
            </p:cNvPr>
            <p:cNvSpPr>
              <a:spLocks noChangeShapeType="1"/>
            </p:cNvSpPr>
            <p:nvPr/>
          </p:nvSpPr>
          <p:spPr bwMode="auto">
            <a:xfrm>
              <a:off x="1202" y="2204"/>
              <a:ext cx="0" cy="2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7" name="Line 22">
              <a:extLst>
                <a:ext uri="{FF2B5EF4-FFF2-40B4-BE49-F238E27FC236}">
                  <a16:creationId xmlns:a16="http://schemas.microsoft.com/office/drawing/2014/main" id="{C1FE2724-0AD4-E1A3-D338-C41790DE8150}"/>
                </a:ext>
              </a:extLst>
            </p:cNvPr>
            <p:cNvSpPr>
              <a:spLocks noChangeShapeType="1"/>
            </p:cNvSpPr>
            <p:nvPr/>
          </p:nvSpPr>
          <p:spPr bwMode="auto">
            <a:xfrm flipH="1">
              <a:off x="930" y="2432"/>
              <a:ext cx="272" cy="31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8" name="Line 23">
              <a:extLst>
                <a:ext uri="{FF2B5EF4-FFF2-40B4-BE49-F238E27FC236}">
                  <a16:creationId xmlns:a16="http://schemas.microsoft.com/office/drawing/2014/main" id="{8A92C9DE-B5A9-DA7B-D5AE-DBC0B7801BA0}"/>
                </a:ext>
              </a:extLst>
            </p:cNvPr>
            <p:cNvSpPr>
              <a:spLocks noChangeShapeType="1"/>
            </p:cNvSpPr>
            <p:nvPr/>
          </p:nvSpPr>
          <p:spPr bwMode="auto">
            <a:xfrm>
              <a:off x="1202" y="2432"/>
              <a:ext cx="227" cy="31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9" name="Line 24">
              <a:extLst>
                <a:ext uri="{FF2B5EF4-FFF2-40B4-BE49-F238E27FC236}">
                  <a16:creationId xmlns:a16="http://schemas.microsoft.com/office/drawing/2014/main" id="{97981D20-B5F6-1D04-A0E7-5CA777A425DB}"/>
                </a:ext>
              </a:extLst>
            </p:cNvPr>
            <p:cNvSpPr>
              <a:spLocks noChangeShapeType="1"/>
            </p:cNvSpPr>
            <p:nvPr/>
          </p:nvSpPr>
          <p:spPr bwMode="auto">
            <a:xfrm>
              <a:off x="975" y="2432"/>
              <a:ext cx="454"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65241" name="Line 25">
            <a:extLst>
              <a:ext uri="{FF2B5EF4-FFF2-40B4-BE49-F238E27FC236}">
                <a16:creationId xmlns:a16="http://schemas.microsoft.com/office/drawing/2014/main" id="{467FCF17-A4EE-0C3B-BDDA-8AB3DC600A6C}"/>
              </a:ext>
            </a:extLst>
          </p:cNvPr>
          <p:cNvSpPr>
            <a:spLocks noChangeShapeType="1"/>
          </p:cNvSpPr>
          <p:nvPr/>
        </p:nvSpPr>
        <p:spPr bwMode="auto">
          <a:xfrm flipV="1">
            <a:off x="1979613" y="2835275"/>
            <a:ext cx="0" cy="158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nvGrpSpPr>
          <p:cNvPr id="181254" name="Group 26">
            <a:extLst>
              <a:ext uri="{FF2B5EF4-FFF2-40B4-BE49-F238E27FC236}">
                <a16:creationId xmlns:a16="http://schemas.microsoft.com/office/drawing/2014/main" id="{CE62D590-F2E2-2C33-E938-F53BFCFEDEA3}"/>
              </a:ext>
            </a:extLst>
          </p:cNvPr>
          <p:cNvGrpSpPr>
            <a:grpSpLocks/>
          </p:cNvGrpSpPr>
          <p:nvPr/>
        </p:nvGrpSpPr>
        <p:grpSpPr bwMode="auto">
          <a:xfrm>
            <a:off x="1476375" y="1411288"/>
            <a:ext cx="1512888" cy="1081087"/>
            <a:chOff x="2064" y="618"/>
            <a:chExt cx="953" cy="681"/>
          </a:xfrm>
        </p:grpSpPr>
        <p:sp>
          <p:nvSpPr>
            <p:cNvPr id="181271" name="Line 27">
              <a:extLst>
                <a:ext uri="{FF2B5EF4-FFF2-40B4-BE49-F238E27FC236}">
                  <a16:creationId xmlns:a16="http://schemas.microsoft.com/office/drawing/2014/main" id="{D1676136-DC15-34F2-BD8D-73283ABFC2E3}"/>
                </a:ext>
              </a:extLst>
            </p:cNvPr>
            <p:cNvSpPr>
              <a:spLocks noChangeShapeType="1"/>
            </p:cNvSpPr>
            <p:nvPr/>
          </p:nvSpPr>
          <p:spPr bwMode="auto">
            <a:xfrm flipH="1">
              <a:off x="2064" y="754"/>
              <a:ext cx="283"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2" name="Line 28">
              <a:extLst>
                <a:ext uri="{FF2B5EF4-FFF2-40B4-BE49-F238E27FC236}">
                  <a16:creationId xmlns:a16="http://schemas.microsoft.com/office/drawing/2014/main" id="{8F77C64B-582E-D279-FBA7-1B994CC8CD80}"/>
                </a:ext>
              </a:extLst>
            </p:cNvPr>
            <p:cNvSpPr>
              <a:spLocks noChangeShapeType="1"/>
            </p:cNvSpPr>
            <p:nvPr/>
          </p:nvSpPr>
          <p:spPr bwMode="auto">
            <a:xfrm>
              <a:off x="2347" y="754"/>
              <a:ext cx="176" cy="20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3" name="Line 29">
              <a:extLst>
                <a:ext uri="{FF2B5EF4-FFF2-40B4-BE49-F238E27FC236}">
                  <a16:creationId xmlns:a16="http://schemas.microsoft.com/office/drawing/2014/main" id="{32B63D8E-AF12-5347-6058-EF55D3A1BFA3}"/>
                </a:ext>
              </a:extLst>
            </p:cNvPr>
            <p:cNvSpPr>
              <a:spLocks noChangeShapeType="1"/>
            </p:cNvSpPr>
            <p:nvPr/>
          </p:nvSpPr>
          <p:spPr bwMode="auto">
            <a:xfrm>
              <a:off x="2064" y="95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4" name="Line 30">
              <a:extLst>
                <a:ext uri="{FF2B5EF4-FFF2-40B4-BE49-F238E27FC236}">
                  <a16:creationId xmlns:a16="http://schemas.microsoft.com/office/drawing/2014/main" id="{66E20466-C428-CAEC-70EC-A10010BD805D}"/>
                </a:ext>
              </a:extLst>
            </p:cNvPr>
            <p:cNvSpPr>
              <a:spLocks noChangeShapeType="1"/>
            </p:cNvSpPr>
            <p:nvPr/>
          </p:nvSpPr>
          <p:spPr bwMode="auto">
            <a:xfrm flipV="1">
              <a:off x="2347" y="618"/>
              <a:ext cx="458" cy="1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5" name="Line 31">
              <a:extLst>
                <a:ext uri="{FF2B5EF4-FFF2-40B4-BE49-F238E27FC236}">
                  <a16:creationId xmlns:a16="http://schemas.microsoft.com/office/drawing/2014/main" id="{41E1C1FB-4ABA-EA21-4144-978C1EC39CD2}"/>
                </a:ext>
              </a:extLst>
            </p:cNvPr>
            <p:cNvSpPr>
              <a:spLocks noChangeShapeType="1"/>
            </p:cNvSpPr>
            <p:nvPr/>
          </p:nvSpPr>
          <p:spPr bwMode="auto">
            <a:xfrm>
              <a:off x="2805" y="618"/>
              <a:ext cx="177"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6" name="Line 32">
              <a:extLst>
                <a:ext uri="{FF2B5EF4-FFF2-40B4-BE49-F238E27FC236}">
                  <a16:creationId xmlns:a16="http://schemas.microsoft.com/office/drawing/2014/main" id="{0B964791-B900-2C6E-C3C7-551D3F926431}"/>
                </a:ext>
              </a:extLst>
            </p:cNvPr>
            <p:cNvSpPr>
              <a:spLocks noChangeShapeType="1"/>
            </p:cNvSpPr>
            <p:nvPr/>
          </p:nvSpPr>
          <p:spPr bwMode="auto">
            <a:xfrm flipV="1">
              <a:off x="2523" y="822"/>
              <a:ext cx="459" cy="13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7" name="Line 33">
              <a:extLst>
                <a:ext uri="{FF2B5EF4-FFF2-40B4-BE49-F238E27FC236}">
                  <a16:creationId xmlns:a16="http://schemas.microsoft.com/office/drawing/2014/main" id="{F79E7F15-B0F5-9942-A113-2F2FEFB2249E}"/>
                </a:ext>
              </a:extLst>
            </p:cNvPr>
            <p:cNvSpPr>
              <a:spLocks noChangeShapeType="1"/>
            </p:cNvSpPr>
            <p:nvPr/>
          </p:nvSpPr>
          <p:spPr bwMode="auto">
            <a:xfrm>
              <a:off x="2064"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8" name="Line 34">
              <a:extLst>
                <a:ext uri="{FF2B5EF4-FFF2-40B4-BE49-F238E27FC236}">
                  <a16:creationId xmlns:a16="http://schemas.microsoft.com/office/drawing/2014/main" id="{25AC7E4E-52C7-680D-1F08-8A9236170D66}"/>
                </a:ext>
              </a:extLst>
            </p:cNvPr>
            <p:cNvSpPr>
              <a:spLocks noChangeShapeType="1"/>
            </p:cNvSpPr>
            <p:nvPr/>
          </p:nvSpPr>
          <p:spPr bwMode="auto">
            <a:xfrm>
              <a:off x="2523" y="959"/>
              <a:ext cx="0" cy="3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79" name="Line 35">
              <a:extLst>
                <a:ext uri="{FF2B5EF4-FFF2-40B4-BE49-F238E27FC236}">
                  <a16:creationId xmlns:a16="http://schemas.microsoft.com/office/drawing/2014/main" id="{60D0AB1F-D491-45F2-409D-73B0F56A7FCD}"/>
                </a:ext>
              </a:extLst>
            </p:cNvPr>
            <p:cNvSpPr>
              <a:spLocks noChangeShapeType="1"/>
            </p:cNvSpPr>
            <p:nvPr/>
          </p:nvSpPr>
          <p:spPr bwMode="auto">
            <a:xfrm>
              <a:off x="2064" y="1299"/>
              <a:ext cx="45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0" name="Line 36">
              <a:extLst>
                <a:ext uri="{FF2B5EF4-FFF2-40B4-BE49-F238E27FC236}">
                  <a16:creationId xmlns:a16="http://schemas.microsoft.com/office/drawing/2014/main" id="{BAD7472E-2DEC-3950-A7E1-DAD582EA68D2}"/>
                </a:ext>
              </a:extLst>
            </p:cNvPr>
            <p:cNvSpPr>
              <a:spLocks noChangeShapeType="1"/>
            </p:cNvSpPr>
            <p:nvPr/>
          </p:nvSpPr>
          <p:spPr bwMode="auto">
            <a:xfrm flipV="1">
              <a:off x="2523" y="1095"/>
              <a:ext cx="494" cy="2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1" name="Line 37">
              <a:extLst>
                <a:ext uri="{FF2B5EF4-FFF2-40B4-BE49-F238E27FC236}">
                  <a16:creationId xmlns:a16="http://schemas.microsoft.com/office/drawing/2014/main" id="{0ED38559-CB94-CDF9-296D-48EEA7CD09B7}"/>
                </a:ext>
              </a:extLst>
            </p:cNvPr>
            <p:cNvSpPr>
              <a:spLocks noChangeShapeType="1"/>
            </p:cNvSpPr>
            <p:nvPr/>
          </p:nvSpPr>
          <p:spPr bwMode="auto">
            <a:xfrm>
              <a:off x="2982" y="822"/>
              <a:ext cx="0" cy="27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2" name="Line 38">
              <a:extLst>
                <a:ext uri="{FF2B5EF4-FFF2-40B4-BE49-F238E27FC236}">
                  <a16:creationId xmlns:a16="http://schemas.microsoft.com/office/drawing/2014/main" id="{29D71192-F1C3-2C96-5729-B2411DFF30CE}"/>
                </a:ext>
              </a:extLst>
            </p:cNvPr>
            <p:cNvSpPr>
              <a:spLocks noChangeShapeType="1"/>
            </p:cNvSpPr>
            <p:nvPr/>
          </p:nvSpPr>
          <p:spPr bwMode="auto">
            <a:xfrm>
              <a:off x="2170"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3" name="Line 39">
              <a:extLst>
                <a:ext uri="{FF2B5EF4-FFF2-40B4-BE49-F238E27FC236}">
                  <a16:creationId xmlns:a16="http://schemas.microsoft.com/office/drawing/2014/main" id="{5A4AA2F9-E402-532C-D112-8B4767DBED4E}"/>
                </a:ext>
              </a:extLst>
            </p:cNvPr>
            <p:cNvSpPr>
              <a:spLocks noChangeShapeType="1"/>
            </p:cNvSpPr>
            <p:nvPr/>
          </p:nvSpPr>
          <p:spPr bwMode="auto">
            <a:xfrm>
              <a:off x="2170" y="1197"/>
              <a:ext cx="1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1284" name="Line 40">
              <a:extLst>
                <a:ext uri="{FF2B5EF4-FFF2-40B4-BE49-F238E27FC236}">
                  <a16:creationId xmlns:a16="http://schemas.microsoft.com/office/drawing/2014/main" id="{42DFF1AD-A38C-DAD3-F438-A56D2EDFD52A}"/>
                </a:ext>
              </a:extLst>
            </p:cNvPr>
            <p:cNvSpPr>
              <a:spLocks noChangeShapeType="1"/>
            </p:cNvSpPr>
            <p:nvPr/>
          </p:nvSpPr>
          <p:spPr bwMode="auto">
            <a:xfrm>
              <a:off x="2276" y="1197"/>
              <a:ext cx="0" cy="10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265257" name="Group 41">
            <a:extLst>
              <a:ext uri="{FF2B5EF4-FFF2-40B4-BE49-F238E27FC236}">
                <a16:creationId xmlns:a16="http://schemas.microsoft.com/office/drawing/2014/main" id="{CE3ADFD7-6C79-EE93-4B0E-9EEEB03E43A8}"/>
              </a:ext>
            </a:extLst>
          </p:cNvPr>
          <p:cNvGrpSpPr>
            <a:grpSpLocks/>
          </p:cNvGrpSpPr>
          <p:nvPr/>
        </p:nvGrpSpPr>
        <p:grpSpPr bwMode="auto">
          <a:xfrm>
            <a:off x="2411413" y="2908300"/>
            <a:ext cx="1368425" cy="1511300"/>
            <a:chOff x="1519" y="1616"/>
            <a:chExt cx="862" cy="952"/>
          </a:xfrm>
        </p:grpSpPr>
        <p:sp>
          <p:nvSpPr>
            <p:cNvPr id="181269" name="Line 42">
              <a:extLst>
                <a:ext uri="{FF2B5EF4-FFF2-40B4-BE49-F238E27FC236}">
                  <a16:creationId xmlns:a16="http://schemas.microsoft.com/office/drawing/2014/main" id="{EDD7096C-31F8-1942-6A32-33F0B1F2B886}"/>
                </a:ext>
              </a:extLst>
            </p:cNvPr>
            <p:cNvSpPr>
              <a:spLocks noChangeShapeType="1"/>
            </p:cNvSpPr>
            <p:nvPr/>
          </p:nvSpPr>
          <p:spPr bwMode="auto">
            <a:xfrm>
              <a:off x="1519" y="1616"/>
              <a:ext cx="0" cy="95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1270" name="Text Box 43">
              <a:extLst>
                <a:ext uri="{FF2B5EF4-FFF2-40B4-BE49-F238E27FC236}">
                  <a16:creationId xmlns:a16="http://schemas.microsoft.com/office/drawing/2014/main" id="{9DB86C76-B710-4B3A-3A38-1F3CDE3CFCA5}"/>
                </a:ext>
              </a:extLst>
            </p:cNvPr>
            <p:cNvSpPr txBox="1">
              <a:spLocks noChangeArrowheads="1"/>
            </p:cNvSpPr>
            <p:nvPr/>
          </p:nvSpPr>
          <p:spPr bwMode="auto">
            <a:xfrm>
              <a:off x="1519" y="1616"/>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你的电影票</a:t>
              </a:r>
            </a:p>
          </p:txBody>
        </p:sp>
      </p:grpSp>
      <p:grpSp>
        <p:nvGrpSpPr>
          <p:cNvPr id="265260" name="Group 44">
            <a:extLst>
              <a:ext uri="{FF2B5EF4-FFF2-40B4-BE49-F238E27FC236}">
                <a16:creationId xmlns:a16="http://schemas.microsoft.com/office/drawing/2014/main" id="{64CB065A-3258-88E4-28EC-71EA07EFB177}"/>
              </a:ext>
            </a:extLst>
          </p:cNvPr>
          <p:cNvGrpSpPr>
            <a:grpSpLocks/>
          </p:cNvGrpSpPr>
          <p:nvPr/>
        </p:nvGrpSpPr>
        <p:grpSpPr bwMode="auto">
          <a:xfrm>
            <a:off x="2557463" y="4564063"/>
            <a:ext cx="2879725" cy="431800"/>
            <a:chOff x="1611" y="2659"/>
            <a:chExt cx="1814" cy="272"/>
          </a:xfrm>
        </p:grpSpPr>
        <p:sp>
          <p:nvSpPr>
            <p:cNvPr id="181267" name="Line 45">
              <a:extLst>
                <a:ext uri="{FF2B5EF4-FFF2-40B4-BE49-F238E27FC236}">
                  <a16:creationId xmlns:a16="http://schemas.microsoft.com/office/drawing/2014/main" id="{2E169D05-8681-2908-0A58-AD46492B1BE5}"/>
                </a:ext>
              </a:extLst>
            </p:cNvPr>
            <p:cNvSpPr>
              <a:spLocks noChangeShapeType="1"/>
            </p:cNvSpPr>
            <p:nvPr/>
          </p:nvSpPr>
          <p:spPr bwMode="auto">
            <a:xfrm>
              <a:off x="1611" y="2931"/>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1268" name="Text Box 46">
              <a:extLst>
                <a:ext uri="{FF2B5EF4-FFF2-40B4-BE49-F238E27FC236}">
                  <a16:creationId xmlns:a16="http://schemas.microsoft.com/office/drawing/2014/main" id="{F18C9B5D-B2E5-A64C-34E7-488F180EA572}"/>
                </a:ext>
              </a:extLst>
            </p:cNvPr>
            <p:cNvSpPr txBox="1">
              <a:spLocks noChangeArrowheads="1"/>
            </p:cNvSpPr>
            <p:nvPr/>
          </p:nvSpPr>
          <p:spPr bwMode="auto">
            <a:xfrm>
              <a:off x="2200" y="2659"/>
              <a:ext cx="10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这是我的电影票</a:t>
              </a:r>
            </a:p>
          </p:txBody>
        </p:sp>
      </p:grpSp>
      <p:sp>
        <p:nvSpPr>
          <p:cNvPr id="181257" name="Text Box 47">
            <a:extLst>
              <a:ext uri="{FF2B5EF4-FFF2-40B4-BE49-F238E27FC236}">
                <a16:creationId xmlns:a16="http://schemas.microsoft.com/office/drawing/2014/main" id="{17EB9590-EF22-8316-4B99-137B4B91AF6D}"/>
              </a:ext>
            </a:extLst>
          </p:cNvPr>
          <p:cNvSpPr txBox="1">
            <a:spLocks noChangeArrowheads="1"/>
          </p:cNvSpPr>
          <p:nvPr/>
        </p:nvSpPr>
        <p:spPr bwMode="auto">
          <a:xfrm>
            <a:off x="1258888" y="2547938"/>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电影院售票处</a:t>
            </a:r>
          </a:p>
        </p:txBody>
      </p:sp>
      <p:grpSp>
        <p:nvGrpSpPr>
          <p:cNvPr id="265264" name="Group 48">
            <a:extLst>
              <a:ext uri="{FF2B5EF4-FFF2-40B4-BE49-F238E27FC236}">
                <a16:creationId xmlns:a16="http://schemas.microsoft.com/office/drawing/2014/main" id="{92B4CC25-132C-17CB-4BF7-E72A6AD38639}"/>
              </a:ext>
            </a:extLst>
          </p:cNvPr>
          <p:cNvGrpSpPr>
            <a:grpSpLocks/>
          </p:cNvGrpSpPr>
          <p:nvPr/>
        </p:nvGrpSpPr>
        <p:grpSpPr bwMode="auto">
          <a:xfrm>
            <a:off x="2555875" y="5211763"/>
            <a:ext cx="2879725" cy="431800"/>
            <a:chOff x="1610" y="3067"/>
            <a:chExt cx="1814" cy="272"/>
          </a:xfrm>
        </p:grpSpPr>
        <p:sp>
          <p:nvSpPr>
            <p:cNvPr id="181265" name="Line 49">
              <a:extLst>
                <a:ext uri="{FF2B5EF4-FFF2-40B4-BE49-F238E27FC236}">
                  <a16:creationId xmlns:a16="http://schemas.microsoft.com/office/drawing/2014/main" id="{35D75F4D-DC5A-8C02-ABD2-E44D3D935B76}"/>
                </a:ext>
              </a:extLst>
            </p:cNvPr>
            <p:cNvSpPr>
              <a:spLocks noChangeShapeType="1"/>
            </p:cNvSpPr>
            <p:nvPr/>
          </p:nvSpPr>
          <p:spPr bwMode="auto">
            <a:xfrm>
              <a:off x="1610" y="3339"/>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1266" name="Text Box 50">
              <a:extLst>
                <a:ext uri="{FF2B5EF4-FFF2-40B4-BE49-F238E27FC236}">
                  <a16:creationId xmlns:a16="http://schemas.microsoft.com/office/drawing/2014/main" id="{8306F555-7585-5D77-CF17-4D3F446A6EFB}"/>
                </a:ext>
              </a:extLst>
            </p:cNvPr>
            <p:cNvSpPr txBox="1">
              <a:spLocks noChangeArrowheads="1"/>
            </p:cNvSpPr>
            <p:nvPr/>
          </p:nvSpPr>
          <p:spPr bwMode="auto">
            <a:xfrm>
              <a:off x="2200" y="3067"/>
              <a:ext cx="10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这是我的电影票</a:t>
              </a:r>
            </a:p>
          </p:txBody>
        </p:sp>
      </p:grpSp>
      <p:grpSp>
        <p:nvGrpSpPr>
          <p:cNvPr id="265267" name="Group 51">
            <a:extLst>
              <a:ext uri="{FF2B5EF4-FFF2-40B4-BE49-F238E27FC236}">
                <a16:creationId xmlns:a16="http://schemas.microsoft.com/office/drawing/2014/main" id="{802FF91A-2DC7-FA63-6E9F-78D43FC1E47D}"/>
              </a:ext>
            </a:extLst>
          </p:cNvPr>
          <p:cNvGrpSpPr>
            <a:grpSpLocks/>
          </p:cNvGrpSpPr>
          <p:nvPr/>
        </p:nvGrpSpPr>
        <p:grpSpPr bwMode="auto">
          <a:xfrm>
            <a:off x="2555875" y="5788025"/>
            <a:ext cx="2879725" cy="431800"/>
            <a:chOff x="1610" y="3430"/>
            <a:chExt cx="1814" cy="272"/>
          </a:xfrm>
        </p:grpSpPr>
        <p:sp>
          <p:nvSpPr>
            <p:cNvPr id="181263" name="Line 52">
              <a:extLst>
                <a:ext uri="{FF2B5EF4-FFF2-40B4-BE49-F238E27FC236}">
                  <a16:creationId xmlns:a16="http://schemas.microsoft.com/office/drawing/2014/main" id="{72D5AFCF-B34E-3289-6B8D-A72ADE1DD70A}"/>
                </a:ext>
              </a:extLst>
            </p:cNvPr>
            <p:cNvSpPr>
              <a:spLocks noChangeShapeType="1"/>
            </p:cNvSpPr>
            <p:nvPr/>
          </p:nvSpPr>
          <p:spPr bwMode="auto">
            <a:xfrm>
              <a:off x="1610" y="3702"/>
              <a:ext cx="181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1264" name="Text Box 53">
              <a:extLst>
                <a:ext uri="{FF2B5EF4-FFF2-40B4-BE49-F238E27FC236}">
                  <a16:creationId xmlns:a16="http://schemas.microsoft.com/office/drawing/2014/main" id="{E9DA10E6-104F-ED1F-5224-41BD84354519}"/>
                </a:ext>
              </a:extLst>
            </p:cNvPr>
            <p:cNvSpPr txBox="1">
              <a:spLocks noChangeArrowheads="1"/>
            </p:cNvSpPr>
            <p:nvPr/>
          </p:nvSpPr>
          <p:spPr bwMode="auto">
            <a:xfrm>
              <a:off x="2200" y="3430"/>
              <a:ext cx="10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这是我的电影票</a:t>
              </a:r>
            </a:p>
          </p:txBody>
        </p:sp>
      </p:grpSp>
      <p:sp>
        <p:nvSpPr>
          <p:cNvPr id="181260" name="Text Box 54">
            <a:extLst>
              <a:ext uri="{FF2B5EF4-FFF2-40B4-BE49-F238E27FC236}">
                <a16:creationId xmlns:a16="http://schemas.microsoft.com/office/drawing/2014/main" id="{EE7A41A9-9774-959E-152B-2393D76B43FE}"/>
              </a:ext>
            </a:extLst>
          </p:cNvPr>
          <p:cNvSpPr txBox="1">
            <a:spLocks noChangeArrowheads="1"/>
          </p:cNvSpPr>
          <p:nvPr/>
        </p:nvSpPr>
        <p:spPr bwMode="auto">
          <a:xfrm>
            <a:off x="1116013" y="5572125"/>
            <a:ext cx="1800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400" b="1">
                <a:solidFill>
                  <a:srgbClr val="000000"/>
                </a:solidFill>
              </a:rPr>
              <a:t>观众</a:t>
            </a:r>
          </a:p>
        </p:txBody>
      </p:sp>
      <p:sp>
        <p:nvSpPr>
          <p:cNvPr id="265271" name="Text Box 55" descr="轮廓式菱形">
            <a:extLst>
              <a:ext uri="{FF2B5EF4-FFF2-40B4-BE49-F238E27FC236}">
                <a16:creationId xmlns:a16="http://schemas.microsoft.com/office/drawing/2014/main" id="{176168A7-7445-16B8-5A3F-9DECD7734FE5}"/>
              </a:ext>
            </a:extLst>
          </p:cNvPr>
          <p:cNvSpPr txBox="1">
            <a:spLocks noChangeArrowheads="1"/>
          </p:cNvSpPr>
          <p:nvPr/>
        </p:nvSpPr>
        <p:spPr bwMode="auto">
          <a:xfrm>
            <a:off x="5003800" y="2043113"/>
            <a:ext cx="3671888" cy="3968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FF0000"/>
                </a:solidFill>
              </a:rPr>
              <a:t>问题之二：票的有效期问题</a:t>
            </a:r>
          </a:p>
        </p:txBody>
      </p:sp>
      <p:sp>
        <p:nvSpPr>
          <p:cNvPr id="265272" name="Text Box 56">
            <a:extLst>
              <a:ext uri="{FF2B5EF4-FFF2-40B4-BE49-F238E27FC236}">
                <a16:creationId xmlns:a16="http://schemas.microsoft.com/office/drawing/2014/main" id="{7597F5C6-69E2-F333-2F10-707009226BC9}"/>
              </a:ext>
            </a:extLst>
          </p:cNvPr>
          <p:cNvSpPr txBox="1">
            <a:spLocks noChangeArrowheads="1"/>
          </p:cNvSpPr>
          <p:nvPr/>
        </p:nvSpPr>
        <p:spPr bwMode="auto">
          <a:xfrm>
            <a:off x="971550" y="3267075"/>
            <a:ext cx="11525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b="1">
                <a:solidFill>
                  <a:srgbClr val="000000"/>
                </a:solidFill>
              </a:rPr>
              <a:t>我要买票，这是我的信用卡密码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72"/>
                                        </p:tgtEl>
                                        <p:attrNameLst>
                                          <p:attrName>style.visibility</p:attrName>
                                        </p:attrNameLst>
                                      </p:cBhvr>
                                      <p:to>
                                        <p:strVal val="visible"/>
                                      </p:to>
                                    </p:set>
                                    <p:anim calcmode="lin" valueType="num">
                                      <p:cBhvr additive="base">
                                        <p:cTn id="7" dur="500" fill="hold"/>
                                        <p:tgtEl>
                                          <p:spTgt spid="265272"/>
                                        </p:tgtEl>
                                        <p:attrNameLst>
                                          <p:attrName>ppt_x</p:attrName>
                                        </p:attrNameLst>
                                      </p:cBhvr>
                                      <p:tavLst>
                                        <p:tav tm="0">
                                          <p:val>
                                            <p:strVal val="#ppt_x"/>
                                          </p:val>
                                        </p:tav>
                                        <p:tav tm="100000">
                                          <p:val>
                                            <p:strVal val="#ppt_x"/>
                                          </p:val>
                                        </p:tav>
                                      </p:tavLst>
                                    </p:anim>
                                    <p:anim calcmode="lin" valueType="num">
                                      <p:cBhvr additive="base">
                                        <p:cTn id="8" dur="500" fill="hold"/>
                                        <p:tgtEl>
                                          <p:spTgt spid="26527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41"/>
                                        </p:tgtEl>
                                        <p:attrNameLst>
                                          <p:attrName>style.visibility</p:attrName>
                                        </p:attrNameLst>
                                      </p:cBhvr>
                                      <p:to>
                                        <p:strVal val="visible"/>
                                      </p:to>
                                    </p:set>
                                    <p:anim calcmode="lin" valueType="num">
                                      <p:cBhvr additive="base">
                                        <p:cTn id="11" dur="500" fill="hold"/>
                                        <p:tgtEl>
                                          <p:spTgt spid="265241"/>
                                        </p:tgtEl>
                                        <p:attrNameLst>
                                          <p:attrName>ppt_x</p:attrName>
                                        </p:attrNameLst>
                                      </p:cBhvr>
                                      <p:tavLst>
                                        <p:tav tm="0">
                                          <p:val>
                                            <p:strVal val="#ppt_x"/>
                                          </p:val>
                                        </p:tav>
                                        <p:tav tm="100000">
                                          <p:val>
                                            <p:strVal val="#ppt_x"/>
                                          </p:val>
                                        </p:tav>
                                      </p:tavLst>
                                    </p:anim>
                                    <p:anim calcmode="lin" valueType="num">
                                      <p:cBhvr additive="base">
                                        <p:cTn id="12" dur="500" fill="hold"/>
                                        <p:tgtEl>
                                          <p:spTgt spid="26524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265257"/>
                                        </p:tgtEl>
                                        <p:attrNameLst>
                                          <p:attrName>style.visibility</p:attrName>
                                        </p:attrNameLst>
                                      </p:cBhvr>
                                      <p:to>
                                        <p:strVal val="visible"/>
                                      </p:to>
                                    </p:set>
                                    <p:anim calcmode="lin" valueType="num">
                                      <p:cBhvr additive="base">
                                        <p:cTn id="17" dur="500" fill="hold"/>
                                        <p:tgtEl>
                                          <p:spTgt spid="265257"/>
                                        </p:tgtEl>
                                        <p:attrNameLst>
                                          <p:attrName>ppt_x</p:attrName>
                                        </p:attrNameLst>
                                      </p:cBhvr>
                                      <p:tavLst>
                                        <p:tav tm="0">
                                          <p:val>
                                            <p:strVal val="#ppt_x"/>
                                          </p:val>
                                        </p:tav>
                                        <p:tav tm="100000">
                                          <p:val>
                                            <p:strVal val="#ppt_x"/>
                                          </p:val>
                                        </p:tav>
                                      </p:tavLst>
                                    </p:anim>
                                    <p:anim calcmode="lin" valueType="num">
                                      <p:cBhvr additive="base">
                                        <p:cTn id="18" dur="500" fill="hold"/>
                                        <p:tgtEl>
                                          <p:spTgt spid="26525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65260"/>
                                        </p:tgtEl>
                                        <p:attrNameLst>
                                          <p:attrName>style.visibility</p:attrName>
                                        </p:attrNameLst>
                                      </p:cBhvr>
                                      <p:to>
                                        <p:strVal val="visible"/>
                                      </p:to>
                                    </p:set>
                                    <p:anim calcmode="lin" valueType="num">
                                      <p:cBhvr additive="base">
                                        <p:cTn id="23" dur="500" fill="hold"/>
                                        <p:tgtEl>
                                          <p:spTgt spid="265260"/>
                                        </p:tgtEl>
                                        <p:attrNameLst>
                                          <p:attrName>ppt_x</p:attrName>
                                        </p:attrNameLst>
                                      </p:cBhvr>
                                      <p:tavLst>
                                        <p:tav tm="0">
                                          <p:val>
                                            <p:strVal val="0-#ppt_w/2"/>
                                          </p:val>
                                        </p:tav>
                                        <p:tav tm="100000">
                                          <p:val>
                                            <p:strVal val="#ppt_x"/>
                                          </p:val>
                                        </p:tav>
                                      </p:tavLst>
                                    </p:anim>
                                    <p:anim calcmode="lin" valueType="num">
                                      <p:cBhvr additive="base">
                                        <p:cTn id="24" dur="500" fill="hold"/>
                                        <p:tgtEl>
                                          <p:spTgt spid="26526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65264"/>
                                        </p:tgtEl>
                                        <p:attrNameLst>
                                          <p:attrName>style.visibility</p:attrName>
                                        </p:attrNameLst>
                                      </p:cBhvr>
                                      <p:to>
                                        <p:strVal val="visible"/>
                                      </p:to>
                                    </p:set>
                                    <p:anim calcmode="lin" valueType="num">
                                      <p:cBhvr additive="base">
                                        <p:cTn id="29" dur="500" fill="hold"/>
                                        <p:tgtEl>
                                          <p:spTgt spid="265264"/>
                                        </p:tgtEl>
                                        <p:attrNameLst>
                                          <p:attrName>ppt_x</p:attrName>
                                        </p:attrNameLst>
                                      </p:cBhvr>
                                      <p:tavLst>
                                        <p:tav tm="0">
                                          <p:val>
                                            <p:strVal val="0-#ppt_w/2"/>
                                          </p:val>
                                        </p:tav>
                                        <p:tav tm="100000">
                                          <p:val>
                                            <p:strVal val="#ppt_x"/>
                                          </p:val>
                                        </p:tav>
                                      </p:tavLst>
                                    </p:anim>
                                    <p:anim calcmode="lin" valueType="num">
                                      <p:cBhvr additive="base">
                                        <p:cTn id="30" dur="500" fill="hold"/>
                                        <p:tgtEl>
                                          <p:spTgt spid="26526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65267"/>
                                        </p:tgtEl>
                                        <p:attrNameLst>
                                          <p:attrName>style.visibility</p:attrName>
                                        </p:attrNameLst>
                                      </p:cBhvr>
                                      <p:to>
                                        <p:strVal val="visible"/>
                                      </p:to>
                                    </p:set>
                                    <p:anim calcmode="lin" valueType="num">
                                      <p:cBhvr additive="base">
                                        <p:cTn id="35" dur="500" fill="hold"/>
                                        <p:tgtEl>
                                          <p:spTgt spid="265267"/>
                                        </p:tgtEl>
                                        <p:attrNameLst>
                                          <p:attrName>ppt_x</p:attrName>
                                        </p:attrNameLst>
                                      </p:cBhvr>
                                      <p:tavLst>
                                        <p:tav tm="0">
                                          <p:val>
                                            <p:strVal val="0-#ppt_w/2"/>
                                          </p:val>
                                        </p:tav>
                                        <p:tav tm="100000">
                                          <p:val>
                                            <p:strVal val="#ppt_x"/>
                                          </p:val>
                                        </p:tav>
                                      </p:tavLst>
                                    </p:anim>
                                    <p:anim calcmode="lin" valueType="num">
                                      <p:cBhvr additive="base">
                                        <p:cTn id="36" dur="500" fill="hold"/>
                                        <p:tgtEl>
                                          <p:spTgt spid="26526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65271"/>
                                        </p:tgtEl>
                                        <p:attrNameLst>
                                          <p:attrName>style.visibility</p:attrName>
                                        </p:attrNameLst>
                                      </p:cBhvr>
                                      <p:to>
                                        <p:strVal val="visible"/>
                                      </p:to>
                                    </p:set>
                                    <p:anim calcmode="lin" valueType="num">
                                      <p:cBhvr additive="base">
                                        <p:cTn id="41" dur="500" fill="hold"/>
                                        <p:tgtEl>
                                          <p:spTgt spid="265271"/>
                                        </p:tgtEl>
                                        <p:attrNameLst>
                                          <p:attrName>ppt_x</p:attrName>
                                        </p:attrNameLst>
                                      </p:cBhvr>
                                      <p:tavLst>
                                        <p:tav tm="0">
                                          <p:val>
                                            <p:strVal val="1+#ppt_w/2"/>
                                          </p:val>
                                        </p:tav>
                                        <p:tav tm="100000">
                                          <p:val>
                                            <p:strVal val="#ppt_x"/>
                                          </p:val>
                                        </p:tav>
                                      </p:tavLst>
                                    </p:anim>
                                    <p:anim calcmode="lin" valueType="num">
                                      <p:cBhvr additive="base">
                                        <p:cTn id="42" dur="500" fill="hold"/>
                                        <p:tgtEl>
                                          <p:spTgt spid="265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71" grpId="0" animBg="1"/>
      <p:bldP spid="265272"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7313</TotalTime>
  <Words>12989</Words>
  <Application>Microsoft Macintosh PowerPoint</Application>
  <PresentationFormat>全屏显示(4:3)</PresentationFormat>
  <Paragraphs>1167</Paragraphs>
  <Slides>140</Slides>
  <Notes>87</Notes>
  <HiddenSlides>7</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140</vt:i4>
      </vt:variant>
    </vt:vector>
  </HeadingPairs>
  <TitlesOfParts>
    <vt:vector size="151" baseType="lpstr">
      <vt:lpstr>仿宋_GB2312</vt:lpstr>
      <vt:lpstr>黑体</vt:lpstr>
      <vt:lpstr>华文行楷</vt:lpstr>
      <vt:lpstr>楷体</vt:lpstr>
      <vt:lpstr>宋体</vt:lpstr>
      <vt:lpstr>Arial</vt:lpstr>
      <vt:lpstr>Calibri</vt:lpstr>
      <vt:lpstr>Times New Roman</vt:lpstr>
      <vt:lpstr>Verdana</vt:lpstr>
      <vt:lpstr>Wingdings</vt:lpstr>
      <vt:lpstr>Network</vt:lpstr>
      <vt:lpstr>网络安全</vt:lpstr>
      <vt:lpstr>第8章 利用处理程序错误的攻击 重点回顾</vt:lpstr>
      <vt:lpstr>第9章 访问控制技术</vt:lpstr>
      <vt:lpstr>第9章 访问控制技术</vt:lpstr>
      <vt:lpstr>操作系统安全等级 </vt:lpstr>
      <vt:lpstr>操作系统安全等级</vt:lpstr>
      <vt:lpstr>第9章 访问控制技术</vt:lpstr>
      <vt:lpstr>第9章 访问控制技术</vt:lpstr>
      <vt:lpstr>第9章 访问控制技术</vt:lpstr>
      <vt:lpstr>关系</vt:lpstr>
      <vt:lpstr>基本任务与实现方法</vt:lpstr>
      <vt:lpstr>PowerPoint 演示文稿</vt:lpstr>
      <vt:lpstr>9.1 访问控制技术概述</vt:lpstr>
      <vt:lpstr>9.1 访问控制技术概述</vt:lpstr>
      <vt:lpstr>9.1 访问控制技术概述</vt:lpstr>
      <vt:lpstr>9.1 访问控制技术概述</vt:lpstr>
      <vt:lpstr>9.1 自主访问控制</vt:lpstr>
      <vt:lpstr>9.1 自主访问控制</vt:lpstr>
      <vt:lpstr>PowerPoint 演示文稿</vt:lpstr>
      <vt:lpstr>9.1 自主访问控制</vt:lpstr>
      <vt:lpstr>9.1 自主访问控制</vt:lpstr>
      <vt:lpstr>1、权限表机制 </vt:lpstr>
      <vt:lpstr>PowerPoint 演示文稿</vt:lpstr>
      <vt:lpstr>2、前缀表（profiles）机制 </vt:lpstr>
      <vt:lpstr>前缀表机制的实现存在以下困难需要解决： </vt:lpstr>
      <vt:lpstr>基于行的DAC</vt:lpstr>
      <vt:lpstr>二、  基于列的访问控制机制 </vt:lpstr>
      <vt:lpstr>1、保护位机制 </vt:lpstr>
      <vt:lpstr>二、访问控制表（ACL）机制 </vt:lpstr>
      <vt:lpstr>图 ACL表的一般结构</vt:lpstr>
      <vt:lpstr>解决ACL表的长度问题</vt:lpstr>
      <vt:lpstr>PowerPoint 演示文稿</vt:lpstr>
      <vt:lpstr>3、口令（password）机制 </vt:lpstr>
      <vt:lpstr>口令机制的缺陷</vt:lpstr>
      <vt:lpstr>三、 面向过程的访问控制 </vt:lpstr>
      <vt:lpstr>  </vt:lpstr>
      <vt:lpstr> </vt:lpstr>
      <vt:lpstr> </vt:lpstr>
      <vt:lpstr>四、  访问许可权与访问操作权 </vt:lpstr>
      <vt:lpstr>在DAC模式下，有3种控制许可权手段：</vt:lpstr>
      <vt:lpstr>2、属主型的（owner） </vt:lpstr>
      <vt:lpstr>属主型控制方式的安全性</vt:lpstr>
      <vt:lpstr>9.1 自主访问控制</vt:lpstr>
      <vt:lpstr>9.1 强制访问控制</vt:lpstr>
      <vt:lpstr>9.1 强制访问控制</vt:lpstr>
      <vt:lpstr>一、  MAC机制的实现方法 </vt:lpstr>
      <vt:lpstr>PowerPoint 演示文稿</vt:lpstr>
      <vt:lpstr>PowerPoint 演示文稿</vt:lpstr>
      <vt:lpstr>PowerPoint 演示文稿</vt:lpstr>
      <vt:lpstr>木马窃取敏感文件的方法 </vt:lpstr>
      <vt:lpstr>PowerPoint 演示文稿</vt:lpstr>
      <vt:lpstr>二、  支持MAC的措施 </vt:lpstr>
      <vt:lpstr>PowerPoint 演示文稿</vt:lpstr>
      <vt:lpstr>9.5 强制访问控制</vt:lpstr>
      <vt:lpstr>9.1 强制访问控制</vt:lpstr>
      <vt:lpstr>9.2 新型访问控制技术</vt:lpstr>
      <vt:lpstr>9.2 RBAC</vt:lpstr>
      <vt:lpstr>9.2 新型访问控制技术</vt:lpstr>
      <vt:lpstr>9.2 新型访问控制技术</vt:lpstr>
      <vt:lpstr>9.2 新型访问控制技术</vt:lpstr>
      <vt:lpstr>9.2 新型访问控制技术</vt:lpstr>
      <vt:lpstr>9.4、Linux基本访问控制机制</vt:lpstr>
      <vt:lpstr>Linux基本访问控制机制</vt:lpstr>
      <vt:lpstr>Linux基本访问控制机制</vt:lpstr>
      <vt:lpstr>Linux基本访问控制机制</vt:lpstr>
      <vt:lpstr>Linux基本访问控制机制</vt:lpstr>
      <vt:lpstr>Linux基本访问控制机制</vt:lpstr>
      <vt:lpstr>Linux基本访问控制机制</vt:lpstr>
      <vt:lpstr>9.3 入网认证</vt:lpstr>
      <vt:lpstr>9.3 入网认证</vt:lpstr>
      <vt:lpstr>PowerPoint 演示文稿</vt:lpstr>
      <vt:lpstr>身份认证</vt:lpstr>
      <vt:lpstr>9.3 入网认证</vt:lpstr>
      <vt:lpstr>9.3 入网认证</vt:lpstr>
      <vt:lpstr>9.3 入网认证</vt:lpstr>
      <vt:lpstr>9.3 入网认证</vt:lpstr>
      <vt:lpstr>9.3 入网认证</vt:lpstr>
      <vt:lpstr>9.3 入网认证</vt:lpstr>
      <vt:lpstr>9.3 入网认证</vt:lpstr>
      <vt:lpstr>9.3 入网认证</vt:lpstr>
      <vt:lpstr>9.3 入网认证</vt:lpstr>
      <vt:lpstr>一次性口令（OTP：One Time Password） </vt:lpstr>
      <vt:lpstr>不确定因子选择方式  </vt:lpstr>
      <vt:lpstr>一次性口令的生成方式 </vt:lpstr>
      <vt:lpstr>S/Key一次性口令认证系统</vt:lpstr>
      <vt:lpstr>S/Key协议安全分析 </vt:lpstr>
      <vt:lpstr>Kerberos协议</vt:lpstr>
      <vt:lpstr>问题</vt:lpstr>
      <vt:lpstr>Kerberos要解决的问题</vt:lpstr>
      <vt:lpstr>Kerberos</vt:lpstr>
      <vt:lpstr>信息系统资源保护的动机</vt:lpstr>
      <vt:lpstr>C/S环境下三种可能的安全方案</vt:lpstr>
      <vt:lpstr>Kerberos的解决方案</vt:lpstr>
      <vt:lpstr>Kerberos系统应满足的要求</vt:lpstr>
      <vt:lpstr>Kerberos设计思路</vt:lpstr>
      <vt:lpstr>Kerberos设计思路（续）</vt:lpstr>
      <vt:lpstr>Kerberos设计思路（续）</vt:lpstr>
      <vt:lpstr>Kerberos设计思路（续）</vt:lpstr>
      <vt:lpstr>Kerberos设计思路（续）</vt:lpstr>
      <vt:lpstr>Kerberos设计思路（续）</vt:lpstr>
      <vt:lpstr>Kerberos设计思路（续）</vt:lpstr>
      <vt:lpstr>Kerberos设计思路（续）</vt:lpstr>
      <vt:lpstr>Kerberos设计思路（续）</vt:lpstr>
      <vt:lpstr>Kerberos的票据</vt:lpstr>
      <vt:lpstr>Kerberos设计思路（续）</vt:lpstr>
      <vt:lpstr>Kerberos设计思路（续）</vt:lpstr>
      <vt:lpstr>Kerberos设计思路（续）</vt:lpstr>
      <vt:lpstr>Kerberos设计思路（续）</vt:lpstr>
      <vt:lpstr>Kerberos设计思路（续）</vt:lpstr>
      <vt:lpstr>Kerberos设计思路（续）</vt:lpstr>
      <vt:lpstr>Kerberos V4协议描述：第一阶段</vt:lpstr>
      <vt:lpstr>Kerberos V4协议描述：第二阶段</vt:lpstr>
      <vt:lpstr>Kerberos V4协议描述：第三阶段</vt:lpstr>
      <vt:lpstr>Kerberos V4协议描述：共享密钥及会话密钥</vt:lpstr>
      <vt:lpstr>Kerberos设计思路</vt:lpstr>
      <vt:lpstr>Kerberos（V4）协议交互过程</vt:lpstr>
      <vt:lpstr>PowerPoint 演示文稿</vt:lpstr>
      <vt:lpstr>Kerberos（V4）协议的缺陷（续）</vt:lpstr>
      <vt:lpstr>PowerPoint 演示文稿</vt:lpstr>
      <vt:lpstr>Kerberos（V5）协议的改进（续）</vt:lpstr>
      <vt:lpstr>Kerberos 领域(realm)</vt:lpstr>
      <vt:lpstr>Kerberos 领域间的互通</vt:lpstr>
      <vt:lpstr>远程服务访问的认证过程</vt:lpstr>
      <vt:lpstr>9.4 物理隔离措施</vt:lpstr>
      <vt:lpstr>9.4 物理隔离措施</vt:lpstr>
      <vt:lpstr>9.4 物理隔离措施</vt:lpstr>
      <vt:lpstr>9.4 物理隔离措施</vt:lpstr>
      <vt:lpstr>9.4 物理隔离措施</vt:lpstr>
      <vt:lpstr>9.4 物理隔离措施</vt:lpstr>
      <vt:lpstr>9.4 物理隔离措施</vt:lpstr>
      <vt:lpstr>9.4 物理隔离措施</vt:lpstr>
      <vt:lpstr>9.4 物理隔离措施</vt:lpstr>
      <vt:lpstr>9.4 物理隔离措施</vt:lpstr>
      <vt:lpstr>9.5 实例</vt:lpstr>
      <vt:lpstr>系统运行可分为以下几部分：</vt:lpstr>
      <vt:lpstr>PowerPoint 演示文稿</vt:lpstr>
      <vt:lpstr>PowerPoint 演示文稿</vt:lpstr>
      <vt:lpstr>PowerPoint 演示文稿</vt:lpstr>
      <vt:lpstr>第9章 访问控制技术</vt:lpstr>
      <vt:lpstr>第9章 访问控制技术</vt:lpstr>
    </vt:vector>
  </TitlesOfParts>
  <Company>whu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mluo</dc:creator>
  <cp:lastModifiedBy>Jingsong Cui</cp:lastModifiedBy>
  <cp:revision>217</cp:revision>
  <dcterms:created xsi:type="dcterms:W3CDTF">2006-09-18T12:48:54Z</dcterms:created>
  <dcterms:modified xsi:type="dcterms:W3CDTF">2024-06-11T10:54:37Z</dcterms:modified>
</cp:coreProperties>
</file>