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FD5CE-A6C8-45E4-9FD0-D9F24B4B7B73}"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A46DB185-1209-4D29-ABC9-5F83A2A64EFD}">
      <dgm:prSet phldrT="[文本]" custT="1"/>
      <dgm:spPr/>
      <dgm:t>
        <a:bodyPr/>
        <a:lstStyle/>
        <a:p>
          <a:r>
            <a:rPr lang="en-US" altLang="zh-CN" sz="4800" dirty="0"/>
            <a:t>Merits</a:t>
          </a:r>
          <a:endParaRPr lang="zh-CN" altLang="en-US" sz="4800" dirty="0"/>
        </a:p>
      </dgm:t>
    </dgm:pt>
    <dgm:pt modelId="{696D8A5F-A39B-42BE-8DA8-25097E76D9B8}" type="parTrans" cxnId="{4C0A9603-BF77-4B05-B944-40C7D33271FA}">
      <dgm:prSet/>
      <dgm:spPr/>
      <dgm:t>
        <a:bodyPr/>
        <a:lstStyle/>
        <a:p>
          <a:endParaRPr lang="zh-CN" altLang="en-US"/>
        </a:p>
      </dgm:t>
    </dgm:pt>
    <dgm:pt modelId="{7EB8250A-8162-475A-BD0B-DF5A64814FED}" type="sibTrans" cxnId="{4C0A9603-BF77-4B05-B944-40C7D33271FA}">
      <dgm:prSet/>
      <dgm:spPr/>
      <dgm:t>
        <a:bodyPr/>
        <a:lstStyle/>
        <a:p>
          <a:endParaRPr lang="zh-CN" altLang="en-US"/>
        </a:p>
      </dgm:t>
    </dgm:pt>
    <dgm:pt modelId="{ED70853D-8B7A-4C71-8162-082CF407B29F}">
      <dgm:prSet/>
      <dgm:spPr/>
      <dgm:t>
        <a:bodyPr/>
        <a:lstStyle/>
        <a:p>
          <a:r>
            <a:rPr lang="en-US" altLang="en-US" dirty="0"/>
            <a:t>We have excellent English teachers and educational resources to ensure that we are guided correctly and reasonably.</a:t>
          </a:r>
          <a:endParaRPr lang="zh-CN" altLang="en-US" dirty="0"/>
        </a:p>
      </dgm:t>
    </dgm:pt>
    <dgm:pt modelId="{FA87FF04-DA85-4F3D-BDAF-9CAE04F363DA}" type="parTrans" cxnId="{857BD986-4365-4BED-8FB6-23710A8D0595}">
      <dgm:prSet/>
      <dgm:spPr/>
      <dgm:t>
        <a:bodyPr/>
        <a:lstStyle/>
        <a:p>
          <a:endParaRPr lang="zh-CN" altLang="en-US"/>
        </a:p>
      </dgm:t>
    </dgm:pt>
    <dgm:pt modelId="{B317B146-07B7-44A3-9860-C90CC57CED38}" type="sibTrans" cxnId="{857BD986-4365-4BED-8FB6-23710A8D0595}">
      <dgm:prSet/>
      <dgm:spPr/>
      <dgm:t>
        <a:bodyPr/>
        <a:lstStyle/>
        <a:p>
          <a:endParaRPr lang="zh-CN" altLang="en-US"/>
        </a:p>
      </dgm:t>
    </dgm:pt>
    <dgm:pt modelId="{304392E5-E88F-4B60-AA7F-209579C7FE4D}">
      <dgm:prSet/>
      <dgm:spPr/>
      <dgm:t>
        <a:bodyPr/>
        <a:lstStyle/>
        <a:p>
          <a:r>
            <a:rPr lang="en-US" altLang="en-US" dirty="0"/>
            <a:t>Our school also has ESC, an English street club, which provides an offline platform for us to practice oral English.</a:t>
          </a:r>
          <a:endParaRPr lang="zh-CN" altLang="en-US" dirty="0"/>
        </a:p>
      </dgm:t>
    </dgm:pt>
    <dgm:pt modelId="{633916C8-3AB7-4D7B-9C14-6926D3ECB102}" type="parTrans" cxnId="{8610DDDD-B85F-44C7-B2D7-EC4CAF03DEC1}">
      <dgm:prSet/>
      <dgm:spPr/>
      <dgm:t>
        <a:bodyPr/>
        <a:lstStyle/>
        <a:p>
          <a:endParaRPr lang="zh-CN" altLang="en-US"/>
        </a:p>
      </dgm:t>
    </dgm:pt>
    <dgm:pt modelId="{346501B6-9B18-4409-BAE0-F0BE233887F8}" type="sibTrans" cxnId="{8610DDDD-B85F-44C7-B2D7-EC4CAF03DEC1}">
      <dgm:prSet/>
      <dgm:spPr/>
      <dgm:t>
        <a:bodyPr/>
        <a:lstStyle/>
        <a:p>
          <a:endParaRPr lang="zh-CN" altLang="en-US"/>
        </a:p>
      </dgm:t>
    </dgm:pt>
    <dgm:pt modelId="{5853C23C-0D17-42CE-B367-A113EF4FC12B}">
      <dgm:prSet/>
      <dgm:spPr/>
      <dgm:t>
        <a:bodyPr/>
        <a:lstStyle/>
        <a:p>
          <a:r>
            <a:rPr lang="en-US" altLang="en-US" dirty="0"/>
            <a:t>There are many kinds of tests for the usual English learning results: oral and written tests and new world interactive English.</a:t>
          </a:r>
          <a:endParaRPr lang="zh-CN" altLang="en-US" dirty="0"/>
        </a:p>
      </dgm:t>
    </dgm:pt>
    <dgm:pt modelId="{9ED92A7D-97C9-4820-A112-4F94375064F5}" type="parTrans" cxnId="{B878957E-B761-42A4-8C61-620F24DA7107}">
      <dgm:prSet/>
      <dgm:spPr/>
      <dgm:t>
        <a:bodyPr/>
        <a:lstStyle/>
        <a:p>
          <a:endParaRPr lang="zh-CN" altLang="en-US"/>
        </a:p>
      </dgm:t>
    </dgm:pt>
    <dgm:pt modelId="{3003E4C9-A11C-420C-91F8-94ECFC6884AC}" type="sibTrans" cxnId="{B878957E-B761-42A4-8C61-620F24DA7107}">
      <dgm:prSet/>
      <dgm:spPr/>
      <dgm:t>
        <a:bodyPr/>
        <a:lstStyle/>
        <a:p>
          <a:endParaRPr lang="zh-CN" altLang="en-US"/>
        </a:p>
      </dgm:t>
    </dgm:pt>
    <dgm:pt modelId="{59446552-5A66-4874-ACB1-28E5F2A4A157}" type="pres">
      <dgm:prSet presAssocID="{DB3FD5CE-A6C8-45E4-9FD0-D9F24B4B7B73}" presName="Name0" presStyleCnt="0">
        <dgm:presLayoutVars>
          <dgm:chPref val="1"/>
          <dgm:dir/>
          <dgm:animOne val="branch"/>
          <dgm:animLvl val="lvl"/>
          <dgm:resizeHandles/>
        </dgm:presLayoutVars>
      </dgm:prSet>
      <dgm:spPr/>
    </dgm:pt>
    <dgm:pt modelId="{D827112B-EC53-480E-978A-F82663E5BB13}" type="pres">
      <dgm:prSet presAssocID="{A46DB185-1209-4D29-ABC9-5F83A2A64EFD}" presName="vertOne" presStyleCnt="0"/>
      <dgm:spPr/>
    </dgm:pt>
    <dgm:pt modelId="{DA1629EE-75F3-4044-B5AC-6267D338D6E3}" type="pres">
      <dgm:prSet presAssocID="{A46DB185-1209-4D29-ABC9-5F83A2A64EFD}" presName="txOne" presStyleLbl="node0" presStyleIdx="0" presStyleCnt="2" custScaleX="131581" custScaleY="101813" custLinFactNeighborX="-797">
        <dgm:presLayoutVars>
          <dgm:chPref val="3"/>
        </dgm:presLayoutVars>
      </dgm:prSet>
      <dgm:spPr/>
    </dgm:pt>
    <dgm:pt modelId="{2CC2D050-DC47-4715-B3A0-3DB3E1D82A49}" type="pres">
      <dgm:prSet presAssocID="{A46DB185-1209-4D29-ABC9-5F83A2A64EFD}" presName="parTransOne" presStyleCnt="0"/>
      <dgm:spPr/>
    </dgm:pt>
    <dgm:pt modelId="{4A5B9D31-3DE6-4822-AEF1-C554CD10BD4A}" type="pres">
      <dgm:prSet presAssocID="{A46DB185-1209-4D29-ABC9-5F83A2A64EFD}" presName="horzOne" presStyleCnt="0"/>
      <dgm:spPr/>
    </dgm:pt>
    <dgm:pt modelId="{A08E33DA-86AA-4B2C-ADEF-734F6B982F14}" type="pres">
      <dgm:prSet presAssocID="{ED70853D-8B7A-4C71-8162-082CF407B29F}" presName="vertTwo" presStyleCnt="0"/>
      <dgm:spPr/>
    </dgm:pt>
    <dgm:pt modelId="{32AE4AC2-3C5A-4BA7-93EF-2C2FCDD43F78}" type="pres">
      <dgm:prSet presAssocID="{ED70853D-8B7A-4C71-8162-082CF407B29F}" presName="txTwo" presStyleLbl="node2" presStyleIdx="0" presStyleCnt="2" custScaleX="119751" custScaleY="207606" custLinFactX="-5417" custLinFactNeighborX="-100000" custLinFactNeighborY="1218">
        <dgm:presLayoutVars>
          <dgm:chPref val="3"/>
        </dgm:presLayoutVars>
      </dgm:prSet>
      <dgm:spPr/>
    </dgm:pt>
    <dgm:pt modelId="{B683D6BD-C1BA-4ADA-97F5-78CEDEA68B67}" type="pres">
      <dgm:prSet presAssocID="{ED70853D-8B7A-4C71-8162-082CF407B29F}" presName="horzTwo" presStyleCnt="0"/>
      <dgm:spPr/>
    </dgm:pt>
    <dgm:pt modelId="{9E530B1E-C97E-4CAB-B157-A52DAB6363E3}" type="pres">
      <dgm:prSet presAssocID="{B317B146-07B7-44A3-9860-C90CC57CED38}" presName="sibSpaceTwo" presStyleCnt="0"/>
      <dgm:spPr/>
    </dgm:pt>
    <dgm:pt modelId="{FC542343-C33B-411D-BA42-E27820DF661D}" type="pres">
      <dgm:prSet presAssocID="{5853C23C-0D17-42CE-B367-A113EF4FC12B}" presName="vertTwo" presStyleCnt="0"/>
      <dgm:spPr/>
    </dgm:pt>
    <dgm:pt modelId="{DDFFE415-627C-41E3-92D7-B876F2BF645F}" type="pres">
      <dgm:prSet presAssocID="{5853C23C-0D17-42CE-B367-A113EF4FC12B}" presName="txTwo" presStyleLbl="node2" presStyleIdx="1" presStyleCnt="2" custScaleX="125358" custScaleY="197674" custLinFactX="28688" custLinFactNeighborX="100000" custLinFactNeighborY="4208">
        <dgm:presLayoutVars>
          <dgm:chPref val="3"/>
        </dgm:presLayoutVars>
      </dgm:prSet>
      <dgm:spPr/>
    </dgm:pt>
    <dgm:pt modelId="{E04B530B-AED8-49D4-8EF1-652CFE29FAB6}" type="pres">
      <dgm:prSet presAssocID="{5853C23C-0D17-42CE-B367-A113EF4FC12B}" presName="horzTwo" presStyleCnt="0"/>
      <dgm:spPr/>
    </dgm:pt>
    <dgm:pt modelId="{3167E03C-7EB2-4C9E-9BE5-AFCD9E4865A6}" type="pres">
      <dgm:prSet presAssocID="{7EB8250A-8162-475A-BD0B-DF5A64814FED}" presName="sibSpaceOne" presStyleCnt="0"/>
      <dgm:spPr/>
    </dgm:pt>
    <dgm:pt modelId="{85F9925E-4D33-47CC-BAAA-97F81F1A73A7}" type="pres">
      <dgm:prSet presAssocID="{304392E5-E88F-4B60-AA7F-209579C7FE4D}" presName="vertOne" presStyleCnt="0"/>
      <dgm:spPr/>
    </dgm:pt>
    <dgm:pt modelId="{8D31C12E-8EA4-4B42-8EBF-82A66CB9F801}" type="pres">
      <dgm:prSet presAssocID="{304392E5-E88F-4B60-AA7F-209579C7FE4D}" presName="txOne" presStyleLbl="node0" presStyleIdx="1" presStyleCnt="2" custScaleX="124943" custScaleY="199285" custLinFactX="-100000" custLinFactY="15644" custLinFactNeighborX="-105269" custLinFactNeighborY="100000">
        <dgm:presLayoutVars>
          <dgm:chPref val="3"/>
        </dgm:presLayoutVars>
      </dgm:prSet>
      <dgm:spPr/>
    </dgm:pt>
    <dgm:pt modelId="{75C6D956-7A64-4D37-AF41-856C3BB409BE}" type="pres">
      <dgm:prSet presAssocID="{304392E5-E88F-4B60-AA7F-209579C7FE4D}" presName="horzOne" presStyleCnt="0"/>
      <dgm:spPr/>
    </dgm:pt>
  </dgm:ptLst>
  <dgm:cxnLst>
    <dgm:cxn modelId="{4C0A9603-BF77-4B05-B944-40C7D33271FA}" srcId="{DB3FD5CE-A6C8-45E4-9FD0-D9F24B4B7B73}" destId="{A46DB185-1209-4D29-ABC9-5F83A2A64EFD}" srcOrd="0" destOrd="0" parTransId="{696D8A5F-A39B-42BE-8DA8-25097E76D9B8}" sibTransId="{7EB8250A-8162-475A-BD0B-DF5A64814FED}"/>
    <dgm:cxn modelId="{BD27C01D-C41F-4618-ACD8-47BD1344ECB7}" type="presOf" srcId="{A46DB185-1209-4D29-ABC9-5F83A2A64EFD}" destId="{DA1629EE-75F3-4044-B5AC-6267D338D6E3}" srcOrd="0" destOrd="0" presId="urn:microsoft.com/office/officeart/2005/8/layout/hierarchy4"/>
    <dgm:cxn modelId="{F7C09521-C22E-4F6B-B0CC-447AC8E30CEF}" type="presOf" srcId="{DB3FD5CE-A6C8-45E4-9FD0-D9F24B4B7B73}" destId="{59446552-5A66-4874-ACB1-28E5F2A4A157}" srcOrd="0" destOrd="0" presId="urn:microsoft.com/office/officeart/2005/8/layout/hierarchy4"/>
    <dgm:cxn modelId="{ABD11628-725B-4EF4-A064-1C26F5686189}" type="presOf" srcId="{5853C23C-0D17-42CE-B367-A113EF4FC12B}" destId="{DDFFE415-627C-41E3-92D7-B876F2BF645F}" srcOrd="0" destOrd="0" presId="urn:microsoft.com/office/officeart/2005/8/layout/hierarchy4"/>
    <dgm:cxn modelId="{B878957E-B761-42A4-8C61-620F24DA7107}" srcId="{A46DB185-1209-4D29-ABC9-5F83A2A64EFD}" destId="{5853C23C-0D17-42CE-B367-A113EF4FC12B}" srcOrd="1" destOrd="0" parTransId="{9ED92A7D-97C9-4820-A112-4F94375064F5}" sibTransId="{3003E4C9-A11C-420C-91F8-94ECFC6884AC}"/>
    <dgm:cxn modelId="{8DFAF182-C524-41C2-9A55-F277A29DB68E}" type="presOf" srcId="{ED70853D-8B7A-4C71-8162-082CF407B29F}" destId="{32AE4AC2-3C5A-4BA7-93EF-2C2FCDD43F78}" srcOrd="0" destOrd="0" presId="urn:microsoft.com/office/officeart/2005/8/layout/hierarchy4"/>
    <dgm:cxn modelId="{857BD986-4365-4BED-8FB6-23710A8D0595}" srcId="{A46DB185-1209-4D29-ABC9-5F83A2A64EFD}" destId="{ED70853D-8B7A-4C71-8162-082CF407B29F}" srcOrd="0" destOrd="0" parTransId="{FA87FF04-DA85-4F3D-BDAF-9CAE04F363DA}" sibTransId="{B317B146-07B7-44A3-9860-C90CC57CED38}"/>
    <dgm:cxn modelId="{2CC500D3-EC30-4DB7-8CF3-9A1531BCB44E}" type="presOf" srcId="{304392E5-E88F-4B60-AA7F-209579C7FE4D}" destId="{8D31C12E-8EA4-4B42-8EBF-82A66CB9F801}" srcOrd="0" destOrd="0" presId="urn:microsoft.com/office/officeart/2005/8/layout/hierarchy4"/>
    <dgm:cxn modelId="{8610DDDD-B85F-44C7-B2D7-EC4CAF03DEC1}" srcId="{DB3FD5CE-A6C8-45E4-9FD0-D9F24B4B7B73}" destId="{304392E5-E88F-4B60-AA7F-209579C7FE4D}" srcOrd="1" destOrd="0" parTransId="{633916C8-3AB7-4D7B-9C14-6926D3ECB102}" sibTransId="{346501B6-9B18-4409-BAE0-F0BE233887F8}"/>
    <dgm:cxn modelId="{607CDBC6-6C35-4C6B-B2FE-CF843A8678A9}" type="presParOf" srcId="{59446552-5A66-4874-ACB1-28E5F2A4A157}" destId="{D827112B-EC53-480E-978A-F82663E5BB13}" srcOrd="0" destOrd="0" presId="urn:microsoft.com/office/officeart/2005/8/layout/hierarchy4"/>
    <dgm:cxn modelId="{FC9FA61B-AD0B-4817-9A35-9751EEF7D719}" type="presParOf" srcId="{D827112B-EC53-480E-978A-F82663E5BB13}" destId="{DA1629EE-75F3-4044-B5AC-6267D338D6E3}" srcOrd="0" destOrd="0" presId="urn:microsoft.com/office/officeart/2005/8/layout/hierarchy4"/>
    <dgm:cxn modelId="{34DF2C50-7456-4FDA-A684-3CE3ACA22550}" type="presParOf" srcId="{D827112B-EC53-480E-978A-F82663E5BB13}" destId="{2CC2D050-DC47-4715-B3A0-3DB3E1D82A49}" srcOrd="1" destOrd="0" presId="urn:microsoft.com/office/officeart/2005/8/layout/hierarchy4"/>
    <dgm:cxn modelId="{BB3C3648-1C39-4A92-A097-8B98B62FEEF9}" type="presParOf" srcId="{D827112B-EC53-480E-978A-F82663E5BB13}" destId="{4A5B9D31-3DE6-4822-AEF1-C554CD10BD4A}" srcOrd="2" destOrd="0" presId="urn:microsoft.com/office/officeart/2005/8/layout/hierarchy4"/>
    <dgm:cxn modelId="{35BC7D14-6B4F-4586-93A1-2A2023C1997E}" type="presParOf" srcId="{4A5B9D31-3DE6-4822-AEF1-C554CD10BD4A}" destId="{A08E33DA-86AA-4B2C-ADEF-734F6B982F14}" srcOrd="0" destOrd="0" presId="urn:microsoft.com/office/officeart/2005/8/layout/hierarchy4"/>
    <dgm:cxn modelId="{09385E44-0DCB-42E4-913F-D17557161D8E}" type="presParOf" srcId="{A08E33DA-86AA-4B2C-ADEF-734F6B982F14}" destId="{32AE4AC2-3C5A-4BA7-93EF-2C2FCDD43F78}" srcOrd="0" destOrd="0" presId="urn:microsoft.com/office/officeart/2005/8/layout/hierarchy4"/>
    <dgm:cxn modelId="{036E7080-C1EB-47F4-A22A-437EB5F1A45E}" type="presParOf" srcId="{A08E33DA-86AA-4B2C-ADEF-734F6B982F14}" destId="{B683D6BD-C1BA-4ADA-97F5-78CEDEA68B67}" srcOrd="1" destOrd="0" presId="urn:microsoft.com/office/officeart/2005/8/layout/hierarchy4"/>
    <dgm:cxn modelId="{11575DE9-CA0C-44F1-B8D8-BE22459E447F}" type="presParOf" srcId="{4A5B9D31-3DE6-4822-AEF1-C554CD10BD4A}" destId="{9E530B1E-C97E-4CAB-B157-A52DAB6363E3}" srcOrd="1" destOrd="0" presId="urn:microsoft.com/office/officeart/2005/8/layout/hierarchy4"/>
    <dgm:cxn modelId="{68502BC6-BB20-4DA7-A8C6-3A62B6EDB416}" type="presParOf" srcId="{4A5B9D31-3DE6-4822-AEF1-C554CD10BD4A}" destId="{FC542343-C33B-411D-BA42-E27820DF661D}" srcOrd="2" destOrd="0" presId="urn:microsoft.com/office/officeart/2005/8/layout/hierarchy4"/>
    <dgm:cxn modelId="{5463FB66-28F7-402B-9C25-44F11F73FC90}" type="presParOf" srcId="{FC542343-C33B-411D-BA42-E27820DF661D}" destId="{DDFFE415-627C-41E3-92D7-B876F2BF645F}" srcOrd="0" destOrd="0" presId="urn:microsoft.com/office/officeart/2005/8/layout/hierarchy4"/>
    <dgm:cxn modelId="{2A4BFCC5-B5AD-46D3-8EC0-12D58A889A5C}" type="presParOf" srcId="{FC542343-C33B-411D-BA42-E27820DF661D}" destId="{E04B530B-AED8-49D4-8EF1-652CFE29FAB6}" srcOrd="1" destOrd="0" presId="urn:microsoft.com/office/officeart/2005/8/layout/hierarchy4"/>
    <dgm:cxn modelId="{84018606-FCF6-47F8-AFB1-B4A88C4E9B84}" type="presParOf" srcId="{59446552-5A66-4874-ACB1-28E5F2A4A157}" destId="{3167E03C-7EB2-4C9E-9BE5-AFCD9E4865A6}" srcOrd="1" destOrd="0" presId="urn:microsoft.com/office/officeart/2005/8/layout/hierarchy4"/>
    <dgm:cxn modelId="{ED918285-2FF6-4570-A9FE-D15F94B2F439}" type="presParOf" srcId="{59446552-5A66-4874-ACB1-28E5F2A4A157}" destId="{85F9925E-4D33-47CC-BAAA-97F81F1A73A7}" srcOrd="2" destOrd="0" presId="urn:microsoft.com/office/officeart/2005/8/layout/hierarchy4"/>
    <dgm:cxn modelId="{3F52D817-8D6B-41D8-9E03-688AF34A9EBC}" type="presParOf" srcId="{85F9925E-4D33-47CC-BAAA-97F81F1A73A7}" destId="{8D31C12E-8EA4-4B42-8EBF-82A66CB9F801}" srcOrd="0" destOrd="0" presId="urn:microsoft.com/office/officeart/2005/8/layout/hierarchy4"/>
    <dgm:cxn modelId="{3CDD3FC8-64D5-4FCA-81A8-EFF7B62531E3}" type="presParOf" srcId="{85F9925E-4D33-47CC-BAAA-97F81F1A73A7}" destId="{75C6D956-7A64-4D37-AF41-856C3BB409B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526467-F46D-49EA-AE8E-BDC06EBC3541}" type="doc">
      <dgm:prSet loTypeId="urn:microsoft.com/office/officeart/2005/8/layout/target3" loCatId="list" qsTypeId="urn:microsoft.com/office/officeart/2005/8/quickstyle/simple4" qsCatId="simple" csTypeId="urn:microsoft.com/office/officeart/2005/8/colors/accent1_2" csCatId="accent1" phldr="1"/>
      <dgm:spPr/>
      <dgm:t>
        <a:bodyPr/>
        <a:lstStyle/>
        <a:p>
          <a:endParaRPr lang="zh-CN" altLang="en-US"/>
        </a:p>
      </dgm:t>
    </dgm:pt>
    <dgm:pt modelId="{FC1151E3-B079-47A8-A868-573BDD8FC2F3}">
      <dgm:prSe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dgm:spPr>
      <dgm:t>
        <a:bodyPr/>
        <a:lstStyle/>
        <a:p>
          <a:r>
            <a:rPr lang="en-US" altLang="en-US" sz="2800" dirty="0"/>
            <a:t>The vast majority of students just learn English for passing CET-4 and CET-6. English learning does not combine students' professional learning and career development, but just for the sake of English learning.</a:t>
          </a:r>
          <a:endParaRPr lang="zh-CN" altLang="en-US" sz="2800" dirty="0"/>
        </a:p>
      </dgm:t>
    </dgm:pt>
    <dgm:pt modelId="{D09FA99D-B3EE-42E6-9DA0-57611924F908}" type="parTrans" cxnId="{62298D5F-C9D8-4DA8-B792-0DCC5FFD2F66}">
      <dgm:prSet/>
      <dgm:spPr/>
      <dgm:t>
        <a:bodyPr/>
        <a:lstStyle/>
        <a:p>
          <a:endParaRPr lang="zh-CN" altLang="en-US"/>
        </a:p>
      </dgm:t>
    </dgm:pt>
    <dgm:pt modelId="{26EB5C19-736B-4299-86EB-30BF4ACDDF6A}" type="sibTrans" cxnId="{62298D5F-C9D8-4DA8-B792-0DCC5FFD2F66}">
      <dgm:prSet/>
      <dgm:spPr/>
      <dgm:t>
        <a:bodyPr/>
        <a:lstStyle/>
        <a:p>
          <a:endParaRPr lang="zh-CN" altLang="en-US"/>
        </a:p>
      </dgm:t>
    </dgm:pt>
    <dgm:pt modelId="{6C645387-D87D-4EC1-9378-4ECF8C87C93E}">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dgm:spPr>
      <dgm:t>
        <a:bodyPr/>
        <a:lstStyle/>
        <a:p>
          <a:r>
            <a:rPr lang="en-US" altLang="en-US" dirty="0"/>
            <a:t>Daily English atmosphere is not strong, only in a specific time and place will have English communication</a:t>
          </a:r>
          <a:endParaRPr lang="zh-CN" altLang="en-US" dirty="0"/>
        </a:p>
      </dgm:t>
    </dgm:pt>
    <dgm:pt modelId="{5A4C2AB1-EAB6-4DD5-BE21-88116D07D33A}" type="parTrans" cxnId="{B4B76736-4EBC-4A3A-95FB-40785EF2136F}">
      <dgm:prSet/>
      <dgm:spPr/>
      <dgm:t>
        <a:bodyPr/>
        <a:lstStyle/>
        <a:p>
          <a:endParaRPr lang="zh-CN" altLang="en-US"/>
        </a:p>
      </dgm:t>
    </dgm:pt>
    <dgm:pt modelId="{A0503007-5BE9-446A-83CF-FF36BF690DBE}" type="sibTrans" cxnId="{B4B76736-4EBC-4A3A-95FB-40785EF2136F}">
      <dgm:prSet/>
      <dgm:spPr/>
      <dgm:t>
        <a:bodyPr/>
        <a:lstStyle/>
        <a:p>
          <a:endParaRPr lang="zh-CN" altLang="en-US"/>
        </a:p>
      </dgm:t>
    </dgm:pt>
    <dgm:pt modelId="{B09B9F2E-B6EA-492F-AF88-7BE80E70E089}" type="pres">
      <dgm:prSet presAssocID="{0C526467-F46D-49EA-AE8E-BDC06EBC3541}" presName="Name0" presStyleCnt="0">
        <dgm:presLayoutVars>
          <dgm:chMax val="7"/>
          <dgm:dir/>
          <dgm:animLvl val="lvl"/>
          <dgm:resizeHandles val="exact"/>
        </dgm:presLayoutVars>
      </dgm:prSet>
      <dgm:spPr/>
    </dgm:pt>
    <dgm:pt modelId="{D6CCFBE5-A210-4D44-80E3-1C3D1B3DF3F7}" type="pres">
      <dgm:prSet presAssocID="{FC1151E3-B079-47A8-A868-573BDD8FC2F3}" presName="circle1" presStyleLbl="node1" presStyleIdx="0" presStyleCnt="2"/>
      <dgm:spPr/>
    </dgm:pt>
    <dgm:pt modelId="{A5B266CF-D568-4C3F-8FE4-B8DC01AA48B6}" type="pres">
      <dgm:prSet presAssocID="{FC1151E3-B079-47A8-A868-573BDD8FC2F3}" presName="space" presStyleCnt="0"/>
      <dgm:spPr/>
    </dgm:pt>
    <dgm:pt modelId="{6423BF05-6245-4CEA-B4C6-266BAD26EF77}" type="pres">
      <dgm:prSet presAssocID="{FC1151E3-B079-47A8-A868-573BDD8FC2F3}" presName="rect1" presStyleLbl="alignAcc1" presStyleIdx="0" presStyleCnt="2" custLinFactNeighborX="0" custLinFactNeighborY="16"/>
      <dgm:spPr/>
    </dgm:pt>
    <dgm:pt modelId="{59C001C7-ADC1-42B9-84C3-76A006742610}" type="pres">
      <dgm:prSet presAssocID="{6C645387-D87D-4EC1-9378-4ECF8C87C93E}" presName="vertSpace2" presStyleLbl="node1" presStyleIdx="0" presStyleCnt="2"/>
      <dgm:spPr/>
    </dgm:pt>
    <dgm:pt modelId="{9BCBC1FA-7DFF-4F61-8671-2149B087F7BF}" type="pres">
      <dgm:prSet presAssocID="{6C645387-D87D-4EC1-9378-4ECF8C87C93E}" presName="circle2" presStyleLbl="node1" presStyleIdx="1" presStyleCnt="2"/>
      <dgm:spPr/>
    </dgm:pt>
    <dgm:pt modelId="{8A166B1E-BA89-4274-AF76-4E4A74AF3C1E}" type="pres">
      <dgm:prSet presAssocID="{6C645387-D87D-4EC1-9378-4ECF8C87C93E}" presName="rect2" presStyleLbl="alignAcc1" presStyleIdx="1" presStyleCnt="2"/>
      <dgm:spPr/>
    </dgm:pt>
    <dgm:pt modelId="{0CB8E4D5-7E26-4B8D-9003-A01B8737D4F7}" type="pres">
      <dgm:prSet presAssocID="{FC1151E3-B079-47A8-A868-573BDD8FC2F3}" presName="rect1ParTxNoCh" presStyleLbl="alignAcc1" presStyleIdx="1" presStyleCnt="2">
        <dgm:presLayoutVars>
          <dgm:chMax val="1"/>
          <dgm:bulletEnabled val="1"/>
        </dgm:presLayoutVars>
      </dgm:prSet>
      <dgm:spPr/>
    </dgm:pt>
    <dgm:pt modelId="{5F5244B7-B0A4-464A-A238-A09A911C5AD2}" type="pres">
      <dgm:prSet presAssocID="{6C645387-D87D-4EC1-9378-4ECF8C87C93E}" presName="rect2ParTxNoCh" presStyleLbl="alignAcc1" presStyleIdx="1" presStyleCnt="2">
        <dgm:presLayoutVars>
          <dgm:chMax val="1"/>
          <dgm:bulletEnabled val="1"/>
        </dgm:presLayoutVars>
      </dgm:prSet>
      <dgm:spPr/>
    </dgm:pt>
  </dgm:ptLst>
  <dgm:cxnLst>
    <dgm:cxn modelId="{AF11F80A-2D5C-4357-8E84-7B33D65DEC5D}" type="presOf" srcId="{FC1151E3-B079-47A8-A868-573BDD8FC2F3}" destId="{6423BF05-6245-4CEA-B4C6-266BAD26EF77}" srcOrd="0" destOrd="0" presId="urn:microsoft.com/office/officeart/2005/8/layout/target3"/>
    <dgm:cxn modelId="{0637CE1D-8E90-4295-86AB-E07C677C36F9}" type="presOf" srcId="{6C645387-D87D-4EC1-9378-4ECF8C87C93E}" destId="{5F5244B7-B0A4-464A-A238-A09A911C5AD2}" srcOrd="1" destOrd="0" presId="urn:microsoft.com/office/officeart/2005/8/layout/target3"/>
    <dgm:cxn modelId="{39AEB820-FDC1-4458-85E8-D0C6F8EECA84}" type="presOf" srcId="{0C526467-F46D-49EA-AE8E-BDC06EBC3541}" destId="{B09B9F2E-B6EA-492F-AF88-7BE80E70E089}" srcOrd="0" destOrd="0" presId="urn:microsoft.com/office/officeart/2005/8/layout/target3"/>
    <dgm:cxn modelId="{B4B76736-4EBC-4A3A-95FB-40785EF2136F}" srcId="{0C526467-F46D-49EA-AE8E-BDC06EBC3541}" destId="{6C645387-D87D-4EC1-9378-4ECF8C87C93E}" srcOrd="1" destOrd="0" parTransId="{5A4C2AB1-EAB6-4DD5-BE21-88116D07D33A}" sibTransId="{A0503007-5BE9-446A-83CF-FF36BF690DBE}"/>
    <dgm:cxn modelId="{62298D5F-C9D8-4DA8-B792-0DCC5FFD2F66}" srcId="{0C526467-F46D-49EA-AE8E-BDC06EBC3541}" destId="{FC1151E3-B079-47A8-A868-573BDD8FC2F3}" srcOrd="0" destOrd="0" parTransId="{D09FA99D-B3EE-42E6-9DA0-57611924F908}" sibTransId="{26EB5C19-736B-4299-86EB-30BF4ACDDF6A}"/>
    <dgm:cxn modelId="{95F61061-A3BA-448C-8731-A3F13F8E28CF}" type="presOf" srcId="{FC1151E3-B079-47A8-A868-573BDD8FC2F3}" destId="{0CB8E4D5-7E26-4B8D-9003-A01B8737D4F7}" srcOrd="1" destOrd="0" presId="urn:microsoft.com/office/officeart/2005/8/layout/target3"/>
    <dgm:cxn modelId="{8F5665FE-3FA1-4230-B0CF-46564EA5E891}" type="presOf" srcId="{6C645387-D87D-4EC1-9378-4ECF8C87C93E}" destId="{8A166B1E-BA89-4274-AF76-4E4A74AF3C1E}" srcOrd="0" destOrd="0" presId="urn:microsoft.com/office/officeart/2005/8/layout/target3"/>
    <dgm:cxn modelId="{E685C927-8B43-437D-880C-7D3ECF2B5F5A}" type="presParOf" srcId="{B09B9F2E-B6EA-492F-AF88-7BE80E70E089}" destId="{D6CCFBE5-A210-4D44-80E3-1C3D1B3DF3F7}" srcOrd="0" destOrd="0" presId="urn:microsoft.com/office/officeart/2005/8/layout/target3"/>
    <dgm:cxn modelId="{51BD54D2-F576-4F29-8998-C2C3B5995597}" type="presParOf" srcId="{B09B9F2E-B6EA-492F-AF88-7BE80E70E089}" destId="{A5B266CF-D568-4C3F-8FE4-B8DC01AA48B6}" srcOrd="1" destOrd="0" presId="urn:microsoft.com/office/officeart/2005/8/layout/target3"/>
    <dgm:cxn modelId="{E4D8B251-3666-4873-A5DF-872D94AE005F}" type="presParOf" srcId="{B09B9F2E-B6EA-492F-AF88-7BE80E70E089}" destId="{6423BF05-6245-4CEA-B4C6-266BAD26EF77}" srcOrd="2" destOrd="0" presId="urn:microsoft.com/office/officeart/2005/8/layout/target3"/>
    <dgm:cxn modelId="{A9DA9468-438A-49C2-A440-BB041A13CFF4}" type="presParOf" srcId="{B09B9F2E-B6EA-492F-AF88-7BE80E70E089}" destId="{59C001C7-ADC1-42B9-84C3-76A006742610}" srcOrd="3" destOrd="0" presId="urn:microsoft.com/office/officeart/2005/8/layout/target3"/>
    <dgm:cxn modelId="{A907D583-198D-46B7-8C8A-211AF01FD50A}" type="presParOf" srcId="{B09B9F2E-B6EA-492F-AF88-7BE80E70E089}" destId="{9BCBC1FA-7DFF-4F61-8671-2149B087F7BF}" srcOrd="4" destOrd="0" presId="urn:microsoft.com/office/officeart/2005/8/layout/target3"/>
    <dgm:cxn modelId="{D2DD0F00-0C2D-4D25-92BB-16022B7D869E}" type="presParOf" srcId="{B09B9F2E-B6EA-492F-AF88-7BE80E70E089}" destId="{8A166B1E-BA89-4274-AF76-4E4A74AF3C1E}" srcOrd="5" destOrd="0" presId="urn:microsoft.com/office/officeart/2005/8/layout/target3"/>
    <dgm:cxn modelId="{80EA858D-6421-4E57-92C3-AA42A7ECDE05}" type="presParOf" srcId="{B09B9F2E-B6EA-492F-AF88-7BE80E70E089}" destId="{0CB8E4D5-7E26-4B8D-9003-A01B8737D4F7}" srcOrd="6" destOrd="0" presId="urn:microsoft.com/office/officeart/2005/8/layout/target3"/>
    <dgm:cxn modelId="{9DB03A5A-91B4-4B5C-B75E-0E1AF2B5435B}" type="presParOf" srcId="{B09B9F2E-B6EA-492F-AF88-7BE80E70E089}" destId="{5F5244B7-B0A4-464A-A238-A09A911C5AD2}"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629EE-75F3-4044-B5AC-6267D338D6E3}">
      <dsp:nvSpPr>
        <dsp:cNvPr id="0" name=""/>
        <dsp:cNvSpPr/>
      </dsp:nvSpPr>
      <dsp:spPr>
        <a:xfrm>
          <a:off x="0" y="1170"/>
          <a:ext cx="7085134" cy="17240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altLang="zh-CN" sz="4800" kern="1200" dirty="0"/>
            <a:t>Merits</a:t>
          </a:r>
          <a:endParaRPr lang="zh-CN" altLang="en-US" sz="4800" kern="1200" dirty="0"/>
        </a:p>
      </dsp:txBody>
      <dsp:txXfrm>
        <a:off x="50495" y="51665"/>
        <a:ext cx="6984144" cy="1623043"/>
      </dsp:txXfrm>
    </dsp:sp>
    <dsp:sp modelId="{32AE4AC2-3C5A-4BA7-93EF-2C2FCDD43F78}">
      <dsp:nvSpPr>
        <dsp:cNvPr id="0" name=""/>
        <dsp:cNvSpPr/>
      </dsp:nvSpPr>
      <dsp:spPr>
        <a:xfrm>
          <a:off x="0" y="1903205"/>
          <a:ext cx="2538587" cy="351546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We have excellent English teachers and educational resources to ensure that we are guided correctly and reasonably.</a:t>
          </a:r>
          <a:endParaRPr lang="zh-CN" altLang="en-US" sz="2700" kern="1200" dirty="0"/>
        </a:p>
      </dsp:txBody>
      <dsp:txXfrm>
        <a:off x="74353" y="1977558"/>
        <a:ext cx="2389881" cy="3366755"/>
      </dsp:txXfrm>
    </dsp:sp>
    <dsp:sp modelId="{DDFFE415-627C-41E3-92D7-B876F2BF645F}">
      <dsp:nvSpPr>
        <dsp:cNvPr id="0" name=""/>
        <dsp:cNvSpPr/>
      </dsp:nvSpPr>
      <dsp:spPr>
        <a:xfrm>
          <a:off x="6304775" y="1973289"/>
          <a:ext cx="2657449" cy="334727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There are many kinds of tests for the usual English learning results: oral and written tests and new world interactive English.</a:t>
          </a:r>
          <a:endParaRPr lang="zh-CN" altLang="en-US" sz="2700" kern="1200" dirty="0"/>
        </a:p>
      </dsp:txBody>
      <dsp:txXfrm>
        <a:off x="6382609" y="2051123"/>
        <a:ext cx="2501781" cy="3191611"/>
      </dsp:txXfrm>
    </dsp:sp>
    <dsp:sp modelId="{8D31C12E-8EA4-4B42-8EBF-82A66CB9F801}">
      <dsp:nvSpPr>
        <dsp:cNvPr id="0" name=""/>
        <dsp:cNvSpPr/>
      </dsp:nvSpPr>
      <dsp:spPr>
        <a:xfrm>
          <a:off x="3086202" y="1959409"/>
          <a:ext cx="2653832" cy="33745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Our school also has ESC, an English street club, which provides an offline platform for us to practice oral English.</a:t>
          </a:r>
          <a:endParaRPr lang="zh-CN" altLang="en-US" sz="2700" kern="1200" dirty="0"/>
        </a:p>
      </dsp:txBody>
      <dsp:txXfrm>
        <a:off x="3163930" y="2037137"/>
        <a:ext cx="2498376" cy="3219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CFBE5-A210-4D44-80E3-1C3D1B3DF3F7}">
      <dsp:nvSpPr>
        <dsp:cNvPr id="0" name=""/>
        <dsp:cNvSpPr/>
      </dsp:nvSpPr>
      <dsp:spPr>
        <a:xfrm>
          <a:off x="0" y="0"/>
          <a:ext cx="3317875" cy="3317875"/>
        </a:xfrm>
        <a:prstGeom prst="pie">
          <a:avLst>
            <a:gd name="adj1" fmla="val 5400000"/>
            <a:gd name="adj2" fmla="val 16200000"/>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6423BF05-6245-4CEA-B4C6-266BAD26EF77}">
      <dsp:nvSpPr>
        <dsp:cNvPr id="0" name=""/>
        <dsp:cNvSpPr/>
      </dsp:nvSpPr>
      <dsp:spPr>
        <a:xfrm>
          <a:off x="1658937" y="0"/>
          <a:ext cx="7942262" cy="3317875"/>
        </a:xfrm>
        <a:prstGeom prst="rect">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t>The vast majority of students just learn English for passing CET-4 and CET-6. English learning does not combine students' professional learning and career development, but just for the sake of English learning.</a:t>
          </a:r>
          <a:endParaRPr lang="zh-CN" altLang="en-US" sz="2800" kern="1200" dirty="0"/>
        </a:p>
      </dsp:txBody>
      <dsp:txXfrm>
        <a:off x="1658937" y="0"/>
        <a:ext cx="7942262" cy="1575990"/>
      </dsp:txXfrm>
    </dsp:sp>
    <dsp:sp modelId="{9BCBC1FA-7DFF-4F61-8671-2149B087F7BF}">
      <dsp:nvSpPr>
        <dsp:cNvPr id="0" name=""/>
        <dsp:cNvSpPr/>
      </dsp:nvSpPr>
      <dsp:spPr>
        <a:xfrm>
          <a:off x="870942" y="1575990"/>
          <a:ext cx="1575990" cy="1575990"/>
        </a:xfrm>
        <a:prstGeom prst="pie">
          <a:avLst>
            <a:gd name="adj1" fmla="val 5400000"/>
            <a:gd name="adj2" fmla="val 16200000"/>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8A166B1E-BA89-4274-AF76-4E4A74AF3C1E}">
      <dsp:nvSpPr>
        <dsp:cNvPr id="0" name=""/>
        <dsp:cNvSpPr/>
      </dsp:nvSpPr>
      <dsp:spPr>
        <a:xfrm>
          <a:off x="1658937" y="1575990"/>
          <a:ext cx="7942262" cy="1575990"/>
        </a:xfrm>
        <a:prstGeom prst="rect">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altLang="en-US" sz="3400" kern="1200" dirty="0"/>
            <a:t>Daily English atmosphere is not strong, only in a specific time and place will have English communication</a:t>
          </a:r>
          <a:endParaRPr lang="zh-CN" altLang="en-US" sz="3400" kern="1200" dirty="0"/>
        </a:p>
      </dsp:txBody>
      <dsp:txXfrm>
        <a:off x="1658937" y="1575990"/>
        <a:ext cx="7942262" cy="15759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FF7913C6-0E79-48C6-B70F-FD5298BC9D1B}"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11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913C6-0E79-48C6-B70F-FD5298BC9D1B}" type="slidenum">
              <a:rPr lang="zh-CN" altLang="en-US" smtClean="0"/>
              <a:t>‹#›</a:t>
            </a:fld>
            <a:endParaRPr lang="zh-CN" altLang="en-US"/>
          </a:p>
        </p:txBody>
      </p:sp>
    </p:spTree>
    <p:extLst>
      <p:ext uri="{BB962C8B-B14F-4D97-AF65-F5344CB8AC3E}">
        <p14:creationId xmlns:p14="http://schemas.microsoft.com/office/powerpoint/2010/main" val="139001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49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128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spTree>
    <p:extLst>
      <p:ext uri="{BB962C8B-B14F-4D97-AF65-F5344CB8AC3E}">
        <p14:creationId xmlns:p14="http://schemas.microsoft.com/office/powerpoint/2010/main" val="2550892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59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923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491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37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spTree>
    <p:extLst>
      <p:ext uri="{BB962C8B-B14F-4D97-AF65-F5344CB8AC3E}">
        <p14:creationId xmlns:p14="http://schemas.microsoft.com/office/powerpoint/2010/main" val="236472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053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913C6-0E79-48C6-B70F-FD5298BC9D1B}" type="slidenum">
              <a:rPr lang="zh-CN" altLang="en-US" smtClean="0"/>
              <a:t>‹#›</a:t>
            </a:fld>
            <a:endParaRPr lang="zh-CN" altLang="en-US"/>
          </a:p>
        </p:txBody>
      </p:sp>
    </p:spTree>
    <p:extLst>
      <p:ext uri="{BB962C8B-B14F-4D97-AF65-F5344CB8AC3E}">
        <p14:creationId xmlns:p14="http://schemas.microsoft.com/office/powerpoint/2010/main" val="2483494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76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97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7913C6-0E79-48C6-B70F-FD5298BC9D1B}" type="slidenum">
              <a:rPr lang="zh-CN" altLang="en-US" smtClean="0"/>
              <a:t>‹#›</a:t>
            </a:fld>
            <a:endParaRPr lang="zh-CN" altLang="en-US"/>
          </a:p>
        </p:txBody>
      </p:sp>
    </p:spTree>
    <p:extLst>
      <p:ext uri="{BB962C8B-B14F-4D97-AF65-F5344CB8AC3E}">
        <p14:creationId xmlns:p14="http://schemas.microsoft.com/office/powerpoint/2010/main" val="99461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913C6-0E79-48C6-B70F-FD5298BC9D1B}"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77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9924441-3D0F-4B94-B5DC-C3D9B401300C}" type="datetimeFigureOut">
              <a:rPr lang="zh-CN" altLang="en-US" smtClean="0"/>
              <a:t>2022/3/7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7913C6-0E79-48C6-B70F-FD5298BC9D1B}" type="slidenum">
              <a:rPr lang="zh-CN" altLang="en-US" smtClean="0"/>
              <a:t>‹#›</a:t>
            </a:fld>
            <a:endParaRPr lang="zh-CN" altLang="en-US"/>
          </a:p>
        </p:txBody>
      </p:sp>
    </p:spTree>
    <p:extLst>
      <p:ext uri="{BB962C8B-B14F-4D97-AF65-F5344CB8AC3E}">
        <p14:creationId xmlns:p14="http://schemas.microsoft.com/office/powerpoint/2010/main" val="389512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924441-3D0F-4B94-B5DC-C3D9B401300C}" type="datetimeFigureOut">
              <a:rPr lang="zh-CN" altLang="en-US" smtClean="0"/>
              <a:t>2022/3/7</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7913C6-0E79-48C6-B70F-FD5298BC9D1B}" type="slidenum">
              <a:rPr lang="zh-CN" altLang="en-US" smtClean="0"/>
              <a:t>‹#›</a:t>
            </a:fld>
            <a:endParaRPr lang="zh-CN" altLang="en-US"/>
          </a:p>
        </p:txBody>
      </p:sp>
    </p:spTree>
    <p:extLst>
      <p:ext uri="{BB962C8B-B14F-4D97-AF65-F5344CB8AC3E}">
        <p14:creationId xmlns:p14="http://schemas.microsoft.com/office/powerpoint/2010/main" val="38967385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5652-E731-42A6-B36E-F55A6E6E303B}"/>
              </a:ext>
            </a:extLst>
          </p:cNvPr>
          <p:cNvSpPr>
            <a:spLocks noGrp="1"/>
          </p:cNvSpPr>
          <p:nvPr>
            <p:ph type="ctrTitle"/>
          </p:nvPr>
        </p:nvSpPr>
        <p:spPr>
          <a:xfrm>
            <a:off x="0" y="0"/>
            <a:ext cx="12192000" cy="2867891"/>
          </a:xfrm>
        </p:spPr>
        <p:style>
          <a:lnRef idx="3">
            <a:schemeClr val="lt1"/>
          </a:lnRef>
          <a:fillRef idx="1">
            <a:schemeClr val="accent3"/>
          </a:fillRef>
          <a:effectRef idx="1">
            <a:schemeClr val="accent3"/>
          </a:effectRef>
          <a:fontRef idx="minor">
            <a:schemeClr val="lt1"/>
          </a:fontRef>
        </p:style>
        <p:txBody>
          <a:bodyPr>
            <a:normAutofit/>
          </a:bodyPr>
          <a:lstStyle/>
          <a:p>
            <a:r>
              <a:rPr lang="en-US" altLang="zh-CN" sz="6600" dirty="0"/>
              <a:t>Merits and Weaknesses of </a:t>
            </a:r>
            <a:r>
              <a:rPr lang="en-US" altLang="zh-CN" sz="4400" dirty="0">
                <a:latin typeface="Arial" panose="020B0604020202020204" pitchFamily="34" charset="0"/>
                <a:cs typeface="Arial" panose="020B0604020202020204" pitchFamily="34" charset="0"/>
              </a:rPr>
              <a:t>College English Education in Wuhan University</a:t>
            </a:r>
            <a:endParaRPr lang="zh-CN" altLang="en-US" sz="66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8C03660D-DA39-4C94-B00C-320F0D4360F5}"/>
              </a:ext>
            </a:extLst>
          </p:cNvPr>
          <p:cNvSpPr>
            <a:spLocks noGrp="1"/>
          </p:cNvSpPr>
          <p:nvPr>
            <p:ph type="subTitle" idx="1"/>
          </p:nvPr>
        </p:nvSpPr>
        <p:spPr/>
        <p:txBody>
          <a:bodyPr/>
          <a:lstStyle/>
          <a:p>
            <a:r>
              <a:rPr lang="en-US" altLang="zh-CN" dirty="0"/>
              <a:t>--Liu </a:t>
            </a:r>
            <a:r>
              <a:rPr lang="en-US" altLang="zh-CN" dirty="0" err="1"/>
              <a:t>Jingyou</a:t>
            </a:r>
            <a:endParaRPr lang="en-US" altLang="zh-CN" dirty="0"/>
          </a:p>
          <a:p>
            <a:r>
              <a:rPr lang="en-US" altLang="zh-CN" dirty="0"/>
              <a:t>GROUP FIVE</a:t>
            </a:r>
            <a:endParaRPr lang="zh-CN" altLang="en-US" dirty="0"/>
          </a:p>
        </p:txBody>
      </p:sp>
    </p:spTree>
    <p:extLst>
      <p:ext uri="{BB962C8B-B14F-4D97-AF65-F5344CB8AC3E}">
        <p14:creationId xmlns:p14="http://schemas.microsoft.com/office/powerpoint/2010/main" val="65278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E25D4-E89E-42E6-852F-0B9242AE1D92}"/>
              </a:ext>
            </a:extLst>
          </p:cNvPr>
          <p:cNvSpPr>
            <a:spLocks noGrp="1"/>
          </p:cNvSpPr>
          <p:nvPr>
            <p:ph type="title"/>
          </p:nvPr>
        </p:nvSpPr>
        <p:spPr/>
        <p:txBody>
          <a:bodyPr/>
          <a:lstStyle/>
          <a:p>
            <a:r>
              <a:rPr lang="en-US" altLang="zh-CN" sz="4400" dirty="0"/>
              <a:t>Merits</a:t>
            </a:r>
            <a:endParaRPr lang="zh-CN" altLang="en-US" dirty="0"/>
          </a:p>
        </p:txBody>
      </p:sp>
      <p:graphicFrame>
        <p:nvGraphicFramePr>
          <p:cNvPr id="7" name="图示 6">
            <a:extLst>
              <a:ext uri="{FF2B5EF4-FFF2-40B4-BE49-F238E27FC236}">
                <a16:creationId xmlns:a16="http://schemas.microsoft.com/office/drawing/2014/main" id="{843B231F-0927-47F3-8D8C-518A6C211BF0}"/>
              </a:ext>
            </a:extLst>
          </p:cNvPr>
          <p:cNvGraphicFramePr/>
          <p:nvPr>
            <p:extLst>
              <p:ext uri="{D42A27DB-BD31-4B8C-83A1-F6EECF244321}">
                <p14:modId xmlns:p14="http://schemas.microsoft.com/office/powerpoint/2010/main" val="3277267328"/>
              </p:ext>
            </p:extLst>
          </p:nvPr>
        </p:nvGraphicFramePr>
        <p:xfrm>
          <a:off x="909782" y="719666"/>
          <a:ext cx="1010458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736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7D55B-380E-4FA8-9498-569672A96629}"/>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sz="4400" dirty="0"/>
              <a:t>Weaknesses</a:t>
            </a:r>
            <a:endParaRPr lang="zh-CN" altLang="en-US" dirty="0"/>
          </a:p>
        </p:txBody>
      </p:sp>
      <p:graphicFrame>
        <p:nvGraphicFramePr>
          <p:cNvPr id="6" name="内容占位符 5">
            <a:extLst>
              <a:ext uri="{FF2B5EF4-FFF2-40B4-BE49-F238E27FC236}">
                <a16:creationId xmlns:a16="http://schemas.microsoft.com/office/drawing/2014/main" id="{0A63D61D-D079-4C9E-952D-B7EAFCC654CF}"/>
              </a:ext>
            </a:extLst>
          </p:cNvPr>
          <p:cNvGraphicFramePr>
            <a:graphicFrameLocks noGrp="1"/>
          </p:cNvGraphicFramePr>
          <p:nvPr>
            <p:ph idx="1"/>
            <p:extLst>
              <p:ext uri="{D42A27DB-BD31-4B8C-83A1-F6EECF244321}">
                <p14:modId xmlns:p14="http://schemas.microsoft.com/office/powerpoint/2010/main" val="141036881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54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FE2DA-F800-4DDA-9A94-87AE7CE259C9}"/>
              </a:ext>
            </a:extLst>
          </p:cNvPr>
          <p:cNvSpPr>
            <a:spLocks noGrp="1"/>
          </p:cNvSpPr>
          <p:nvPr>
            <p:ph type="title"/>
          </p:nvPr>
        </p:nvSpPr>
        <p:spPr/>
        <p:txBody>
          <a:bodyPr/>
          <a:lstStyle/>
          <a:p>
            <a:r>
              <a:rPr lang="en-US" altLang="zh-CN" dirty="0"/>
              <a:t>Some advice from experts</a:t>
            </a:r>
            <a:endParaRPr lang="zh-CN" altLang="en-US" dirty="0"/>
          </a:p>
        </p:txBody>
      </p:sp>
      <p:sp>
        <p:nvSpPr>
          <p:cNvPr id="3" name="内容占位符 2">
            <a:extLst>
              <a:ext uri="{FF2B5EF4-FFF2-40B4-BE49-F238E27FC236}">
                <a16:creationId xmlns:a16="http://schemas.microsoft.com/office/drawing/2014/main" id="{9AB9B085-467D-473D-A320-5A7CAC4E9D07}"/>
              </a:ext>
            </a:extLst>
          </p:cNvPr>
          <p:cNvSpPr>
            <a:spLocks noGrp="1"/>
          </p:cNvSpPr>
          <p:nvPr>
            <p:ph idx="1"/>
          </p:nvPr>
        </p:nvSpPr>
        <p:spPr>
          <a:xfrm>
            <a:off x="1295401" y="2428504"/>
            <a:ext cx="9601196" cy="3447364"/>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altLang="zh-CN" sz="2800" b="0" i="0" dirty="0">
                <a:solidFill>
                  <a:schemeClr val="tx1"/>
                </a:solidFill>
                <a:effectLst/>
                <a:latin typeface="Garamond" panose="02020404030301010803" pitchFamily="18" charset="0"/>
              </a:rPr>
              <a:t>To sum up, for non-English major students, English is a way to help develop professional accomplishment, enhance the level of professional leading edge knowledge. Therefore, the primary aim of college English teaching is to cultivate the students ability to use English in their own professional field, The best way to achieve this is to shift the teaching content of College English from General English (EGP) to English for Specific Purposes (ESP).                          </a:t>
            </a:r>
            <a:r>
              <a:rPr lang="en-US" altLang="zh-CN" sz="2800" dirty="0">
                <a:solidFill>
                  <a:schemeClr val="tx1"/>
                </a:solidFill>
                <a:latin typeface="Garamond" panose="02020404030301010803" pitchFamily="18" charset="0"/>
              </a:rPr>
              <a:t>-----</a:t>
            </a:r>
            <a:r>
              <a:rPr lang="zh-CN" altLang="en-US" sz="2000" b="1" i="0" dirty="0">
                <a:solidFill>
                  <a:srgbClr val="222222"/>
                </a:solidFill>
                <a:effectLst/>
                <a:latin typeface="Arial" panose="020B0604020202020204" pitchFamily="34" charset="0"/>
              </a:rPr>
              <a:t>郭影平</a:t>
            </a:r>
            <a:endParaRPr lang="zh-CN" altLang="en-US" sz="28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149999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23E8-8EFE-4FB1-9750-8118E13D647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ACB5C4AE-635E-4EC6-AE96-23410EEA5064}"/>
              </a:ext>
            </a:extLst>
          </p:cNvPr>
          <p:cNvSpPr>
            <a:spLocks noGrp="1"/>
          </p:cNvSpPr>
          <p:nvPr>
            <p:ph idx="1"/>
          </p:nvPr>
        </p:nvSpPr>
        <p:spPr/>
        <p:txBody>
          <a:bodyPr/>
          <a:lstStyle/>
          <a:p>
            <a:pPr algn="ctr"/>
            <a:r>
              <a:rPr lang="en-US" altLang="zh-CN" sz="4400" dirty="0"/>
              <a:t>Thanks</a:t>
            </a:r>
          </a:p>
          <a:p>
            <a:endParaRPr lang="zh-CN" altLang="en-US" dirty="0"/>
          </a:p>
        </p:txBody>
      </p:sp>
    </p:spTree>
    <p:extLst>
      <p:ext uri="{BB962C8B-B14F-4D97-AF65-F5344CB8AC3E}">
        <p14:creationId xmlns:p14="http://schemas.microsoft.com/office/powerpoint/2010/main" val="34084916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TotalTime>
  <Words>224</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Arial</vt:lpstr>
      <vt:lpstr>Garamond</vt:lpstr>
      <vt:lpstr>环保</vt:lpstr>
      <vt:lpstr>Merits and Weaknesses of College English Education in Wuhan University</vt:lpstr>
      <vt:lpstr>Merits</vt:lpstr>
      <vt:lpstr>Weaknesses</vt:lpstr>
      <vt:lpstr>Some advice from experts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Merits and Weaknesses of College English Education in Wuhan University</dc:title>
  <dc:creator>liu you</dc:creator>
  <cp:lastModifiedBy>liu you</cp:lastModifiedBy>
  <cp:revision>2</cp:revision>
  <dcterms:created xsi:type="dcterms:W3CDTF">2022-03-07T13:09:47Z</dcterms:created>
  <dcterms:modified xsi:type="dcterms:W3CDTF">2022-03-07T14:03:01Z</dcterms:modified>
</cp:coreProperties>
</file>