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7"/>
  </p:notesMasterIdLst>
  <p:sldIdLst>
    <p:sldId id="256" r:id="rId3"/>
    <p:sldId id="283" r:id="rId4"/>
    <p:sldId id="265" r:id="rId5"/>
    <p:sldId id="258" r:id="rId6"/>
    <p:sldId id="308" r:id="rId7"/>
    <p:sldId id="309" r:id="rId8"/>
    <p:sldId id="310" r:id="rId9"/>
    <p:sldId id="311" r:id="rId10"/>
    <p:sldId id="312" r:id="rId11"/>
    <p:sldId id="257" r:id="rId12"/>
    <p:sldId id="280" r:id="rId13"/>
    <p:sldId id="259" r:id="rId14"/>
    <p:sldId id="260" r:id="rId15"/>
    <p:sldId id="261" r:id="rId16"/>
    <p:sldId id="285" r:id="rId17"/>
    <p:sldId id="263" r:id="rId18"/>
    <p:sldId id="293" r:id="rId19"/>
    <p:sldId id="294" r:id="rId20"/>
    <p:sldId id="295" r:id="rId21"/>
    <p:sldId id="296" r:id="rId22"/>
    <p:sldId id="297" r:id="rId23"/>
    <p:sldId id="270" r:id="rId24"/>
    <p:sldId id="287" r:id="rId25"/>
    <p:sldId id="271" r:id="rId26"/>
    <p:sldId id="267" r:id="rId27"/>
    <p:sldId id="282" r:id="rId28"/>
    <p:sldId id="288" r:id="rId29"/>
    <p:sldId id="298" r:id="rId30"/>
    <p:sldId id="299" r:id="rId31"/>
    <p:sldId id="300" r:id="rId32"/>
    <p:sldId id="301" r:id="rId33"/>
    <p:sldId id="302" r:id="rId34"/>
    <p:sldId id="303" r:id="rId35"/>
    <p:sldId id="304" r:id="rId36"/>
    <p:sldId id="305" r:id="rId37"/>
    <p:sldId id="306" r:id="rId38"/>
    <p:sldId id="307" r:id="rId39"/>
    <p:sldId id="274" r:id="rId40"/>
    <p:sldId id="289" r:id="rId41"/>
    <p:sldId id="277" r:id="rId42"/>
    <p:sldId id="278" r:id="rId43"/>
    <p:sldId id="290" r:id="rId44"/>
    <p:sldId id="291" r:id="rId45"/>
    <p:sldId id="292" r:id="rId46"/>
  </p:sldIdLst>
  <p:sldSz cx="9144000" cy="6858000" type="screen4x3"/>
  <p:notesSz cx="6858000" cy="9144000"/>
  <p:defaultTextStyle>
    <a:defPPr>
      <a:defRPr lang="zh-CN"/>
    </a:defPPr>
    <a:lvl1pPr algn="l" rtl="0" eaLnBrk="0" fontAlgn="base" hangingPunct="0">
      <a:spcBef>
        <a:spcPct val="0"/>
      </a:spcBef>
      <a:spcAft>
        <a:spcPct val="0"/>
      </a:spcAft>
      <a:defRPr kumimoji="1" sz="2800" kern="1200">
        <a:solidFill>
          <a:schemeClr val="tx1"/>
        </a:solidFill>
        <a:latin typeface="Times New Roman" panose="02020603050405020304" pitchFamily="18" charset="0"/>
        <a:ea typeface="楷体_GB2312" panose="02010609030101010101" pitchFamily="49" charset="-122"/>
        <a:cs typeface="+mn-cs"/>
      </a:defRPr>
    </a:lvl1pPr>
    <a:lvl2pPr marL="457200" algn="l" rtl="0" eaLnBrk="0" fontAlgn="base" hangingPunct="0">
      <a:spcBef>
        <a:spcPct val="0"/>
      </a:spcBef>
      <a:spcAft>
        <a:spcPct val="0"/>
      </a:spcAft>
      <a:defRPr kumimoji="1" sz="2800" kern="1200">
        <a:solidFill>
          <a:schemeClr val="tx1"/>
        </a:solidFill>
        <a:latin typeface="Times New Roman" panose="02020603050405020304" pitchFamily="18" charset="0"/>
        <a:ea typeface="楷体_GB2312" panose="02010609030101010101" pitchFamily="49" charset="-122"/>
        <a:cs typeface="+mn-cs"/>
      </a:defRPr>
    </a:lvl2pPr>
    <a:lvl3pPr marL="914400" algn="l" rtl="0" eaLnBrk="0" fontAlgn="base" hangingPunct="0">
      <a:spcBef>
        <a:spcPct val="0"/>
      </a:spcBef>
      <a:spcAft>
        <a:spcPct val="0"/>
      </a:spcAft>
      <a:defRPr kumimoji="1" sz="2800" kern="1200">
        <a:solidFill>
          <a:schemeClr val="tx1"/>
        </a:solidFill>
        <a:latin typeface="Times New Roman" panose="02020603050405020304" pitchFamily="18" charset="0"/>
        <a:ea typeface="楷体_GB2312" panose="02010609030101010101" pitchFamily="49" charset="-122"/>
        <a:cs typeface="+mn-cs"/>
      </a:defRPr>
    </a:lvl3pPr>
    <a:lvl4pPr marL="1371600" algn="l" rtl="0" eaLnBrk="0" fontAlgn="base" hangingPunct="0">
      <a:spcBef>
        <a:spcPct val="0"/>
      </a:spcBef>
      <a:spcAft>
        <a:spcPct val="0"/>
      </a:spcAft>
      <a:defRPr kumimoji="1" sz="2800" kern="1200">
        <a:solidFill>
          <a:schemeClr val="tx1"/>
        </a:solidFill>
        <a:latin typeface="Times New Roman" panose="02020603050405020304" pitchFamily="18" charset="0"/>
        <a:ea typeface="楷体_GB2312" panose="02010609030101010101" pitchFamily="49" charset="-122"/>
        <a:cs typeface="+mn-cs"/>
      </a:defRPr>
    </a:lvl4pPr>
    <a:lvl5pPr marL="1828800" algn="l" rtl="0" eaLnBrk="0" fontAlgn="base" hangingPunct="0">
      <a:spcBef>
        <a:spcPct val="0"/>
      </a:spcBef>
      <a:spcAft>
        <a:spcPct val="0"/>
      </a:spcAft>
      <a:defRPr kumimoji="1" sz="2800" kern="1200">
        <a:solidFill>
          <a:schemeClr val="tx1"/>
        </a:solidFill>
        <a:latin typeface="Times New Roman" panose="02020603050405020304" pitchFamily="18" charset="0"/>
        <a:ea typeface="楷体_GB2312" panose="02010609030101010101" pitchFamily="49"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楷体_GB2312" panose="02010609030101010101" pitchFamily="49"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楷体_GB2312" panose="02010609030101010101" pitchFamily="49"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楷体_GB2312" panose="02010609030101010101" pitchFamily="49"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楷体_GB2312" panose="0201060903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4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003300"/>
    <a:srgbClr val="3366CC"/>
    <a:srgbClr val="FF66FF"/>
    <a:srgbClr val="66FF33"/>
    <a:srgbClr val="336600"/>
    <a:srgbClr val="0033CC"/>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151" autoAdjust="0"/>
    <p:restoredTop sz="90929"/>
  </p:normalViewPr>
  <p:slideViewPr>
    <p:cSldViewPr>
      <p:cViewPr varScale="1">
        <p:scale>
          <a:sx n="147" d="100"/>
          <a:sy n="147" d="100"/>
        </p:scale>
        <p:origin x="1224" y="132"/>
      </p:cViewPr>
      <p:guideLst>
        <p:guide orient="horz" pos="2160"/>
        <p:guide pos="4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0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O Zhuangchu" userId="d36cc2071310b35e" providerId="LiveId" clId="{878F492D-A3DB-4142-8116-2684B5EC28A6}"/>
    <pc:docChg chg="custSel modSld">
      <pc:chgData name="LUO Zhuangchu" userId="d36cc2071310b35e" providerId="LiveId" clId="{878F492D-A3DB-4142-8116-2684B5EC28A6}" dt="2019-03-26T07:56:19.442" v="99" actId="1076"/>
      <pc:docMkLst>
        <pc:docMk/>
      </pc:docMkLst>
      <pc:sldChg chg="modSp">
        <pc:chgData name="LUO Zhuangchu" userId="d36cc2071310b35e" providerId="LiveId" clId="{878F492D-A3DB-4142-8116-2684B5EC28A6}" dt="2019-03-22T10:44:50.491" v="0" actId="207"/>
        <pc:sldMkLst>
          <pc:docMk/>
          <pc:sldMk cId="0" sldId="290"/>
        </pc:sldMkLst>
        <pc:spChg chg="mod">
          <ac:chgData name="LUO Zhuangchu" userId="d36cc2071310b35e" providerId="LiveId" clId="{878F492D-A3DB-4142-8116-2684B5EC28A6}" dt="2019-03-22T10:44:50.491" v="0" actId="207"/>
          <ac:spMkLst>
            <pc:docMk/>
            <pc:sldMk cId="0" sldId="290"/>
            <ac:spMk id="53279" creationId="{00000000-0000-0000-0000-000000000000}"/>
          </ac:spMkLst>
        </pc:spChg>
      </pc:sldChg>
      <pc:sldChg chg="addSp delSp modSp">
        <pc:chgData name="LUO Zhuangchu" userId="d36cc2071310b35e" providerId="LiveId" clId="{878F492D-A3DB-4142-8116-2684B5EC28A6}" dt="2019-03-26T07:56:19.442" v="99" actId="1076"/>
        <pc:sldMkLst>
          <pc:docMk/>
          <pc:sldMk cId="0" sldId="309"/>
        </pc:sldMkLst>
        <pc:spChg chg="add del mod">
          <ac:chgData name="LUO Zhuangchu" userId="d36cc2071310b35e" providerId="LiveId" clId="{878F492D-A3DB-4142-8116-2684B5EC28A6}" dt="2019-03-26T07:53:02.296" v="3" actId="478"/>
          <ac:spMkLst>
            <pc:docMk/>
            <pc:sldMk cId="0" sldId="309"/>
            <ac:spMk id="2" creationId="{2EBDF1DC-7D6B-4262-B547-3A91B3D75243}"/>
          </ac:spMkLst>
        </pc:spChg>
        <pc:spChg chg="add mod">
          <ac:chgData name="LUO Zhuangchu" userId="d36cc2071310b35e" providerId="LiveId" clId="{878F492D-A3DB-4142-8116-2684B5EC28A6}" dt="2019-03-26T07:54:10.061" v="37" actId="14100"/>
          <ac:spMkLst>
            <pc:docMk/>
            <pc:sldMk cId="0" sldId="309"/>
            <ac:spMk id="3" creationId="{56CA56D3-913A-4C75-BD94-F4364E258DA8}"/>
          </ac:spMkLst>
        </pc:spChg>
        <pc:spChg chg="add del mod">
          <ac:chgData name="LUO Zhuangchu" userId="d36cc2071310b35e" providerId="LiveId" clId="{878F492D-A3DB-4142-8116-2684B5EC28A6}" dt="2019-03-26T07:54:45.783" v="41"/>
          <ac:spMkLst>
            <pc:docMk/>
            <pc:sldMk cId="0" sldId="309"/>
            <ac:spMk id="4" creationId="{6CE17E24-90AF-4B25-A887-E98412992ADC}"/>
          </ac:spMkLst>
        </pc:spChg>
        <pc:spChg chg="add mod">
          <ac:chgData name="LUO Zhuangchu" userId="d36cc2071310b35e" providerId="LiveId" clId="{878F492D-A3DB-4142-8116-2684B5EC28A6}" dt="2019-03-26T07:56:19.442" v="99" actId="1076"/>
          <ac:spMkLst>
            <pc:docMk/>
            <pc:sldMk cId="0" sldId="309"/>
            <ac:spMk id="5" creationId="{29A45949-0C99-410A-8F2C-A5F6BCD0DCFA}"/>
          </ac:spMkLst>
        </pc:spChg>
        <pc:spChg chg="del">
          <ac:chgData name="LUO Zhuangchu" userId="d36cc2071310b35e" providerId="LiveId" clId="{878F492D-A3DB-4142-8116-2684B5EC28A6}" dt="2019-03-26T07:54:57.985" v="42" actId="478"/>
          <ac:spMkLst>
            <pc:docMk/>
            <pc:sldMk cId="0" sldId="309"/>
            <ac:spMk id="20503" creationId="{00000000-0000-0000-0000-000000000000}"/>
          </ac:spMkLst>
        </pc:spChg>
        <pc:picChg chg="del">
          <ac:chgData name="LUO Zhuangchu" userId="d36cc2071310b35e" providerId="LiveId" clId="{878F492D-A3DB-4142-8116-2684B5EC28A6}" dt="2019-03-26T07:54:57.985" v="42" actId="478"/>
          <ac:picMkLst>
            <pc:docMk/>
            <pc:sldMk cId="0" sldId="309"/>
            <ac:picMk id="20502" creationId="{00000000-0000-0000-0000-000000000000}"/>
          </ac:picMkLst>
        </pc:picChg>
        <pc:picChg chg="del">
          <ac:chgData name="LUO Zhuangchu" userId="d36cc2071310b35e" providerId="LiveId" clId="{878F492D-A3DB-4142-8116-2684B5EC28A6}" dt="2019-03-26T07:54:57.985" v="42" actId="478"/>
          <ac:picMkLst>
            <pc:docMk/>
            <pc:sldMk cId="0" sldId="309"/>
            <ac:picMk id="20504" creationId="{00000000-0000-0000-0000-000000000000}"/>
          </ac:picMkLst>
        </pc:picChg>
        <pc:picChg chg="del">
          <ac:chgData name="LUO Zhuangchu" userId="d36cc2071310b35e" providerId="LiveId" clId="{878F492D-A3DB-4142-8116-2684B5EC28A6}" dt="2019-03-26T07:54:57.985" v="42" actId="478"/>
          <ac:picMkLst>
            <pc:docMk/>
            <pc:sldMk cId="0" sldId="309"/>
            <ac:picMk id="20505" creationId="{00000000-0000-0000-0000-000000000000}"/>
          </ac:picMkLst>
        </pc:picChg>
        <pc:picChg chg="del">
          <ac:chgData name="LUO Zhuangchu" userId="d36cc2071310b35e" providerId="LiveId" clId="{878F492D-A3DB-4142-8116-2684B5EC28A6}" dt="2019-03-26T07:54:57.985" v="42" actId="478"/>
          <ac:picMkLst>
            <pc:docMk/>
            <pc:sldMk cId="0" sldId="309"/>
            <ac:picMk id="20506" creationId="{00000000-0000-0000-0000-000000000000}"/>
          </ac:picMkLst>
        </pc:picChg>
        <pc:picChg chg="del">
          <ac:chgData name="LUO Zhuangchu" userId="d36cc2071310b35e" providerId="LiveId" clId="{878F492D-A3DB-4142-8116-2684B5EC28A6}" dt="2019-03-26T07:54:57.985" v="42" actId="478"/>
          <ac:picMkLst>
            <pc:docMk/>
            <pc:sldMk cId="0" sldId="309"/>
            <ac:picMk id="20507" creationId="{00000000-0000-0000-0000-000000000000}"/>
          </ac:picMkLst>
        </pc:picChg>
        <pc:picChg chg="del">
          <ac:chgData name="LUO Zhuangchu" userId="d36cc2071310b35e" providerId="LiveId" clId="{878F492D-A3DB-4142-8116-2684B5EC28A6}" dt="2019-03-26T07:54:57.985" v="42" actId="478"/>
          <ac:picMkLst>
            <pc:docMk/>
            <pc:sldMk cId="0" sldId="309"/>
            <ac:picMk id="20508" creationId="{00000000-0000-0000-0000-000000000000}"/>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109.emf"/><Relationship Id="rId13" Type="http://schemas.openxmlformats.org/officeDocument/2006/relationships/image" Target="../media/image114.emf"/><Relationship Id="rId3" Type="http://schemas.openxmlformats.org/officeDocument/2006/relationships/image" Target="../media/image104.emf"/><Relationship Id="rId7" Type="http://schemas.openxmlformats.org/officeDocument/2006/relationships/image" Target="../media/image108.emf"/><Relationship Id="rId12" Type="http://schemas.openxmlformats.org/officeDocument/2006/relationships/image" Target="../media/image113.emf"/><Relationship Id="rId17" Type="http://schemas.openxmlformats.org/officeDocument/2006/relationships/image" Target="../media/image118.emf"/><Relationship Id="rId2" Type="http://schemas.openxmlformats.org/officeDocument/2006/relationships/image" Target="../media/image103.emf"/><Relationship Id="rId16" Type="http://schemas.openxmlformats.org/officeDocument/2006/relationships/image" Target="../media/image117.emf"/><Relationship Id="rId1" Type="http://schemas.openxmlformats.org/officeDocument/2006/relationships/image" Target="../media/image102.emf"/><Relationship Id="rId6" Type="http://schemas.openxmlformats.org/officeDocument/2006/relationships/image" Target="../media/image107.emf"/><Relationship Id="rId11" Type="http://schemas.openxmlformats.org/officeDocument/2006/relationships/image" Target="../media/image112.emf"/><Relationship Id="rId5" Type="http://schemas.openxmlformats.org/officeDocument/2006/relationships/image" Target="../media/image106.emf"/><Relationship Id="rId15" Type="http://schemas.openxmlformats.org/officeDocument/2006/relationships/image" Target="../media/image116.emf"/><Relationship Id="rId10" Type="http://schemas.openxmlformats.org/officeDocument/2006/relationships/image" Target="../media/image111.emf"/><Relationship Id="rId4" Type="http://schemas.openxmlformats.org/officeDocument/2006/relationships/image" Target="../media/image105.emf"/><Relationship Id="rId9" Type="http://schemas.openxmlformats.org/officeDocument/2006/relationships/image" Target="../media/image110.emf"/><Relationship Id="rId14" Type="http://schemas.openxmlformats.org/officeDocument/2006/relationships/image" Target="../media/image115.e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126.emf"/><Relationship Id="rId13" Type="http://schemas.openxmlformats.org/officeDocument/2006/relationships/image" Target="../media/image131.emf"/><Relationship Id="rId18" Type="http://schemas.openxmlformats.org/officeDocument/2006/relationships/image" Target="../media/image136.emf"/><Relationship Id="rId3" Type="http://schemas.openxmlformats.org/officeDocument/2006/relationships/image" Target="../media/image121.emf"/><Relationship Id="rId7" Type="http://schemas.openxmlformats.org/officeDocument/2006/relationships/image" Target="../media/image125.emf"/><Relationship Id="rId12" Type="http://schemas.openxmlformats.org/officeDocument/2006/relationships/image" Target="../media/image130.emf"/><Relationship Id="rId17" Type="http://schemas.openxmlformats.org/officeDocument/2006/relationships/image" Target="../media/image135.emf"/><Relationship Id="rId2" Type="http://schemas.openxmlformats.org/officeDocument/2006/relationships/image" Target="../media/image120.emf"/><Relationship Id="rId16" Type="http://schemas.openxmlformats.org/officeDocument/2006/relationships/image" Target="../media/image134.emf"/><Relationship Id="rId1" Type="http://schemas.openxmlformats.org/officeDocument/2006/relationships/image" Target="../media/image119.emf"/><Relationship Id="rId6" Type="http://schemas.openxmlformats.org/officeDocument/2006/relationships/image" Target="../media/image124.emf"/><Relationship Id="rId11" Type="http://schemas.openxmlformats.org/officeDocument/2006/relationships/image" Target="../media/image129.emf"/><Relationship Id="rId5" Type="http://schemas.openxmlformats.org/officeDocument/2006/relationships/image" Target="../media/image123.emf"/><Relationship Id="rId15" Type="http://schemas.openxmlformats.org/officeDocument/2006/relationships/image" Target="../media/image133.emf"/><Relationship Id="rId10" Type="http://schemas.openxmlformats.org/officeDocument/2006/relationships/image" Target="../media/image128.emf"/><Relationship Id="rId4" Type="http://schemas.openxmlformats.org/officeDocument/2006/relationships/image" Target="../media/image122.emf"/><Relationship Id="rId9" Type="http://schemas.openxmlformats.org/officeDocument/2006/relationships/image" Target="../media/image127.emf"/><Relationship Id="rId14" Type="http://schemas.openxmlformats.org/officeDocument/2006/relationships/image" Target="../media/image132.e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144.emf"/><Relationship Id="rId13" Type="http://schemas.openxmlformats.org/officeDocument/2006/relationships/image" Target="../media/image149.emf"/><Relationship Id="rId3" Type="http://schemas.openxmlformats.org/officeDocument/2006/relationships/image" Target="../media/image139.emf"/><Relationship Id="rId7" Type="http://schemas.openxmlformats.org/officeDocument/2006/relationships/image" Target="../media/image143.emf"/><Relationship Id="rId12" Type="http://schemas.openxmlformats.org/officeDocument/2006/relationships/image" Target="../media/image148.emf"/><Relationship Id="rId2" Type="http://schemas.openxmlformats.org/officeDocument/2006/relationships/image" Target="../media/image138.emf"/><Relationship Id="rId1" Type="http://schemas.openxmlformats.org/officeDocument/2006/relationships/image" Target="../media/image137.png"/><Relationship Id="rId6" Type="http://schemas.openxmlformats.org/officeDocument/2006/relationships/image" Target="../media/image142.emf"/><Relationship Id="rId11" Type="http://schemas.openxmlformats.org/officeDocument/2006/relationships/image" Target="../media/image147.emf"/><Relationship Id="rId5" Type="http://schemas.openxmlformats.org/officeDocument/2006/relationships/image" Target="../media/image141.emf"/><Relationship Id="rId10" Type="http://schemas.openxmlformats.org/officeDocument/2006/relationships/image" Target="../media/image146.emf"/><Relationship Id="rId4" Type="http://schemas.openxmlformats.org/officeDocument/2006/relationships/image" Target="../media/image140.emf"/><Relationship Id="rId9" Type="http://schemas.openxmlformats.org/officeDocument/2006/relationships/image" Target="../media/image145.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52.emf"/><Relationship Id="rId2" Type="http://schemas.openxmlformats.org/officeDocument/2006/relationships/image" Target="../media/image151.emf"/><Relationship Id="rId1" Type="http://schemas.openxmlformats.org/officeDocument/2006/relationships/image" Target="../media/image150.e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60.emf"/><Relationship Id="rId13" Type="http://schemas.openxmlformats.org/officeDocument/2006/relationships/image" Target="../media/image165.emf"/><Relationship Id="rId3" Type="http://schemas.openxmlformats.org/officeDocument/2006/relationships/image" Target="../media/image155.emf"/><Relationship Id="rId7" Type="http://schemas.openxmlformats.org/officeDocument/2006/relationships/image" Target="../media/image159.emf"/><Relationship Id="rId12" Type="http://schemas.openxmlformats.org/officeDocument/2006/relationships/image" Target="../media/image164.emf"/><Relationship Id="rId2" Type="http://schemas.openxmlformats.org/officeDocument/2006/relationships/image" Target="../media/image154.emf"/><Relationship Id="rId1" Type="http://schemas.openxmlformats.org/officeDocument/2006/relationships/image" Target="../media/image153.emf"/><Relationship Id="rId6" Type="http://schemas.openxmlformats.org/officeDocument/2006/relationships/image" Target="../media/image158.emf"/><Relationship Id="rId11" Type="http://schemas.openxmlformats.org/officeDocument/2006/relationships/image" Target="../media/image163.emf"/><Relationship Id="rId5" Type="http://schemas.openxmlformats.org/officeDocument/2006/relationships/image" Target="../media/image157.emf"/><Relationship Id="rId10" Type="http://schemas.openxmlformats.org/officeDocument/2006/relationships/image" Target="../media/image162.emf"/><Relationship Id="rId4" Type="http://schemas.openxmlformats.org/officeDocument/2006/relationships/image" Target="../media/image156.emf"/><Relationship Id="rId9" Type="http://schemas.openxmlformats.org/officeDocument/2006/relationships/image" Target="../media/image161.e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73.emf"/><Relationship Id="rId3" Type="http://schemas.openxmlformats.org/officeDocument/2006/relationships/image" Target="../media/image168.emf"/><Relationship Id="rId7" Type="http://schemas.openxmlformats.org/officeDocument/2006/relationships/image" Target="../media/image172.emf"/><Relationship Id="rId2" Type="http://schemas.openxmlformats.org/officeDocument/2006/relationships/image" Target="../media/image167.emf"/><Relationship Id="rId1" Type="http://schemas.openxmlformats.org/officeDocument/2006/relationships/image" Target="../media/image166.emf"/><Relationship Id="rId6" Type="http://schemas.openxmlformats.org/officeDocument/2006/relationships/image" Target="../media/image171.emf"/><Relationship Id="rId5" Type="http://schemas.openxmlformats.org/officeDocument/2006/relationships/image" Target="../media/image170.emf"/><Relationship Id="rId10" Type="http://schemas.openxmlformats.org/officeDocument/2006/relationships/image" Target="../media/image175.emf"/><Relationship Id="rId4" Type="http://schemas.openxmlformats.org/officeDocument/2006/relationships/image" Target="../media/image169.emf"/><Relationship Id="rId9" Type="http://schemas.openxmlformats.org/officeDocument/2006/relationships/image" Target="../media/image174.e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83.emf"/><Relationship Id="rId13" Type="http://schemas.openxmlformats.org/officeDocument/2006/relationships/image" Target="../media/image188.emf"/><Relationship Id="rId3" Type="http://schemas.openxmlformats.org/officeDocument/2006/relationships/image" Target="../media/image178.emf"/><Relationship Id="rId7" Type="http://schemas.openxmlformats.org/officeDocument/2006/relationships/image" Target="../media/image182.emf"/><Relationship Id="rId12" Type="http://schemas.openxmlformats.org/officeDocument/2006/relationships/image" Target="../media/image187.emf"/><Relationship Id="rId2" Type="http://schemas.openxmlformats.org/officeDocument/2006/relationships/image" Target="../media/image177.emf"/><Relationship Id="rId1" Type="http://schemas.openxmlformats.org/officeDocument/2006/relationships/image" Target="../media/image176.emf"/><Relationship Id="rId6" Type="http://schemas.openxmlformats.org/officeDocument/2006/relationships/image" Target="../media/image181.emf"/><Relationship Id="rId11" Type="http://schemas.openxmlformats.org/officeDocument/2006/relationships/image" Target="../media/image186.emf"/><Relationship Id="rId5" Type="http://schemas.openxmlformats.org/officeDocument/2006/relationships/image" Target="../media/image180.emf"/><Relationship Id="rId15" Type="http://schemas.openxmlformats.org/officeDocument/2006/relationships/image" Target="../media/image190.emf"/><Relationship Id="rId10" Type="http://schemas.openxmlformats.org/officeDocument/2006/relationships/image" Target="../media/image185.emf"/><Relationship Id="rId4" Type="http://schemas.openxmlformats.org/officeDocument/2006/relationships/image" Target="../media/image179.emf"/><Relationship Id="rId9" Type="http://schemas.openxmlformats.org/officeDocument/2006/relationships/image" Target="../media/image184.emf"/><Relationship Id="rId14" Type="http://schemas.openxmlformats.org/officeDocument/2006/relationships/image" Target="../media/image189.e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98.emf"/><Relationship Id="rId3" Type="http://schemas.openxmlformats.org/officeDocument/2006/relationships/image" Target="../media/image193.wmf"/><Relationship Id="rId7" Type="http://schemas.openxmlformats.org/officeDocument/2006/relationships/image" Target="../media/image197.emf"/><Relationship Id="rId2" Type="http://schemas.openxmlformats.org/officeDocument/2006/relationships/image" Target="../media/image192.emf"/><Relationship Id="rId1" Type="http://schemas.openxmlformats.org/officeDocument/2006/relationships/image" Target="../media/image191.emf"/><Relationship Id="rId6" Type="http://schemas.openxmlformats.org/officeDocument/2006/relationships/image" Target="../media/image196.emf"/><Relationship Id="rId5" Type="http://schemas.openxmlformats.org/officeDocument/2006/relationships/image" Target="../media/image195.wmf"/><Relationship Id="rId4" Type="http://schemas.openxmlformats.org/officeDocument/2006/relationships/image" Target="../media/image19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202.emf"/><Relationship Id="rId2" Type="http://schemas.openxmlformats.org/officeDocument/2006/relationships/image" Target="../media/image201.emf"/><Relationship Id="rId1" Type="http://schemas.openxmlformats.org/officeDocument/2006/relationships/image" Target="../media/image200.emf"/><Relationship Id="rId6" Type="http://schemas.openxmlformats.org/officeDocument/2006/relationships/image" Target="../media/image205.emf"/><Relationship Id="rId5" Type="http://schemas.openxmlformats.org/officeDocument/2006/relationships/image" Target="../media/image204.emf"/><Relationship Id="rId4" Type="http://schemas.openxmlformats.org/officeDocument/2006/relationships/image" Target="../media/image203.e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213.emf"/><Relationship Id="rId13" Type="http://schemas.openxmlformats.org/officeDocument/2006/relationships/image" Target="../media/image215.emf"/><Relationship Id="rId3" Type="http://schemas.openxmlformats.org/officeDocument/2006/relationships/image" Target="../media/image208.emf"/><Relationship Id="rId7" Type="http://schemas.openxmlformats.org/officeDocument/2006/relationships/image" Target="../media/image212.emf"/><Relationship Id="rId12" Type="http://schemas.openxmlformats.org/officeDocument/2006/relationships/image" Target="../media/image214.wmf"/><Relationship Id="rId2" Type="http://schemas.openxmlformats.org/officeDocument/2006/relationships/image" Target="../media/image207.emf"/><Relationship Id="rId1" Type="http://schemas.openxmlformats.org/officeDocument/2006/relationships/image" Target="../media/image206.emf"/><Relationship Id="rId6" Type="http://schemas.openxmlformats.org/officeDocument/2006/relationships/image" Target="../media/image211.emf"/><Relationship Id="rId11" Type="http://schemas.openxmlformats.org/officeDocument/2006/relationships/image" Target="../media/image195.wmf"/><Relationship Id="rId5" Type="http://schemas.openxmlformats.org/officeDocument/2006/relationships/image" Target="../media/image210.emf"/><Relationship Id="rId10" Type="http://schemas.openxmlformats.org/officeDocument/2006/relationships/image" Target="../media/image194.wmf"/><Relationship Id="rId4" Type="http://schemas.openxmlformats.org/officeDocument/2006/relationships/image" Target="../media/image209.emf"/><Relationship Id="rId9" Type="http://schemas.openxmlformats.org/officeDocument/2006/relationships/image" Target="../media/image193.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image" Target="../media/image21.emf"/><Relationship Id="rId18" Type="http://schemas.openxmlformats.org/officeDocument/2006/relationships/image" Target="../media/image26.emf"/><Relationship Id="rId3" Type="http://schemas.openxmlformats.org/officeDocument/2006/relationships/image" Target="../media/image11.emf"/><Relationship Id="rId7" Type="http://schemas.openxmlformats.org/officeDocument/2006/relationships/image" Target="../media/image15.emf"/><Relationship Id="rId12" Type="http://schemas.openxmlformats.org/officeDocument/2006/relationships/image" Target="../media/image20.emf"/><Relationship Id="rId17" Type="http://schemas.openxmlformats.org/officeDocument/2006/relationships/image" Target="../media/image25.emf"/><Relationship Id="rId2" Type="http://schemas.openxmlformats.org/officeDocument/2006/relationships/image" Target="../media/image10.emf"/><Relationship Id="rId16" Type="http://schemas.openxmlformats.org/officeDocument/2006/relationships/image" Target="../media/image24.emf"/><Relationship Id="rId1" Type="http://schemas.openxmlformats.org/officeDocument/2006/relationships/image" Target="../media/image9.png"/><Relationship Id="rId6" Type="http://schemas.openxmlformats.org/officeDocument/2006/relationships/image" Target="../media/image14.emf"/><Relationship Id="rId11" Type="http://schemas.openxmlformats.org/officeDocument/2006/relationships/image" Target="../media/image19.png"/><Relationship Id="rId5" Type="http://schemas.openxmlformats.org/officeDocument/2006/relationships/image" Target="../media/image13.emf"/><Relationship Id="rId15" Type="http://schemas.openxmlformats.org/officeDocument/2006/relationships/image" Target="../media/image23.png"/><Relationship Id="rId10" Type="http://schemas.openxmlformats.org/officeDocument/2006/relationships/image" Target="../media/image18.emf"/><Relationship Id="rId4" Type="http://schemas.openxmlformats.org/officeDocument/2006/relationships/image" Target="../media/image12.emf"/><Relationship Id="rId9" Type="http://schemas.openxmlformats.org/officeDocument/2006/relationships/image" Target="../media/image17.emf"/><Relationship Id="rId14" Type="http://schemas.openxmlformats.org/officeDocument/2006/relationships/image" Target="../media/image22.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218.emf"/><Relationship Id="rId2" Type="http://schemas.openxmlformats.org/officeDocument/2006/relationships/image" Target="../media/image217.emf"/><Relationship Id="rId1" Type="http://schemas.openxmlformats.org/officeDocument/2006/relationships/image" Target="../media/image216.emf"/><Relationship Id="rId4" Type="http://schemas.openxmlformats.org/officeDocument/2006/relationships/image" Target="../media/image219.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222.emf"/><Relationship Id="rId2" Type="http://schemas.openxmlformats.org/officeDocument/2006/relationships/image" Target="../media/image221.emf"/><Relationship Id="rId1" Type="http://schemas.openxmlformats.org/officeDocument/2006/relationships/image" Target="../media/image220.emf"/><Relationship Id="rId5" Type="http://schemas.openxmlformats.org/officeDocument/2006/relationships/image" Target="../media/image224.emf"/><Relationship Id="rId4" Type="http://schemas.openxmlformats.org/officeDocument/2006/relationships/image" Target="../media/image223.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228.emf"/><Relationship Id="rId2" Type="http://schemas.openxmlformats.org/officeDocument/2006/relationships/image" Target="../media/image227.emf"/><Relationship Id="rId1" Type="http://schemas.openxmlformats.org/officeDocument/2006/relationships/image" Target="../media/image226.emf"/><Relationship Id="rId4" Type="http://schemas.openxmlformats.org/officeDocument/2006/relationships/image" Target="../media/image229.e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237.emf"/><Relationship Id="rId3" Type="http://schemas.openxmlformats.org/officeDocument/2006/relationships/image" Target="../media/image232.emf"/><Relationship Id="rId7" Type="http://schemas.openxmlformats.org/officeDocument/2006/relationships/image" Target="../media/image236.emf"/><Relationship Id="rId2" Type="http://schemas.openxmlformats.org/officeDocument/2006/relationships/image" Target="../media/image231.emf"/><Relationship Id="rId1" Type="http://schemas.openxmlformats.org/officeDocument/2006/relationships/image" Target="../media/image230.emf"/><Relationship Id="rId6" Type="http://schemas.openxmlformats.org/officeDocument/2006/relationships/image" Target="../media/image235.emf"/><Relationship Id="rId5" Type="http://schemas.openxmlformats.org/officeDocument/2006/relationships/image" Target="../media/image234.emf"/><Relationship Id="rId10" Type="http://schemas.openxmlformats.org/officeDocument/2006/relationships/image" Target="../media/image239.emf"/><Relationship Id="rId4" Type="http://schemas.openxmlformats.org/officeDocument/2006/relationships/image" Target="../media/image233.emf"/><Relationship Id="rId9" Type="http://schemas.openxmlformats.org/officeDocument/2006/relationships/image" Target="../media/image238.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242.emf"/><Relationship Id="rId7" Type="http://schemas.openxmlformats.org/officeDocument/2006/relationships/image" Target="../media/image246.emf"/><Relationship Id="rId2" Type="http://schemas.openxmlformats.org/officeDocument/2006/relationships/image" Target="../media/image241.emf"/><Relationship Id="rId1" Type="http://schemas.openxmlformats.org/officeDocument/2006/relationships/image" Target="../media/image240.emf"/><Relationship Id="rId6" Type="http://schemas.openxmlformats.org/officeDocument/2006/relationships/image" Target="../media/image245.emf"/><Relationship Id="rId5" Type="http://schemas.openxmlformats.org/officeDocument/2006/relationships/image" Target="../media/image244.emf"/><Relationship Id="rId4" Type="http://schemas.openxmlformats.org/officeDocument/2006/relationships/image" Target="../media/image243.e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254.emf"/><Relationship Id="rId3" Type="http://schemas.openxmlformats.org/officeDocument/2006/relationships/image" Target="../media/image249.emf"/><Relationship Id="rId7" Type="http://schemas.openxmlformats.org/officeDocument/2006/relationships/image" Target="../media/image253.emf"/><Relationship Id="rId2" Type="http://schemas.openxmlformats.org/officeDocument/2006/relationships/image" Target="../media/image248.emf"/><Relationship Id="rId1" Type="http://schemas.openxmlformats.org/officeDocument/2006/relationships/image" Target="../media/image247.emf"/><Relationship Id="rId6" Type="http://schemas.openxmlformats.org/officeDocument/2006/relationships/image" Target="../media/image252.emf"/><Relationship Id="rId5" Type="http://schemas.openxmlformats.org/officeDocument/2006/relationships/image" Target="../media/image251.emf"/><Relationship Id="rId4" Type="http://schemas.openxmlformats.org/officeDocument/2006/relationships/image" Target="../media/image250.emf"/><Relationship Id="rId9" Type="http://schemas.openxmlformats.org/officeDocument/2006/relationships/image" Target="../media/image255.e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263.emf"/><Relationship Id="rId13" Type="http://schemas.openxmlformats.org/officeDocument/2006/relationships/image" Target="../media/image268.emf"/><Relationship Id="rId3" Type="http://schemas.openxmlformats.org/officeDocument/2006/relationships/image" Target="../media/image258.emf"/><Relationship Id="rId7" Type="http://schemas.openxmlformats.org/officeDocument/2006/relationships/image" Target="../media/image262.emf"/><Relationship Id="rId12" Type="http://schemas.openxmlformats.org/officeDocument/2006/relationships/image" Target="../media/image267.emf"/><Relationship Id="rId2" Type="http://schemas.openxmlformats.org/officeDocument/2006/relationships/image" Target="../media/image257.emf"/><Relationship Id="rId1" Type="http://schemas.openxmlformats.org/officeDocument/2006/relationships/image" Target="../media/image256.emf"/><Relationship Id="rId6" Type="http://schemas.openxmlformats.org/officeDocument/2006/relationships/image" Target="../media/image261.emf"/><Relationship Id="rId11" Type="http://schemas.openxmlformats.org/officeDocument/2006/relationships/image" Target="../media/image266.emf"/><Relationship Id="rId5" Type="http://schemas.openxmlformats.org/officeDocument/2006/relationships/image" Target="../media/image260.emf"/><Relationship Id="rId15" Type="http://schemas.openxmlformats.org/officeDocument/2006/relationships/image" Target="../media/image270.emf"/><Relationship Id="rId10" Type="http://schemas.openxmlformats.org/officeDocument/2006/relationships/image" Target="../media/image265.emf"/><Relationship Id="rId4" Type="http://schemas.openxmlformats.org/officeDocument/2006/relationships/image" Target="../media/image259.emf"/><Relationship Id="rId9" Type="http://schemas.openxmlformats.org/officeDocument/2006/relationships/image" Target="../media/image264.emf"/><Relationship Id="rId14" Type="http://schemas.openxmlformats.org/officeDocument/2006/relationships/image" Target="../media/image269.e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278.emf"/><Relationship Id="rId3" Type="http://schemas.openxmlformats.org/officeDocument/2006/relationships/image" Target="../media/image273.emf"/><Relationship Id="rId7" Type="http://schemas.openxmlformats.org/officeDocument/2006/relationships/image" Target="../media/image277.emf"/><Relationship Id="rId2" Type="http://schemas.openxmlformats.org/officeDocument/2006/relationships/image" Target="../media/image272.emf"/><Relationship Id="rId1" Type="http://schemas.openxmlformats.org/officeDocument/2006/relationships/image" Target="../media/image271.emf"/><Relationship Id="rId6" Type="http://schemas.openxmlformats.org/officeDocument/2006/relationships/image" Target="../media/image276.emf"/><Relationship Id="rId5" Type="http://schemas.openxmlformats.org/officeDocument/2006/relationships/image" Target="../media/image275.emf"/><Relationship Id="rId4" Type="http://schemas.openxmlformats.org/officeDocument/2006/relationships/image" Target="../media/image274.emf"/><Relationship Id="rId9" Type="http://schemas.openxmlformats.org/officeDocument/2006/relationships/image" Target="../media/image279.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282.emf"/><Relationship Id="rId2" Type="http://schemas.openxmlformats.org/officeDocument/2006/relationships/image" Target="../media/image281.emf"/><Relationship Id="rId1" Type="http://schemas.openxmlformats.org/officeDocument/2006/relationships/image" Target="../media/image280.emf"/><Relationship Id="rId6" Type="http://schemas.openxmlformats.org/officeDocument/2006/relationships/image" Target="../media/image285.emf"/><Relationship Id="rId5" Type="http://schemas.openxmlformats.org/officeDocument/2006/relationships/image" Target="../media/image284.emf"/><Relationship Id="rId4" Type="http://schemas.openxmlformats.org/officeDocument/2006/relationships/image" Target="../media/image283.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288.emf"/><Relationship Id="rId2" Type="http://schemas.openxmlformats.org/officeDocument/2006/relationships/image" Target="../media/image287.emf"/><Relationship Id="rId1" Type="http://schemas.openxmlformats.org/officeDocument/2006/relationships/image" Target="../media/image286.emf"/><Relationship Id="rId6" Type="http://schemas.openxmlformats.org/officeDocument/2006/relationships/image" Target="../media/image291.emf"/><Relationship Id="rId5" Type="http://schemas.openxmlformats.org/officeDocument/2006/relationships/image" Target="../media/image290.emf"/><Relationship Id="rId4" Type="http://schemas.openxmlformats.org/officeDocument/2006/relationships/image" Target="../media/image289.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image" Target="../media/image29.emf"/><Relationship Id="rId7" Type="http://schemas.openxmlformats.org/officeDocument/2006/relationships/image" Target="../media/image33.emf"/><Relationship Id="rId2" Type="http://schemas.openxmlformats.org/officeDocument/2006/relationships/image" Target="../media/image28.emf"/><Relationship Id="rId1" Type="http://schemas.openxmlformats.org/officeDocument/2006/relationships/image" Target="../media/image27.emf"/><Relationship Id="rId6" Type="http://schemas.openxmlformats.org/officeDocument/2006/relationships/image" Target="../media/image32.emf"/><Relationship Id="rId5" Type="http://schemas.openxmlformats.org/officeDocument/2006/relationships/image" Target="../media/image31.emf"/><Relationship Id="rId4" Type="http://schemas.openxmlformats.org/officeDocument/2006/relationships/image" Target="../media/image30.e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299.emf"/><Relationship Id="rId13" Type="http://schemas.openxmlformats.org/officeDocument/2006/relationships/image" Target="../media/image304.emf"/><Relationship Id="rId3" Type="http://schemas.openxmlformats.org/officeDocument/2006/relationships/image" Target="../media/image294.emf"/><Relationship Id="rId7" Type="http://schemas.openxmlformats.org/officeDocument/2006/relationships/image" Target="../media/image298.emf"/><Relationship Id="rId12" Type="http://schemas.openxmlformats.org/officeDocument/2006/relationships/image" Target="../media/image303.emf"/><Relationship Id="rId17" Type="http://schemas.openxmlformats.org/officeDocument/2006/relationships/image" Target="../media/image59.wmf"/><Relationship Id="rId2" Type="http://schemas.openxmlformats.org/officeDocument/2006/relationships/image" Target="../media/image293.emf"/><Relationship Id="rId16" Type="http://schemas.openxmlformats.org/officeDocument/2006/relationships/image" Target="../media/image307.emf"/><Relationship Id="rId1" Type="http://schemas.openxmlformats.org/officeDocument/2006/relationships/image" Target="../media/image292.emf"/><Relationship Id="rId6" Type="http://schemas.openxmlformats.org/officeDocument/2006/relationships/image" Target="../media/image297.emf"/><Relationship Id="rId11" Type="http://schemas.openxmlformats.org/officeDocument/2006/relationships/image" Target="../media/image302.emf"/><Relationship Id="rId5" Type="http://schemas.openxmlformats.org/officeDocument/2006/relationships/image" Target="../media/image296.emf"/><Relationship Id="rId15" Type="http://schemas.openxmlformats.org/officeDocument/2006/relationships/image" Target="../media/image306.emf"/><Relationship Id="rId10" Type="http://schemas.openxmlformats.org/officeDocument/2006/relationships/image" Target="../media/image301.emf"/><Relationship Id="rId4" Type="http://schemas.openxmlformats.org/officeDocument/2006/relationships/image" Target="../media/image295.emf"/><Relationship Id="rId9" Type="http://schemas.openxmlformats.org/officeDocument/2006/relationships/image" Target="../media/image300.emf"/><Relationship Id="rId14" Type="http://schemas.openxmlformats.org/officeDocument/2006/relationships/image" Target="../media/image305.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310.emf"/><Relationship Id="rId7" Type="http://schemas.openxmlformats.org/officeDocument/2006/relationships/image" Target="../media/image314.emf"/><Relationship Id="rId2" Type="http://schemas.openxmlformats.org/officeDocument/2006/relationships/image" Target="../media/image309.emf"/><Relationship Id="rId1" Type="http://schemas.openxmlformats.org/officeDocument/2006/relationships/image" Target="../media/image308.emf"/><Relationship Id="rId6" Type="http://schemas.openxmlformats.org/officeDocument/2006/relationships/image" Target="../media/image313.emf"/><Relationship Id="rId5" Type="http://schemas.openxmlformats.org/officeDocument/2006/relationships/image" Target="../media/image312.emf"/><Relationship Id="rId4" Type="http://schemas.openxmlformats.org/officeDocument/2006/relationships/image" Target="../media/image311.e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322.emf"/><Relationship Id="rId13" Type="http://schemas.openxmlformats.org/officeDocument/2006/relationships/image" Target="../media/image327.emf"/><Relationship Id="rId18" Type="http://schemas.openxmlformats.org/officeDocument/2006/relationships/image" Target="../media/image332.emf"/><Relationship Id="rId3" Type="http://schemas.openxmlformats.org/officeDocument/2006/relationships/image" Target="../media/image317.emf"/><Relationship Id="rId7" Type="http://schemas.openxmlformats.org/officeDocument/2006/relationships/image" Target="../media/image321.emf"/><Relationship Id="rId12" Type="http://schemas.openxmlformats.org/officeDocument/2006/relationships/image" Target="../media/image326.emf"/><Relationship Id="rId17" Type="http://schemas.openxmlformats.org/officeDocument/2006/relationships/image" Target="../media/image331.emf"/><Relationship Id="rId2" Type="http://schemas.openxmlformats.org/officeDocument/2006/relationships/image" Target="../media/image316.emf"/><Relationship Id="rId16" Type="http://schemas.openxmlformats.org/officeDocument/2006/relationships/image" Target="../media/image330.emf"/><Relationship Id="rId20" Type="http://schemas.openxmlformats.org/officeDocument/2006/relationships/image" Target="../media/image334.emf"/><Relationship Id="rId1" Type="http://schemas.openxmlformats.org/officeDocument/2006/relationships/image" Target="../media/image315.emf"/><Relationship Id="rId6" Type="http://schemas.openxmlformats.org/officeDocument/2006/relationships/image" Target="../media/image320.emf"/><Relationship Id="rId11" Type="http://schemas.openxmlformats.org/officeDocument/2006/relationships/image" Target="../media/image325.emf"/><Relationship Id="rId5" Type="http://schemas.openxmlformats.org/officeDocument/2006/relationships/image" Target="../media/image319.emf"/><Relationship Id="rId15" Type="http://schemas.openxmlformats.org/officeDocument/2006/relationships/image" Target="../media/image329.emf"/><Relationship Id="rId10" Type="http://schemas.openxmlformats.org/officeDocument/2006/relationships/image" Target="../media/image324.emf"/><Relationship Id="rId19" Type="http://schemas.openxmlformats.org/officeDocument/2006/relationships/image" Target="../media/image333.emf"/><Relationship Id="rId4" Type="http://schemas.openxmlformats.org/officeDocument/2006/relationships/image" Target="../media/image318.emf"/><Relationship Id="rId9" Type="http://schemas.openxmlformats.org/officeDocument/2006/relationships/image" Target="../media/image323.emf"/><Relationship Id="rId14" Type="http://schemas.openxmlformats.org/officeDocument/2006/relationships/image" Target="../media/image328.e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342.emf"/><Relationship Id="rId3" Type="http://schemas.openxmlformats.org/officeDocument/2006/relationships/image" Target="../media/image337.emf"/><Relationship Id="rId7" Type="http://schemas.openxmlformats.org/officeDocument/2006/relationships/image" Target="../media/image341.emf"/><Relationship Id="rId2" Type="http://schemas.openxmlformats.org/officeDocument/2006/relationships/image" Target="../media/image336.emf"/><Relationship Id="rId1" Type="http://schemas.openxmlformats.org/officeDocument/2006/relationships/image" Target="../media/image335.emf"/><Relationship Id="rId6" Type="http://schemas.openxmlformats.org/officeDocument/2006/relationships/image" Target="../media/image340.emf"/><Relationship Id="rId5" Type="http://schemas.openxmlformats.org/officeDocument/2006/relationships/image" Target="../media/image339.emf"/><Relationship Id="rId10" Type="http://schemas.openxmlformats.org/officeDocument/2006/relationships/image" Target="../media/image344.emf"/><Relationship Id="rId4" Type="http://schemas.openxmlformats.org/officeDocument/2006/relationships/image" Target="../media/image338.emf"/><Relationship Id="rId9" Type="http://schemas.openxmlformats.org/officeDocument/2006/relationships/image" Target="../media/image343.e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352.emf"/><Relationship Id="rId3" Type="http://schemas.openxmlformats.org/officeDocument/2006/relationships/image" Target="../media/image347.emf"/><Relationship Id="rId7" Type="http://schemas.openxmlformats.org/officeDocument/2006/relationships/image" Target="../media/image351.emf"/><Relationship Id="rId2" Type="http://schemas.openxmlformats.org/officeDocument/2006/relationships/image" Target="../media/image346.emf"/><Relationship Id="rId1" Type="http://schemas.openxmlformats.org/officeDocument/2006/relationships/image" Target="../media/image345.emf"/><Relationship Id="rId6" Type="http://schemas.openxmlformats.org/officeDocument/2006/relationships/image" Target="../media/image350.emf"/><Relationship Id="rId5" Type="http://schemas.openxmlformats.org/officeDocument/2006/relationships/image" Target="../media/image349.emf"/><Relationship Id="rId10" Type="http://schemas.openxmlformats.org/officeDocument/2006/relationships/image" Target="../media/image354.emf"/><Relationship Id="rId4" Type="http://schemas.openxmlformats.org/officeDocument/2006/relationships/image" Target="../media/image348.emf"/><Relationship Id="rId9" Type="http://schemas.openxmlformats.org/officeDocument/2006/relationships/image" Target="../media/image353.e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362.emf"/><Relationship Id="rId3" Type="http://schemas.openxmlformats.org/officeDocument/2006/relationships/image" Target="../media/image357.emf"/><Relationship Id="rId7" Type="http://schemas.openxmlformats.org/officeDocument/2006/relationships/image" Target="../media/image361.emf"/><Relationship Id="rId2" Type="http://schemas.openxmlformats.org/officeDocument/2006/relationships/image" Target="../media/image356.emf"/><Relationship Id="rId1" Type="http://schemas.openxmlformats.org/officeDocument/2006/relationships/image" Target="../media/image355.emf"/><Relationship Id="rId6" Type="http://schemas.openxmlformats.org/officeDocument/2006/relationships/image" Target="../media/image360.emf"/><Relationship Id="rId5" Type="http://schemas.openxmlformats.org/officeDocument/2006/relationships/image" Target="../media/image359.emf"/><Relationship Id="rId4" Type="http://schemas.openxmlformats.org/officeDocument/2006/relationships/image" Target="../media/image358.e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370.emf"/><Relationship Id="rId13" Type="http://schemas.openxmlformats.org/officeDocument/2006/relationships/image" Target="../media/image375.emf"/><Relationship Id="rId3" Type="http://schemas.openxmlformats.org/officeDocument/2006/relationships/image" Target="../media/image365.emf"/><Relationship Id="rId7" Type="http://schemas.openxmlformats.org/officeDocument/2006/relationships/image" Target="../media/image369.emf"/><Relationship Id="rId12" Type="http://schemas.openxmlformats.org/officeDocument/2006/relationships/image" Target="../media/image374.emf"/><Relationship Id="rId2" Type="http://schemas.openxmlformats.org/officeDocument/2006/relationships/image" Target="../media/image364.emf"/><Relationship Id="rId1" Type="http://schemas.openxmlformats.org/officeDocument/2006/relationships/image" Target="../media/image363.emf"/><Relationship Id="rId6" Type="http://schemas.openxmlformats.org/officeDocument/2006/relationships/image" Target="../media/image368.emf"/><Relationship Id="rId11" Type="http://schemas.openxmlformats.org/officeDocument/2006/relationships/image" Target="../media/image373.emf"/><Relationship Id="rId5" Type="http://schemas.openxmlformats.org/officeDocument/2006/relationships/image" Target="../media/image367.emf"/><Relationship Id="rId15" Type="http://schemas.openxmlformats.org/officeDocument/2006/relationships/image" Target="../media/image377.emf"/><Relationship Id="rId10" Type="http://schemas.openxmlformats.org/officeDocument/2006/relationships/image" Target="../media/image372.emf"/><Relationship Id="rId4" Type="http://schemas.openxmlformats.org/officeDocument/2006/relationships/image" Target="../media/image366.emf"/><Relationship Id="rId9" Type="http://schemas.openxmlformats.org/officeDocument/2006/relationships/image" Target="../media/image371.emf"/><Relationship Id="rId14" Type="http://schemas.openxmlformats.org/officeDocument/2006/relationships/image" Target="../media/image376.e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385.emf"/><Relationship Id="rId3" Type="http://schemas.openxmlformats.org/officeDocument/2006/relationships/image" Target="../media/image380.emf"/><Relationship Id="rId7" Type="http://schemas.openxmlformats.org/officeDocument/2006/relationships/image" Target="../media/image384.emf"/><Relationship Id="rId2" Type="http://schemas.openxmlformats.org/officeDocument/2006/relationships/image" Target="../media/image379.emf"/><Relationship Id="rId1" Type="http://schemas.openxmlformats.org/officeDocument/2006/relationships/image" Target="../media/image378.emf"/><Relationship Id="rId6" Type="http://schemas.openxmlformats.org/officeDocument/2006/relationships/image" Target="../media/image383.emf"/><Relationship Id="rId5" Type="http://schemas.openxmlformats.org/officeDocument/2006/relationships/image" Target="../media/image382.emf"/><Relationship Id="rId10" Type="http://schemas.openxmlformats.org/officeDocument/2006/relationships/image" Target="../media/image387.emf"/><Relationship Id="rId4" Type="http://schemas.openxmlformats.org/officeDocument/2006/relationships/image" Target="../media/image381.emf"/><Relationship Id="rId9" Type="http://schemas.openxmlformats.org/officeDocument/2006/relationships/image" Target="../media/image386.e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389.emf"/><Relationship Id="rId1" Type="http://schemas.openxmlformats.org/officeDocument/2006/relationships/image" Target="../media/image388.e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392.emf"/><Relationship Id="rId2" Type="http://schemas.openxmlformats.org/officeDocument/2006/relationships/image" Target="../media/image391.emf"/><Relationship Id="rId1" Type="http://schemas.openxmlformats.org/officeDocument/2006/relationships/image" Target="../media/image390.emf"/><Relationship Id="rId6" Type="http://schemas.openxmlformats.org/officeDocument/2006/relationships/image" Target="../media/image395.emf"/><Relationship Id="rId5" Type="http://schemas.openxmlformats.org/officeDocument/2006/relationships/image" Target="../media/image394.emf"/><Relationship Id="rId4" Type="http://schemas.openxmlformats.org/officeDocument/2006/relationships/image" Target="../media/image393.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image" Target="../media/image35.emf"/><Relationship Id="rId6" Type="http://schemas.openxmlformats.org/officeDocument/2006/relationships/image" Target="../media/image40.emf"/><Relationship Id="rId5" Type="http://schemas.openxmlformats.org/officeDocument/2006/relationships/image" Target="../media/image39.emf"/><Relationship Id="rId4" Type="http://schemas.openxmlformats.org/officeDocument/2006/relationships/image" Target="../media/image38.e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403.emf"/><Relationship Id="rId13" Type="http://schemas.openxmlformats.org/officeDocument/2006/relationships/image" Target="../media/image408.emf"/><Relationship Id="rId3" Type="http://schemas.openxmlformats.org/officeDocument/2006/relationships/image" Target="../media/image398.emf"/><Relationship Id="rId7" Type="http://schemas.openxmlformats.org/officeDocument/2006/relationships/image" Target="../media/image402.emf"/><Relationship Id="rId12" Type="http://schemas.openxmlformats.org/officeDocument/2006/relationships/image" Target="../media/image407.emf"/><Relationship Id="rId2" Type="http://schemas.openxmlformats.org/officeDocument/2006/relationships/image" Target="../media/image397.emf"/><Relationship Id="rId1" Type="http://schemas.openxmlformats.org/officeDocument/2006/relationships/image" Target="../media/image396.emf"/><Relationship Id="rId6" Type="http://schemas.openxmlformats.org/officeDocument/2006/relationships/image" Target="../media/image401.emf"/><Relationship Id="rId11" Type="http://schemas.openxmlformats.org/officeDocument/2006/relationships/image" Target="../media/image406.emf"/><Relationship Id="rId5" Type="http://schemas.openxmlformats.org/officeDocument/2006/relationships/image" Target="../media/image400.emf"/><Relationship Id="rId10" Type="http://schemas.openxmlformats.org/officeDocument/2006/relationships/image" Target="../media/image405.emf"/><Relationship Id="rId4" Type="http://schemas.openxmlformats.org/officeDocument/2006/relationships/image" Target="../media/image399.emf"/><Relationship Id="rId9" Type="http://schemas.openxmlformats.org/officeDocument/2006/relationships/image" Target="../media/image404.emf"/><Relationship Id="rId14" Type="http://schemas.openxmlformats.org/officeDocument/2006/relationships/image" Target="../media/image409.e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412.emf"/><Relationship Id="rId7" Type="http://schemas.openxmlformats.org/officeDocument/2006/relationships/image" Target="../media/image416.emf"/><Relationship Id="rId2" Type="http://schemas.openxmlformats.org/officeDocument/2006/relationships/image" Target="../media/image411.emf"/><Relationship Id="rId1" Type="http://schemas.openxmlformats.org/officeDocument/2006/relationships/image" Target="../media/image410.emf"/><Relationship Id="rId6" Type="http://schemas.openxmlformats.org/officeDocument/2006/relationships/image" Target="../media/image415.emf"/><Relationship Id="rId5" Type="http://schemas.openxmlformats.org/officeDocument/2006/relationships/image" Target="../media/image414.emf"/><Relationship Id="rId4" Type="http://schemas.openxmlformats.org/officeDocument/2006/relationships/image" Target="../media/image413.e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425.emf"/><Relationship Id="rId13" Type="http://schemas.openxmlformats.org/officeDocument/2006/relationships/image" Target="../media/image430.emf"/><Relationship Id="rId3" Type="http://schemas.openxmlformats.org/officeDocument/2006/relationships/image" Target="../media/image420.emf"/><Relationship Id="rId7" Type="http://schemas.openxmlformats.org/officeDocument/2006/relationships/image" Target="../media/image424.emf"/><Relationship Id="rId12" Type="http://schemas.openxmlformats.org/officeDocument/2006/relationships/image" Target="../media/image429.emf"/><Relationship Id="rId2" Type="http://schemas.openxmlformats.org/officeDocument/2006/relationships/image" Target="../media/image419.emf"/><Relationship Id="rId16" Type="http://schemas.openxmlformats.org/officeDocument/2006/relationships/image" Target="../media/image433.emf"/><Relationship Id="rId1" Type="http://schemas.openxmlformats.org/officeDocument/2006/relationships/image" Target="../media/image418.emf"/><Relationship Id="rId6" Type="http://schemas.openxmlformats.org/officeDocument/2006/relationships/image" Target="../media/image423.emf"/><Relationship Id="rId11" Type="http://schemas.openxmlformats.org/officeDocument/2006/relationships/image" Target="../media/image428.emf"/><Relationship Id="rId5" Type="http://schemas.openxmlformats.org/officeDocument/2006/relationships/image" Target="../media/image422.emf"/><Relationship Id="rId15" Type="http://schemas.openxmlformats.org/officeDocument/2006/relationships/image" Target="../media/image432.emf"/><Relationship Id="rId10" Type="http://schemas.openxmlformats.org/officeDocument/2006/relationships/image" Target="../media/image427.emf"/><Relationship Id="rId4" Type="http://schemas.openxmlformats.org/officeDocument/2006/relationships/image" Target="../media/image421.emf"/><Relationship Id="rId9" Type="http://schemas.openxmlformats.org/officeDocument/2006/relationships/image" Target="../media/image426.emf"/><Relationship Id="rId14" Type="http://schemas.openxmlformats.org/officeDocument/2006/relationships/image" Target="../media/image431.emf"/></Relationships>
</file>

<file path=ppt/drawings/_rels/vmlDrawing43.vml.rels><?xml version="1.0" encoding="UTF-8" standalone="yes"?>
<Relationships xmlns="http://schemas.openxmlformats.org/package/2006/relationships"><Relationship Id="rId8" Type="http://schemas.openxmlformats.org/officeDocument/2006/relationships/image" Target="../media/image441.emf"/><Relationship Id="rId3" Type="http://schemas.openxmlformats.org/officeDocument/2006/relationships/image" Target="../media/image436.emf"/><Relationship Id="rId7" Type="http://schemas.openxmlformats.org/officeDocument/2006/relationships/image" Target="../media/image440.emf"/><Relationship Id="rId2" Type="http://schemas.openxmlformats.org/officeDocument/2006/relationships/image" Target="../media/image435.emf"/><Relationship Id="rId1" Type="http://schemas.openxmlformats.org/officeDocument/2006/relationships/image" Target="../media/image434.emf"/><Relationship Id="rId6" Type="http://schemas.openxmlformats.org/officeDocument/2006/relationships/image" Target="../media/image439.emf"/><Relationship Id="rId11" Type="http://schemas.openxmlformats.org/officeDocument/2006/relationships/image" Target="../media/image444.emf"/><Relationship Id="rId5" Type="http://schemas.openxmlformats.org/officeDocument/2006/relationships/image" Target="../media/image438.emf"/><Relationship Id="rId10" Type="http://schemas.openxmlformats.org/officeDocument/2006/relationships/image" Target="../media/image443.emf"/><Relationship Id="rId4" Type="http://schemas.openxmlformats.org/officeDocument/2006/relationships/image" Target="../media/image437.emf"/><Relationship Id="rId9" Type="http://schemas.openxmlformats.org/officeDocument/2006/relationships/image" Target="../media/image442.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48.emf"/><Relationship Id="rId3" Type="http://schemas.openxmlformats.org/officeDocument/2006/relationships/image" Target="../media/image43.emf"/><Relationship Id="rId7" Type="http://schemas.openxmlformats.org/officeDocument/2006/relationships/image" Target="../media/image47.emf"/><Relationship Id="rId2" Type="http://schemas.openxmlformats.org/officeDocument/2006/relationships/image" Target="../media/image42.emf"/><Relationship Id="rId1" Type="http://schemas.openxmlformats.org/officeDocument/2006/relationships/image" Target="../media/image41.emf"/><Relationship Id="rId6" Type="http://schemas.openxmlformats.org/officeDocument/2006/relationships/image" Target="../media/image46.emf"/><Relationship Id="rId5" Type="http://schemas.openxmlformats.org/officeDocument/2006/relationships/image" Target="../media/image45.emf"/><Relationship Id="rId4" Type="http://schemas.openxmlformats.org/officeDocument/2006/relationships/image" Target="../media/image44.emf"/><Relationship Id="rId9" Type="http://schemas.openxmlformats.org/officeDocument/2006/relationships/image" Target="../media/image49.e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57.emf"/><Relationship Id="rId13" Type="http://schemas.openxmlformats.org/officeDocument/2006/relationships/image" Target="../media/image62.emf"/><Relationship Id="rId3" Type="http://schemas.openxmlformats.org/officeDocument/2006/relationships/image" Target="../media/image52.emf"/><Relationship Id="rId7" Type="http://schemas.openxmlformats.org/officeDocument/2006/relationships/image" Target="../media/image56.emf"/><Relationship Id="rId12" Type="http://schemas.openxmlformats.org/officeDocument/2006/relationships/image" Target="../media/image61.emf"/><Relationship Id="rId2" Type="http://schemas.openxmlformats.org/officeDocument/2006/relationships/image" Target="../media/image51.emf"/><Relationship Id="rId1" Type="http://schemas.openxmlformats.org/officeDocument/2006/relationships/image" Target="../media/image50.emf"/><Relationship Id="rId6" Type="http://schemas.openxmlformats.org/officeDocument/2006/relationships/image" Target="../media/image55.emf"/><Relationship Id="rId11" Type="http://schemas.openxmlformats.org/officeDocument/2006/relationships/image" Target="../media/image60.emf"/><Relationship Id="rId5" Type="http://schemas.openxmlformats.org/officeDocument/2006/relationships/image" Target="../media/image54.emf"/><Relationship Id="rId10" Type="http://schemas.openxmlformats.org/officeDocument/2006/relationships/image" Target="../media/image59.wmf"/><Relationship Id="rId4" Type="http://schemas.openxmlformats.org/officeDocument/2006/relationships/image" Target="../media/image53.emf"/><Relationship Id="rId9" Type="http://schemas.openxmlformats.org/officeDocument/2006/relationships/image" Target="../media/image58.emf"/><Relationship Id="rId14" Type="http://schemas.openxmlformats.org/officeDocument/2006/relationships/image" Target="../media/image63.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71.emf"/><Relationship Id="rId13" Type="http://schemas.openxmlformats.org/officeDocument/2006/relationships/image" Target="../media/image76.emf"/><Relationship Id="rId18" Type="http://schemas.openxmlformats.org/officeDocument/2006/relationships/image" Target="../media/image81.emf"/><Relationship Id="rId3" Type="http://schemas.openxmlformats.org/officeDocument/2006/relationships/image" Target="../media/image66.emf"/><Relationship Id="rId7" Type="http://schemas.openxmlformats.org/officeDocument/2006/relationships/image" Target="../media/image70.emf"/><Relationship Id="rId12" Type="http://schemas.openxmlformats.org/officeDocument/2006/relationships/image" Target="../media/image75.emf"/><Relationship Id="rId17" Type="http://schemas.openxmlformats.org/officeDocument/2006/relationships/image" Target="../media/image80.emf"/><Relationship Id="rId2" Type="http://schemas.openxmlformats.org/officeDocument/2006/relationships/image" Target="../media/image65.emf"/><Relationship Id="rId16" Type="http://schemas.openxmlformats.org/officeDocument/2006/relationships/image" Target="../media/image79.emf"/><Relationship Id="rId1" Type="http://schemas.openxmlformats.org/officeDocument/2006/relationships/image" Target="../media/image64.emf"/><Relationship Id="rId6" Type="http://schemas.openxmlformats.org/officeDocument/2006/relationships/image" Target="../media/image69.emf"/><Relationship Id="rId11" Type="http://schemas.openxmlformats.org/officeDocument/2006/relationships/image" Target="../media/image74.emf"/><Relationship Id="rId5" Type="http://schemas.openxmlformats.org/officeDocument/2006/relationships/image" Target="../media/image68.emf"/><Relationship Id="rId15" Type="http://schemas.openxmlformats.org/officeDocument/2006/relationships/image" Target="../media/image78.emf"/><Relationship Id="rId10" Type="http://schemas.openxmlformats.org/officeDocument/2006/relationships/image" Target="../media/image73.emf"/><Relationship Id="rId4" Type="http://schemas.openxmlformats.org/officeDocument/2006/relationships/image" Target="../media/image67.emf"/><Relationship Id="rId9" Type="http://schemas.openxmlformats.org/officeDocument/2006/relationships/image" Target="../media/image72.emf"/><Relationship Id="rId14" Type="http://schemas.openxmlformats.org/officeDocument/2006/relationships/image" Target="../media/image77.e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89.emf"/><Relationship Id="rId13" Type="http://schemas.openxmlformats.org/officeDocument/2006/relationships/image" Target="../media/image94.emf"/><Relationship Id="rId18" Type="http://schemas.openxmlformats.org/officeDocument/2006/relationships/image" Target="../media/image99.emf"/><Relationship Id="rId3" Type="http://schemas.openxmlformats.org/officeDocument/2006/relationships/image" Target="../media/image84.emf"/><Relationship Id="rId7" Type="http://schemas.openxmlformats.org/officeDocument/2006/relationships/image" Target="../media/image88.emf"/><Relationship Id="rId12" Type="http://schemas.openxmlformats.org/officeDocument/2006/relationships/image" Target="../media/image93.emf"/><Relationship Id="rId17" Type="http://schemas.openxmlformats.org/officeDocument/2006/relationships/image" Target="../media/image98.emf"/><Relationship Id="rId2" Type="http://schemas.openxmlformats.org/officeDocument/2006/relationships/image" Target="../media/image83.emf"/><Relationship Id="rId16" Type="http://schemas.openxmlformats.org/officeDocument/2006/relationships/image" Target="../media/image97.emf"/><Relationship Id="rId1" Type="http://schemas.openxmlformats.org/officeDocument/2006/relationships/image" Target="../media/image82.emf"/><Relationship Id="rId6" Type="http://schemas.openxmlformats.org/officeDocument/2006/relationships/image" Target="../media/image87.emf"/><Relationship Id="rId11" Type="http://schemas.openxmlformats.org/officeDocument/2006/relationships/image" Target="../media/image92.emf"/><Relationship Id="rId5" Type="http://schemas.openxmlformats.org/officeDocument/2006/relationships/image" Target="../media/image86.emf"/><Relationship Id="rId15" Type="http://schemas.openxmlformats.org/officeDocument/2006/relationships/image" Target="../media/image96.emf"/><Relationship Id="rId10" Type="http://schemas.openxmlformats.org/officeDocument/2006/relationships/image" Target="../media/image91.emf"/><Relationship Id="rId4" Type="http://schemas.openxmlformats.org/officeDocument/2006/relationships/image" Target="../media/image85.emf"/><Relationship Id="rId9" Type="http://schemas.openxmlformats.org/officeDocument/2006/relationships/image" Target="../media/image90.emf"/><Relationship Id="rId14" Type="http://schemas.openxmlformats.org/officeDocument/2006/relationships/image" Target="../media/image95.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01.emf"/><Relationship Id="rId1" Type="http://schemas.openxmlformats.org/officeDocument/2006/relationships/image" Target="../media/image10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20000"/>
              </a:spcBef>
              <a:buFontTx/>
              <a:buChar char="•"/>
              <a:defRPr sz="1200" smtClean="0"/>
            </a:lvl1pPr>
          </a:lstStyle>
          <a:p>
            <a:pPr>
              <a:defRPr/>
            </a:pPr>
            <a:endParaRPr lang="en-US" altLang="zh-CN"/>
          </a:p>
        </p:txBody>
      </p:sp>
      <p:sp>
        <p:nvSpPr>
          <p:cNvPr id="5632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20000"/>
              </a:spcBef>
              <a:buFontTx/>
              <a:buChar char="•"/>
              <a:defRPr sz="1200" smtClean="0"/>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632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632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spcBef>
                <a:spcPct val="20000"/>
              </a:spcBef>
              <a:buFontTx/>
              <a:buChar char="•"/>
              <a:defRPr sz="1200" smtClean="0"/>
            </a:lvl1pPr>
          </a:lstStyle>
          <a:p>
            <a:pPr>
              <a:defRPr/>
            </a:pPr>
            <a:endParaRPr lang="en-US" altLang="zh-CN"/>
          </a:p>
        </p:txBody>
      </p:sp>
      <p:sp>
        <p:nvSpPr>
          <p:cNvPr id="5632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20000"/>
              </a:spcBef>
              <a:buFontTx/>
              <a:buChar char="•"/>
              <a:defRPr sz="1200" smtClean="0"/>
            </a:lvl1pPr>
          </a:lstStyle>
          <a:p>
            <a:pPr>
              <a:defRPr/>
            </a:pPr>
            <a:fld id="{110361EE-2EBF-4AF5-9BB2-E140AD858D6E}" type="slidenum">
              <a:rPr lang="en-US" altLang="zh-CN"/>
              <a:pPr>
                <a:defRPr/>
              </a:pPr>
              <a:t>‹#›</a:t>
            </a:fld>
            <a:endParaRPr lang="en-US" altLang="zh-CN"/>
          </a:p>
        </p:txBody>
      </p:sp>
    </p:spTree>
    <p:extLst>
      <p:ext uri="{BB962C8B-B14F-4D97-AF65-F5344CB8AC3E}">
        <p14:creationId xmlns:p14="http://schemas.microsoft.com/office/powerpoint/2010/main" val="37526370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fld id="{B2EEF2FB-684D-4E1C-AA93-1D66DA3EDDBE}" type="slidenum">
              <a:rPr lang="en-US" altLang="zh-CN" sz="1200"/>
              <a:pPr/>
              <a:t>35</a:t>
            </a:fld>
            <a:endParaRPr lang="en-US" altLang="zh-CN"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r>
              <a:rPr lang="zh-CN" altLang="en-US"/>
              <a:t>注</a:t>
            </a:r>
            <a:r>
              <a:rPr lang="en-US" altLang="zh-CN"/>
              <a:t>:1. </a:t>
            </a:r>
            <a:r>
              <a:rPr lang="zh-CN" altLang="en-US"/>
              <a:t>书中取常用对数是便于在常用对数坐标纸上看到数据分布接近一条直线</a:t>
            </a:r>
            <a:r>
              <a:rPr lang="en-US" altLang="zh-CN"/>
              <a:t>, </a:t>
            </a:r>
            <a:r>
              <a:rPr lang="zh-CN" altLang="en-US"/>
              <a:t>对本题毋需这么做</a:t>
            </a:r>
            <a:r>
              <a:rPr lang="en-US" altLang="zh-CN"/>
              <a:t>.</a:t>
            </a:r>
          </a:p>
          <a:p>
            <a:pPr eaLnBrk="1" hangingPunct="1"/>
            <a:r>
              <a:rPr lang="en-US" altLang="zh-CN"/>
              <a:t>2.</a:t>
            </a:r>
            <a:r>
              <a:rPr lang="zh-CN" altLang="en-US"/>
              <a:t>此处数据用 </a:t>
            </a:r>
            <a:r>
              <a:rPr lang="en-US" altLang="zh-CN"/>
              <a:t>MathCad </a:t>
            </a:r>
            <a:r>
              <a:rPr lang="zh-CN" altLang="en-US"/>
              <a:t>算得</a:t>
            </a:r>
            <a:r>
              <a:rPr lang="en-US" altLang="zh-CN"/>
              <a:t>, </a:t>
            </a:r>
            <a:r>
              <a:rPr lang="zh-CN" altLang="en-US"/>
              <a:t>由于舍入误差不同</a:t>
            </a:r>
            <a:r>
              <a:rPr lang="en-US" altLang="zh-CN"/>
              <a:t>, </a:t>
            </a:r>
            <a:r>
              <a:rPr lang="zh-CN" altLang="en-US"/>
              <a:t>与书中答案略有差异</a:t>
            </a:r>
          </a:p>
        </p:txBody>
      </p:sp>
    </p:spTree>
    <p:extLst>
      <p:ext uri="{BB962C8B-B14F-4D97-AF65-F5344CB8AC3E}">
        <p14:creationId xmlns:p14="http://schemas.microsoft.com/office/powerpoint/2010/main" val="2197255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fld id="{9E3DFA8E-EC45-4FDB-AAD0-3CFABFE363B5}" type="slidenum">
              <a:rPr lang="en-US" altLang="zh-CN" sz="1200"/>
              <a:pPr/>
              <a:t>36</a:t>
            </a:fld>
            <a:endParaRPr lang="en-US" altLang="zh-CN" sz="120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zh-CN" altLang="en-US"/>
              <a:t>注</a:t>
            </a:r>
            <a:r>
              <a:rPr lang="en-US" altLang="zh-CN"/>
              <a:t>: </a:t>
            </a:r>
            <a:r>
              <a:rPr lang="zh-CN" altLang="en-US"/>
              <a:t>此处数据用 </a:t>
            </a:r>
            <a:r>
              <a:rPr lang="en-US" altLang="zh-CN"/>
              <a:t>MathCad </a:t>
            </a:r>
            <a:r>
              <a:rPr lang="zh-CN" altLang="en-US"/>
              <a:t>算得</a:t>
            </a:r>
            <a:r>
              <a:rPr lang="en-US" altLang="zh-CN"/>
              <a:t>, </a:t>
            </a:r>
            <a:r>
              <a:rPr lang="zh-CN" altLang="en-US"/>
              <a:t>由于舍入误差不同</a:t>
            </a:r>
            <a:r>
              <a:rPr lang="en-US" altLang="zh-CN"/>
              <a:t>, </a:t>
            </a:r>
            <a:r>
              <a:rPr lang="zh-CN" altLang="en-US"/>
              <a:t>与书中答案略有差异</a:t>
            </a:r>
          </a:p>
        </p:txBody>
      </p:sp>
    </p:spTree>
    <p:extLst>
      <p:ext uri="{BB962C8B-B14F-4D97-AF65-F5344CB8AC3E}">
        <p14:creationId xmlns:p14="http://schemas.microsoft.com/office/powerpoint/2010/main" val="1399072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fld id="{8F42FBCF-F72E-4575-A9F3-1C9CE906B30E}" type="slidenum">
              <a:rPr lang="en-US" altLang="zh-CN" sz="1200"/>
              <a:pPr/>
              <a:t>43</a:t>
            </a:fld>
            <a:endParaRPr lang="en-US" altLang="zh-CN" sz="1200"/>
          </a:p>
        </p:txBody>
      </p:sp>
      <p:sp>
        <p:nvSpPr>
          <p:cNvPr id="61443" name="Rectangle 2"/>
          <p:cNvSpPr>
            <a:spLocks noGrp="1" noRot="1" noChangeAspect="1" noChangeArrowheads="1" noTextEdit="1"/>
          </p:cNvSpPr>
          <p:nvPr>
            <p:ph type="sldImg"/>
          </p:nvPr>
        </p:nvSpPr>
        <p:spPr>
          <a:solidFill>
            <a:srgbClr val="FFFFFF"/>
          </a:solidFill>
          <a:ln/>
        </p:spPr>
      </p:sp>
      <p:sp>
        <p:nvSpPr>
          <p:cNvPr id="61444"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zh-CN" b="1">
                <a:solidFill>
                  <a:schemeClr val="accent2"/>
                </a:solidFill>
                <a:ea typeface="仿宋_GB2312" panose="02010609030101010101" pitchFamily="49" charset="-122"/>
              </a:rPr>
              <a:t>(</a:t>
            </a:r>
            <a:r>
              <a:rPr lang="zh-CN" altLang="en-US" b="1">
                <a:solidFill>
                  <a:schemeClr val="accent2"/>
                </a:solidFill>
                <a:ea typeface="楷体_GB2312" panose="02010609030101010101" pitchFamily="49" charset="-122"/>
              </a:rPr>
              <a:t>京</a:t>
            </a:r>
            <a:r>
              <a:rPr lang="en-US" altLang="zh-CN" b="1">
                <a:solidFill>
                  <a:schemeClr val="accent2"/>
                </a:solidFill>
                <a:ea typeface="仿宋_GB2312" panose="02010609030101010101" pitchFamily="49" charset="-122"/>
              </a:rPr>
              <a:t>1998 </a:t>
            </a:r>
          </a:p>
        </p:txBody>
      </p:sp>
    </p:spTree>
    <p:extLst>
      <p:ext uri="{BB962C8B-B14F-4D97-AF65-F5344CB8AC3E}">
        <p14:creationId xmlns:p14="http://schemas.microsoft.com/office/powerpoint/2010/main" val="1704499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9322C47-04DB-4A91-A27F-513E6381902B}" type="slidenum">
              <a:rPr lang="en-US" altLang="zh-CN"/>
              <a:pPr>
                <a:defRPr/>
              </a:pPr>
              <a:t>‹#›</a:t>
            </a:fld>
            <a:endParaRPr lang="en-US" altLang="zh-CN"/>
          </a:p>
        </p:txBody>
      </p:sp>
    </p:spTree>
    <p:extLst>
      <p:ext uri="{BB962C8B-B14F-4D97-AF65-F5344CB8AC3E}">
        <p14:creationId xmlns:p14="http://schemas.microsoft.com/office/powerpoint/2010/main" val="2383959561"/>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3BC7D80-619F-4EA6-BAD9-CFC6EF51854D}" type="slidenum">
              <a:rPr lang="en-US" altLang="zh-CN"/>
              <a:pPr>
                <a:defRPr/>
              </a:pPr>
              <a:t>‹#›</a:t>
            </a:fld>
            <a:endParaRPr lang="en-US" altLang="zh-CN"/>
          </a:p>
        </p:txBody>
      </p:sp>
    </p:spTree>
    <p:extLst>
      <p:ext uri="{BB962C8B-B14F-4D97-AF65-F5344CB8AC3E}">
        <p14:creationId xmlns:p14="http://schemas.microsoft.com/office/powerpoint/2010/main" val="424128961"/>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26B230B-2246-46E2-9006-73382C8990BD}" type="slidenum">
              <a:rPr lang="en-US" altLang="zh-CN"/>
              <a:pPr>
                <a:defRPr/>
              </a:pPr>
              <a:t>‹#›</a:t>
            </a:fld>
            <a:endParaRPr lang="en-US" altLang="zh-CN"/>
          </a:p>
        </p:txBody>
      </p:sp>
    </p:spTree>
    <p:extLst>
      <p:ext uri="{BB962C8B-B14F-4D97-AF65-F5344CB8AC3E}">
        <p14:creationId xmlns:p14="http://schemas.microsoft.com/office/powerpoint/2010/main" val="799896995"/>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spcBef>
                <a:spcPct val="20000"/>
              </a:spcBef>
              <a:buFontTx/>
              <a:buChar char="•"/>
              <a:defRPr smtClean="0"/>
            </a:lvl1pPr>
          </a:lstStyle>
          <a:p>
            <a:pPr>
              <a:defRPr/>
            </a:pPr>
            <a:endParaRPr lang="en-US" altLang="zh-CN"/>
          </a:p>
        </p:txBody>
      </p:sp>
      <p:sp>
        <p:nvSpPr>
          <p:cNvPr id="5" name="页脚占位符 4"/>
          <p:cNvSpPr>
            <a:spLocks noGrp="1"/>
          </p:cNvSpPr>
          <p:nvPr>
            <p:ph type="ftr" sz="quarter" idx="11"/>
          </p:nvPr>
        </p:nvSpPr>
        <p:spPr/>
        <p:txBody>
          <a:bodyPr/>
          <a:lstStyle>
            <a:lvl1pPr>
              <a:spcBef>
                <a:spcPct val="20000"/>
              </a:spcBef>
              <a:buFontTx/>
              <a:buChar char="•"/>
              <a:defRPr smtClean="0"/>
            </a:lvl1pPr>
          </a:lstStyle>
          <a:p>
            <a:pPr>
              <a:defRPr/>
            </a:pPr>
            <a:endParaRPr lang="en-US" altLang="zh-CN"/>
          </a:p>
        </p:txBody>
      </p:sp>
      <p:sp>
        <p:nvSpPr>
          <p:cNvPr id="6" name="灯片编号占位符 5"/>
          <p:cNvSpPr>
            <a:spLocks noGrp="1"/>
          </p:cNvSpPr>
          <p:nvPr>
            <p:ph type="sldNum" sz="quarter" idx="12"/>
          </p:nvPr>
        </p:nvSpPr>
        <p:spPr/>
        <p:txBody>
          <a:bodyPr/>
          <a:lstStyle>
            <a:lvl1pPr>
              <a:spcBef>
                <a:spcPct val="20000"/>
              </a:spcBef>
              <a:buFontTx/>
              <a:buChar char="•"/>
              <a:defRPr smtClean="0"/>
            </a:lvl1pPr>
          </a:lstStyle>
          <a:p>
            <a:pPr>
              <a:defRPr/>
            </a:pPr>
            <a:fld id="{F4092184-456D-47B2-B1A2-9141E1AFEA62}" type="slidenum">
              <a:rPr lang="en-US" altLang="zh-CN"/>
              <a:pPr>
                <a:defRPr/>
              </a:pPr>
              <a:t>‹#›</a:t>
            </a:fld>
            <a:endParaRPr lang="en-US" altLang="zh-CN"/>
          </a:p>
        </p:txBody>
      </p:sp>
    </p:spTree>
    <p:extLst>
      <p:ext uri="{BB962C8B-B14F-4D97-AF65-F5344CB8AC3E}">
        <p14:creationId xmlns:p14="http://schemas.microsoft.com/office/powerpoint/2010/main" val="327720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spcBef>
                <a:spcPct val="20000"/>
              </a:spcBef>
              <a:buFontTx/>
              <a:buChar char="•"/>
              <a:defRPr smtClean="0"/>
            </a:lvl1pPr>
          </a:lstStyle>
          <a:p>
            <a:pPr>
              <a:defRPr/>
            </a:pPr>
            <a:endParaRPr lang="en-US" altLang="zh-CN"/>
          </a:p>
        </p:txBody>
      </p:sp>
      <p:sp>
        <p:nvSpPr>
          <p:cNvPr id="5" name="页脚占位符 4"/>
          <p:cNvSpPr>
            <a:spLocks noGrp="1"/>
          </p:cNvSpPr>
          <p:nvPr>
            <p:ph type="ftr" sz="quarter" idx="11"/>
          </p:nvPr>
        </p:nvSpPr>
        <p:spPr/>
        <p:txBody>
          <a:bodyPr/>
          <a:lstStyle>
            <a:lvl1pPr>
              <a:spcBef>
                <a:spcPct val="20000"/>
              </a:spcBef>
              <a:buFontTx/>
              <a:buChar char="•"/>
              <a:defRPr smtClean="0"/>
            </a:lvl1pPr>
          </a:lstStyle>
          <a:p>
            <a:pPr>
              <a:defRPr/>
            </a:pPr>
            <a:endParaRPr lang="en-US" altLang="zh-CN"/>
          </a:p>
        </p:txBody>
      </p:sp>
      <p:sp>
        <p:nvSpPr>
          <p:cNvPr id="6" name="灯片编号占位符 5"/>
          <p:cNvSpPr>
            <a:spLocks noGrp="1"/>
          </p:cNvSpPr>
          <p:nvPr>
            <p:ph type="sldNum" sz="quarter" idx="12"/>
          </p:nvPr>
        </p:nvSpPr>
        <p:spPr/>
        <p:txBody>
          <a:bodyPr/>
          <a:lstStyle>
            <a:lvl1pPr>
              <a:spcBef>
                <a:spcPct val="20000"/>
              </a:spcBef>
              <a:buFontTx/>
              <a:buChar char="•"/>
              <a:defRPr smtClean="0"/>
            </a:lvl1pPr>
          </a:lstStyle>
          <a:p>
            <a:pPr>
              <a:defRPr/>
            </a:pPr>
            <a:fld id="{C05488E3-771F-4E4F-A9FA-697712AF256D}" type="slidenum">
              <a:rPr lang="en-US" altLang="zh-CN"/>
              <a:pPr>
                <a:defRPr/>
              </a:pPr>
              <a:t>‹#›</a:t>
            </a:fld>
            <a:endParaRPr lang="en-US" altLang="zh-CN"/>
          </a:p>
        </p:txBody>
      </p:sp>
    </p:spTree>
    <p:extLst>
      <p:ext uri="{BB962C8B-B14F-4D97-AF65-F5344CB8AC3E}">
        <p14:creationId xmlns:p14="http://schemas.microsoft.com/office/powerpoint/2010/main" val="31937455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spcBef>
                <a:spcPct val="20000"/>
              </a:spcBef>
              <a:buFontTx/>
              <a:buChar char="•"/>
              <a:defRPr smtClean="0"/>
            </a:lvl1pPr>
          </a:lstStyle>
          <a:p>
            <a:pPr>
              <a:defRPr/>
            </a:pPr>
            <a:endParaRPr lang="en-US" altLang="zh-CN"/>
          </a:p>
        </p:txBody>
      </p:sp>
      <p:sp>
        <p:nvSpPr>
          <p:cNvPr id="5" name="页脚占位符 4"/>
          <p:cNvSpPr>
            <a:spLocks noGrp="1"/>
          </p:cNvSpPr>
          <p:nvPr>
            <p:ph type="ftr" sz="quarter" idx="11"/>
          </p:nvPr>
        </p:nvSpPr>
        <p:spPr/>
        <p:txBody>
          <a:bodyPr/>
          <a:lstStyle>
            <a:lvl1pPr>
              <a:spcBef>
                <a:spcPct val="20000"/>
              </a:spcBef>
              <a:buFontTx/>
              <a:buChar char="•"/>
              <a:defRPr smtClean="0"/>
            </a:lvl1pPr>
          </a:lstStyle>
          <a:p>
            <a:pPr>
              <a:defRPr/>
            </a:pPr>
            <a:endParaRPr lang="en-US" altLang="zh-CN"/>
          </a:p>
        </p:txBody>
      </p:sp>
      <p:sp>
        <p:nvSpPr>
          <p:cNvPr id="6" name="灯片编号占位符 5"/>
          <p:cNvSpPr>
            <a:spLocks noGrp="1"/>
          </p:cNvSpPr>
          <p:nvPr>
            <p:ph type="sldNum" sz="quarter" idx="12"/>
          </p:nvPr>
        </p:nvSpPr>
        <p:spPr/>
        <p:txBody>
          <a:bodyPr/>
          <a:lstStyle>
            <a:lvl1pPr>
              <a:spcBef>
                <a:spcPct val="20000"/>
              </a:spcBef>
              <a:buFontTx/>
              <a:buChar char="•"/>
              <a:defRPr smtClean="0"/>
            </a:lvl1pPr>
          </a:lstStyle>
          <a:p>
            <a:pPr>
              <a:defRPr/>
            </a:pPr>
            <a:fld id="{FFB383C9-E18E-47F9-9D8A-0580F524A3EB}" type="slidenum">
              <a:rPr lang="en-US" altLang="zh-CN"/>
              <a:pPr>
                <a:defRPr/>
              </a:pPr>
              <a:t>‹#›</a:t>
            </a:fld>
            <a:endParaRPr lang="en-US" altLang="zh-CN"/>
          </a:p>
        </p:txBody>
      </p:sp>
    </p:spTree>
    <p:extLst>
      <p:ext uri="{BB962C8B-B14F-4D97-AF65-F5344CB8AC3E}">
        <p14:creationId xmlns:p14="http://schemas.microsoft.com/office/powerpoint/2010/main" val="3977103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spcBef>
                <a:spcPct val="20000"/>
              </a:spcBef>
              <a:buFontTx/>
              <a:buChar char="•"/>
              <a:defRPr smtClean="0"/>
            </a:lvl1pPr>
          </a:lstStyle>
          <a:p>
            <a:pPr>
              <a:defRPr/>
            </a:pPr>
            <a:endParaRPr lang="en-US" altLang="zh-CN"/>
          </a:p>
        </p:txBody>
      </p:sp>
      <p:sp>
        <p:nvSpPr>
          <p:cNvPr id="6" name="页脚占位符 5"/>
          <p:cNvSpPr>
            <a:spLocks noGrp="1"/>
          </p:cNvSpPr>
          <p:nvPr>
            <p:ph type="ftr" sz="quarter" idx="11"/>
          </p:nvPr>
        </p:nvSpPr>
        <p:spPr/>
        <p:txBody>
          <a:bodyPr/>
          <a:lstStyle>
            <a:lvl1pPr>
              <a:spcBef>
                <a:spcPct val="20000"/>
              </a:spcBef>
              <a:buFontTx/>
              <a:buChar char="•"/>
              <a:defRPr smtClean="0"/>
            </a:lvl1pPr>
          </a:lstStyle>
          <a:p>
            <a:pPr>
              <a:defRPr/>
            </a:pPr>
            <a:endParaRPr lang="en-US" altLang="zh-CN"/>
          </a:p>
        </p:txBody>
      </p:sp>
      <p:sp>
        <p:nvSpPr>
          <p:cNvPr id="7" name="灯片编号占位符 6"/>
          <p:cNvSpPr>
            <a:spLocks noGrp="1"/>
          </p:cNvSpPr>
          <p:nvPr>
            <p:ph type="sldNum" sz="quarter" idx="12"/>
          </p:nvPr>
        </p:nvSpPr>
        <p:spPr/>
        <p:txBody>
          <a:bodyPr/>
          <a:lstStyle>
            <a:lvl1pPr>
              <a:spcBef>
                <a:spcPct val="20000"/>
              </a:spcBef>
              <a:buFontTx/>
              <a:buChar char="•"/>
              <a:defRPr smtClean="0"/>
            </a:lvl1pPr>
          </a:lstStyle>
          <a:p>
            <a:pPr>
              <a:defRPr/>
            </a:pPr>
            <a:fld id="{050FC8BD-AAEF-4B72-B3F4-FADA256A004E}" type="slidenum">
              <a:rPr lang="en-US" altLang="zh-CN"/>
              <a:pPr>
                <a:defRPr/>
              </a:pPr>
              <a:t>‹#›</a:t>
            </a:fld>
            <a:endParaRPr lang="en-US" altLang="zh-CN"/>
          </a:p>
        </p:txBody>
      </p:sp>
    </p:spTree>
    <p:extLst>
      <p:ext uri="{BB962C8B-B14F-4D97-AF65-F5344CB8AC3E}">
        <p14:creationId xmlns:p14="http://schemas.microsoft.com/office/powerpoint/2010/main" val="159503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spcBef>
                <a:spcPct val="20000"/>
              </a:spcBef>
              <a:buFontTx/>
              <a:buChar char="•"/>
              <a:defRPr smtClean="0"/>
            </a:lvl1pPr>
          </a:lstStyle>
          <a:p>
            <a:pPr>
              <a:defRPr/>
            </a:pPr>
            <a:endParaRPr lang="en-US" altLang="zh-CN"/>
          </a:p>
        </p:txBody>
      </p:sp>
      <p:sp>
        <p:nvSpPr>
          <p:cNvPr id="8" name="页脚占位符 7"/>
          <p:cNvSpPr>
            <a:spLocks noGrp="1"/>
          </p:cNvSpPr>
          <p:nvPr>
            <p:ph type="ftr" sz="quarter" idx="11"/>
          </p:nvPr>
        </p:nvSpPr>
        <p:spPr/>
        <p:txBody>
          <a:bodyPr/>
          <a:lstStyle>
            <a:lvl1pPr>
              <a:spcBef>
                <a:spcPct val="20000"/>
              </a:spcBef>
              <a:buFontTx/>
              <a:buChar char="•"/>
              <a:defRPr smtClean="0"/>
            </a:lvl1pPr>
          </a:lstStyle>
          <a:p>
            <a:pPr>
              <a:defRPr/>
            </a:pPr>
            <a:endParaRPr lang="en-US" altLang="zh-CN"/>
          </a:p>
        </p:txBody>
      </p:sp>
      <p:sp>
        <p:nvSpPr>
          <p:cNvPr id="9" name="灯片编号占位符 8"/>
          <p:cNvSpPr>
            <a:spLocks noGrp="1"/>
          </p:cNvSpPr>
          <p:nvPr>
            <p:ph type="sldNum" sz="quarter" idx="12"/>
          </p:nvPr>
        </p:nvSpPr>
        <p:spPr/>
        <p:txBody>
          <a:bodyPr/>
          <a:lstStyle>
            <a:lvl1pPr>
              <a:spcBef>
                <a:spcPct val="20000"/>
              </a:spcBef>
              <a:buFontTx/>
              <a:buChar char="•"/>
              <a:defRPr smtClean="0"/>
            </a:lvl1pPr>
          </a:lstStyle>
          <a:p>
            <a:pPr>
              <a:defRPr/>
            </a:pPr>
            <a:fld id="{AC5A78A1-9A72-4144-943C-855C8E9E62C1}" type="slidenum">
              <a:rPr lang="en-US" altLang="zh-CN"/>
              <a:pPr>
                <a:defRPr/>
              </a:pPr>
              <a:t>‹#›</a:t>
            </a:fld>
            <a:endParaRPr lang="en-US" altLang="zh-CN"/>
          </a:p>
        </p:txBody>
      </p:sp>
    </p:spTree>
    <p:extLst>
      <p:ext uri="{BB962C8B-B14F-4D97-AF65-F5344CB8AC3E}">
        <p14:creationId xmlns:p14="http://schemas.microsoft.com/office/powerpoint/2010/main" val="14023540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spcBef>
                <a:spcPct val="20000"/>
              </a:spcBef>
              <a:buFontTx/>
              <a:buChar char="•"/>
              <a:defRPr smtClean="0"/>
            </a:lvl1pPr>
          </a:lstStyle>
          <a:p>
            <a:pPr>
              <a:defRPr/>
            </a:pPr>
            <a:endParaRPr lang="en-US" altLang="zh-CN"/>
          </a:p>
        </p:txBody>
      </p:sp>
      <p:sp>
        <p:nvSpPr>
          <p:cNvPr id="4" name="页脚占位符 3"/>
          <p:cNvSpPr>
            <a:spLocks noGrp="1"/>
          </p:cNvSpPr>
          <p:nvPr>
            <p:ph type="ftr" sz="quarter" idx="11"/>
          </p:nvPr>
        </p:nvSpPr>
        <p:spPr/>
        <p:txBody>
          <a:bodyPr/>
          <a:lstStyle>
            <a:lvl1pPr>
              <a:spcBef>
                <a:spcPct val="20000"/>
              </a:spcBef>
              <a:buFontTx/>
              <a:buChar char="•"/>
              <a:defRPr smtClean="0"/>
            </a:lvl1pPr>
          </a:lstStyle>
          <a:p>
            <a:pPr>
              <a:defRPr/>
            </a:pPr>
            <a:endParaRPr lang="en-US" altLang="zh-CN"/>
          </a:p>
        </p:txBody>
      </p:sp>
      <p:sp>
        <p:nvSpPr>
          <p:cNvPr id="5" name="灯片编号占位符 4"/>
          <p:cNvSpPr>
            <a:spLocks noGrp="1"/>
          </p:cNvSpPr>
          <p:nvPr>
            <p:ph type="sldNum" sz="quarter" idx="12"/>
          </p:nvPr>
        </p:nvSpPr>
        <p:spPr/>
        <p:txBody>
          <a:bodyPr/>
          <a:lstStyle>
            <a:lvl1pPr>
              <a:spcBef>
                <a:spcPct val="20000"/>
              </a:spcBef>
              <a:buFontTx/>
              <a:buChar char="•"/>
              <a:defRPr smtClean="0"/>
            </a:lvl1pPr>
          </a:lstStyle>
          <a:p>
            <a:pPr>
              <a:defRPr/>
            </a:pPr>
            <a:fld id="{7BAA2763-425C-4373-B8B8-817B5ABF4D7B}" type="slidenum">
              <a:rPr lang="en-US" altLang="zh-CN"/>
              <a:pPr>
                <a:defRPr/>
              </a:pPr>
              <a:t>‹#›</a:t>
            </a:fld>
            <a:endParaRPr lang="en-US" altLang="zh-CN"/>
          </a:p>
        </p:txBody>
      </p:sp>
    </p:spTree>
    <p:extLst>
      <p:ext uri="{BB962C8B-B14F-4D97-AF65-F5344CB8AC3E}">
        <p14:creationId xmlns:p14="http://schemas.microsoft.com/office/powerpoint/2010/main" val="40114574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spcBef>
                <a:spcPct val="20000"/>
              </a:spcBef>
              <a:buFontTx/>
              <a:buChar char="•"/>
              <a:defRPr smtClean="0"/>
            </a:lvl1pPr>
          </a:lstStyle>
          <a:p>
            <a:pPr>
              <a:defRPr/>
            </a:pPr>
            <a:endParaRPr lang="en-US" altLang="zh-CN"/>
          </a:p>
        </p:txBody>
      </p:sp>
      <p:sp>
        <p:nvSpPr>
          <p:cNvPr id="3" name="页脚占位符 2"/>
          <p:cNvSpPr>
            <a:spLocks noGrp="1"/>
          </p:cNvSpPr>
          <p:nvPr>
            <p:ph type="ftr" sz="quarter" idx="11"/>
          </p:nvPr>
        </p:nvSpPr>
        <p:spPr/>
        <p:txBody>
          <a:bodyPr/>
          <a:lstStyle>
            <a:lvl1pPr>
              <a:spcBef>
                <a:spcPct val="20000"/>
              </a:spcBef>
              <a:buFontTx/>
              <a:buChar char="•"/>
              <a:defRPr smtClean="0"/>
            </a:lvl1pPr>
          </a:lstStyle>
          <a:p>
            <a:pPr>
              <a:defRPr/>
            </a:pPr>
            <a:endParaRPr lang="en-US" altLang="zh-CN"/>
          </a:p>
        </p:txBody>
      </p:sp>
      <p:sp>
        <p:nvSpPr>
          <p:cNvPr id="4" name="灯片编号占位符 3"/>
          <p:cNvSpPr>
            <a:spLocks noGrp="1"/>
          </p:cNvSpPr>
          <p:nvPr>
            <p:ph type="sldNum" sz="quarter" idx="12"/>
          </p:nvPr>
        </p:nvSpPr>
        <p:spPr/>
        <p:txBody>
          <a:bodyPr/>
          <a:lstStyle>
            <a:lvl1pPr>
              <a:spcBef>
                <a:spcPct val="20000"/>
              </a:spcBef>
              <a:buFontTx/>
              <a:buChar char="•"/>
              <a:defRPr smtClean="0"/>
            </a:lvl1pPr>
          </a:lstStyle>
          <a:p>
            <a:pPr>
              <a:defRPr/>
            </a:pPr>
            <a:fld id="{6709B775-B5EA-4235-99B4-2B140C095768}" type="slidenum">
              <a:rPr lang="en-US" altLang="zh-CN"/>
              <a:pPr>
                <a:defRPr/>
              </a:pPr>
              <a:t>‹#›</a:t>
            </a:fld>
            <a:endParaRPr lang="en-US" altLang="zh-CN"/>
          </a:p>
        </p:txBody>
      </p:sp>
    </p:spTree>
    <p:extLst>
      <p:ext uri="{BB962C8B-B14F-4D97-AF65-F5344CB8AC3E}">
        <p14:creationId xmlns:p14="http://schemas.microsoft.com/office/powerpoint/2010/main" val="36341481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spcBef>
                <a:spcPct val="20000"/>
              </a:spcBef>
              <a:buFontTx/>
              <a:buChar char="•"/>
              <a:defRPr smtClean="0"/>
            </a:lvl1pPr>
          </a:lstStyle>
          <a:p>
            <a:pPr>
              <a:defRPr/>
            </a:pPr>
            <a:endParaRPr lang="en-US" altLang="zh-CN"/>
          </a:p>
        </p:txBody>
      </p:sp>
      <p:sp>
        <p:nvSpPr>
          <p:cNvPr id="6" name="页脚占位符 5"/>
          <p:cNvSpPr>
            <a:spLocks noGrp="1"/>
          </p:cNvSpPr>
          <p:nvPr>
            <p:ph type="ftr" sz="quarter" idx="11"/>
          </p:nvPr>
        </p:nvSpPr>
        <p:spPr/>
        <p:txBody>
          <a:bodyPr/>
          <a:lstStyle>
            <a:lvl1pPr>
              <a:spcBef>
                <a:spcPct val="20000"/>
              </a:spcBef>
              <a:buFontTx/>
              <a:buChar char="•"/>
              <a:defRPr smtClean="0"/>
            </a:lvl1pPr>
          </a:lstStyle>
          <a:p>
            <a:pPr>
              <a:defRPr/>
            </a:pPr>
            <a:endParaRPr lang="en-US" altLang="zh-CN"/>
          </a:p>
        </p:txBody>
      </p:sp>
      <p:sp>
        <p:nvSpPr>
          <p:cNvPr id="7" name="灯片编号占位符 6"/>
          <p:cNvSpPr>
            <a:spLocks noGrp="1"/>
          </p:cNvSpPr>
          <p:nvPr>
            <p:ph type="sldNum" sz="quarter" idx="12"/>
          </p:nvPr>
        </p:nvSpPr>
        <p:spPr/>
        <p:txBody>
          <a:bodyPr/>
          <a:lstStyle>
            <a:lvl1pPr>
              <a:spcBef>
                <a:spcPct val="20000"/>
              </a:spcBef>
              <a:buFontTx/>
              <a:buChar char="•"/>
              <a:defRPr smtClean="0"/>
            </a:lvl1pPr>
          </a:lstStyle>
          <a:p>
            <a:pPr>
              <a:defRPr/>
            </a:pPr>
            <a:fld id="{CF277BCA-2D0B-4BEE-B8C4-2BC143A7ACFD}" type="slidenum">
              <a:rPr lang="en-US" altLang="zh-CN"/>
              <a:pPr>
                <a:defRPr/>
              </a:pPr>
              <a:t>‹#›</a:t>
            </a:fld>
            <a:endParaRPr lang="en-US" altLang="zh-CN"/>
          </a:p>
        </p:txBody>
      </p:sp>
    </p:spTree>
    <p:extLst>
      <p:ext uri="{BB962C8B-B14F-4D97-AF65-F5344CB8AC3E}">
        <p14:creationId xmlns:p14="http://schemas.microsoft.com/office/powerpoint/2010/main" val="1145230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685FC16-27FB-4F4A-AA47-143FD80E15BB}" type="slidenum">
              <a:rPr lang="en-US" altLang="zh-CN"/>
              <a:pPr>
                <a:defRPr/>
              </a:pPr>
              <a:t>‹#›</a:t>
            </a:fld>
            <a:endParaRPr lang="en-US" altLang="zh-CN"/>
          </a:p>
        </p:txBody>
      </p:sp>
    </p:spTree>
    <p:extLst>
      <p:ext uri="{BB962C8B-B14F-4D97-AF65-F5344CB8AC3E}">
        <p14:creationId xmlns:p14="http://schemas.microsoft.com/office/powerpoint/2010/main" val="3779785208"/>
      </p:ext>
    </p:extLst>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spcBef>
                <a:spcPct val="20000"/>
              </a:spcBef>
              <a:buFontTx/>
              <a:buChar char="•"/>
              <a:defRPr smtClean="0"/>
            </a:lvl1pPr>
          </a:lstStyle>
          <a:p>
            <a:pPr>
              <a:defRPr/>
            </a:pPr>
            <a:endParaRPr lang="en-US" altLang="zh-CN"/>
          </a:p>
        </p:txBody>
      </p:sp>
      <p:sp>
        <p:nvSpPr>
          <p:cNvPr id="6" name="页脚占位符 5"/>
          <p:cNvSpPr>
            <a:spLocks noGrp="1"/>
          </p:cNvSpPr>
          <p:nvPr>
            <p:ph type="ftr" sz="quarter" idx="11"/>
          </p:nvPr>
        </p:nvSpPr>
        <p:spPr/>
        <p:txBody>
          <a:bodyPr/>
          <a:lstStyle>
            <a:lvl1pPr>
              <a:spcBef>
                <a:spcPct val="20000"/>
              </a:spcBef>
              <a:buFontTx/>
              <a:buChar char="•"/>
              <a:defRPr smtClean="0"/>
            </a:lvl1pPr>
          </a:lstStyle>
          <a:p>
            <a:pPr>
              <a:defRPr/>
            </a:pPr>
            <a:endParaRPr lang="en-US" altLang="zh-CN"/>
          </a:p>
        </p:txBody>
      </p:sp>
      <p:sp>
        <p:nvSpPr>
          <p:cNvPr id="7" name="灯片编号占位符 6"/>
          <p:cNvSpPr>
            <a:spLocks noGrp="1"/>
          </p:cNvSpPr>
          <p:nvPr>
            <p:ph type="sldNum" sz="quarter" idx="12"/>
          </p:nvPr>
        </p:nvSpPr>
        <p:spPr/>
        <p:txBody>
          <a:bodyPr/>
          <a:lstStyle>
            <a:lvl1pPr>
              <a:spcBef>
                <a:spcPct val="20000"/>
              </a:spcBef>
              <a:buFontTx/>
              <a:buChar char="•"/>
              <a:defRPr smtClean="0"/>
            </a:lvl1pPr>
          </a:lstStyle>
          <a:p>
            <a:pPr>
              <a:defRPr/>
            </a:pPr>
            <a:fld id="{972BA0B6-84D5-467E-AD2B-B24E401C9231}" type="slidenum">
              <a:rPr lang="en-US" altLang="zh-CN"/>
              <a:pPr>
                <a:defRPr/>
              </a:pPr>
              <a:t>‹#›</a:t>
            </a:fld>
            <a:endParaRPr lang="en-US" altLang="zh-CN"/>
          </a:p>
        </p:txBody>
      </p:sp>
    </p:spTree>
    <p:extLst>
      <p:ext uri="{BB962C8B-B14F-4D97-AF65-F5344CB8AC3E}">
        <p14:creationId xmlns:p14="http://schemas.microsoft.com/office/powerpoint/2010/main" val="16133514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spcBef>
                <a:spcPct val="20000"/>
              </a:spcBef>
              <a:buFontTx/>
              <a:buChar char="•"/>
              <a:defRPr smtClean="0"/>
            </a:lvl1pPr>
          </a:lstStyle>
          <a:p>
            <a:pPr>
              <a:defRPr/>
            </a:pPr>
            <a:endParaRPr lang="en-US" altLang="zh-CN"/>
          </a:p>
        </p:txBody>
      </p:sp>
      <p:sp>
        <p:nvSpPr>
          <p:cNvPr id="5" name="页脚占位符 4"/>
          <p:cNvSpPr>
            <a:spLocks noGrp="1"/>
          </p:cNvSpPr>
          <p:nvPr>
            <p:ph type="ftr" sz="quarter" idx="11"/>
          </p:nvPr>
        </p:nvSpPr>
        <p:spPr/>
        <p:txBody>
          <a:bodyPr/>
          <a:lstStyle>
            <a:lvl1pPr>
              <a:spcBef>
                <a:spcPct val="20000"/>
              </a:spcBef>
              <a:buFontTx/>
              <a:buChar char="•"/>
              <a:defRPr smtClean="0"/>
            </a:lvl1pPr>
          </a:lstStyle>
          <a:p>
            <a:pPr>
              <a:defRPr/>
            </a:pPr>
            <a:endParaRPr lang="en-US" altLang="zh-CN"/>
          </a:p>
        </p:txBody>
      </p:sp>
      <p:sp>
        <p:nvSpPr>
          <p:cNvPr id="6" name="灯片编号占位符 5"/>
          <p:cNvSpPr>
            <a:spLocks noGrp="1"/>
          </p:cNvSpPr>
          <p:nvPr>
            <p:ph type="sldNum" sz="quarter" idx="12"/>
          </p:nvPr>
        </p:nvSpPr>
        <p:spPr/>
        <p:txBody>
          <a:bodyPr/>
          <a:lstStyle>
            <a:lvl1pPr>
              <a:spcBef>
                <a:spcPct val="20000"/>
              </a:spcBef>
              <a:buFontTx/>
              <a:buChar char="•"/>
              <a:defRPr smtClean="0"/>
            </a:lvl1pPr>
          </a:lstStyle>
          <a:p>
            <a:pPr>
              <a:defRPr/>
            </a:pPr>
            <a:fld id="{1F713606-A556-4C00-A3F3-E3B3165E9254}" type="slidenum">
              <a:rPr lang="en-US" altLang="zh-CN"/>
              <a:pPr>
                <a:defRPr/>
              </a:pPr>
              <a:t>‹#›</a:t>
            </a:fld>
            <a:endParaRPr lang="en-US" altLang="zh-CN"/>
          </a:p>
        </p:txBody>
      </p:sp>
    </p:spTree>
    <p:extLst>
      <p:ext uri="{BB962C8B-B14F-4D97-AF65-F5344CB8AC3E}">
        <p14:creationId xmlns:p14="http://schemas.microsoft.com/office/powerpoint/2010/main" val="11497613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spcBef>
                <a:spcPct val="20000"/>
              </a:spcBef>
              <a:buFontTx/>
              <a:buChar char="•"/>
              <a:defRPr smtClean="0"/>
            </a:lvl1pPr>
          </a:lstStyle>
          <a:p>
            <a:pPr>
              <a:defRPr/>
            </a:pPr>
            <a:endParaRPr lang="en-US" altLang="zh-CN"/>
          </a:p>
        </p:txBody>
      </p:sp>
      <p:sp>
        <p:nvSpPr>
          <p:cNvPr id="5" name="页脚占位符 4"/>
          <p:cNvSpPr>
            <a:spLocks noGrp="1"/>
          </p:cNvSpPr>
          <p:nvPr>
            <p:ph type="ftr" sz="quarter" idx="11"/>
          </p:nvPr>
        </p:nvSpPr>
        <p:spPr/>
        <p:txBody>
          <a:bodyPr/>
          <a:lstStyle>
            <a:lvl1pPr>
              <a:spcBef>
                <a:spcPct val="20000"/>
              </a:spcBef>
              <a:buFontTx/>
              <a:buChar char="•"/>
              <a:defRPr smtClean="0"/>
            </a:lvl1pPr>
          </a:lstStyle>
          <a:p>
            <a:pPr>
              <a:defRPr/>
            </a:pPr>
            <a:endParaRPr lang="en-US" altLang="zh-CN"/>
          </a:p>
        </p:txBody>
      </p:sp>
      <p:sp>
        <p:nvSpPr>
          <p:cNvPr id="6" name="灯片编号占位符 5"/>
          <p:cNvSpPr>
            <a:spLocks noGrp="1"/>
          </p:cNvSpPr>
          <p:nvPr>
            <p:ph type="sldNum" sz="quarter" idx="12"/>
          </p:nvPr>
        </p:nvSpPr>
        <p:spPr/>
        <p:txBody>
          <a:bodyPr/>
          <a:lstStyle>
            <a:lvl1pPr>
              <a:spcBef>
                <a:spcPct val="20000"/>
              </a:spcBef>
              <a:buFontTx/>
              <a:buChar char="•"/>
              <a:defRPr smtClean="0"/>
            </a:lvl1pPr>
          </a:lstStyle>
          <a:p>
            <a:pPr>
              <a:defRPr/>
            </a:pPr>
            <a:fld id="{398ECC41-816A-4682-9A37-882277B933C9}" type="slidenum">
              <a:rPr lang="en-US" altLang="zh-CN"/>
              <a:pPr>
                <a:defRPr/>
              </a:pPr>
              <a:t>‹#›</a:t>
            </a:fld>
            <a:endParaRPr lang="en-US" altLang="zh-CN"/>
          </a:p>
        </p:txBody>
      </p:sp>
    </p:spTree>
    <p:extLst>
      <p:ext uri="{BB962C8B-B14F-4D97-AF65-F5344CB8AC3E}">
        <p14:creationId xmlns:p14="http://schemas.microsoft.com/office/powerpoint/2010/main" val="646894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73E0655-B272-4225-BE5B-C28E0EF62CA1}" type="slidenum">
              <a:rPr lang="en-US" altLang="zh-CN"/>
              <a:pPr>
                <a:defRPr/>
              </a:pPr>
              <a:t>‹#›</a:t>
            </a:fld>
            <a:endParaRPr lang="en-US" altLang="zh-CN"/>
          </a:p>
        </p:txBody>
      </p:sp>
    </p:spTree>
    <p:extLst>
      <p:ext uri="{BB962C8B-B14F-4D97-AF65-F5344CB8AC3E}">
        <p14:creationId xmlns:p14="http://schemas.microsoft.com/office/powerpoint/2010/main" val="1271538498"/>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1DC9486-4673-44EF-BAFB-9A5EBEAC06D6}" type="slidenum">
              <a:rPr lang="en-US" altLang="zh-CN"/>
              <a:pPr>
                <a:defRPr/>
              </a:pPr>
              <a:t>‹#›</a:t>
            </a:fld>
            <a:endParaRPr lang="en-US" altLang="zh-CN"/>
          </a:p>
        </p:txBody>
      </p:sp>
    </p:spTree>
    <p:extLst>
      <p:ext uri="{BB962C8B-B14F-4D97-AF65-F5344CB8AC3E}">
        <p14:creationId xmlns:p14="http://schemas.microsoft.com/office/powerpoint/2010/main" val="3533818371"/>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121FA70B-9F2E-4286-B51A-D072A2EA5920}" type="slidenum">
              <a:rPr lang="en-US" altLang="zh-CN"/>
              <a:pPr>
                <a:defRPr/>
              </a:pPr>
              <a:t>‹#›</a:t>
            </a:fld>
            <a:endParaRPr lang="en-US" altLang="zh-CN"/>
          </a:p>
        </p:txBody>
      </p:sp>
    </p:spTree>
    <p:extLst>
      <p:ext uri="{BB962C8B-B14F-4D97-AF65-F5344CB8AC3E}">
        <p14:creationId xmlns:p14="http://schemas.microsoft.com/office/powerpoint/2010/main" val="2622078045"/>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0F6CE7DB-2F91-4F4D-B0AD-5830329930D0}" type="slidenum">
              <a:rPr lang="en-US" altLang="zh-CN"/>
              <a:pPr>
                <a:defRPr/>
              </a:pPr>
              <a:t>‹#›</a:t>
            </a:fld>
            <a:endParaRPr lang="en-US" altLang="zh-CN"/>
          </a:p>
        </p:txBody>
      </p:sp>
    </p:spTree>
    <p:extLst>
      <p:ext uri="{BB962C8B-B14F-4D97-AF65-F5344CB8AC3E}">
        <p14:creationId xmlns:p14="http://schemas.microsoft.com/office/powerpoint/2010/main" val="1428389183"/>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3C29B8CE-30B6-4A67-AC93-D7B92CA90E56}" type="slidenum">
              <a:rPr lang="en-US" altLang="zh-CN"/>
              <a:pPr>
                <a:defRPr/>
              </a:pPr>
              <a:t>‹#›</a:t>
            </a:fld>
            <a:endParaRPr lang="en-US" altLang="zh-CN"/>
          </a:p>
        </p:txBody>
      </p:sp>
    </p:spTree>
    <p:extLst>
      <p:ext uri="{BB962C8B-B14F-4D97-AF65-F5344CB8AC3E}">
        <p14:creationId xmlns:p14="http://schemas.microsoft.com/office/powerpoint/2010/main" val="3933540085"/>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CAE7974-02D0-4159-86E3-F69F42D1B9EA}" type="slidenum">
              <a:rPr lang="en-US" altLang="zh-CN"/>
              <a:pPr>
                <a:defRPr/>
              </a:pPr>
              <a:t>‹#›</a:t>
            </a:fld>
            <a:endParaRPr lang="en-US" altLang="zh-CN"/>
          </a:p>
        </p:txBody>
      </p:sp>
    </p:spTree>
    <p:extLst>
      <p:ext uri="{BB962C8B-B14F-4D97-AF65-F5344CB8AC3E}">
        <p14:creationId xmlns:p14="http://schemas.microsoft.com/office/powerpoint/2010/main" val="2069820194"/>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F72E38A-C735-4B4A-8E76-31E7F0DB756A}" type="slidenum">
              <a:rPr lang="en-US" altLang="zh-CN"/>
              <a:pPr>
                <a:defRPr/>
              </a:pPr>
              <a:t>‹#›</a:t>
            </a:fld>
            <a:endParaRPr lang="en-US" altLang="zh-CN"/>
          </a:p>
        </p:txBody>
      </p:sp>
    </p:spTree>
    <p:extLst>
      <p:ext uri="{BB962C8B-B14F-4D97-AF65-F5344CB8AC3E}">
        <p14:creationId xmlns:p14="http://schemas.microsoft.com/office/powerpoint/2010/main" val="1929311994"/>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buFontTx/>
              <a:buNone/>
              <a:defRPr sz="1400" smtClean="0">
                <a:ea typeface="+mn-ea"/>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spcBef>
                <a:spcPct val="0"/>
              </a:spcBef>
              <a:buFontTx/>
              <a:buNone/>
              <a:defRPr sz="1400" smtClean="0">
                <a:ea typeface="+mn-ea"/>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buFontTx/>
              <a:buNone/>
              <a:defRPr sz="1400" smtClean="0">
                <a:ea typeface="+mn-ea"/>
              </a:defRPr>
            </a:lvl1pPr>
          </a:lstStyle>
          <a:p>
            <a:pPr>
              <a:defRPr/>
            </a:pPr>
            <a:fld id="{3FFCACFD-63C2-49B9-8ABB-5BA9C2EE2044}"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ransition>
    <p:wipe dir="r"/>
  </p:transition>
  <p:txStyles>
    <p:titleStyle>
      <a:lvl1pPr algn="ctr" rtl="0" eaLnBrk="0" fontAlgn="base" hangingPunct="0">
        <a:spcBef>
          <a:spcPct val="0"/>
        </a:spcBef>
        <a:spcAft>
          <a:spcPct val="0"/>
        </a:spcAft>
        <a:defRPr kumimoji="1" sz="4400" kern="12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solidFill>
                  <a:srgbClr val="FFFFFF"/>
                </a:solidFill>
                <a:ea typeface="+mn-ea"/>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solidFill>
                  <a:srgbClr val="FFFFFF"/>
                </a:solidFill>
                <a:ea typeface="+mn-ea"/>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solidFill>
                  <a:srgbClr val="FFFFFF"/>
                </a:solidFill>
                <a:ea typeface="+mn-ea"/>
              </a:defRPr>
            </a:lvl1pPr>
          </a:lstStyle>
          <a:p>
            <a:pPr>
              <a:defRPr/>
            </a:pPr>
            <a:fld id="{BC7805B7-A810-4DD8-ACE4-065D01EFECAB}"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ctr" rtl="0" eaLnBrk="0" fontAlgn="base" hangingPunct="0">
        <a:spcBef>
          <a:spcPct val="0"/>
        </a:spcBef>
        <a:spcAft>
          <a:spcPct val="0"/>
        </a:spcAft>
        <a:defRPr kumimoji="1" sz="4400" kern="12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oleObject" Target="../embeddings/oleObject1.bin"/><Relationship Id="rId7" Type="http://schemas.openxmlformats.org/officeDocument/2006/relationships/image" Target="../media/image5.jpe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jpeg"/></Relationships>
</file>

<file path=ppt/slides/_rels/slide10.xml.rels><?xml version="1.0" encoding="UTF-8" standalone="yes"?>
<Relationships xmlns="http://schemas.openxmlformats.org/package/2006/relationships"><Relationship Id="rId13" Type="http://schemas.openxmlformats.org/officeDocument/2006/relationships/oleObject" Target="../embeddings/oleObject100.bin"/><Relationship Id="rId18" Type="http://schemas.openxmlformats.org/officeDocument/2006/relationships/image" Target="../media/image109.emf"/><Relationship Id="rId26" Type="http://schemas.openxmlformats.org/officeDocument/2006/relationships/image" Target="../media/image113.emf"/><Relationship Id="rId39" Type="http://schemas.openxmlformats.org/officeDocument/2006/relationships/image" Target="../media/image5.jpeg"/><Relationship Id="rId21" Type="http://schemas.openxmlformats.org/officeDocument/2006/relationships/oleObject" Target="../embeddings/oleObject104.bin"/><Relationship Id="rId34" Type="http://schemas.openxmlformats.org/officeDocument/2006/relationships/image" Target="../media/image117.emf"/><Relationship Id="rId42" Type="http://schemas.openxmlformats.org/officeDocument/2006/relationships/image" Target="../media/image8.jpeg"/><Relationship Id="rId7" Type="http://schemas.openxmlformats.org/officeDocument/2006/relationships/oleObject" Target="../embeddings/oleObject97.bin"/><Relationship Id="rId2" Type="http://schemas.openxmlformats.org/officeDocument/2006/relationships/slideLayout" Target="../slideLayouts/slideLayout7.xml"/><Relationship Id="rId16" Type="http://schemas.openxmlformats.org/officeDocument/2006/relationships/image" Target="../media/image108.emf"/><Relationship Id="rId20" Type="http://schemas.openxmlformats.org/officeDocument/2006/relationships/image" Target="../media/image110.emf"/><Relationship Id="rId29" Type="http://schemas.openxmlformats.org/officeDocument/2006/relationships/oleObject" Target="../embeddings/oleObject108.bin"/><Relationship Id="rId41" Type="http://schemas.openxmlformats.org/officeDocument/2006/relationships/image" Target="../media/image7.jpeg"/><Relationship Id="rId1" Type="http://schemas.openxmlformats.org/officeDocument/2006/relationships/vmlDrawing" Target="../drawings/vmlDrawing10.vml"/><Relationship Id="rId6" Type="http://schemas.openxmlformats.org/officeDocument/2006/relationships/image" Target="../media/image103.emf"/><Relationship Id="rId11" Type="http://schemas.openxmlformats.org/officeDocument/2006/relationships/oleObject" Target="../embeddings/oleObject99.bin"/><Relationship Id="rId24" Type="http://schemas.openxmlformats.org/officeDocument/2006/relationships/image" Target="../media/image112.emf"/><Relationship Id="rId32" Type="http://schemas.openxmlformats.org/officeDocument/2006/relationships/image" Target="../media/image116.emf"/><Relationship Id="rId37" Type="http://schemas.openxmlformats.org/officeDocument/2006/relationships/image" Target="../media/image3.jpeg"/><Relationship Id="rId40" Type="http://schemas.openxmlformats.org/officeDocument/2006/relationships/image" Target="../media/image6.jpeg"/><Relationship Id="rId5" Type="http://schemas.openxmlformats.org/officeDocument/2006/relationships/oleObject" Target="../embeddings/oleObject96.bin"/><Relationship Id="rId15" Type="http://schemas.openxmlformats.org/officeDocument/2006/relationships/oleObject" Target="../embeddings/oleObject101.bin"/><Relationship Id="rId23" Type="http://schemas.openxmlformats.org/officeDocument/2006/relationships/oleObject" Target="../embeddings/oleObject105.bin"/><Relationship Id="rId28" Type="http://schemas.openxmlformats.org/officeDocument/2006/relationships/image" Target="../media/image114.emf"/><Relationship Id="rId36" Type="http://schemas.openxmlformats.org/officeDocument/2006/relationships/image" Target="../media/image118.emf"/><Relationship Id="rId10" Type="http://schemas.openxmlformats.org/officeDocument/2006/relationships/image" Target="../media/image105.emf"/><Relationship Id="rId19" Type="http://schemas.openxmlformats.org/officeDocument/2006/relationships/oleObject" Target="../embeddings/oleObject103.bin"/><Relationship Id="rId31" Type="http://schemas.openxmlformats.org/officeDocument/2006/relationships/oleObject" Target="../embeddings/oleObject109.bin"/><Relationship Id="rId4" Type="http://schemas.openxmlformats.org/officeDocument/2006/relationships/image" Target="../media/image102.emf"/><Relationship Id="rId9" Type="http://schemas.openxmlformats.org/officeDocument/2006/relationships/oleObject" Target="../embeddings/oleObject98.bin"/><Relationship Id="rId14" Type="http://schemas.openxmlformats.org/officeDocument/2006/relationships/image" Target="../media/image107.emf"/><Relationship Id="rId22" Type="http://schemas.openxmlformats.org/officeDocument/2006/relationships/image" Target="../media/image111.emf"/><Relationship Id="rId27" Type="http://schemas.openxmlformats.org/officeDocument/2006/relationships/oleObject" Target="../embeddings/oleObject107.bin"/><Relationship Id="rId30" Type="http://schemas.openxmlformats.org/officeDocument/2006/relationships/image" Target="../media/image115.emf"/><Relationship Id="rId35" Type="http://schemas.openxmlformats.org/officeDocument/2006/relationships/oleObject" Target="../embeddings/oleObject111.bin"/><Relationship Id="rId8" Type="http://schemas.openxmlformats.org/officeDocument/2006/relationships/image" Target="../media/image104.emf"/><Relationship Id="rId3" Type="http://schemas.openxmlformats.org/officeDocument/2006/relationships/oleObject" Target="../embeddings/oleObject95.bin"/><Relationship Id="rId12" Type="http://schemas.openxmlformats.org/officeDocument/2006/relationships/image" Target="../media/image106.emf"/><Relationship Id="rId17" Type="http://schemas.openxmlformats.org/officeDocument/2006/relationships/oleObject" Target="../embeddings/oleObject102.bin"/><Relationship Id="rId25" Type="http://schemas.openxmlformats.org/officeDocument/2006/relationships/oleObject" Target="../embeddings/oleObject106.bin"/><Relationship Id="rId33" Type="http://schemas.openxmlformats.org/officeDocument/2006/relationships/oleObject" Target="../embeddings/oleObject110.bin"/><Relationship Id="rId38" Type="http://schemas.openxmlformats.org/officeDocument/2006/relationships/image" Target="../media/image4.jpeg"/></Relationships>
</file>

<file path=ppt/slides/_rels/slide11.xml.rels><?xml version="1.0" encoding="UTF-8" standalone="yes"?>
<Relationships xmlns="http://schemas.openxmlformats.org/package/2006/relationships"><Relationship Id="rId13" Type="http://schemas.openxmlformats.org/officeDocument/2006/relationships/oleObject" Target="../embeddings/oleObject117.bin"/><Relationship Id="rId18" Type="http://schemas.openxmlformats.org/officeDocument/2006/relationships/image" Target="../media/image126.emf"/><Relationship Id="rId26" Type="http://schemas.openxmlformats.org/officeDocument/2006/relationships/image" Target="../media/image130.emf"/><Relationship Id="rId39" Type="http://schemas.openxmlformats.org/officeDocument/2006/relationships/image" Target="../media/image3.jpeg"/><Relationship Id="rId21" Type="http://schemas.openxmlformats.org/officeDocument/2006/relationships/oleObject" Target="../embeddings/oleObject121.bin"/><Relationship Id="rId34" Type="http://schemas.openxmlformats.org/officeDocument/2006/relationships/image" Target="../media/image134.emf"/><Relationship Id="rId42" Type="http://schemas.openxmlformats.org/officeDocument/2006/relationships/image" Target="../media/image6.jpeg"/><Relationship Id="rId7" Type="http://schemas.openxmlformats.org/officeDocument/2006/relationships/oleObject" Target="../embeddings/oleObject114.bin"/><Relationship Id="rId2" Type="http://schemas.openxmlformats.org/officeDocument/2006/relationships/slideLayout" Target="../slideLayouts/slideLayout7.xml"/><Relationship Id="rId16" Type="http://schemas.openxmlformats.org/officeDocument/2006/relationships/image" Target="../media/image125.emf"/><Relationship Id="rId20" Type="http://schemas.openxmlformats.org/officeDocument/2006/relationships/image" Target="../media/image127.emf"/><Relationship Id="rId29" Type="http://schemas.openxmlformats.org/officeDocument/2006/relationships/oleObject" Target="../embeddings/oleObject125.bin"/><Relationship Id="rId41" Type="http://schemas.openxmlformats.org/officeDocument/2006/relationships/image" Target="../media/image5.jpeg"/><Relationship Id="rId1" Type="http://schemas.openxmlformats.org/officeDocument/2006/relationships/vmlDrawing" Target="../drawings/vmlDrawing11.vml"/><Relationship Id="rId6" Type="http://schemas.openxmlformats.org/officeDocument/2006/relationships/image" Target="../media/image120.emf"/><Relationship Id="rId11" Type="http://schemas.openxmlformats.org/officeDocument/2006/relationships/oleObject" Target="../embeddings/oleObject116.bin"/><Relationship Id="rId24" Type="http://schemas.openxmlformats.org/officeDocument/2006/relationships/image" Target="../media/image129.emf"/><Relationship Id="rId32" Type="http://schemas.openxmlformats.org/officeDocument/2006/relationships/image" Target="../media/image133.emf"/><Relationship Id="rId37" Type="http://schemas.openxmlformats.org/officeDocument/2006/relationships/oleObject" Target="../embeddings/oleObject129.bin"/><Relationship Id="rId40" Type="http://schemas.openxmlformats.org/officeDocument/2006/relationships/image" Target="../media/image4.jpeg"/><Relationship Id="rId5" Type="http://schemas.openxmlformats.org/officeDocument/2006/relationships/oleObject" Target="../embeddings/oleObject113.bin"/><Relationship Id="rId15" Type="http://schemas.openxmlformats.org/officeDocument/2006/relationships/oleObject" Target="../embeddings/oleObject118.bin"/><Relationship Id="rId23" Type="http://schemas.openxmlformats.org/officeDocument/2006/relationships/oleObject" Target="../embeddings/oleObject122.bin"/><Relationship Id="rId28" Type="http://schemas.openxmlformats.org/officeDocument/2006/relationships/image" Target="../media/image131.emf"/><Relationship Id="rId36" Type="http://schemas.openxmlformats.org/officeDocument/2006/relationships/image" Target="../media/image135.emf"/><Relationship Id="rId10" Type="http://schemas.openxmlformats.org/officeDocument/2006/relationships/image" Target="../media/image122.emf"/><Relationship Id="rId19" Type="http://schemas.openxmlformats.org/officeDocument/2006/relationships/oleObject" Target="../embeddings/oleObject120.bin"/><Relationship Id="rId31" Type="http://schemas.openxmlformats.org/officeDocument/2006/relationships/oleObject" Target="../embeddings/oleObject126.bin"/><Relationship Id="rId44" Type="http://schemas.openxmlformats.org/officeDocument/2006/relationships/image" Target="../media/image8.jpeg"/><Relationship Id="rId4" Type="http://schemas.openxmlformats.org/officeDocument/2006/relationships/image" Target="../media/image119.emf"/><Relationship Id="rId9" Type="http://schemas.openxmlformats.org/officeDocument/2006/relationships/oleObject" Target="../embeddings/oleObject115.bin"/><Relationship Id="rId14" Type="http://schemas.openxmlformats.org/officeDocument/2006/relationships/image" Target="../media/image124.emf"/><Relationship Id="rId22" Type="http://schemas.openxmlformats.org/officeDocument/2006/relationships/image" Target="../media/image128.emf"/><Relationship Id="rId27" Type="http://schemas.openxmlformats.org/officeDocument/2006/relationships/oleObject" Target="../embeddings/oleObject124.bin"/><Relationship Id="rId30" Type="http://schemas.openxmlformats.org/officeDocument/2006/relationships/image" Target="../media/image132.emf"/><Relationship Id="rId35" Type="http://schemas.openxmlformats.org/officeDocument/2006/relationships/oleObject" Target="../embeddings/oleObject128.bin"/><Relationship Id="rId43" Type="http://schemas.openxmlformats.org/officeDocument/2006/relationships/image" Target="../media/image7.jpeg"/><Relationship Id="rId8" Type="http://schemas.openxmlformats.org/officeDocument/2006/relationships/image" Target="../media/image121.emf"/><Relationship Id="rId3" Type="http://schemas.openxmlformats.org/officeDocument/2006/relationships/oleObject" Target="../embeddings/oleObject112.bin"/><Relationship Id="rId12" Type="http://schemas.openxmlformats.org/officeDocument/2006/relationships/image" Target="../media/image123.emf"/><Relationship Id="rId17" Type="http://schemas.openxmlformats.org/officeDocument/2006/relationships/oleObject" Target="../embeddings/oleObject119.bin"/><Relationship Id="rId25" Type="http://schemas.openxmlformats.org/officeDocument/2006/relationships/oleObject" Target="../embeddings/oleObject123.bin"/><Relationship Id="rId33" Type="http://schemas.openxmlformats.org/officeDocument/2006/relationships/oleObject" Target="../embeddings/oleObject127.bin"/><Relationship Id="rId38" Type="http://schemas.openxmlformats.org/officeDocument/2006/relationships/image" Target="../media/image136.emf"/></Relationships>
</file>

<file path=ppt/slides/_rels/slide12.xml.rels><?xml version="1.0" encoding="UTF-8" standalone="yes"?>
<Relationships xmlns="http://schemas.openxmlformats.org/package/2006/relationships"><Relationship Id="rId13" Type="http://schemas.openxmlformats.org/officeDocument/2006/relationships/oleObject" Target="../embeddings/oleObject135.bin"/><Relationship Id="rId18" Type="http://schemas.openxmlformats.org/officeDocument/2006/relationships/image" Target="../media/image144.emf"/><Relationship Id="rId26" Type="http://schemas.openxmlformats.org/officeDocument/2006/relationships/image" Target="../media/image148.emf"/><Relationship Id="rId3" Type="http://schemas.openxmlformats.org/officeDocument/2006/relationships/oleObject" Target="../embeddings/oleObject130.bin"/><Relationship Id="rId21" Type="http://schemas.openxmlformats.org/officeDocument/2006/relationships/oleObject" Target="../embeddings/oleObject139.bin"/><Relationship Id="rId34" Type="http://schemas.openxmlformats.org/officeDocument/2006/relationships/image" Target="../media/image8.jpeg"/><Relationship Id="rId7" Type="http://schemas.openxmlformats.org/officeDocument/2006/relationships/oleObject" Target="../embeddings/oleObject132.bin"/><Relationship Id="rId12" Type="http://schemas.openxmlformats.org/officeDocument/2006/relationships/image" Target="../media/image141.emf"/><Relationship Id="rId17" Type="http://schemas.openxmlformats.org/officeDocument/2006/relationships/oleObject" Target="../embeddings/oleObject137.bin"/><Relationship Id="rId25" Type="http://schemas.openxmlformats.org/officeDocument/2006/relationships/oleObject" Target="../embeddings/oleObject141.bin"/><Relationship Id="rId33" Type="http://schemas.openxmlformats.org/officeDocument/2006/relationships/image" Target="../media/image7.jpeg"/><Relationship Id="rId2" Type="http://schemas.openxmlformats.org/officeDocument/2006/relationships/slideLayout" Target="../slideLayouts/slideLayout7.xml"/><Relationship Id="rId16" Type="http://schemas.openxmlformats.org/officeDocument/2006/relationships/image" Target="../media/image143.emf"/><Relationship Id="rId20" Type="http://schemas.openxmlformats.org/officeDocument/2006/relationships/image" Target="../media/image145.emf"/><Relationship Id="rId29" Type="http://schemas.openxmlformats.org/officeDocument/2006/relationships/image" Target="../media/image3.jpeg"/><Relationship Id="rId1" Type="http://schemas.openxmlformats.org/officeDocument/2006/relationships/vmlDrawing" Target="../drawings/vmlDrawing12.vml"/><Relationship Id="rId6" Type="http://schemas.openxmlformats.org/officeDocument/2006/relationships/image" Target="../media/image138.emf"/><Relationship Id="rId11" Type="http://schemas.openxmlformats.org/officeDocument/2006/relationships/oleObject" Target="../embeddings/oleObject134.bin"/><Relationship Id="rId24" Type="http://schemas.openxmlformats.org/officeDocument/2006/relationships/image" Target="../media/image147.emf"/><Relationship Id="rId32" Type="http://schemas.openxmlformats.org/officeDocument/2006/relationships/image" Target="../media/image6.jpeg"/><Relationship Id="rId5" Type="http://schemas.openxmlformats.org/officeDocument/2006/relationships/oleObject" Target="../embeddings/oleObject131.bin"/><Relationship Id="rId15" Type="http://schemas.openxmlformats.org/officeDocument/2006/relationships/oleObject" Target="../embeddings/oleObject136.bin"/><Relationship Id="rId23" Type="http://schemas.openxmlformats.org/officeDocument/2006/relationships/oleObject" Target="../embeddings/oleObject140.bin"/><Relationship Id="rId28" Type="http://schemas.openxmlformats.org/officeDocument/2006/relationships/image" Target="../media/image149.emf"/><Relationship Id="rId10" Type="http://schemas.openxmlformats.org/officeDocument/2006/relationships/image" Target="../media/image140.emf"/><Relationship Id="rId19" Type="http://schemas.openxmlformats.org/officeDocument/2006/relationships/oleObject" Target="../embeddings/oleObject138.bin"/><Relationship Id="rId31" Type="http://schemas.openxmlformats.org/officeDocument/2006/relationships/image" Target="../media/image5.jpeg"/><Relationship Id="rId4" Type="http://schemas.openxmlformats.org/officeDocument/2006/relationships/image" Target="../media/image137.png"/><Relationship Id="rId9" Type="http://schemas.openxmlformats.org/officeDocument/2006/relationships/oleObject" Target="../embeddings/oleObject133.bin"/><Relationship Id="rId14" Type="http://schemas.openxmlformats.org/officeDocument/2006/relationships/image" Target="../media/image142.emf"/><Relationship Id="rId22" Type="http://schemas.openxmlformats.org/officeDocument/2006/relationships/image" Target="../media/image146.emf"/><Relationship Id="rId27" Type="http://schemas.openxmlformats.org/officeDocument/2006/relationships/oleObject" Target="../embeddings/oleObject142.bin"/><Relationship Id="rId30" Type="http://schemas.openxmlformats.org/officeDocument/2006/relationships/image" Target="../media/image4.jpeg"/><Relationship Id="rId8" Type="http://schemas.openxmlformats.org/officeDocument/2006/relationships/image" Target="../media/image139.emf"/></Relationships>
</file>

<file path=ppt/slides/_rels/slide13.xml.rels><?xml version="1.0" encoding="UTF-8" standalone="yes"?>
<Relationships xmlns="http://schemas.openxmlformats.org/package/2006/relationships"><Relationship Id="rId8" Type="http://schemas.openxmlformats.org/officeDocument/2006/relationships/image" Target="../media/image152.emf"/><Relationship Id="rId13" Type="http://schemas.openxmlformats.org/officeDocument/2006/relationships/image" Target="../media/image7.jpeg"/><Relationship Id="rId3" Type="http://schemas.openxmlformats.org/officeDocument/2006/relationships/oleObject" Target="../embeddings/oleObject143.bin"/><Relationship Id="rId7" Type="http://schemas.openxmlformats.org/officeDocument/2006/relationships/oleObject" Target="../embeddings/oleObject145.bin"/><Relationship Id="rId12" Type="http://schemas.openxmlformats.org/officeDocument/2006/relationships/image" Target="../media/image6.jpeg"/><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151.emf"/><Relationship Id="rId11" Type="http://schemas.openxmlformats.org/officeDocument/2006/relationships/image" Target="../media/image5.jpeg"/><Relationship Id="rId5" Type="http://schemas.openxmlformats.org/officeDocument/2006/relationships/oleObject" Target="../embeddings/oleObject144.bin"/><Relationship Id="rId10" Type="http://schemas.openxmlformats.org/officeDocument/2006/relationships/image" Target="../media/image4.jpeg"/><Relationship Id="rId4" Type="http://schemas.openxmlformats.org/officeDocument/2006/relationships/image" Target="../media/image150.emf"/><Relationship Id="rId9" Type="http://schemas.openxmlformats.org/officeDocument/2006/relationships/image" Target="../media/image3.jpeg"/><Relationship Id="rId14" Type="http://schemas.openxmlformats.org/officeDocument/2006/relationships/image" Target="../media/image8.jpeg"/></Relationships>
</file>

<file path=ppt/slides/_rels/slide14.xml.rels><?xml version="1.0" encoding="UTF-8" standalone="yes"?>
<Relationships xmlns="http://schemas.openxmlformats.org/package/2006/relationships"><Relationship Id="rId13" Type="http://schemas.openxmlformats.org/officeDocument/2006/relationships/oleObject" Target="../embeddings/oleObject151.bin"/><Relationship Id="rId18" Type="http://schemas.openxmlformats.org/officeDocument/2006/relationships/image" Target="../media/image160.emf"/><Relationship Id="rId26" Type="http://schemas.openxmlformats.org/officeDocument/2006/relationships/image" Target="../media/image164.emf"/><Relationship Id="rId3" Type="http://schemas.openxmlformats.org/officeDocument/2006/relationships/oleObject" Target="../embeddings/oleObject146.bin"/><Relationship Id="rId21" Type="http://schemas.openxmlformats.org/officeDocument/2006/relationships/oleObject" Target="../embeddings/oleObject155.bin"/><Relationship Id="rId34" Type="http://schemas.openxmlformats.org/officeDocument/2006/relationships/image" Target="../media/image8.jpeg"/><Relationship Id="rId7" Type="http://schemas.openxmlformats.org/officeDocument/2006/relationships/oleObject" Target="../embeddings/oleObject148.bin"/><Relationship Id="rId12" Type="http://schemas.openxmlformats.org/officeDocument/2006/relationships/image" Target="../media/image157.emf"/><Relationship Id="rId17" Type="http://schemas.openxmlformats.org/officeDocument/2006/relationships/oleObject" Target="../embeddings/oleObject153.bin"/><Relationship Id="rId25" Type="http://schemas.openxmlformats.org/officeDocument/2006/relationships/oleObject" Target="../embeddings/oleObject157.bin"/><Relationship Id="rId33" Type="http://schemas.openxmlformats.org/officeDocument/2006/relationships/image" Target="../media/image7.jpeg"/><Relationship Id="rId2" Type="http://schemas.openxmlformats.org/officeDocument/2006/relationships/slideLayout" Target="../slideLayouts/slideLayout7.xml"/><Relationship Id="rId16" Type="http://schemas.openxmlformats.org/officeDocument/2006/relationships/image" Target="../media/image159.emf"/><Relationship Id="rId20" Type="http://schemas.openxmlformats.org/officeDocument/2006/relationships/image" Target="../media/image161.emf"/><Relationship Id="rId29" Type="http://schemas.openxmlformats.org/officeDocument/2006/relationships/image" Target="../media/image3.jpeg"/><Relationship Id="rId1" Type="http://schemas.openxmlformats.org/officeDocument/2006/relationships/vmlDrawing" Target="../drawings/vmlDrawing14.vml"/><Relationship Id="rId6" Type="http://schemas.openxmlformats.org/officeDocument/2006/relationships/image" Target="../media/image154.emf"/><Relationship Id="rId11" Type="http://schemas.openxmlformats.org/officeDocument/2006/relationships/oleObject" Target="../embeddings/oleObject150.bin"/><Relationship Id="rId24" Type="http://schemas.openxmlformats.org/officeDocument/2006/relationships/image" Target="../media/image163.emf"/><Relationship Id="rId32" Type="http://schemas.openxmlformats.org/officeDocument/2006/relationships/image" Target="../media/image6.jpeg"/><Relationship Id="rId5" Type="http://schemas.openxmlformats.org/officeDocument/2006/relationships/oleObject" Target="../embeddings/oleObject147.bin"/><Relationship Id="rId15" Type="http://schemas.openxmlformats.org/officeDocument/2006/relationships/oleObject" Target="../embeddings/oleObject152.bin"/><Relationship Id="rId23" Type="http://schemas.openxmlformats.org/officeDocument/2006/relationships/oleObject" Target="../embeddings/oleObject156.bin"/><Relationship Id="rId28" Type="http://schemas.openxmlformats.org/officeDocument/2006/relationships/image" Target="../media/image165.emf"/><Relationship Id="rId10" Type="http://schemas.openxmlformats.org/officeDocument/2006/relationships/image" Target="../media/image156.emf"/><Relationship Id="rId19" Type="http://schemas.openxmlformats.org/officeDocument/2006/relationships/oleObject" Target="../embeddings/oleObject154.bin"/><Relationship Id="rId31" Type="http://schemas.openxmlformats.org/officeDocument/2006/relationships/image" Target="../media/image5.jpeg"/><Relationship Id="rId4" Type="http://schemas.openxmlformats.org/officeDocument/2006/relationships/image" Target="../media/image153.emf"/><Relationship Id="rId9" Type="http://schemas.openxmlformats.org/officeDocument/2006/relationships/oleObject" Target="../embeddings/oleObject149.bin"/><Relationship Id="rId14" Type="http://schemas.openxmlformats.org/officeDocument/2006/relationships/image" Target="../media/image158.emf"/><Relationship Id="rId22" Type="http://schemas.openxmlformats.org/officeDocument/2006/relationships/image" Target="../media/image162.emf"/><Relationship Id="rId27" Type="http://schemas.openxmlformats.org/officeDocument/2006/relationships/oleObject" Target="../embeddings/oleObject158.bin"/><Relationship Id="rId30" Type="http://schemas.openxmlformats.org/officeDocument/2006/relationships/image" Target="../media/image4.jpeg"/><Relationship Id="rId8" Type="http://schemas.openxmlformats.org/officeDocument/2006/relationships/image" Target="../media/image155.emf"/></Relationships>
</file>

<file path=ppt/slides/_rels/slide15.xml.rels><?xml version="1.0" encoding="UTF-8" standalone="yes"?>
<Relationships xmlns="http://schemas.openxmlformats.org/package/2006/relationships"><Relationship Id="rId8" Type="http://schemas.openxmlformats.org/officeDocument/2006/relationships/image" Target="../media/image168.emf"/><Relationship Id="rId13" Type="http://schemas.openxmlformats.org/officeDocument/2006/relationships/oleObject" Target="../embeddings/oleObject164.bin"/><Relationship Id="rId18" Type="http://schemas.openxmlformats.org/officeDocument/2006/relationships/image" Target="../media/image173.emf"/><Relationship Id="rId26" Type="http://schemas.openxmlformats.org/officeDocument/2006/relationships/image" Target="../media/image6.jpeg"/><Relationship Id="rId3" Type="http://schemas.openxmlformats.org/officeDocument/2006/relationships/oleObject" Target="../embeddings/oleObject159.bin"/><Relationship Id="rId21" Type="http://schemas.openxmlformats.org/officeDocument/2006/relationships/oleObject" Target="../embeddings/oleObject168.bin"/><Relationship Id="rId7" Type="http://schemas.openxmlformats.org/officeDocument/2006/relationships/oleObject" Target="../embeddings/oleObject161.bin"/><Relationship Id="rId12" Type="http://schemas.openxmlformats.org/officeDocument/2006/relationships/image" Target="../media/image170.emf"/><Relationship Id="rId17" Type="http://schemas.openxmlformats.org/officeDocument/2006/relationships/oleObject" Target="../embeddings/oleObject166.bin"/><Relationship Id="rId25" Type="http://schemas.openxmlformats.org/officeDocument/2006/relationships/image" Target="../media/image5.jpeg"/><Relationship Id="rId2" Type="http://schemas.openxmlformats.org/officeDocument/2006/relationships/slideLayout" Target="../slideLayouts/slideLayout7.xml"/><Relationship Id="rId16" Type="http://schemas.openxmlformats.org/officeDocument/2006/relationships/image" Target="../media/image172.emf"/><Relationship Id="rId20" Type="http://schemas.openxmlformats.org/officeDocument/2006/relationships/image" Target="../media/image174.emf"/><Relationship Id="rId1" Type="http://schemas.openxmlformats.org/officeDocument/2006/relationships/vmlDrawing" Target="../drawings/vmlDrawing15.vml"/><Relationship Id="rId6" Type="http://schemas.openxmlformats.org/officeDocument/2006/relationships/image" Target="../media/image167.emf"/><Relationship Id="rId11" Type="http://schemas.openxmlformats.org/officeDocument/2006/relationships/oleObject" Target="../embeddings/oleObject163.bin"/><Relationship Id="rId24" Type="http://schemas.openxmlformats.org/officeDocument/2006/relationships/image" Target="../media/image4.jpeg"/><Relationship Id="rId5" Type="http://schemas.openxmlformats.org/officeDocument/2006/relationships/oleObject" Target="../embeddings/oleObject160.bin"/><Relationship Id="rId15" Type="http://schemas.openxmlformats.org/officeDocument/2006/relationships/oleObject" Target="../embeddings/oleObject165.bin"/><Relationship Id="rId23" Type="http://schemas.openxmlformats.org/officeDocument/2006/relationships/image" Target="../media/image3.jpeg"/><Relationship Id="rId28" Type="http://schemas.openxmlformats.org/officeDocument/2006/relationships/image" Target="../media/image8.jpeg"/><Relationship Id="rId10" Type="http://schemas.openxmlformats.org/officeDocument/2006/relationships/image" Target="../media/image169.emf"/><Relationship Id="rId19" Type="http://schemas.openxmlformats.org/officeDocument/2006/relationships/oleObject" Target="../embeddings/oleObject167.bin"/><Relationship Id="rId4" Type="http://schemas.openxmlformats.org/officeDocument/2006/relationships/image" Target="../media/image166.emf"/><Relationship Id="rId9" Type="http://schemas.openxmlformats.org/officeDocument/2006/relationships/oleObject" Target="../embeddings/oleObject162.bin"/><Relationship Id="rId14" Type="http://schemas.openxmlformats.org/officeDocument/2006/relationships/image" Target="../media/image171.emf"/><Relationship Id="rId22" Type="http://schemas.openxmlformats.org/officeDocument/2006/relationships/image" Target="../media/image175.emf"/><Relationship Id="rId27" Type="http://schemas.openxmlformats.org/officeDocument/2006/relationships/image" Target="../media/image7.jpeg"/></Relationships>
</file>

<file path=ppt/slides/_rels/slide16.xml.rels><?xml version="1.0" encoding="UTF-8" standalone="yes"?>
<Relationships xmlns="http://schemas.openxmlformats.org/package/2006/relationships"><Relationship Id="rId13" Type="http://schemas.openxmlformats.org/officeDocument/2006/relationships/oleObject" Target="../embeddings/oleObject174.bin"/><Relationship Id="rId18" Type="http://schemas.openxmlformats.org/officeDocument/2006/relationships/image" Target="../media/image183.emf"/><Relationship Id="rId26" Type="http://schemas.openxmlformats.org/officeDocument/2006/relationships/image" Target="../media/image187.emf"/><Relationship Id="rId21" Type="http://schemas.openxmlformats.org/officeDocument/2006/relationships/oleObject" Target="../embeddings/oleObject178.bin"/><Relationship Id="rId34" Type="http://schemas.openxmlformats.org/officeDocument/2006/relationships/image" Target="../media/image4.jpeg"/><Relationship Id="rId7" Type="http://schemas.openxmlformats.org/officeDocument/2006/relationships/oleObject" Target="../embeddings/oleObject171.bin"/><Relationship Id="rId12" Type="http://schemas.openxmlformats.org/officeDocument/2006/relationships/image" Target="../media/image180.emf"/><Relationship Id="rId17" Type="http://schemas.openxmlformats.org/officeDocument/2006/relationships/oleObject" Target="../embeddings/oleObject176.bin"/><Relationship Id="rId25" Type="http://schemas.openxmlformats.org/officeDocument/2006/relationships/oleObject" Target="../embeddings/oleObject180.bin"/><Relationship Id="rId33" Type="http://schemas.openxmlformats.org/officeDocument/2006/relationships/image" Target="../media/image3.jpeg"/><Relationship Id="rId38" Type="http://schemas.openxmlformats.org/officeDocument/2006/relationships/image" Target="../media/image8.jpeg"/><Relationship Id="rId2" Type="http://schemas.openxmlformats.org/officeDocument/2006/relationships/slideLayout" Target="../slideLayouts/slideLayout7.xml"/><Relationship Id="rId16" Type="http://schemas.openxmlformats.org/officeDocument/2006/relationships/image" Target="../media/image182.emf"/><Relationship Id="rId20" Type="http://schemas.openxmlformats.org/officeDocument/2006/relationships/image" Target="../media/image184.emf"/><Relationship Id="rId29" Type="http://schemas.openxmlformats.org/officeDocument/2006/relationships/oleObject" Target="../embeddings/oleObject182.bin"/><Relationship Id="rId1" Type="http://schemas.openxmlformats.org/officeDocument/2006/relationships/vmlDrawing" Target="../drawings/vmlDrawing16.vml"/><Relationship Id="rId6" Type="http://schemas.openxmlformats.org/officeDocument/2006/relationships/image" Target="../media/image177.emf"/><Relationship Id="rId11" Type="http://schemas.openxmlformats.org/officeDocument/2006/relationships/oleObject" Target="../embeddings/oleObject173.bin"/><Relationship Id="rId24" Type="http://schemas.openxmlformats.org/officeDocument/2006/relationships/image" Target="../media/image186.emf"/><Relationship Id="rId32" Type="http://schemas.openxmlformats.org/officeDocument/2006/relationships/image" Target="../media/image190.emf"/><Relationship Id="rId37" Type="http://schemas.openxmlformats.org/officeDocument/2006/relationships/image" Target="../media/image7.jpeg"/><Relationship Id="rId5" Type="http://schemas.openxmlformats.org/officeDocument/2006/relationships/oleObject" Target="../embeddings/oleObject170.bin"/><Relationship Id="rId15" Type="http://schemas.openxmlformats.org/officeDocument/2006/relationships/oleObject" Target="../embeddings/oleObject175.bin"/><Relationship Id="rId23" Type="http://schemas.openxmlformats.org/officeDocument/2006/relationships/oleObject" Target="../embeddings/oleObject179.bin"/><Relationship Id="rId28" Type="http://schemas.openxmlformats.org/officeDocument/2006/relationships/image" Target="../media/image188.emf"/><Relationship Id="rId36" Type="http://schemas.openxmlformats.org/officeDocument/2006/relationships/image" Target="../media/image6.jpeg"/><Relationship Id="rId10" Type="http://schemas.openxmlformats.org/officeDocument/2006/relationships/image" Target="../media/image179.emf"/><Relationship Id="rId19" Type="http://schemas.openxmlformats.org/officeDocument/2006/relationships/oleObject" Target="../embeddings/oleObject177.bin"/><Relationship Id="rId31" Type="http://schemas.openxmlformats.org/officeDocument/2006/relationships/oleObject" Target="../embeddings/oleObject183.bin"/><Relationship Id="rId4" Type="http://schemas.openxmlformats.org/officeDocument/2006/relationships/image" Target="../media/image176.emf"/><Relationship Id="rId9" Type="http://schemas.openxmlformats.org/officeDocument/2006/relationships/oleObject" Target="../embeddings/oleObject172.bin"/><Relationship Id="rId14" Type="http://schemas.openxmlformats.org/officeDocument/2006/relationships/image" Target="../media/image181.emf"/><Relationship Id="rId22" Type="http://schemas.openxmlformats.org/officeDocument/2006/relationships/image" Target="../media/image185.emf"/><Relationship Id="rId27" Type="http://schemas.openxmlformats.org/officeDocument/2006/relationships/oleObject" Target="../embeddings/oleObject181.bin"/><Relationship Id="rId30" Type="http://schemas.openxmlformats.org/officeDocument/2006/relationships/image" Target="../media/image189.emf"/><Relationship Id="rId35" Type="http://schemas.openxmlformats.org/officeDocument/2006/relationships/image" Target="../media/image5.jpeg"/><Relationship Id="rId8" Type="http://schemas.openxmlformats.org/officeDocument/2006/relationships/image" Target="../media/image178.emf"/><Relationship Id="rId3" Type="http://schemas.openxmlformats.org/officeDocument/2006/relationships/oleObject" Target="../embeddings/oleObject169.bin"/></Relationships>
</file>

<file path=ppt/slides/_rels/slide17.xml.rels><?xml version="1.0" encoding="UTF-8" standalone="yes"?>
<Relationships xmlns="http://schemas.openxmlformats.org/package/2006/relationships"><Relationship Id="rId8" Type="http://schemas.openxmlformats.org/officeDocument/2006/relationships/image" Target="../media/image193.wmf"/><Relationship Id="rId13" Type="http://schemas.openxmlformats.org/officeDocument/2006/relationships/oleObject" Target="../embeddings/oleObject189.bin"/><Relationship Id="rId18" Type="http://schemas.openxmlformats.org/officeDocument/2006/relationships/oleObject" Target="../embeddings/oleObject191.bin"/><Relationship Id="rId3" Type="http://schemas.openxmlformats.org/officeDocument/2006/relationships/oleObject" Target="../embeddings/oleObject184.bin"/><Relationship Id="rId21" Type="http://schemas.openxmlformats.org/officeDocument/2006/relationships/image" Target="../media/image4.jpeg"/><Relationship Id="rId7" Type="http://schemas.openxmlformats.org/officeDocument/2006/relationships/oleObject" Target="../embeddings/oleObject186.bin"/><Relationship Id="rId12" Type="http://schemas.openxmlformats.org/officeDocument/2006/relationships/image" Target="../media/image195.wmf"/><Relationship Id="rId17" Type="http://schemas.openxmlformats.org/officeDocument/2006/relationships/image" Target="../media/image199.png"/><Relationship Id="rId25" Type="http://schemas.openxmlformats.org/officeDocument/2006/relationships/image" Target="../media/image8.jpeg"/><Relationship Id="rId2" Type="http://schemas.openxmlformats.org/officeDocument/2006/relationships/slideLayout" Target="../slideLayouts/slideLayout7.xml"/><Relationship Id="rId16" Type="http://schemas.openxmlformats.org/officeDocument/2006/relationships/image" Target="../media/image197.emf"/><Relationship Id="rId20" Type="http://schemas.openxmlformats.org/officeDocument/2006/relationships/image" Target="../media/image3.jpeg"/><Relationship Id="rId1" Type="http://schemas.openxmlformats.org/officeDocument/2006/relationships/vmlDrawing" Target="../drawings/vmlDrawing17.vml"/><Relationship Id="rId6" Type="http://schemas.openxmlformats.org/officeDocument/2006/relationships/image" Target="../media/image192.emf"/><Relationship Id="rId11" Type="http://schemas.openxmlformats.org/officeDocument/2006/relationships/oleObject" Target="../embeddings/oleObject188.bin"/><Relationship Id="rId24" Type="http://schemas.openxmlformats.org/officeDocument/2006/relationships/image" Target="../media/image7.jpeg"/><Relationship Id="rId5" Type="http://schemas.openxmlformats.org/officeDocument/2006/relationships/oleObject" Target="../embeddings/oleObject185.bin"/><Relationship Id="rId15" Type="http://schemas.openxmlformats.org/officeDocument/2006/relationships/oleObject" Target="../embeddings/oleObject190.bin"/><Relationship Id="rId23" Type="http://schemas.openxmlformats.org/officeDocument/2006/relationships/image" Target="../media/image6.jpeg"/><Relationship Id="rId10" Type="http://schemas.openxmlformats.org/officeDocument/2006/relationships/image" Target="../media/image194.wmf"/><Relationship Id="rId19" Type="http://schemas.openxmlformats.org/officeDocument/2006/relationships/image" Target="../media/image198.emf"/><Relationship Id="rId4" Type="http://schemas.openxmlformats.org/officeDocument/2006/relationships/image" Target="../media/image191.emf"/><Relationship Id="rId9" Type="http://schemas.openxmlformats.org/officeDocument/2006/relationships/oleObject" Target="../embeddings/oleObject187.bin"/><Relationship Id="rId14" Type="http://schemas.openxmlformats.org/officeDocument/2006/relationships/image" Target="../media/image196.emf"/><Relationship Id="rId22" Type="http://schemas.openxmlformats.org/officeDocument/2006/relationships/image" Target="../media/image5.jpeg"/></Relationships>
</file>

<file path=ppt/slides/_rels/slide18.xml.rels><?xml version="1.0" encoding="UTF-8" standalone="yes"?>
<Relationships xmlns="http://schemas.openxmlformats.org/package/2006/relationships"><Relationship Id="rId8" Type="http://schemas.openxmlformats.org/officeDocument/2006/relationships/image" Target="../media/image202.emf"/><Relationship Id="rId13" Type="http://schemas.openxmlformats.org/officeDocument/2006/relationships/oleObject" Target="../embeddings/oleObject197.bin"/><Relationship Id="rId18" Type="http://schemas.openxmlformats.org/officeDocument/2006/relationships/image" Target="../media/image6.jpeg"/><Relationship Id="rId3" Type="http://schemas.openxmlformats.org/officeDocument/2006/relationships/oleObject" Target="../embeddings/oleObject192.bin"/><Relationship Id="rId7" Type="http://schemas.openxmlformats.org/officeDocument/2006/relationships/oleObject" Target="../embeddings/oleObject194.bin"/><Relationship Id="rId12" Type="http://schemas.openxmlformats.org/officeDocument/2006/relationships/image" Target="../media/image204.emf"/><Relationship Id="rId17" Type="http://schemas.openxmlformats.org/officeDocument/2006/relationships/image" Target="../media/image5.jpeg"/><Relationship Id="rId2" Type="http://schemas.openxmlformats.org/officeDocument/2006/relationships/slideLayout" Target="../slideLayouts/slideLayout7.xml"/><Relationship Id="rId16" Type="http://schemas.openxmlformats.org/officeDocument/2006/relationships/image" Target="../media/image4.jpeg"/><Relationship Id="rId20" Type="http://schemas.openxmlformats.org/officeDocument/2006/relationships/image" Target="../media/image8.jpeg"/><Relationship Id="rId1" Type="http://schemas.openxmlformats.org/officeDocument/2006/relationships/vmlDrawing" Target="../drawings/vmlDrawing18.vml"/><Relationship Id="rId6" Type="http://schemas.openxmlformats.org/officeDocument/2006/relationships/image" Target="../media/image201.emf"/><Relationship Id="rId11" Type="http://schemas.openxmlformats.org/officeDocument/2006/relationships/oleObject" Target="../embeddings/oleObject196.bin"/><Relationship Id="rId5" Type="http://schemas.openxmlformats.org/officeDocument/2006/relationships/oleObject" Target="../embeddings/oleObject193.bin"/><Relationship Id="rId15" Type="http://schemas.openxmlformats.org/officeDocument/2006/relationships/image" Target="../media/image3.jpeg"/><Relationship Id="rId10" Type="http://schemas.openxmlformats.org/officeDocument/2006/relationships/image" Target="../media/image203.emf"/><Relationship Id="rId19" Type="http://schemas.openxmlformats.org/officeDocument/2006/relationships/image" Target="../media/image7.jpeg"/><Relationship Id="rId4" Type="http://schemas.openxmlformats.org/officeDocument/2006/relationships/image" Target="../media/image200.emf"/><Relationship Id="rId9" Type="http://schemas.openxmlformats.org/officeDocument/2006/relationships/oleObject" Target="../embeddings/oleObject195.bin"/><Relationship Id="rId14" Type="http://schemas.openxmlformats.org/officeDocument/2006/relationships/image" Target="../media/image205.emf"/></Relationships>
</file>

<file path=ppt/slides/_rels/slide19.xml.rels><?xml version="1.0" encoding="UTF-8" standalone="yes"?>
<Relationships xmlns="http://schemas.openxmlformats.org/package/2006/relationships"><Relationship Id="rId13" Type="http://schemas.openxmlformats.org/officeDocument/2006/relationships/oleObject" Target="../embeddings/oleObject203.bin"/><Relationship Id="rId18" Type="http://schemas.openxmlformats.org/officeDocument/2006/relationships/image" Target="../media/image213.emf"/><Relationship Id="rId26" Type="http://schemas.openxmlformats.org/officeDocument/2006/relationships/image" Target="../media/image214.wmf"/><Relationship Id="rId3" Type="http://schemas.openxmlformats.org/officeDocument/2006/relationships/oleObject" Target="../embeddings/oleObject198.bin"/><Relationship Id="rId21" Type="http://schemas.openxmlformats.org/officeDocument/2006/relationships/oleObject" Target="../embeddings/oleObject207.bin"/><Relationship Id="rId34" Type="http://schemas.openxmlformats.org/officeDocument/2006/relationships/image" Target="../media/image8.jpeg"/><Relationship Id="rId7" Type="http://schemas.openxmlformats.org/officeDocument/2006/relationships/oleObject" Target="../embeddings/oleObject200.bin"/><Relationship Id="rId12" Type="http://schemas.openxmlformats.org/officeDocument/2006/relationships/image" Target="../media/image210.emf"/><Relationship Id="rId17" Type="http://schemas.openxmlformats.org/officeDocument/2006/relationships/oleObject" Target="../embeddings/oleObject205.bin"/><Relationship Id="rId25" Type="http://schemas.openxmlformats.org/officeDocument/2006/relationships/oleObject" Target="../embeddings/oleObject209.bin"/><Relationship Id="rId33" Type="http://schemas.openxmlformats.org/officeDocument/2006/relationships/image" Target="../media/image7.jpeg"/><Relationship Id="rId2" Type="http://schemas.openxmlformats.org/officeDocument/2006/relationships/slideLayout" Target="../slideLayouts/slideLayout7.xml"/><Relationship Id="rId16" Type="http://schemas.openxmlformats.org/officeDocument/2006/relationships/image" Target="../media/image212.emf"/><Relationship Id="rId20" Type="http://schemas.openxmlformats.org/officeDocument/2006/relationships/image" Target="../media/image193.wmf"/><Relationship Id="rId29" Type="http://schemas.openxmlformats.org/officeDocument/2006/relationships/image" Target="../media/image3.jpeg"/><Relationship Id="rId1" Type="http://schemas.openxmlformats.org/officeDocument/2006/relationships/vmlDrawing" Target="../drawings/vmlDrawing19.vml"/><Relationship Id="rId6" Type="http://schemas.openxmlformats.org/officeDocument/2006/relationships/image" Target="../media/image207.emf"/><Relationship Id="rId11" Type="http://schemas.openxmlformats.org/officeDocument/2006/relationships/oleObject" Target="../embeddings/oleObject202.bin"/><Relationship Id="rId24" Type="http://schemas.openxmlformats.org/officeDocument/2006/relationships/image" Target="../media/image195.wmf"/><Relationship Id="rId32" Type="http://schemas.openxmlformats.org/officeDocument/2006/relationships/image" Target="../media/image6.jpeg"/><Relationship Id="rId5" Type="http://schemas.openxmlformats.org/officeDocument/2006/relationships/oleObject" Target="../embeddings/oleObject199.bin"/><Relationship Id="rId15" Type="http://schemas.openxmlformats.org/officeDocument/2006/relationships/oleObject" Target="../embeddings/oleObject204.bin"/><Relationship Id="rId23" Type="http://schemas.openxmlformats.org/officeDocument/2006/relationships/oleObject" Target="../embeddings/oleObject208.bin"/><Relationship Id="rId28" Type="http://schemas.openxmlformats.org/officeDocument/2006/relationships/image" Target="../media/image215.emf"/><Relationship Id="rId10" Type="http://schemas.openxmlformats.org/officeDocument/2006/relationships/image" Target="../media/image209.emf"/><Relationship Id="rId19" Type="http://schemas.openxmlformats.org/officeDocument/2006/relationships/oleObject" Target="../embeddings/oleObject206.bin"/><Relationship Id="rId31" Type="http://schemas.openxmlformats.org/officeDocument/2006/relationships/image" Target="../media/image5.jpeg"/><Relationship Id="rId4" Type="http://schemas.openxmlformats.org/officeDocument/2006/relationships/image" Target="../media/image206.emf"/><Relationship Id="rId9" Type="http://schemas.openxmlformats.org/officeDocument/2006/relationships/oleObject" Target="../embeddings/oleObject201.bin"/><Relationship Id="rId14" Type="http://schemas.openxmlformats.org/officeDocument/2006/relationships/image" Target="../media/image211.emf"/><Relationship Id="rId22" Type="http://schemas.openxmlformats.org/officeDocument/2006/relationships/image" Target="../media/image194.wmf"/><Relationship Id="rId27" Type="http://schemas.openxmlformats.org/officeDocument/2006/relationships/oleObject" Target="../embeddings/oleObject210.bin"/><Relationship Id="rId30" Type="http://schemas.openxmlformats.org/officeDocument/2006/relationships/image" Target="../media/image4.jpeg"/><Relationship Id="rId8" Type="http://schemas.openxmlformats.org/officeDocument/2006/relationships/image" Target="../media/image208.emf"/></Relationships>
</file>

<file path=ppt/slides/_rels/slide2.xml.rels><?xml version="1.0" encoding="UTF-8" standalone="yes"?>
<Relationships xmlns="http://schemas.openxmlformats.org/package/2006/relationships"><Relationship Id="rId13" Type="http://schemas.openxmlformats.org/officeDocument/2006/relationships/oleObject" Target="../embeddings/oleObject7.bin"/><Relationship Id="rId18" Type="http://schemas.openxmlformats.org/officeDocument/2006/relationships/image" Target="../media/image16.emf"/><Relationship Id="rId26" Type="http://schemas.openxmlformats.org/officeDocument/2006/relationships/image" Target="../media/image20.emf"/><Relationship Id="rId39" Type="http://schemas.openxmlformats.org/officeDocument/2006/relationships/image" Target="../media/image3.jpeg"/><Relationship Id="rId21" Type="http://schemas.openxmlformats.org/officeDocument/2006/relationships/oleObject" Target="../embeddings/oleObject11.bin"/><Relationship Id="rId34" Type="http://schemas.openxmlformats.org/officeDocument/2006/relationships/image" Target="../media/image24.emf"/><Relationship Id="rId42" Type="http://schemas.openxmlformats.org/officeDocument/2006/relationships/image" Target="../media/image6.jpeg"/><Relationship Id="rId7" Type="http://schemas.openxmlformats.org/officeDocument/2006/relationships/oleObject" Target="../embeddings/oleObject4.bin"/><Relationship Id="rId2" Type="http://schemas.openxmlformats.org/officeDocument/2006/relationships/slideLayout" Target="../slideLayouts/slideLayout7.xml"/><Relationship Id="rId16" Type="http://schemas.openxmlformats.org/officeDocument/2006/relationships/image" Target="../media/image15.emf"/><Relationship Id="rId20" Type="http://schemas.openxmlformats.org/officeDocument/2006/relationships/image" Target="../media/image17.emf"/><Relationship Id="rId29" Type="http://schemas.openxmlformats.org/officeDocument/2006/relationships/oleObject" Target="../embeddings/oleObject15.bin"/><Relationship Id="rId41" Type="http://schemas.openxmlformats.org/officeDocument/2006/relationships/image" Target="../media/image5.jpeg"/><Relationship Id="rId1" Type="http://schemas.openxmlformats.org/officeDocument/2006/relationships/vmlDrawing" Target="../drawings/vmlDrawing2.vml"/><Relationship Id="rId6" Type="http://schemas.openxmlformats.org/officeDocument/2006/relationships/image" Target="../media/image10.emf"/><Relationship Id="rId11" Type="http://schemas.openxmlformats.org/officeDocument/2006/relationships/oleObject" Target="../embeddings/oleObject6.bin"/><Relationship Id="rId24" Type="http://schemas.openxmlformats.org/officeDocument/2006/relationships/image" Target="../media/image19.png"/><Relationship Id="rId32" Type="http://schemas.openxmlformats.org/officeDocument/2006/relationships/image" Target="../media/image23.png"/><Relationship Id="rId37" Type="http://schemas.openxmlformats.org/officeDocument/2006/relationships/oleObject" Target="../embeddings/oleObject19.bin"/><Relationship Id="rId40" Type="http://schemas.openxmlformats.org/officeDocument/2006/relationships/image" Target="../media/image4.jpeg"/><Relationship Id="rId5" Type="http://schemas.openxmlformats.org/officeDocument/2006/relationships/oleObject" Target="../embeddings/oleObject3.bin"/><Relationship Id="rId15" Type="http://schemas.openxmlformats.org/officeDocument/2006/relationships/oleObject" Target="../embeddings/oleObject8.bin"/><Relationship Id="rId23" Type="http://schemas.openxmlformats.org/officeDocument/2006/relationships/oleObject" Target="../embeddings/oleObject12.bin"/><Relationship Id="rId28" Type="http://schemas.openxmlformats.org/officeDocument/2006/relationships/image" Target="../media/image21.emf"/><Relationship Id="rId36" Type="http://schemas.openxmlformats.org/officeDocument/2006/relationships/image" Target="../media/image25.emf"/><Relationship Id="rId10" Type="http://schemas.openxmlformats.org/officeDocument/2006/relationships/image" Target="../media/image12.emf"/><Relationship Id="rId19" Type="http://schemas.openxmlformats.org/officeDocument/2006/relationships/oleObject" Target="../embeddings/oleObject10.bin"/><Relationship Id="rId31" Type="http://schemas.openxmlformats.org/officeDocument/2006/relationships/oleObject" Target="../embeddings/oleObject16.bin"/><Relationship Id="rId44" Type="http://schemas.openxmlformats.org/officeDocument/2006/relationships/image" Target="../media/image8.jpeg"/><Relationship Id="rId4" Type="http://schemas.openxmlformats.org/officeDocument/2006/relationships/image" Target="../media/image9.png"/><Relationship Id="rId9" Type="http://schemas.openxmlformats.org/officeDocument/2006/relationships/oleObject" Target="../embeddings/oleObject5.bin"/><Relationship Id="rId14" Type="http://schemas.openxmlformats.org/officeDocument/2006/relationships/image" Target="../media/image14.emf"/><Relationship Id="rId22" Type="http://schemas.openxmlformats.org/officeDocument/2006/relationships/image" Target="../media/image18.emf"/><Relationship Id="rId27" Type="http://schemas.openxmlformats.org/officeDocument/2006/relationships/oleObject" Target="../embeddings/oleObject14.bin"/><Relationship Id="rId30" Type="http://schemas.openxmlformats.org/officeDocument/2006/relationships/image" Target="../media/image22.emf"/><Relationship Id="rId35" Type="http://schemas.openxmlformats.org/officeDocument/2006/relationships/oleObject" Target="../embeddings/oleObject18.bin"/><Relationship Id="rId43" Type="http://schemas.openxmlformats.org/officeDocument/2006/relationships/image" Target="../media/image7.jpeg"/><Relationship Id="rId8" Type="http://schemas.openxmlformats.org/officeDocument/2006/relationships/image" Target="../media/image11.emf"/><Relationship Id="rId3" Type="http://schemas.openxmlformats.org/officeDocument/2006/relationships/oleObject" Target="../embeddings/oleObject2.bin"/><Relationship Id="rId12" Type="http://schemas.openxmlformats.org/officeDocument/2006/relationships/image" Target="../media/image13.emf"/><Relationship Id="rId17" Type="http://schemas.openxmlformats.org/officeDocument/2006/relationships/oleObject" Target="../embeddings/oleObject9.bin"/><Relationship Id="rId25" Type="http://schemas.openxmlformats.org/officeDocument/2006/relationships/oleObject" Target="../embeddings/oleObject13.bin"/><Relationship Id="rId33" Type="http://schemas.openxmlformats.org/officeDocument/2006/relationships/oleObject" Target="../embeddings/oleObject17.bin"/><Relationship Id="rId38" Type="http://schemas.openxmlformats.org/officeDocument/2006/relationships/image" Target="../media/image26.emf"/></Relationships>
</file>

<file path=ppt/slides/_rels/slide20.xml.rels><?xml version="1.0" encoding="UTF-8" standalone="yes"?>
<Relationships xmlns="http://schemas.openxmlformats.org/package/2006/relationships"><Relationship Id="rId8" Type="http://schemas.openxmlformats.org/officeDocument/2006/relationships/image" Target="../media/image218.emf"/><Relationship Id="rId13" Type="http://schemas.openxmlformats.org/officeDocument/2006/relationships/image" Target="../media/image5.jpeg"/><Relationship Id="rId3" Type="http://schemas.openxmlformats.org/officeDocument/2006/relationships/oleObject" Target="../embeddings/oleObject211.bin"/><Relationship Id="rId7" Type="http://schemas.openxmlformats.org/officeDocument/2006/relationships/oleObject" Target="../embeddings/oleObject213.bin"/><Relationship Id="rId12" Type="http://schemas.openxmlformats.org/officeDocument/2006/relationships/image" Target="../media/image4.jpeg"/><Relationship Id="rId2" Type="http://schemas.openxmlformats.org/officeDocument/2006/relationships/slideLayout" Target="../slideLayouts/slideLayout7.xml"/><Relationship Id="rId16" Type="http://schemas.openxmlformats.org/officeDocument/2006/relationships/image" Target="../media/image8.jpeg"/><Relationship Id="rId1" Type="http://schemas.openxmlformats.org/officeDocument/2006/relationships/vmlDrawing" Target="../drawings/vmlDrawing20.vml"/><Relationship Id="rId6" Type="http://schemas.openxmlformats.org/officeDocument/2006/relationships/image" Target="../media/image217.emf"/><Relationship Id="rId11" Type="http://schemas.openxmlformats.org/officeDocument/2006/relationships/image" Target="../media/image3.jpeg"/><Relationship Id="rId5" Type="http://schemas.openxmlformats.org/officeDocument/2006/relationships/oleObject" Target="../embeddings/oleObject212.bin"/><Relationship Id="rId15" Type="http://schemas.openxmlformats.org/officeDocument/2006/relationships/image" Target="../media/image7.jpeg"/><Relationship Id="rId10" Type="http://schemas.openxmlformats.org/officeDocument/2006/relationships/image" Target="../media/image219.emf"/><Relationship Id="rId4" Type="http://schemas.openxmlformats.org/officeDocument/2006/relationships/image" Target="../media/image216.emf"/><Relationship Id="rId9" Type="http://schemas.openxmlformats.org/officeDocument/2006/relationships/oleObject" Target="../embeddings/oleObject214.bin"/><Relationship Id="rId14" Type="http://schemas.openxmlformats.org/officeDocument/2006/relationships/image" Target="../media/image6.jpeg"/></Relationships>
</file>

<file path=ppt/slides/_rels/slide21.xml.rels><?xml version="1.0" encoding="UTF-8" standalone="yes"?>
<Relationships xmlns="http://schemas.openxmlformats.org/package/2006/relationships"><Relationship Id="rId8" Type="http://schemas.openxmlformats.org/officeDocument/2006/relationships/image" Target="../media/image222.emf"/><Relationship Id="rId13" Type="http://schemas.openxmlformats.org/officeDocument/2006/relationships/image" Target="../media/image225.png"/><Relationship Id="rId18" Type="http://schemas.openxmlformats.org/officeDocument/2006/relationships/image" Target="../media/image7.jpeg"/><Relationship Id="rId3" Type="http://schemas.openxmlformats.org/officeDocument/2006/relationships/oleObject" Target="../embeddings/oleObject215.bin"/><Relationship Id="rId7" Type="http://schemas.openxmlformats.org/officeDocument/2006/relationships/oleObject" Target="../embeddings/oleObject217.bin"/><Relationship Id="rId12" Type="http://schemas.openxmlformats.org/officeDocument/2006/relationships/image" Target="../media/image224.emf"/><Relationship Id="rId17" Type="http://schemas.openxmlformats.org/officeDocument/2006/relationships/image" Target="../media/image6.jpeg"/><Relationship Id="rId2" Type="http://schemas.openxmlformats.org/officeDocument/2006/relationships/slideLayout" Target="../slideLayouts/slideLayout7.xml"/><Relationship Id="rId16" Type="http://schemas.openxmlformats.org/officeDocument/2006/relationships/image" Target="../media/image5.jpeg"/><Relationship Id="rId1" Type="http://schemas.openxmlformats.org/officeDocument/2006/relationships/vmlDrawing" Target="../drawings/vmlDrawing21.vml"/><Relationship Id="rId6" Type="http://schemas.openxmlformats.org/officeDocument/2006/relationships/image" Target="../media/image221.emf"/><Relationship Id="rId11" Type="http://schemas.openxmlformats.org/officeDocument/2006/relationships/oleObject" Target="../embeddings/oleObject219.bin"/><Relationship Id="rId5" Type="http://schemas.openxmlformats.org/officeDocument/2006/relationships/oleObject" Target="../embeddings/oleObject216.bin"/><Relationship Id="rId15" Type="http://schemas.openxmlformats.org/officeDocument/2006/relationships/image" Target="../media/image4.jpeg"/><Relationship Id="rId10" Type="http://schemas.openxmlformats.org/officeDocument/2006/relationships/image" Target="../media/image223.emf"/><Relationship Id="rId19" Type="http://schemas.openxmlformats.org/officeDocument/2006/relationships/image" Target="../media/image8.jpeg"/><Relationship Id="rId4" Type="http://schemas.openxmlformats.org/officeDocument/2006/relationships/image" Target="../media/image220.emf"/><Relationship Id="rId9" Type="http://schemas.openxmlformats.org/officeDocument/2006/relationships/oleObject" Target="../embeddings/oleObject218.bin"/><Relationship Id="rId14" Type="http://schemas.openxmlformats.org/officeDocument/2006/relationships/image" Target="../media/image3.jpeg"/></Relationships>
</file>

<file path=ppt/slides/_rels/slide22.xml.rels><?xml version="1.0" encoding="UTF-8" standalone="yes"?>
<Relationships xmlns="http://schemas.openxmlformats.org/package/2006/relationships"><Relationship Id="rId8" Type="http://schemas.openxmlformats.org/officeDocument/2006/relationships/image" Target="../media/image228.emf"/><Relationship Id="rId13" Type="http://schemas.openxmlformats.org/officeDocument/2006/relationships/image" Target="../media/image5.jpeg"/><Relationship Id="rId3" Type="http://schemas.openxmlformats.org/officeDocument/2006/relationships/oleObject" Target="../embeddings/oleObject220.bin"/><Relationship Id="rId7" Type="http://schemas.openxmlformats.org/officeDocument/2006/relationships/oleObject" Target="../embeddings/oleObject222.bin"/><Relationship Id="rId12" Type="http://schemas.openxmlformats.org/officeDocument/2006/relationships/image" Target="../media/image4.jpeg"/><Relationship Id="rId2" Type="http://schemas.openxmlformats.org/officeDocument/2006/relationships/slideLayout" Target="../slideLayouts/slideLayout7.xml"/><Relationship Id="rId16" Type="http://schemas.openxmlformats.org/officeDocument/2006/relationships/image" Target="../media/image8.jpeg"/><Relationship Id="rId1" Type="http://schemas.openxmlformats.org/officeDocument/2006/relationships/vmlDrawing" Target="../drawings/vmlDrawing22.vml"/><Relationship Id="rId6" Type="http://schemas.openxmlformats.org/officeDocument/2006/relationships/image" Target="../media/image227.emf"/><Relationship Id="rId11" Type="http://schemas.openxmlformats.org/officeDocument/2006/relationships/image" Target="../media/image3.jpeg"/><Relationship Id="rId5" Type="http://schemas.openxmlformats.org/officeDocument/2006/relationships/oleObject" Target="../embeddings/oleObject221.bin"/><Relationship Id="rId15" Type="http://schemas.openxmlformats.org/officeDocument/2006/relationships/image" Target="../media/image7.jpeg"/><Relationship Id="rId10" Type="http://schemas.openxmlformats.org/officeDocument/2006/relationships/image" Target="../media/image229.emf"/><Relationship Id="rId4" Type="http://schemas.openxmlformats.org/officeDocument/2006/relationships/image" Target="../media/image226.emf"/><Relationship Id="rId9" Type="http://schemas.openxmlformats.org/officeDocument/2006/relationships/oleObject" Target="../embeddings/oleObject223.bin"/><Relationship Id="rId14" Type="http://schemas.openxmlformats.org/officeDocument/2006/relationships/image" Target="../media/image6.jpeg"/></Relationships>
</file>

<file path=ppt/slides/_rels/slide23.xml.rels><?xml version="1.0" encoding="UTF-8" standalone="yes"?>
<Relationships xmlns="http://schemas.openxmlformats.org/package/2006/relationships"><Relationship Id="rId8" Type="http://schemas.openxmlformats.org/officeDocument/2006/relationships/image" Target="../media/image232.emf"/><Relationship Id="rId13" Type="http://schemas.openxmlformats.org/officeDocument/2006/relationships/oleObject" Target="../embeddings/oleObject229.bin"/><Relationship Id="rId18" Type="http://schemas.openxmlformats.org/officeDocument/2006/relationships/image" Target="../media/image237.emf"/><Relationship Id="rId26" Type="http://schemas.openxmlformats.org/officeDocument/2006/relationships/image" Target="../media/image6.jpeg"/><Relationship Id="rId3" Type="http://schemas.openxmlformats.org/officeDocument/2006/relationships/oleObject" Target="../embeddings/oleObject224.bin"/><Relationship Id="rId21" Type="http://schemas.openxmlformats.org/officeDocument/2006/relationships/oleObject" Target="../embeddings/oleObject233.bin"/><Relationship Id="rId7" Type="http://schemas.openxmlformats.org/officeDocument/2006/relationships/oleObject" Target="../embeddings/oleObject226.bin"/><Relationship Id="rId12" Type="http://schemas.openxmlformats.org/officeDocument/2006/relationships/image" Target="../media/image234.emf"/><Relationship Id="rId17" Type="http://schemas.openxmlformats.org/officeDocument/2006/relationships/oleObject" Target="../embeddings/oleObject231.bin"/><Relationship Id="rId25" Type="http://schemas.openxmlformats.org/officeDocument/2006/relationships/image" Target="../media/image5.jpeg"/><Relationship Id="rId2" Type="http://schemas.openxmlformats.org/officeDocument/2006/relationships/slideLayout" Target="../slideLayouts/slideLayout7.xml"/><Relationship Id="rId16" Type="http://schemas.openxmlformats.org/officeDocument/2006/relationships/image" Target="../media/image236.emf"/><Relationship Id="rId20" Type="http://schemas.openxmlformats.org/officeDocument/2006/relationships/image" Target="../media/image238.emf"/><Relationship Id="rId1" Type="http://schemas.openxmlformats.org/officeDocument/2006/relationships/vmlDrawing" Target="../drawings/vmlDrawing23.vml"/><Relationship Id="rId6" Type="http://schemas.openxmlformats.org/officeDocument/2006/relationships/image" Target="../media/image231.emf"/><Relationship Id="rId11" Type="http://schemas.openxmlformats.org/officeDocument/2006/relationships/oleObject" Target="../embeddings/oleObject228.bin"/><Relationship Id="rId24" Type="http://schemas.openxmlformats.org/officeDocument/2006/relationships/image" Target="../media/image4.jpeg"/><Relationship Id="rId5" Type="http://schemas.openxmlformats.org/officeDocument/2006/relationships/oleObject" Target="../embeddings/oleObject225.bin"/><Relationship Id="rId15" Type="http://schemas.openxmlformats.org/officeDocument/2006/relationships/oleObject" Target="../embeddings/oleObject230.bin"/><Relationship Id="rId23" Type="http://schemas.openxmlformats.org/officeDocument/2006/relationships/image" Target="../media/image3.jpeg"/><Relationship Id="rId28" Type="http://schemas.openxmlformats.org/officeDocument/2006/relationships/image" Target="../media/image8.jpeg"/><Relationship Id="rId10" Type="http://schemas.openxmlformats.org/officeDocument/2006/relationships/image" Target="../media/image233.emf"/><Relationship Id="rId19" Type="http://schemas.openxmlformats.org/officeDocument/2006/relationships/oleObject" Target="../embeddings/oleObject232.bin"/><Relationship Id="rId4" Type="http://schemas.openxmlformats.org/officeDocument/2006/relationships/image" Target="../media/image230.emf"/><Relationship Id="rId9" Type="http://schemas.openxmlformats.org/officeDocument/2006/relationships/oleObject" Target="../embeddings/oleObject227.bin"/><Relationship Id="rId14" Type="http://schemas.openxmlformats.org/officeDocument/2006/relationships/image" Target="../media/image235.emf"/><Relationship Id="rId22" Type="http://schemas.openxmlformats.org/officeDocument/2006/relationships/image" Target="../media/image239.emf"/><Relationship Id="rId27" Type="http://schemas.openxmlformats.org/officeDocument/2006/relationships/image" Target="../media/image7.jpeg"/></Relationships>
</file>

<file path=ppt/slides/_rels/slide24.xml.rels><?xml version="1.0" encoding="UTF-8" standalone="yes"?>
<Relationships xmlns="http://schemas.openxmlformats.org/package/2006/relationships"><Relationship Id="rId8" Type="http://schemas.openxmlformats.org/officeDocument/2006/relationships/image" Target="../media/image242.emf"/><Relationship Id="rId13" Type="http://schemas.openxmlformats.org/officeDocument/2006/relationships/oleObject" Target="../embeddings/oleObject239.bin"/><Relationship Id="rId18" Type="http://schemas.openxmlformats.org/officeDocument/2006/relationships/image" Target="../media/image4.jpeg"/><Relationship Id="rId3" Type="http://schemas.openxmlformats.org/officeDocument/2006/relationships/oleObject" Target="../embeddings/oleObject234.bin"/><Relationship Id="rId21" Type="http://schemas.openxmlformats.org/officeDocument/2006/relationships/image" Target="../media/image7.jpeg"/><Relationship Id="rId7" Type="http://schemas.openxmlformats.org/officeDocument/2006/relationships/oleObject" Target="../embeddings/oleObject236.bin"/><Relationship Id="rId12" Type="http://schemas.openxmlformats.org/officeDocument/2006/relationships/image" Target="../media/image244.emf"/><Relationship Id="rId17" Type="http://schemas.openxmlformats.org/officeDocument/2006/relationships/image" Target="../media/image3.jpeg"/><Relationship Id="rId2" Type="http://schemas.openxmlformats.org/officeDocument/2006/relationships/slideLayout" Target="../slideLayouts/slideLayout7.xml"/><Relationship Id="rId16" Type="http://schemas.openxmlformats.org/officeDocument/2006/relationships/image" Target="../media/image246.emf"/><Relationship Id="rId20" Type="http://schemas.openxmlformats.org/officeDocument/2006/relationships/image" Target="../media/image6.jpeg"/><Relationship Id="rId1" Type="http://schemas.openxmlformats.org/officeDocument/2006/relationships/vmlDrawing" Target="../drawings/vmlDrawing24.vml"/><Relationship Id="rId6" Type="http://schemas.openxmlformats.org/officeDocument/2006/relationships/image" Target="../media/image241.emf"/><Relationship Id="rId11" Type="http://schemas.openxmlformats.org/officeDocument/2006/relationships/oleObject" Target="../embeddings/oleObject238.bin"/><Relationship Id="rId5" Type="http://schemas.openxmlformats.org/officeDocument/2006/relationships/oleObject" Target="../embeddings/oleObject235.bin"/><Relationship Id="rId15" Type="http://schemas.openxmlformats.org/officeDocument/2006/relationships/oleObject" Target="../embeddings/oleObject240.bin"/><Relationship Id="rId10" Type="http://schemas.openxmlformats.org/officeDocument/2006/relationships/image" Target="../media/image243.emf"/><Relationship Id="rId19" Type="http://schemas.openxmlformats.org/officeDocument/2006/relationships/image" Target="../media/image5.jpeg"/><Relationship Id="rId4" Type="http://schemas.openxmlformats.org/officeDocument/2006/relationships/image" Target="../media/image240.emf"/><Relationship Id="rId9" Type="http://schemas.openxmlformats.org/officeDocument/2006/relationships/oleObject" Target="../embeddings/oleObject237.bin"/><Relationship Id="rId14" Type="http://schemas.openxmlformats.org/officeDocument/2006/relationships/image" Target="../media/image245.emf"/><Relationship Id="rId22" Type="http://schemas.openxmlformats.org/officeDocument/2006/relationships/image" Target="../media/image8.jpeg"/></Relationships>
</file>

<file path=ppt/slides/_rels/slide25.xml.rels><?xml version="1.0" encoding="UTF-8" standalone="yes"?>
<Relationships xmlns="http://schemas.openxmlformats.org/package/2006/relationships"><Relationship Id="rId8" Type="http://schemas.openxmlformats.org/officeDocument/2006/relationships/image" Target="../media/image249.emf"/><Relationship Id="rId13" Type="http://schemas.openxmlformats.org/officeDocument/2006/relationships/oleObject" Target="../embeddings/oleObject246.bin"/><Relationship Id="rId18" Type="http://schemas.openxmlformats.org/officeDocument/2006/relationships/image" Target="../media/image254.emf"/><Relationship Id="rId26" Type="http://schemas.openxmlformats.org/officeDocument/2006/relationships/image" Target="../media/image8.jpeg"/><Relationship Id="rId3" Type="http://schemas.openxmlformats.org/officeDocument/2006/relationships/oleObject" Target="../embeddings/oleObject241.bin"/><Relationship Id="rId21" Type="http://schemas.openxmlformats.org/officeDocument/2006/relationships/image" Target="../media/image3.jpeg"/><Relationship Id="rId7" Type="http://schemas.openxmlformats.org/officeDocument/2006/relationships/oleObject" Target="../embeddings/oleObject243.bin"/><Relationship Id="rId12" Type="http://schemas.openxmlformats.org/officeDocument/2006/relationships/image" Target="../media/image251.emf"/><Relationship Id="rId17" Type="http://schemas.openxmlformats.org/officeDocument/2006/relationships/oleObject" Target="../embeddings/oleObject248.bin"/><Relationship Id="rId25" Type="http://schemas.openxmlformats.org/officeDocument/2006/relationships/image" Target="../media/image7.jpeg"/><Relationship Id="rId2" Type="http://schemas.openxmlformats.org/officeDocument/2006/relationships/slideLayout" Target="../slideLayouts/slideLayout7.xml"/><Relationship Id="rId16" Type="http://schemas.openxmlformats.org/officeDocument/2006/relationships/image" Target="../media/image253.emf"/><Relationship Id="rId20" Type="http://schemas.openxmlformats.org/officeDocument/2006/relationships/image" Target="../media/image255.emf"/><Relationship Id="rId1" Type="http://schemas.openxmlformats.org/officeDocument/2006/relationships/vmlDrawing" Target="../drawings/vmlDrawing25.vml"/><Relationship Id="rId6" Type="http://schemas.openxmlformats.org/officeDocument/2006/relationships/image" Target="../media/image248.emf"/><Relationship Id="rId11" Type="http://schemas.openxmlformats.org/officeDocument/2006/relationships/oleObject" Target="../embeddings/oleObject245.bin"/><Relationship Id="rId24" Type="http://schemas.openxmlformats.org/officeDocument/2006/relationships/image" Target="../media/image6.jpeg"/><Relationship Id="rId5" Type="http://schemas.openxmlformats.org/officeDocument/2006/relationships/oleObject" Target="../embeddings/oleObject242.bin"/><Relationship Id="rId15" Type="http://schemas.openxmlformats.org/officeDocument/2006/relationships/oleObject" Target="../embeddings/oleObject247.bin"/><Relationship Id="rId23" Type="http://schemas.openxmlformats.org/officeDocument/2006/relationships/image" Target="../media/image5.jpeg"/><Relationship Id="rId10" Type="http://schemas.openxmlformats.org/officeDocument/2006/relationships/image" Target="../media/image250.emf"/><Relationship Id="rId19" Type="http://schemas.openxmlformats.org/officeDocument/2006/relationships/oleObject" Target="../embeddings/oleObject249.bin"/><Relationship Id="rId4" Type="http://schemas.openxmlformats.org/officeDocument/2006/relationships/image" Target="../media/image247.emf"/><Relationship Id="rId9" Type="http://schemas.openxmlformats.org/officeDocument/2006/relationships/oleObject" Target="../embeddings/oleObject244.bin"/><Relationship Id="rId14" Type="http://schemas.openxmlformats.org/officeDocument/2006/relationships/image" Target="../media/image252.emf"/><Relationship Id="rId22" Type="http://schemas.openxmlformats.org/officeDocument/2006/relationships/image" Target="../media/image4.jpeg"/></Relationships>
</file>

<file path=ppt/slides/_rels/slide26.xml.rels><?xml version="1.0" encoding="UTF-8" standalone="yes"?>
<Relationships xmlns="http://schemas.openxmlformats.org/package/2006/relationships"><Relationship Id="rId13" Type="http://schemas.openxmlformats.org/officeDocument/2006/relationships/oleObject" Target="../embeddings/oleObject255.bin"/><Relationship Id="rId18" Type="http://schemas.openxmlformats.org/officeDocument/2006/relationships/image" Target="../media/image263.emf"/><Relationship Id="rId26" Type="http://schemas.openxmlformats.org/officeDocument/2006/relationships/image" Target="../media/image267.emf"/><Relationship Id="rId21" Type="http://schemas.openxmlformats.org/officeDocument/2006/relationships/oleObject" Target="../embeddings/oleObject259.bin"/><Relationship Id="rId34" Type="http://schemas.openxmlformats.org/officeDocument/2006/relationships/image" Target="../media/image4.jpeg"/><Relationship Id="rId7" Type="http://schemas.openxmlformats.org/officeDocument/2006/relationships/oleObject" Target="../embeddings/oleObject252.bin"/><Relationship Id="rId12" Type="http://schemas.openxmlformats.org/officeDocument/2006/relationships/image" Target="../media/image260.emf"/><Relationship Id="rId17" Type="http://schemas.openxmlformats.org/officeDocument/2006/relationships/oleObject" Target="../embeddings/oleObject257.bin"/><Relationship Id="rId25" Type="http://schemas.openxmlformats.org/officeDocument/2006/relationships/oleObject" Target="../embeddings/oleObject261.bin"/><Relationship Id="rId33" Type="http://schemas.openxmlformats.org/officeDocument/2006/relationships/image" Target="../media/image3.jpeg"/><Relationship Id="rId38" Type="http://schemas.openxmlformats.org/officeDocument/2006/relationships/image" Target="../media/image8.jpeg"/><Relationship Id="rId2" Type="http://schemas.openxmlformats.org/officeDocument/2006/relationships/slideLayout" Target="../slideLayouts/slideLayout7.xml"/><Relationship Id="rId16" Type="http://schemas.openxmlformats.org/officeDocument/2006/relationships/image" Target="../media/image262.emf"/><Relationship Id="rId20" Type="http://schemas.openxmlformats.org/officeDocument/2006/relationships/image" Target="../media/image264.emf"/><Relationship Id="rId29" Type="http://schemas.openxmlformats.org/officeDocument/2006/relationships/oleObject" Target="../embeddings/oleObject263.bin"/><Relationship Id="rId1" Type="http://schemas.openxmlformats.org/officeDocument/2006/relationships/vmlDrawing" Target="../drawings/vmlDrawing26.vml"/><Relationship Id="rId6" Type="http://schemas.openxmlformats.org/officeDocument/2006/relationships/image" Target="../media/image257.emf"/><Relationship Id="rId11" Type="http://schemas.openxmlformats.org/officeDocument/2006/relationships/oleObject" Target="../embeddings/oleObject254.bin"/><Relationship Id="rId24" Type="http://schemas.openxmlformats.org/officeDocument/2006/relationships/image" Target="../media/image266.emf"/><Relationship Id="rId32" Type="http://schemas.openxmlformats.org/officeDocument/2006/relationships/image" Target="../media/image270.emf"/><Relationship Id="rId37" Type="http://schemas.openxmlformats.org/officeDocument/2006/relationships/image" Target="../media/image7.jpeg"/><Relationship Id="rId5" Type="http://schemas.openxmlformats.org/officeDocument/2006/relationships/oleObject" Target="../embeddings/oleObject251.bin"/><Relationship Id="rId15" Type="http://schemas.openxmlformats.org/officeDocument/2006/relationships/oleObject" Target="../embeddings/oleObject256.bin"/><Relationship Id="rId23" Type="http://schemas.openxmlformats.org/officeDocument/2006/relationships/oleObject" Target="../embeddings/oleObject260.bin"/><Relationship Id="rId28" Type="http://schemas.openxmlformats.org/officeDocument/2006/relationships/image" Target="../media/image268.emf"/><Relationship Id="rId36" Type="http://schemas.openxmlformats.org/officeDocument/2006/relationships/image" Target="../media/image6.jpeg"/><Relationship Id="rId10" Type="http://schemas.openxmlformats.org/officeDocument/2006/relationships/image" Target="../media/image259.emf"/><Relationship Id="rId19" Type="http://schemas.openxmlformats.org/officeDocument/2006/relationships/oleObject" Target="../embeddings/oleObject258.bin"/><Relationship Id="rId31" Type="http://schemas.openxmlformats.org/officeDocument/2006/relationships/oleObject" Target="../embeddings/oleObject264.bin"/><Relationship Id="rId4" Type="http://schemas.openxmlformats.org/officeDocument/2006/relationships/image" Target="../media/image256.emf"/><Relationship Id="rId9" Type="http://schemas.openxmlformats.org/officeDocument/2006/relationships/oleObject" Target="../embeddings/oleObject253.bin"/><Relationship Id="rId14" Type="http://schemas.openxmlformats.org/officeDocument/2006/relationships/image" Target="../media/image261.emf"/><Relationship Id="rId22" Type="http://schemas.openxmlformats.org/officeDocument/2006/relationships/image" Target="../media/image265.emf"/><Relationship Id="rId27" Type="http://schemas.openxmlformats.org/officeDocument/2006/relationships/oleObject" Target="../embeddings/oleObject262.bin"/><Relationship Id="rId30" Type="http://schemas.openxmlformats.org/officeDocument/2006/relationships/image" Target="../media/image269.emf"/><Relationship Id="rId35" Type="http://schemas.openxmlformats.org/officeDocument/2006/relationships/image" Target="../media/image5.jpeg"/><Relationship Id="rId8" Type="http://schemas.openxmlformats.org/officeDocument/2006/relationships/image" Target="../media/image258.emf"/><Relationship Id="rId3" Type="http://schemas.openxmlformats.org/officeDocument/2006/relationships/oleObject" Target="../embeddings/oleObject250.bin"/></Relationships>
</file>

<file path=ppt/slides/_rels/slide27.xml.rels><?xml version="1.0" encoding="UTF-8" standalone="yes"?>
<Relationships xmlns="http://schemas.openxmlformats.org/package/2006/relationships"><Relationship Id="rId8" Type="http://schemas.openxmlformats.org/officeDocument/2006/relationships/image" Target="../media/image273.emf"/><Relationship Id="rId13" Type="http://schemas.openxmlformats.org/officeDocument/2006/relationships/oleObject" Target="../embeddings/oleObject270.bin"/><Relationship Id="rId18" Type="http://schemas.openxmlformats.org/officeDocument/2006/relationships/image" Target="../media/image6.jpeg"/><Relationship Id="rId26" Type="http://schemas.openxmlformats.org/officeDocument/2006/relationships/image" Target="../media/image279.emf"/><Relationship Id="rId3" Type="http://schemas.openxmlformats.org/officeDocument/2006/relationships/oleObject" Target="../embeddings/oleObject265.bin"/><Relationship Id="rId21" Type="http://schemas.openxmlformats.org/officeDocument/2006/relationships/oleObject" Target="../embeddings/oleObject271.bin"/><Relationship Id="rId7" Type="http://schemas.openxmlformats.org/officeDocument/2006/relationships/oleObject" Target="../embeddings/oleObject267.bin"/><Relationship Id="rId12" Type="http://schemas.openxmlformats.org/officeDocument/2006/relationships/image" Target="../media/image275.emf"/><Relationship Id="rId17" Type="http://schemas.openxmlformats.org/officeDocument/2006/relationships/image" Target="../media/image5.jpeg"/><Relationship Id="rId25" Type="http://schemas.openxmlformats.org/officeDocument/2006/relationships/oleObject" Target="../embeddings/oleObject273.bin"/><Relationship Id="rId2" Type="http://schemas.openxmlformats.org/officeDocument/2006/relationships/slideLayout" Target="../slideLayouts/slideLayout7.xml"/><Relationship Id="rId16" Type="http://schemas.openxmlformats.org/officeDocument/2006/relationships/image" Target="../media/image4.jpeg"/><Relationship Id="rId20" Type="http://schemas.openxmlformats.org/officeDocument/2006/relationships/image" Target="../media/image8.jpeg"/><Relationship Id="rId1" Type="http://schemas.openxmlformats.org/officeDocument/2006/relationships/vmlDrawing" Target="../drawings/vmlDrawing27.vml"/><Relationship Id="rId6" Type="http://schemas.openxmlformats.org/officeDocument/2006/relationships/image" Target="../media/image272.emf"/><Relationship Id="rId11" Type="http://schemas.openxmlformats.org/officeDocument/2006/relationships/oleObject" Target="../embeddings/oleObject269.bin"/><Relationship Id="rId24" Type="http://schemas.openxmlformats.org/officeDocument/2006/relationships/image" Target="../media/image278.emf"/><Relationship Id="rId5" Type="http://schemas.openxmlformats.org/officeDocument/2006/relationships/oleObject" Target="../embeddings/oleObject266.bin"/><Relationship Id="rId15" Type="http://schemas.openxmlformats.org/officeDocument/2006/relationships/image" Target="../media/image3.jpeg"/><Relationship Id="rId23" Type="http://schemas.openxmlformats.org/officeDocument/2006/relationships/oleObject" Target="../embeddings/oleObject272.bin"/><Relationship Id="rId10" Type="http://schemas.openxmlformats.org/officeDocument/2006/relationships/image" Target="../media/image274.emf"/><Relationship Id="rId19" Type="http://schemas.openxmlformats.org/officeDocument/2006/relationships/image" Target="../media/image7.jpeg"/><Relationship Id="rId4" Type="http://schemas.openxmlformats.org/officeDocument/2006/relationships/image" Target="../media/image271.emf"/><Relationship Id="rId9" Type="http://schemas.openxmlformats.org/officeDocument/2006/relationships/oleObject" Target="../embeddings/oleObject268.bin"/><Relationship Id="rId14" Type="http://schemas.openxmlformats.org/officeDocument/2006/relationships/image" Target="../media/image276.emf"/><Relationship Id="rId22" Type="http://schemas.openxmlformats.org/officeDocument/2006/relationships/image" Target="../media/image277.emf"/></Relationships>
</file>

<file path=ppt/slides/_rels/slide28.xml.rels><?xml version="1.0" encoding="UTF-8" standalone="yes"?>
<Relationships xmlns="http://schemas.openxmlformats.org/package/2006/relationships"><Relationship Id="rId8" Type="http://schemas.openxmlformats.org/officeDocument/2006/relationships/image" Target="../media/image282.emf"/><Relationship Id="rId13" Type="http://schemas.openxmlformats.org/officeDocument/2006/relationships/image" Target="../media/image3.jpeg"/><Relationship Id="rId18" Type="http://schemas.openxmlformats.org/officeDocument/2006/relationships/image" Target="../media/image8.jpeg"/><Relationship Id="rId3" Type="http://schemas.openxmlformats.org/officeDocument/2006/relationships/oleObject" Target="../embeddings/oleObject274.bin"/><Relationship Id="rId7" Type="http://schemas.openxmlformats.org/officeDocument/2006/relationships/oleObject" Target="../embeddings/oleObject276.bin"/><Relationship Id="rId12" Type="http://schemas.openxmlformats.org/officeDocument/2006/relationships/image" Target="../media/image284.emf"/><Relationship Id="rId17" Type="http://schemas.openxmlformats.org/officeDocument/2006/relationships/image" Target="../media/image7.jpeg"/><Relationship Id="rId2" Type="http://schemas.openxmlformats.org/officeDocument/2006/relationships/slideLayout" Target="../slideLayouts/slideLayout7.xml"/><Relationship Id="rId16" Type="http://schemas.openxmlformats.org/officeDocument/2006/relationships/image" Target="../media/image6.jpeg"/><Relationship Id="rId20" Type="http://schemas.openxmlformats.org/officeDocument/2006/relationships/image" Target="../media/image285.emf"/><Relationship Id="rId1" Type="http://schemas.openxmlformats.org/officeDocument/2006/relationships/vmlDrawing" Target="../drawings/vmlDrawing28.vml"/><Relationship Id="rId6" Type="http://schemas.openxmlformats.org/officeDocument/2006/relationships/image" Target="../media/image281.emf"/><Relationship Id="rId11" Type="http://schemas.openxmlformats.org/officeDocument/2006/relationships/oleObject" Target="../embeddings/oleObject278.bin"/><Relationship Id="rId5" Type="http://schemas.openxmlformats.org/officeDocument/2006/relationships/oleObject" Target="../embeddings/oleObject275.bin"/><Relationship Id="rId15" Type="http://schemas.openxmlformats.org/officeDocument/2006/relationships/image" Target="../media/image5.jpeg"/><Relationship Id="rId10" Type="http://schemas.openxmlformats.org/officeDocument/2006/relationships/image" Target="../media/image283.emf"/><Relationship Id="rId19" Type="http://schemas.openxmlformats.org/officeDocument/2006/relationships/oleObject" Target="../embeddings/oleObject279.bin"/><Relationship Id="rId4" Type="http://schemas.openxmlformats.org/officeDocument/2006/relationships/image" Target="../media/image280.emf"/><Relationship Id="rId9" Type="http://schemas.openxmlformats.org/officeDocument/2006/relationships/oleObject" Target="../embeddings/oleObject277.bin"/><Relationship Id="rId14" Type="http://schemas.openxmlformats.org/officeDocument/2006/relationships/image" Target="../media/image4.jpeg"/></Relationships>
</file>

<file path=ppt/slides/_rels/slide29.xml.rels><?xml version="1.0" encoding="UTF-8" standalone="yes"?>
<Relationships xmlns="http://schemas.openxmlformats.org/package/2006/relationships"><Relationship Id="rId8" Type="http://schemas.openxmlformats.org/officeDocument/2006/relationships/image" Target="../media/image288.emf"/><Relationship Id="rId13" Type="http://schemas.openxmlformats.org/officeDocument/2006/relationships/oleObject" Target="../embeddings/oleObject285.bin"/><Relationship Id="rId18" Type="http://schemas.openxmlformats.org/officeDocument/2006/relationships/image" Target="../media/image6.jpeg"/><Relationship Id="rId3" Type="http://schemas.openxmlformats.org/officeDocument/2006/relationships/oleObject" Target="../embeddings/oleObject280.bin"/><Relationship Id="rId7" Type="http://schemas.openxmlformats.org/officeDocument/2006/relationships/oleObject" Target="../embeddings/oleObject282.bin"/><Relationship Id="rId12" Type="http://schemas.openxmlformats.org/officeDocument/2006/relationships/image" Target="../media/image290.emf"/><Relationship Id="rId17" Type="http://schemas.openxmlformats.org/officeDocument/2006/relationships/image" Target="../media/image5.jpeg"/><Relationship Id="rId2" Type="http://schemas.openxmlformats.org/officeDocument/2006/relationships/slideLayout" Target="../slideLayouts/slideLayout6.xml"/><Relationship Id="rId16" Type="http://schemas.openxmlformats.org/officeDocument/2006/relationships/image" Target="../media/image4.jpeg"/><Relationship Id="rId20" Type="http://schemas.openxmlformats.org/officeDocument/2006/relationships/image" Target="../media/image8.jpeg"/><Relationship Id="rId1" Type="http://schemas.openxmlformats.org/officeDocument/2006/relationships/vmlDrawing" Target="../drawings/vmlDrawing29.vml"/><Relationship Id="rId6" Type="http://schemas.openxmlformats.org/officeDocument/2006/relationships/image" Target="../media/image287.emf"/><Relationship Id="rId11" Type="http://schemas.openxmlformats.org/officeDocument/2006/relationships/oleObject" Target="../embeddings/oleObject284.bin"/><Relationship Id="rId5" Type="http://schemas.openxmlformats.org/officeDocument/2006/relationships/oleObject" Target="../embeddings/oleObject281.bin"/><Relationship Id="rId15" Type="http://schemas.openxmlformats.org/officeDocument/2006/relationships/image" Target="../media/image3.jpeg"/><Relationship Id="rId10" Type="http://schemas.openxmlformats.org/officeDocument/2006/relationships/image" Target="../media/image289.emf"/><Relationship Id="rId19" Type="http://schemas.openxmlformats.org/officeDocument/2006/relationships/image" Target="../media/image7.jpeg"/><Relationship Id="rId4" Type="http://schemas.openxmlformats.org/officeDocument/2006/relationships/image" Target="../media/image286.emf"/><Relationship Id="rId9" Type="http://schemas.openxmlformats.org/officeDocument/2006/relationships/oleObject" Target="../embeddings/oleObject283.bin"/><Relationship Id="rId14" Type="http://schemas.openxmlformats.org/officeDocument/2006/relationships/image" Target="../media/image291.emf"/></Relationships>
</file>

<file path=ppt/slides/_rels/slide3.xml.rels><?xml version="1.0" encoding="UTF-8" standalone="yes"?>
<Relationships xmlns="http://schemas.openxmlformats.org/package/2006/relationships"><Relationship Id="rId8" Type="http://schemas.openxmlformats.org/officeDocument/2006/relationships/image" Target="../media/image29.emf"/><Relationship Id="rId13" Type="http://schemas.openxmlformats.org/officeDocument/2006/relationships/oleObject" Target="../embeddings/oleObject25.bin"/><Relationship Id="rId18" Type="http://schemas.openxmlformats.org/officeDocument/2006/relationships/image" Target="../media/image34.emf"/><Relationship Id="rId3" Type="http://schemas.openxmlformats.org/officeDocument/2006/relationships/oleObject" Target="../embeddings/oleObject20.bin"/><Relationship Id="rId21" Type="http://schemas.openxmlformats.org/officeDocument/2006/relationships/image" Target="../media/image5.jpeg"/><Relationship Id="rId7" Type="http://schemas.openxmlformats.org/officeDocument/2006/relationships/oleObject" Target="../embeddings/oleObject22.bin"/><Relationship Id="rId12" Type="http://schemas.openxmlformats.org/officeDocument/2006/relationships/image" Target="../media/image31.emf"/><Relationship Id="rId17" Type="http://schemas.openxmlformats.org/officeDocument/2006/relationships/oleObject" Target="../embeddings/oleObject27.bin"/><Relationship Id="rId2" Type="http://schemas.openxmlformats.org/officeDocument/2006/relationships/slideLayout" Target="../slideLayouts/slideLayout7.xml"/><Relationship Id="rId16" Type="http://schemas.openxmlformats.org/officeDocument/2006/relationships/image" Target="../media/image33.emf"/><Relationship Id="rId20" Type="http://schemas.openxmlformats.org/officeDocument/2006/relationships/image" Target="../media/image4.jpeg"/><Relationship Id="rId1" Type="http://schemas.openxmlformats.org/officeDocument/2006/relationships/vmlDrawing" Target="../drawings/vmlDrawing3.vml"/><Relationship Id="rId6" Type="http://schemas.openxmlformats.org/officeDocument/2006/relationships/image" Target="../media/image28.emf"/><Relationship Id="rId11" Type="http://schemas.openxmlformats.org/officeDocument/2006/relationships/oleObject" Target="../embeddings/oleObject24.bin"/><Relationship Id="rId24" Type="http://schemas.openxmlformats.org/officeDocument/2006/relationships/image" Target="../media/image8.jpeg"/><Relationship Id="rId5" Type="http://schemas.openxmlformats.org/officeDocument/2006/relationships/oleObject" Target="../embeddings/oleObject21.bin"/><Relationship Id="rId15" Type="http://schemas.openxmlformats.org/officeDocument/2006/relationships/oleObject" Target="../embeddings/oleObject26.bin"/><Relationship Id="rId23" Type="http://schemas.openxmlformats.org/officeDocument/2006/relationships/image" Target="../media/image7.jpeg"/><Relationship Id="rId10" Type="http://schemas.openxmlformats.org/officeDocument/2006/relationships/image" Target="../media/image30.emf"/><Relationship Id="rId19" Type="http://schemas.openxmlformats.org/officeDocument/2006/relationships/image" Target="../media/image3.jpeg"/><Relationship Id="rId4" Type="http://schemas.openxmlformats.org/officeDocument/2006/relationships/image" Target="../media/image27.emf"/><Relationship Id="rId9" Type="http://schemas.openxmlformats.org/officeDocument/2006/relationships/oleObject" Target="../embeddings/oleObject23.bin"/><Relationship Id="rId14" Type="http://schemas.openxmlformats.org/officeDocument/2006/relationships/image" Target="../media/image32.emf"/><Relationship Id="rId22" Type="http://schemas.openxmlformats.org/officeDocument/2006/relationships/image" Target="../media/image6.jpeg"/></Relationships>
</file>

<file path=ppt/slides/_rels/slide30.xml.rels><?xml version="1.0" encoding="UTF-8" standalone="yes"?>
<Relationships xmlns="http://schemas.openxmlformats.org/package/2006/relationships"><Relationship Id="rId13" Type="http://schemas.openxmlformats.org/officeDocument/2006/relationships/oleObject" Target="../embeddings/oleObject291.bin"/><Relationship Id="rId18" Type="http://schemas.openxmlformats.org/officeDocument/2006/relationships/image" Target="../media/image299.emf"/><Relationship Id="rId26" Type="http://schemas.openxmlformats.org/officeDocument/2006/relationships/image" Target="../media/image303.emf"/><Relationship Id="rId39" Type="http://schemas.openxmlformats.org/officeDocument/2006/relationships/image" Target="../media/image5.jpeg"/><Relationship Id="rId21" Type="http://schemas.openxmlformats.org/officeDocument/2006/relationships/oleObject" Target="../embeddings/oleObject295.bin"/><Relationship Id="rId34" Type="http://schemas.openxmlformats.org/officeDocument/2006/relationships/image" Target="../media/image307.emf"/><Relationship Id="rId42" Type="http://schemas.openxmlformats.org/officeDocument/2006/relationships/image" Target="../media/image8.jpeg"/><Relationship Id="rId7" Type="http://schemas.openxmlformats.org/officeDocument/2006/relationships/oleObject" Target="../embeddings/oleObject288.bin"/><Relationship Id="rId2" Type="http://schemas.openxmlformats.org/officeDocument/2006/relationships/slideLayout" Target="../slideLayouts/slideLayout7.xml"/><Relationship Id="rId16" Type="http://schemas.openxmlformats.org/officeDocument/2006/relationships/image" Target="../media/image298.emf"/><Relationship Id="rId20" Type="http://schemas.openxmlformats.org/officeDocument/2006/relationships/image" Target="../media/image300.emf"/><Relationship Id="rId29" Type="http://schemas.openxmlformats.org/officeDocument/2006/relationships/oleObject" Target="../embeddings/oleObject299.bin"/><Relationship Id="rId41" Type="http://schemas.openxmlformats.org/officeDocument/2006/relationships/image" Target="../media/image7.jpeg"/><Relationship Id="rId1" Type="http://schemas.openxmlformats.org/officeDocument/2006/relationships/vmlDrawing" Target="../drawings/vmlDrawing30.vml"/><Relationship Id="rId6" Type="http://schemas.openxmlformats.org/officeDocument/2006/relationships/image" Target="../media/image293.emf"/><Relationship Id="rId11" Type="http://schemas.openxmlformats.org/officeDocument/2006/relationships/oleObject" Target="../embeddings/oleObject290.bin"/><Relationship Id="rId24" Type="http://schemas.openxmlformats.org/officeDocument/2006/relationships/image" Target="../media/image302.emf"/><Relationship Id="rId32" Type="http://schemas.openxmlformats.org/officeDocument/2006/relationships/image" Target="../media/image306.emf"/><Relationship Id="rId37" Type="http://schemas.openxmlformats.org/officeDocument/2006/relationships/image" Target="../media/image3.jpeg"/><Relationship Id="rId40" Type="http://schemas.openxmlformats.org/officeDocument/2006/relationships/image" Target="../media/image6.jpeg"/><Relationship Id="rId5" Type="http://schemas.openxmlformats.org/officeDocument/2006/relationships/oleObject" Target="../embeddings/oleObject287.bin"/><Relationship Id="rId15" Type="http://schemas.openxmlformats.org/officeDocument/2006/relationships/oleObject" Target="../embeddings/oleObject292.bin"/><Relationship Id="rId23" Type="http://schemas.openxmlformats.org/officeDocument/2006/relationships/oleObject" Target="../embeddings/oleObject296.bin"/><Relationship Id="rId28" Type="http://schemas.openxmlformats.org/officeDocument/2006/relationships/image" Target="../media/image304.emf"/><Relationship Id="rId36" Type="http://schemas.openxmlformats.org/officeDocument/2006/relationships/image" Target="../media/image59.wmf"/><Relationship Id="rId10" Type="http://schemas.openxmlformats.org/officeDocument/2006/relationships/image" Target="../media/image295.emf"/><Relationship Id="rId19" Type="http://schemas.openxmlformats.org/officeDocument/2006/relationships/oleObject" Target="../embeddings/oleObject294.bin"/><Relationship Id="rId31" Type="http://schemas.openxmlformats.org/officeDocument/2006/relationships/oleObject" Target="../embeddings/oleObject300.bin"/><Relationship Id="rId4" Type="http://schemas.openxmlformats.org/officeDocument/2006/relationships/image" Target="../media/image292.emf"/><Relationship Id="rId9" Type="http://schemas.openxmlformats.org/officeDocument/2006/relationships/oleObject" Target="../embeddings/oleObject289.bin"/><Relationship Id="rId14" Type="http://schemas.openxmlformats.org/officeDocument/2006/relationships/image" Target="../media/image297.emf"/><Relationship Id="rId22" Type="http://schemas.openxmlformats.org/officeDocument/2006/relationships/image" Target="../media/image301.emf"/><Relationship Id="rId27" Type="http://schemas.openxmlformats.org/officeDocument/2006/relationships/oleObject" Target="../embeddings/oleObject298.bin"/><Relationship Id="rId30" Type="http://schemas.openxmlformats.org/officeDocument/2006/relationships/image" Target="../media/image305.emf"/><Relationship Id="rId35" Type="http://schemas.openxmlformats.org/officeDocument/2006/relationships/oleObject" Target="../embeddings/oleObject302.bin"/><Relationship Id="rId8" Type="http://schemas.openxmlformats.org/officeDocument/2006/relationships/image" Target="../media/image294.emf"/><Relationship Id="rId3" Type="http://schemas.openxmlformats.org/officeDocument/2006/relationships/oleObject" Target="../embeddings/oleObject286.bin"/><Relationship Id="rId12" Type="http://schemas.openxmlformats.org/officeDocument/2006/relationships/image" Target="../media/image296.emf"/><Relationship Id="rId17" Type="http://schemas.openxmlformats.org/officeDocument/2006/relationships/oleObject" Target="../embeddings/oleObject293.bin"/><Relationship Id="rId25" Type="http://schemas.openxmlformats.org/officeDocument/2006/relationships/oleObject" Target="../embeddings/oleObject297.bin"/><Relationship Id="rId33" Type="http://schemas.openxmlformats.org/officeDocument/2006/relationships/oleObject" Target="../embeddings/oleObject301.bin"/><Relationship Id="rId38" Type="http://schemas.openxmlformats.org/officeDocument/2006/relationships/image" Target="../media/image4.jpeg"/></Relationships>
</file>

<file path=ppt/slides/_rels/slide31.xml.rels><?xml version="1.0" encoding="UTF-8" standalone="yes"?>
<Relationships xmlns="http://schemas.openxmlformats.org/package/2006/relationships"><Relationship Id="rId8" Type="http://schemas.openxmlformats.org/officeDocument/2006/relationships/image" Target="../media/image310.emf"/><Relationship Id="rId13" Type="http://schemas.openxmlformats.org/officeDocument/2006/relationships/oleObject" Target="../embeddings/oleObject308.bin"/><Relationship Id="rId18" Type="http://schemas.openxmlformats.org/officeDocument/2006/relationships/image" Target="../media/image4.jpeg"/><Relationship Id="rId3" Type="http://schemas.openxmlformats.org/officeDocument/2006/relationships/oleObject" Target="../embeddings/oleObject303.bin"/><Relationship Id="rId21" Type="http://schemas.openxmlformats.org/officeDocument/2006/relationships/image" Target="../media/image7.jpeg"/><Relationship Id="rId7" Type="http://schemas.openxmlformats.org/officeDocument/2006/relationships/oleObject" Target="../embeddings/oleObject305.bin"/><Relationship Id="rId12" Type="http://schemas.openxmlformats.org/officeDocument/2006/relationships/image" Target="../media/image312.emf"/><Relationship Id="rId17" Type="http://schemas.openxmlformats.org/officeDocument/2006/relationships/image" Target="../media/image3.jpeg"/><Relationship Id="rId2" Type="http://schemas.openxmlformats.org/officeDocument/2006/relationships/slideLayout" Target="../slideLayouts/slideLayout7.xml"/><Relationship Id="rId16" Type="http://schemas.openxmlformats.org/officeDocument/2006/relationships/image" Target="../media/image314.emf"/><Relationship Id="rId20" Type="http://schemas.openxmlformats.org/officeDocument/2006/relationships/image" Target="../media/image6.jpeg"/><Relationship Id="rId1" Type="http://schemas.openxmlformats.org/officeDocument/2006/relationships/vmlDrawing" Target="../drawings/vmlDrawing31.vml"/><Relationship Id="rId6" Type="http://schemas.openxmlformats.org/officeDocument/2006/relationships/image" Target="../media/image309.emf"/><Relationship Id="rId11" Type="http://schemas.openxmlformats.org/officeDocument/2006/relationships/oleObject" Target="../embeddings/oleObject307.bin"/><Relationship Id="rId5" Type="http://schemas.openxmlformats.org/officeDocument/2006/relationships/oleObject" Target="../embeddings/oleObject304.bin"/><Relationship Id="rId15" Type="http://schemas.openxmlformats.org/officeDocument/2006/relationships/oleObject" Target="../embeddings/oleObject309.bin"/><Relationship Id="rId10" Type="http://schemas.openxmlformats.org/officeDocument/2006/relationships/image" Target="../media/image311.emf"/><Relationship Id="rId19" Type="http://schemas.openxmlformats.org/officeDocument/2006/relationships/image" Target="../media/image5.jpeg"/><Relationship Id="rId4" Type="http://schemas.openxmlformats.org/officeDocument/2006/relationships/image" Target="../media/image308.emf"/><Relationship Id="rId9" Type="http://schemas.openxmlformats.org/officeDocument/2006/relationships/oleObject" Target="../embeddings/oleObject306.bin"/><Relationship Id="rId14" Type="http://schemas.openxmlformats.org/officeDocument/2006/relationships/image" Target="../media/image313.emf"/><Relationship Id="rId22" Type="http://schemas.openxmlformats.org/officeDocument/2006/relationships/image" Target="../media/image8.jpeg"/></Relationships>
</file>

<file path=ppt/slides/_rels/slide32.xml.rels><?xml version="1.0" encoding="UTF-8" standalone="yes"?>
<Relationships xmlns="http://schemas.openxmlformats.org/package/2006/relationships"><Relationship Id="rId13" Type="http://schemas.openxmlformats.org/officeDocument/2006/relationships/oleObject" Target="../embeddings/oleObject315.bin"/><Relationship Id="rId18" Type="http://schemas.openxmlformats.org/officeDocument/2006/relationships/image" Target="../media/image322.emf"/><Relationship Id="rId26" Type="http://schemas.openxmlformats.org/officeDocument/2006/relationships/image" Target="../media/image326.emf"/><Relationship Id="rId39" Type="http://schemas.openxmlformats.org/officeDocument/2006/relationships/oleObject" Target="../embeddings/oleObject328.bin"/><Relationship Id="rId21" Type="http://schemas.openxmlformats.org/officeDocument/2006/relationships/oleObject" Target="../embeddings/oleObject319.bin"/><Relationship Id="rId34" Type="http://schemas.openxmlformats.org/officeDocument/2006/relationships/image" Target="../media/image330.emf"/><Relationship Id="rId42" Type="http://schemas.openxmlformats.org/officeDocument/2006/relationships/image" Target="../media/image334.emf"/><Relationship Id="rId47" Type="http://schemas.openxmlformats.org/officeDocument/2006/relationships/image" Target="../media/image7.jpeg"/><Relationship Id="rId7" Type="http://schemas.openxmlformats.org/officeDocument/2006/relationships/oleObject" Target="../embeddings/oleObject312.bin"/><Relationship Id="rId2" Type="http://schemas.openxmlformats.org/officeDocument/2006/relationships/slideLayout" Target="../slideLayouts/slideLayout7.xml"/><Relationship Id="rId16" Type="http://schemas.openxmlformats.org/officeDocument/2006/relationships/image" Target="../media/image321.emf"/><Relationship Id="rId29" Type="http://schemas.openxmlformats.org/officeDocument/2006/relationships/oleObject" Target="../embeddings/oleObject323.bin"/><Relationship Id="rId1" Type="http://schemas.openxmlformats.org/officeDocument/2006/relationships/vmlDrawing" Target="../drawings/vmlDrawing32.vml"/><Relationship Id="rId6" Type="http://schemas.openxmlformats.org/officeDocument/2006/relationships/image" Target="../media/image316.emf"/><Relationship Id="rId11" Type="http://schemas.openxmlformats.org/officeDocument/2006/relationships/oleObject" Target="../embeddings/oleObject314.bin"/><Relationship Id="rId24" Type="http://schemas.openxmlformats.org/officeDocument/2006/relationships/image" Target="../media/image325.emf"/><Relationship Id="rId32" Type="http://schemas.openxmlformats.org/officeDocument/2006/relationships/image" Target="../media/image329.emf"/><Relationship Id="rId37" Type="http://schemas.openxmlformats.org/officeDocument/2006/relationships/oleObject" Target="../embeddings/oleObject327.bin"/><Relationship Id="rId40" Type="http://schemas.openxmlformats.org/officeDocument/2006/relationships/image" Target="../media/image333.emf"/><Relationship Id="rId45" Type="http://schemas.openxmlformats.org/officeDocument/2006/relationships/image" Target="../media/image5.jpeg"/><Relationship Id="rId5" Type="http://schemas.openxmlformats.org/officeDocument/2006/relationships/oleObject" Target="../embeddings/oleObject311.bin"/><Relationship Id="rId15" Type="http://schemas.openxmlformats.org/officeDocument/2006/relationships/oleObject" Target="../embeddings/oleObject316.bin"/><Relationship Id="rId23" Type="http://schemas.openxmlformats.org/officeDocument/2006/relationships/oleObject" Target="../embeddings/oleObject320.bin"/><Relationship Id="rId28" Type="http://schemas.openxmlformats.org/officeDocument/2006/relationships/image" Target="../media/image327.emf"/><Relationship Id="rId36" Type="http://schemas.openxmlformats.org/officeDocument/2006/relationships/image" Target="../media/image331.emf"/><Relationship Id="rId10" Type="http://schemas.openxmlformats.org/officeDocument/2006/relationships/image" Target="../media/image318.emf"/><Relationship Id="rId19" Type="http://schemas.openxmlformats.org/officeDocument/2006/relationships/oleObject" Target="../embeddings/oleObject318.bin"/><Relationship Id="rId31" Type="http://schemas.openxmlformats.org/officeDocument/2006/relationships/oleObject" Target="../embeddings/oleObject324.bin"/><Relationship Id="rId44" Type="http://schemas.openxmlformats.org/officeDocument/2006/relationships/image" Target="../media/image4.jpeg"/><Relationship Id="rId4" Type="http://schemas.openxmlformats.org/officeDocument/2006/relationships/image" Target="../media/image315.emf"/><Relationship Id="rId9" Type="http://schemas.openxmlformats.org/officeDocument/2006/relationships/oleObject" Target="../embeddings/oleObject313.bin"/><Relationship Id="rId14" Type="http://schemas.openxmlformats.org/officeDocument/2006/relationships/image" Target="../media/image320.emf"/><Relationship Id="rId22" Type="http://schemas.openxmlformats.org/officeDocument/2006/relationships/image" Target="../media/image324.emf"/><Relationship Id="rId27" Type="http://schemas.openxmlformats.org/officeDocument/2006/relationships/oleObject" Target="../embeddings/oleObject322.bin"/><Relationship Id="rId30" Type="http://schemas.openxmlformats.org/officeDocument/2006/relationships/image" Target="../media/image328.emf"/><Relationship Id="rId35" Type="http://schemas.openxmlformats.org/officeDocument/2006/relationships/oleObject" Target="../embeddings/oleObject326.bin"/><Relationship Id="rId43" Type="http://schemas.openxmlformats.org/officeDocument/2006/relationships/image" Target="../media/image3.jpeg"/><Relationship Id="rId48" Type="http://schemas.openxmlformats.org/officeDocument/2006/relationships/image" Target="../media/image8.jpeg"/><Relationship Id="rId8" Type="http://schemas.openxmlformats.org/officeDocument/2006/relationships/image" Target="../media/image317.emf"/><Relationship Id="rId3" Type="http://schemas.openxmlformats.org/officeDocument/2006/relationships/oleObject" Target="../embeddings/oleObject310.bin"/><Relationship Id="rId12" Type="http://schemas.openxmlformats.org/officeDocument/2006/relationships/image" Target="../media/image319.emf"/><Relationship Id="rId17" Type="http://schemas.openxmlformats.org/officeDocument/2006/relationships/oleObject" Target="../embeddings/oleObject317.bin"/><Relationship Id="rId25" Type="http://schemas.openxmlformats.org/officeDocument/2006/relationships/oleObject" Target="../embeddings/oleObject321.bin"/><Relationship Id="rId33" Type="http://schemas.openxmlformats.org/officeDocument/2006/relationships/oleObject" Target="../embeddings/oleObject325.bin"/><Relationship Id="rId38" Type="http://schemas.openxmlformats.org/officeDocument/2006/relationships/image" Target="../media/image332.emf"/><Relationship Id="rId46" Type="http://schemas.openxmlformats.org/officeDocument/2006/relationships/image" Target="../media/image6.jpeg"/><Relationship Id="rId20" Type="http://schemas.openxmlformats.org/officeDocument/2006/relationships/image" Target="../media/image323.emf"/><Relationship Id="rId41" Type="http://schemas.openxmlformats.org/officeDocument/2006/relationships/oleObject" Target="../embeddings/oleObject329.bin"/></Relationships>
</file>

<file path=ppt/slides/_rels/slide33.xml.rels><?xml version="1.0" encoding="UTF-8" standalone="yes"?>
<Relationships xmlns="http://schemas.openxmlformats.org/package/2006/relationships"><Relationship Id="rId8" Type="http://schemas.openxmlformats.org/officeDocument/2006/relationships/image" Target="../media/image337.emf"/><Relationship Id="rId13" Type="http://schemas.openxmlformats.org/officeDocument/2006/relationships/image" Target="../media/image3.jpeg"/><Relationship Id="rId18" Type="http://schemas.openxmlformats.org/officeDocument/2006/relationships/image" Target="../media/image8.jpeg"/><Relationship Id="rId26" Type="http://schemas.openxmlformats.org/officeDocument/2006/relationships/image" Target="../media/image343.emf"/><Relationship Id="rId3" Type="http://schemas.openxmlformats.org/officeDocument/2006/relationships/oleObject" Target="../embeddings/oleObject330.bin"/><Relationship Id="rId21" Type="http://schemas.openxmlformats.org/officeDocument/2006/relationships/oleObject" Target="../embeddings/oleObject336.bin"/><Relationship Id="rId7" Type="http://schemas.openxmlformats.org/officeDocument/2006/relationships/oleObject" Target="../embeddings/oleObject332.bin"/><Relationship Id="rId12" Type="http://schemas.openxmlformats.org/officeDocument/2006/relationships/image" Target="../media/image339.emf"/><Relationship Id="rId17" Type="http://schemas.openxmlformats.org/officeDocument/2006/relationships/image" Target="../media/image7.jpeg"/><Relationship Id="rId25" Type="http://schemas.openxmlformats.org/officeDocument/2006/relationships/oleObject" Target="../embeddings/oleObject338.bin"/><Relationship Id="rId2" Type="http://schemas.openxmlformats.org/officeDocument/2006/relationships/slideLayout" Target="../slideLayouts/slideLayout7.xml"/><Relationship Id="rId16" Type="http://schemas.openxmlformats.org/officeDocument/2006/relationships/image" Target="../media/image6.jpeg"/><Relationship Id="rId20" Type="http://schemas.openxmlformats.org/officeDocument/2006/relationships/image" Target="../media/image340.emf"/><Relationship Id="rId1" Type="http://schemas.openxmlformats.org/officeDocument/2006/relationships/vmlDrawing" Target="../drawings/vmlDrawing33.vml"/><Relationship Id="rId6" Type="http://schemas.openxmlformats.org/officeDocument/2006/relationships/image" Target="../media/image336.emf"/><Relationship Id="rId11" Type="http://schemas.openxmlformats.org/officeDocument/2006/relationships/oleObject" Target="../embeddings/oleObject334.bin"/><Relationship Id="rId24" Type="http://schemas.openxmlformats.org/officeDocument/2006/relationships/image" Target="../media/image342.emf"/><Relationship Id="rId5" Type="http://schemas.openxmlformats.org/officeDocument/2006/relationships/oleObject" Target="../embeddings/oleObject331.bin"/><Relationship Id="rId15" Type="http://schemas.openxmlformats.org/officeDocument/2006/relationships/image" Target="../media/image5.jpeg"/><Relationship Id="rId23" Type="http://schemas.openxmlformats.org/officeDocument/2006/relationships/oleObject" Target="../embeddings/oleObject337.bin"/><Relationship Id="rId28" Type="http://schemas.openxmlformats.org/officeDocument/2006/relationships/image" Target="../media/image344.emf"/><Relationship Id="rId10" Type="http://schemas.openxmlformats.org/officeDocument/2006/relationships/image" Target="../media/image338.emf"/><Relationship Id="rId19" Type="http://schemas.openxmlformats.org/officeDocument/2006/relationships/oleObject" Target="../embeddings/oleObject335.bin"/><Relationship Id="rId4" Type="http://schemas.openxmlformats.org/officeDocument/2006/relationships/image" Target="../media/image335.emf"/><Relationship Id="rId9" Type="http://schemas.openxmlformats.org/officeDocument/2006/relationships/oleObject" Target="../embeddings/oleObject333.bin"/><Relationship Id="rId14" Type="http://schemas.openxmlformats.org/officeDocument/2006/relationships/image" Target="../media/image4.jpeg"/><Relationship Id="rId22" Type="http://schemas.openxmlformats.org/officeDocument/2006/relationships/image" Target="../media/image341.emf"/><Relationship Id="rId27" Type="http://schemas.openxmlformats.org/officeDocument/2006/relationships/oleObject" Target="../embeddings/oleObject339.bin"/></Relationships>
</file>

<file path=ppt/slides/_rels/slide34.xml.rels><?xml version="1.0" encoding="UTF-8" standalone="yes"?>
<Relationships xmlns="http://schemas.openxmlformats.org/package/2006/relationships"><Relationship Id="rId8" Type="http://schemas.openxmlformats.org/officeDocument/2006/relationships/image" Target="../media/image347.emf"/><Relationship Id="rId13" Type="http://schemas.openxmlformats.org/officeDocument/2006/relationships/image" Target="../media/image3.jpeg"/><Relationship Id="rId18" Type="http://schemas.openxmlformats.org/officeDocument/2006/relationships/image" Target="../media/image8.jpeg"/><Relationship Id="rId26" Type="http://schemas.openxmlformats.org/officeDocument/2006/relationships/image" Target="../media/image353.emf"/><Relationship Id="rId3" Type="http://schemas.openxmlformats.org/officeDocument/2006/relationships/oleObject" Target="../embeddings/oleObject340.bin"/><Relationship Id="rId21" Type="http://schemas.openxmlformats.org/officeDocument/2006/relationships/oleObject" Target="../embeddings/oleObject346.bin"/><Relationship Id="rId7" Type="http://schemas.openxmlformats.org/officeDocument/2006/relationships/oleObject" Target="../embeddings/oleObject342.bin"/><Relationship Id="rId12" Type="http://schemas.openxmlformats.org/officeDocument/2006/relationships/image" Target="../media/image349.emf"/><Relationship Id="rId17" Type="http://schemas.openxmlformats.org/officeDocument/2006/relationships/image" Target="../media/image7.jpeg"/><Relationship Id="rId25" Type="http://schemas.openxmlformats.org/officeDocument/2006/relationships/oleObject" Target="../embeddings/oleObject348.bin"/><Relationship Id="rId2" Type="http://schemas.openxmlformats.org/officeDocument/2006/relationships/slideLayout" Target="../slideLayouts/slideLayout7.xml"/><Relationship Id="rId16" Type="http://schemas.openxmlformats.org/officeDocument/2006/relationships/image" Target="../media/image6.jpeg"/><Relationship Id="rId20" Type="http://schemas.openxmlformats.org/officeDocument/2006/relationships/image" Target="../media/image350.emf"/><Relationship Id="rId1" Type="http://schemas.openxmlformats.org/officeDocument/2006/relationships/vmlDrawing" Target="../drawings/vmlDrawing34.vml"/><Relationship Id="rId6" Type="http://schemas.openxmlformats.org/officeDocument/2006/relationships/image" Target="../media/image346.emf"/><Relationship Id="rId11" Type="http://schemas.openxmlformats.org/officeDocument/2006/relationships/oleObject" Target="../embeddings/oleObject344.bin"/><Relationship Id="rId24" Type="http://schemas.openxmlformats.org/officeDocument/2006/relationships/image" Target="../media/image352.emf"/><Relationship Id="rId5" Type="http://schemas.openxmlformats.org/officeDocument/2006/relationships/oleObject" Target="../embeddings/oleObject341.bin"/><Relationship Id="rId15" Type="http://schemas.openxmlformats.org/officeDocument/2006/relationships/image" Target="../media/image5.jpeg"/><Relationship Id="rId23" Type="http://schemas.openxmlformats.org/officeDocument/2006/relationships/oleObject" Target="../embeddings/oleObject347.bin"/><Relationship Id="rId28" Type="http://schemas.openxmlformats.org/officeDocument/2006/relationships/image" Target="../media/image354.emf"/><Relationship Id="rId10" Type="http://schemas.openxmlformats.org/officeDocument/2006/relationships/image" Target="../media/image348.emf"/><Relationship Id="rId19" Type="http://schemas.openxmlformats.org/officeDocument/2006/relationships/oleObject" Target="../embeddings/oleObject345.bin"/><Relationship Id="rId4" Type="http://schemas.openxmlformats.org/officeDocument/2006/relationships/image" Target="../media/image345.emf"/><Relationship Id="rId9" Type="http://schemas.openxmlformats.org/officeDocument/2006/relationships/oleObject" Target="../embeddings/oleObject343.bin"/><Relationship Id="rId14" Type="http://schemas.openxmlformats.org/officeDocument/2006/relationships/image" Target="../media/image4.jpeg"/><Relationship Id="rId22" Type="http://schemas.openxmlformats.org/officeDocument/2006/relationships/image" Target="../media/image351.emf"/><Relationship Id="rId27" Type="http://schemas.openxmlformats.org/officeDocument/2006/relationships/oleObject" Target="../embeddings/oleObject349.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352.bin"/><Relationship Id="rId13" Type="http://schemas.openxmlformats.org/officeDocument/2006/relationships/image" Target="../media/image359.emf"/><Relationship Id="rId18" Type="http://schemas.openxmlformats.org/officeDocument/2006/relationships/oleObject" Target="../embeddings/oleObject357.bin"/><Relationship Id="rId3" Type="http://schemas.openxmlformats.org/officeDocument/2006/relationships/notesSlide" Target="../notesSlides/notesSlide1.xml"/><Relationship Id="rId21" Type="http://schemas.openxmlformats.org/officeDocument/2006/relationships/image" Target="../media/image4.jpeg"/><Relationship Id="rId7" Type="http://schemas.openxmlformats.org/officeDocument/2006/relationships/image" Target="../media/image356.emf"/><Relationship Id="rId12" Type="http://schemas.openxmlformats.org/officeDocument/2006/relationships/oleObject" Target="../embeddings/oleObject354.bin"/><Relationship Id="rId17" Type="http://schemas.openxmlformats.org/officeDocument/2006/relationships/image" Target="../media/image361.emf"/><Relationship Id="rId25" Type="http://schemas.openxmlformats.org/officeDocument/2006/relationships/image" Target="../media/image8.jpeg"/><Relationship Id="rId2" Type="http://schemas.openxmlformats.org/officeDocument/2006/relationships/slideLayout" Target="../slideLayouts/slideLayout6.xml"/><Relationship Id="rId16" Type="http://schemas.openxmlformats.org/officeDocument/2006/relationships/oleObject" Target="../embeddings/oleObject356.bin"/><Relationship Id="rId20" Type="http://schemas.openxmlformats.org/officeDocument/2006/relationships/image" Target="../media/image3.jpeg"/><Relationship Id="rId1" Type="http://schemas.openxmlformats.org/officeDocument/2006/relationships/vmlDrawing" Target="../drawings/vmlDrawing35.vml"/><Relationship Id="rId6" Type="http://schemas.openxmlformats.org/officeDocument/2006/relationships/oleObject" Target="../embeddings/oleObject351.bin"/><Relationship Id="rId11" Type="http://schemas.openxmlformats.org/officeDocument/2006/relationships/image" Target="../media/image358.emf"/><Relationship Id="rId24" Type="http://schemas.openxmlformats.org/officeDocument/2006/relationships/image" Target="../media/image7.jpeg"/><Relationship Id="rId5" Type="http://schemas.openxmlformats.org/officeDocument/2006/relationships/image" Target="../media/image355.emf"/><Relationship Id="rId15" Type="http://schemas.openxmlformats.org/officeDocument/2006/relationships/image" Target="../media/image360.emf"/><Relationship Id="rId23" Type="http://schemas.openxmlformats.org/officeDocument/2006/relationships/image" Target="../media/image6.jpeg"/><Relationship Id="rId10" Type="http://schemas.openxmlformats.org/officeDocument/2006/relationships/oleObject" Target="../embeddings/oleObject353.bin"/><Relationship Id="rId19" Type="http://schemas.openxmlformats.org/officeDocument/2006/relationships/image" Target="../media/image362.emf"/><Relationship Id="rId4" Type="http://schemas.openxmlformats.org/officeDocument/2006/relationships/oleObject" Target="../embeddings/oleObject350.bin"/><Relationship Id="rId9" Type="http://schemas.openxmlformats.org/officeDocument/2006/relationships/image" Target="../media/image357.emf"/><Relationship Id="rId14" Type="http://schemas.openxmlformats.org/officeDocument/2006/relationships/oleObject" Target="../embeddings/oleObject355.bin"/><Relationship Id="rId22" Type="http://schemas.openxmlformats.org/officeDocument/2006/relationships/image" Target="../media/image5.jpeg"/></Relationships>
</file>

<file path=ppt/slides/_rels/slide36.xml.rels><?xml version="1.0" encoding="UTF-8" standalone="yes"?>
<Relationships xmlns="http://schemas.openxmlformats.org/package/2006/relationships"><Relationship Id="rId13" Type="http://schemas.openxmlformats.org/officeDocument/2006/relationships/image" Target="../media/image367.emf"/><Relationship Id="rId18" Type="http://schemas.openxmlformats.org/officeDocument/2006/relationships/oleObject" Target="../embeddings/oleObject365.bin"/><Relationship Id="rId26" Type="http://schemas.openxmlformats.org/officeDocument/2006/relationships/oleObject" Target="../embeddings/oleObject369.bin"/><Relationship Id="rId39" Type="http://schemas.openxmlformats.org/officeDocument/2006/relationships/image" Target="../media/image8.jpeg"/><Relationship Id="rId21" Type="http://schemas.openxmlformats.org/officeDocument/2006/relationships/image" Target="../media/image371.emf"/><Relationship Id="rId34" Type="http://schemas.openxmlformats.org/officeDocument/2006/relationships/image" Target="../media/image3.jpeg"/><Relationship Id="rId7" Type="http://schemas.openxmlformats.org/officeDocument/2006/relationships/image" Target="../media/image364.emf"/><Relationship Id="rId12" Type="http://schemas.openxmlformats.org/officeDocument/2006/relationships/oleObject" Target="../embeddings/oleObject362.bin"/><Relationship Id="rId17" Type="http://schemas.openxmlformats.org/officeDocument/2006/relationships/image" Target="../media/image369.emf"/><Relationship Id="rId25" Type="http://schemas.openxmlformats.org/officeDocument/2006/relationships/image" Target="../media/image373.emf"/><Relationship Id="rId33" Type="http://schemas.openxmlformats.org/officeDocument/2006/relationships/image" Target="../media/image377.emf"/><Relationship Id="rId38" Type="http://schemas.openxmlformats.org/officeDocument/2006/relationships/image" Target="../media/image7.jpeg"/><Relationship Id="rId2" Type="http://schemas.openxmlformats.org/officeDocument/2006/relationships/slideLayout" Target="../slideLayouts/slideLayout6.xml"/><Relationship Id="rId16" Type="http://schemas.openxmlformats.org/officeDocument/2006/relationships/oleObject" Target="../embeddings/oleObject364.bin"/><Relationship Id="rId20" Type="http://schemas.openxmlformats.org/officeDocument/2006/relationships/oleObject" Target="../embeddings/oleObject366.bin"/><Relationship Id="rId29" Type="http://schemas.openxmlformats.org/officeDocument/2006/relationships/image" Target="../media/image375.emf"/><Relationship Id="rId1" Type="http://schemas.openxmlformats.org/officeDocument/2006/relationships/vmlDrawing" Target="../drawings/vmlDrawing36.vml"/><Relationship Id="rId6" Type="http://schemas.openxmlformats.org/officeDocument/2006/relationships/oleObject" Target="../embeddings/oleObject359.bin"/><Relationship Id="rId11" Type="http://schemas.openxmlformats.org/officeDocument/2006/relationships/image" Target="../media/image366.emf"/><Relationship Id="rId24" Type="http://schemas.openxmlformats.org/officeDocument/2006/relationships/oleObject" Target="../embeddings/oleObject368.bin"/><Relationship Id="rId32" Type="http://schemas.openxmlformats.org/officeDocument/2006/relationships/oleObject" Target="../embeddings/oleObject372.bin"/><Relationship Id="rId37" Type="http://schemas.openxmlformats.org/officeDocument/2006/relationships/image" Target="../media/image6.jpeg"/><Relationship Id="rId5" Type="http://schemas.openxmlformats.org/officeDocument/2006/relationships/image" Target="../media/image363.emf"/><Relationship Id="rId15" Type="http://schemas.openxmlformats.org/officeDocument/2006/relationships/image" Target="../media/image368.emf"/><Relationship Id="rId23" Type="http://schemas.openxmlformats.org/officeDocument/2006/relationships/image" Target="../media/image372.emf"/><Relationship Id="rId28" Type="http://schemas.openxmlformats.org/officeDocument/2006/relationships/oleObject" Target="../embeddings/oleObject370.bin"/><Relationship Id="rId36" Type="http://schemas.openxmlformats.org/officeDocument/2006/relationships/image" Target="../media/image5.jpeg"/><Relationship Id="rId10" Type="http://schemas.openxmlformats.org/officeDocument/2006/relationships/oleObject" Target="../embeddings/oleObject361.bin"/><Relationship Id="rId19" Type="http://schemas.openxmlformats.org/officeDocument/2006/relationships/image" Target="../media/image370.emf"/><Relationship Id="rId31" Type="http://schemas.openxmlformats.org/officeDocument/2006/relationships/image" Target="../media/image376.emf"/><Relationship Id="rId4" Type="http://schemas.openxmlformats.org/officeDocument/2006/relationships/oleObject" Target="../embeddings/oleObject358.bin"/><Relationship Id="rId9" Type="http://schemas.openxmlformats.org/officeDocument/2006/relationships/image" Target="../media/image365.emf"/><Relationship Id="rId14" Type="http://schemas.openxmlformats.org/officeDocument/2006/relationships/oleObject" Target="../embeddings/oleObject363.bin"/><Relationship Id="rId22" Type="http://schemas.openxmlformats.org/officeDocument/2006/relationships/oleObject" Target="../embeddings/oleObject367.bin"/><Relationship Id="rId27" Type="http://schemas.openxmlformats.org/officeDocument/2006/relationships/image" Target="../media/image374.emf"/><Relationship Id="rId30" Type="http://schemas.openxmlformats.org/officeDocument/2006/relationships/oleObject" Target="../embeddings/oleObject371.bin"/><Relationship Id="rId35" Type="http://schemas.openxmlformats.org/officeDocument/2006/relationships/image" Target="../media/image4.jpeg"/><Relationship Id="rId8" Type="http://schemas.openxmlformats.org/officeDocument/2006/relationships/oleObject" Target="../embeddings/oleObject360.bin"/><Relationship Id="rId3" Type="http://schemas.openxmlformats.org/officeDocument/2006/relationships/notesSlide" Target="../notesSlides/notesSlide2.xml"/></Relationships>
</file>

<file path=ppt/slides/_rels/slide37.xml.rels><?xml version="1.0" encoding="UTF-8" standalone="yes"?>
<Relationships xmlns="http://schemas.openxmlformats.org/package/2006/relationships"><Relationship Id="rId8" Type="http://schemas.openxmlformats.org/officeDocument/2006/relationships/image" Target="../media/image380.emf"/><Relationship Id="rId13" Type="http://schemas.openxmlformats.org/officeDocument/2006/relationships/oleObject" Target="../embeddings/oleObject378.bin"/><Relationship Id="rId18" Type="http://schemas.openxmlformats.org/officeDocument/2006/relationships/image" Target="../media/image385.emf"/><Relationship Id="rId26" Type="http://schemas.openxmlformats.org/officeDocument/2006/relationships/image" Target="../media/image6.jpeg"/><Relationship Id="rId3" Type="http://schemas.openxmlformats.org/officeDocument/2006/relationships/oleObject" Target="../embeddings/oleObject373.bin"/><Relationship Id="rId21" Type="http://schemas.openxmlformats.org/officeDocument/2006/relationships/oleObject" Target="../embeddings/oleObject382.bin"/><Relationship Id="rId7" Type="http://schemas.openxmlformats.org/officeDocument/2006/relationships/oleObject" Target="../embeddings/oleObject375.bin"/><Relationship Id="rId12" Type="http://schemas.openxmlformats.org/officeDocument/2006/relationships/image" Target="../media/image382.emf"/><Relationship Id="rId17" Type="http://schemas.openxmlformats.org/officeDocument/2006/relationships/oleObject" Target="../embeddings/oleObject380.bin"/><Relationship Id="rId25" Type="http://schemas.openxmlformats.org/officeDocument/2006/relationships/image" Target="../media/image5.jpeg"/><Relationship Id="rId2" Type="http://schemas.openxmlformats.org/officeDocument/2006/relationships/slideLayout" Target="../slideLayouts/slideLayout6.xml"/><Relationship Id="rId16" Type="http://schemas.openxmlformats.org/officeDocument/2006/relationships/image" Target="../media/image384.emf"/><Relationship Id="rId20" Type="http://schemas.openxmlformats.org/officeDocument/2006/relationships/image" Target="../media/image386.emf"/><Relationship Id="rId1" Type="http://schemas.openxmlformats.org/officeDocument/2006/relationships/vmlDrawing" Target="../drawings/vmlDrawing37.vml"/><Relationship Id="rId6" Type="http://schemas.openxmlformats.org/officeDocument/2006/relationships/image" Target="../media/image379.emf"/><Relationship Id="rId11" Type="http://schemas.openxmlformats.org/officeDocument/2006/relationships/oleObject" Target="../embeddings/oleObject377.bin"/><Relationship Id="rId24" Type="http://schemas.openxmlformats.org/officeDocument/2006/relationships/image" Target="../media/image4.jpeg"/><Relationship Id="rId5" Type="http://schemas.openxmlformats.org/officeDocument/2006/relationships/oleObject" Target="../embeddings/oleObject374.bin"/><Relationship Id="rId15" Type="http://schemas.openxmlformats.org/officeDocument/2006/relationships/oleObject" Target="../embeddings/oleObject379.bin"/><Relationship Id="rId23" Type="http://schemas.openxmlformats.org/officeDocument/2006/relationships/image" Target="../media/image3.jpeg"/><Relationship Id="rId28" Type="http://schemas.openxmlformats.org/officeDocument/2006/relationships/image" Target="../media/image8.jpeg"/><Relationship Id="rId10" Type="http://schemas.openxmlformats.org/officeDocument/2006/relationships/image" Target="../media/image381.emf"/><Relationship Id="rId19" Type="http://schemas.openxmlformats.org/officeDocument/2006/relationships/oleObject" Target="../embeddings/oleObject381.bin"/><Relationship Id="rId4" Type="http://schemas.openxmlformats.org/officeDocument/2006/relationships/image" Target="../media/image378.emf"/><Relationship Id="rId9" Type="http://schemas.openxmlformats.org/officeDocument/2006/relationships/oleObject" Target="../embeddings/oleObject376.bin"/><Relationship Id="rId14" Type="http://schemas.openxmlformats.org/officeDocument/2006/relationships/image" Target="../media/image383.emf"/><Relationship Id="rId22" Type="http://schemas.openxmlformats.org/officeDocument/2006/relationships/image" Target="../media/image387.emf"/><Relationship Id="rId27" Type="http://schemas.openxmlformats.org/officeDocument/2006/relationships/image" Target="../media/image7.jpeg"/></Relationships>
</file>

<file path=ppt/slides/_rels/slide38.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oleObject" Target="../embeddings/oleObject383.bin"/><Relationship Id="rId7" Type="http://schemas.openxmlformats.org/officeDocument/2006/relationships/image" Target="../media/image3.jpeg"/><Relationship Id="rId12" Type="http://schemas.openxmlformats.org/officeDocument/2006/relationships/image" Target="../media/image8.jpeg"/><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389.emf"/><Relationship Id="rId11" Type="http://schemas.openxmlformats.org/officeDocument/2006/relationships/image" Target="../media/image7.jpeg"/><Relationship Id="rId5" Type="http://schemas.openxmlformats.org/officeDocument/2006/relationships/oleObject" Target="../embeddings/oleObject384.bin"/><Relationship Id="rId10" Type="http://schemas.openxmlformats.org/officeDocument/2006/relationships/image" Target="../media/image6.jpeg"/><Relationship Id="rId4" Type="http://schemas.openxmlformats.org/officeDocument/2006/relationships/image" Target="../media/image388.emf"/><Relationship Id="rId9" Type="http://schemas.openxmlformats.org/officeDocument/2006/relationships/image" Target="../media/image5.jpeg"/></Relationships>
</file>

<file path=ppt/slides/_rels/slide39.xml.rels><?xml version="1.0" encoding="UTF-8" standalone="yes"?>
<Relationships xmlns="http://schemas.openxmlformats.org/package/2006/relationships"><Relationship Id="rId8" Type="http://schemas.openxmlformats.org/officeDocument/2006/relationships/image" Target="../media/image392.emf"/><Relationship Id="rId13" Type="http://schemas.openxmlformats.org/officeDocument/2006/relationships/oleObject" Target="../embeddings/oleObject390.bin"/><Relationship Id="rId18" Type="http://schemas.openxmlformats.org/officeDocument/2006/relationships/image" Target="../media/image6.jpeg"/><Relationship Id="rId3" Type="http://schemas.openxmlformats.org/officeDocument/2006/relationships/oleObject" Target="../embeddings/oleObject385.bin"/><Relationship Id="rId7" Type="http://schemas.openxmlformats.org/officeDocument/2006/relationships/oleObject" Target="../embeddings/oleObject387.bin"/><Relationship Id="rId12" Type="http://schemas.openxmlformats.org/officeDocument/2006/relationships/image" Target="../media/image394.emf"/><Relationship Id="rId17" Type="http://schemas.openxmlformats.org/officeDocument/2006/relationships/image" Target="../media/image5.jpeg"/><Relationship Id="rId2" Type="http://schemas.openxmlformats.org/officeDocument/2006/relationships/slideLayout" Target="../slideLayouts/slideLayout6.xml"/><Relationship Id="rId16" Type="http://schemas.openxmlformats.org/officeDocument/2006/relationships/image" Target="../media/image4.jpeg"/><Relationship Id="rId20" Type="http://schemas.openxmlformats.org/officeDocument/2006/relationships/image" Target="../media/image8.jpeg"/><Relationship Id="rId1" Type="http://schemas.openxmlformats.org/officeDocument/2006/relationships/vmlDrawing" Target="../drawings/vmlDrawing39.vml"/><Relationship Id="rId6" Type="http://schemas.openxmlformats.org/officeDocument/2006/relationships/image" Target="../media/image391.emf"/><Relationship Id="rId11" Type="http://schemas.openxmlformats.org/officeDocument/2006/relationships/oleObject" Target="../embeddings/oleObject389.bin"/><Relationship Id="rId5" Type="http://schemas.openxmlformats.org/officeDocument/2006/relationships/oleObject" Target="../embeddings/oleObject386.bin"/><Relationship Id="rId15" Type="http://schemas.openxmlformats.org/officeDocument/2006/relationships/image" Target="../media/image3.jpeg"/><Relationship Id="rId10" Type="http://schemas.openxmlformats.org/officeDocument/2006/relationships/image" Target="../media/image393.emf"/><Relationship Id="rId19" Type="http://schemas.openxmlformats.org/officeDocument/2006/relationships/image" Target="../media/image7.jpeg"/><Relationship Id="rId4" Type="http://schemas.openxmlformats.org/officeDocument/2006/relationships/image" Target="../media/image390.emf"/><Relationship Id="rId9" Type="http://schemas.openxmlformats.org/officeDocument/2006/relationships/oleObject" Target="../embeddings/oleObject388.bin"/><Relationship Id="rId14" Type="http://schemas.openxmlformats.org/officeDocument/2006/relationships/image" Target="../media/image395.emf"/></Relationships>
</file>

<file path=ppt/slides/_rels/slide4.xml.rels><?xml version="1.0" encoding="UTF-8" standalone="yes"?>
<Relationships xmlns="http://schemas.openxmlformats.org/package/2006/relationships"><Relationship Id="rId8" Type="http://schemas.openxmlformats.org/officeDocument/2006/relationships/image" Target="../media/image37.emf"/><Relationship Id="rId13" Type="http://schemas.openxmlformats.org/officeDocument/2006/relationships/oleObject" Target="../embeddings/oleObject33.bin"/><Relationship Id="rId18" Type="http://schemas.openxmlformats.org/officeDocument/2006/relationships/image" Target="../media/image6.jpeg"/><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39.emf"/><Relationship Id="rId17" Type="http://schemas.openxmlformats.org/officeDocument/2006/relationships/image" Target="../media/image5.jpeg"/><Relationship Id="rId2" Type="http://schemas.openxmlformats.org/officeDocument/2006/relationships/slideLayout" Target="../slideLayouts/slideLayout7.xml"/><Relationship Id="rId16" Type="http://schemas.openxmlformats.org/officeDocument/2006/relationships/image" Target="../media/image4.jpeg"/><Relationship Id="rId20" Type="http://schemas.openxmlformats.org/officeDocument/2006/relationships/image" Target="../media/image8.jpeg"/><Relationship Id="rId1" Type="http://schemas.openxmlformats.org/officeDocument/2006/relationships/vmlDrawing" Target="../drawings/vmlDrawing4.vml"/><Relationship Id="rId6" Type="http://schemas.openxmlformats.org/officeDocument/2006/relationships/image" Target="../media/image36.emf"/><Relationship Id="rId11" Type="http://schemas.openxmlformats.org/officeDocument/2006/relationships/oleObject" Target="../embeddings/oleObject32.bin"/><Relationship Id="rId5" Type="http://schemas.openxmlformats.org/officeDocument/2006/relationships/oleObject" Target="../embeddings/oleObject29.bin"/><Relationship Id="rId15" Type="http://schemas.openxmlformats.org/officeDocument/2006/relationships/image" Target="../media/image3.jpeg"/><Relationship Id="rId10" Type="http://schemas.openxmlformats.org/officeDocument/2006/relationships/image" Target="../media/image38.emf"/><Relationship Id="rId19" Type="http://schemas.openxmlformats.org/officeDocument/2006/relationships/image" Target="../media/image7.jpeg"/><Relationship Id="rId4" Type="http://schemas.openxmlformats.org/officeDocument/2006/relationships/image" Target="../media/image35.emf"/><Relationship Id="rId9" Type="http://schemas.openxmlformats.org/officeDocument/2006/relationships/oleObject" Target="../embeddings/oleObject31.bin"/><Relationship Id="rId14" Type="http://schemas.openxmlformats.org/officeDocument/2006/relationships/image" Target="../media/image40.emf"/></Relationships>
</file>

<file path=ppt/slides/_rels/slide40.xml.rels><?xml version="1.0" encoding="UTF-8" standalone="yes"?>
<Relationships xmlns="http://schemas.openxmlformats.org/package/2006/relationships"><Relationship Id="rId13" Type="http://schemas.openxmlformats.org/officeDocument/2006/relationships/oleObject" Target="../embeddings/oleObject396.bin"/><Relationship Id="rId18" Type="http://schemas.openxmlformats.org/officeDocument/2006/relationships/image" Target="../media/image403.emf"/><Relationship Id="rId26" Type="http://schemas.openxmlformats.org/officeDocument/2006/relationships/image" Target="../media/image407.emf"/><Relationship Id="rId3" Type="http://schemas.openxmlformats.org/officeDocument/2006/relationships/oleObject" Target="../embeddings/oleObject391.bin"/><Relationship Id="rId21" Type="http://schemas.openxmlformats.org/officeDocument/2006/relationships/oleObject" Target="../embeddings/oleObject400.bin"/><Relationship Id="rId34" Type="http://schemas.openxmlformats.org/officeDocument/2006/relationships/image" Target="../media/image6.jpeg"/><Relationship Id="rId7" Type="http://schemas.openxmlformats.org/officeDocument/2006/relationships/oleObject" Target="../embeddings/oleObject393.bin"/><Relationship Id="rId12" Type="http://schemas.openxmlformats.org/officeDocument/2006/relationships/image" Target="../media/image400.emf"/><Relationship Id="rId17" Type="http://schemas.openxmlformats.org/officeDocument/2006/relationships/oleObject" Target="../embeddings/oleObject398.bin"/><Relationship Id="rId25" Type="http://schemas.openxmlformats.org/officeDocument/2006/relationships/oleObject" Target="../embeddings/oleObject402.bin"/><Relationship Id="rId33" Type="http://schemas.openxmlformats.org/officeDocument/2006/relationships/image" Target="../media/image5.jpeg"/><Relationship Id="rId2" Type="http://schemas.openxmlformats.org/officeDocument/2006/relationships/slideLayout" Target="../slideLayouts/slideLayout6.xml"/><Relationship Id="rId16" Type="http://schemas.openxmlformats.org/officeDocument/2006/relationships/image" Target="../media/image402.emf"/><Relationship Id="rId20" Type="http://schemas.openxmlformats.org/officeDocument/2006/relationships/image" Target="../media/image404.emf"/><Relationship Id="rId29" Type="http://schemas.openxmlformats.org/officeDocument/2006/relationships/oleObject" Target="../embeddings/oleObject404.bin"/><Relationship Id="rId1" Type="http://schemas.openxmlformats.org/officeDocument/2006/relationships/vmlDrawing" Target="../drawings/vmlDrawing40.vml"/><Relationship Id="rId6" Type="http://schemas.openxmlformats.org/officeDocument/2006/relationships/image" Target="../media/image397.emf"/><Relationship Id="rId11" Type="http://schemas.openxmlformats.org/officeDocument/2006/relationships/oleObject" Target="../embeddings/oleObject395.bin"/><Relationship Id="rId24" Type="http://schemas.openxmlformats.org/officeDocument/2006/relationships/image" Target="../media/image406.emf"/><Relationship Id="rId32" Type="http://schemas.openxmlformats.org/officeDocument/2006/relationships/image" Target="../media/image4.jpeg"/><Relationship Id="rId5" Type="http://schemas.openxmlformats.org/officeDocument/2006/relationships/oleObject" Target="../embeddings/oleObject392.bin"/><Relationship Id="rId15" Type="http://schemas.openxmlformats.org/officeDocument/2006/relationships/oleObject" Target="../embeddings/oleObject397.bin"/><Relationship Id="rId23" Type="http://schemas.openxmlformats.org/officeDocument/2006/relationships/oleObject" Target="../embeddings/oleObject401.bin"/><Relationship Id="rId28" Type="http://schemas.openxmlformats.org/officeDocument/2006/relationships/image" Target="../media/image408.emf"/><Relationship Id="rId36" Type="http://schemas.openxmlformats.org/officeDocument/2006/relationships/image" Target="../media/image8.jpeg"/><Relationship Id="rId10" Type="http://schemas.openxmlformats.org/officeDocument/2006/relationships/image" Target="../media/image399.emf"/><Relationship Id="rId19" Type="http://schemas.openxmlformats.org/officeDocument/2006/relationships/oleObject" Target="../embeddings/oleObject399.bin"/><Relationship Id="rId31" Type="http://schemas.openxmlformats.org/officeDocument/2006/relationships/image" Target="../media/image3.jpeg"/><Relationship Id="rId4" Type="http://schemas.openxmlformats.org/officeDocument/2006/relationships/image" Target="../media/image396.emf"/><Relationship Id="rId9" Type="http://schemas.openxmlformats.org/officeDocument/2006/relationships/oleObject" Target="../embeddings/oleObject394.bin"/><Relationship Id="rId14" Type="http://schemas.openxmlformats.org/officeDocument/2006/relationships/image" Target="../media/image401.emf"/><Relationship Id="rId22" Type="http://schemas.openxmlformats.org/officeDocument/2006/relationships/image" Target="../media/image405.emf"/><Relationship Id="rId27" Type="http://schemas.openxmlformats.org/officeDocument/2006/relationships/oleObject" Target="../embeddings/oleObject403.bin"/><Relationship Id="rId30" Type="http://schemas.openxmlformats.org/officeDocument/2006/relationships/image" Target="../media/image409.emf"/><Relationship Id="rId35" Type="http://schemas.openxmlformats.org/officeDocument/2006/relationships/image" Target="../media/image7.jpeg"/><Relationship Id="rId8" Type="http://schemas.openxmlformats.org/officeDocument/2006/relationships/image" Target="../media/image398.emf"/></Relationships>
</file>

<file path=ppt/slides/_rels/slide41.xml.rels><?xml version="1.0" encoding="UTF-8" standalone="yes"?>
<Relationships xmlns="http://schemas.openxmlformats.org/package/2006/relationships"><Relationship Id="rId8" Type="http://schemas.openxmlformats.org/officeDocument/2006/relationships/image" Target="../media/image411.emf"/><Relationship Id="rId13" Type="http://schemas.openxmlformats.org/officeDocument/2006/relationships/oleObject" Target="../embeddings/oleObject409.bin"/><Relationship Id="rId18" Type="http://schemas.openxmlformats.org/officeDocument/2006/relationships/image" Target="../media/image416.emf"/><Relationship Id="rId3" Type="http://schemas.openxmlformats.org/officeDocument/2006/relationships/slideLayout" Target="../slideLayouts/slideLayout7.xml"/><Relationship Id="rId21" Type="http://schemas.openxmlformats.org/officeDocument/2006/relationships/image" Target="../media/image5.jpeg"/><Relationship Id="rId7" Type="http://schemas.openxmlformats.org/officeDocument/2006/relationships/oleObject" Target="../embeddings/oleObject406.bin"/><Relationship Id="rId12" Type="http://schemas.openxmlformats.org/officeDocument/2006/relationships/image" Target="../media/image413.emf"/><Relationship Id="rId17" Type="http://schemas.openxmlformats.org/officeDocument/2006/relationships/oleObject" Target="../embeddings/oleObject411.bin"/><Relationship Id="rId2" Type="http://schemas.openxmlformats.org/officeDocument/2006/relationships/video" Target="file:///E:\&#39640;&#25968;&#35838;&#20214;&#31532;&#20116;&#29256;\&#19979;&#20876;\&#31532;&#20843;&#31456;\D8_8&#32451;&#20064;&#39064;.avi" TargetMode="External"/><Relationship Id="rId16" Type="http://schemas.openxmlformats.org/officeDocument/2006/relationships/image" Target="../media/image415.emf"/><Relationship Id="rId20" Type="http://schemas.openxmlformats.org/officeDocument/2006/relationships/image" Target="../media/image4.jpeg"/><Relationship Id="rId1" Type="http://schemas.openxmlformats.org/officeDocument/2006/relationships/vmlDrawing" Target="../drawings/vmlDrawing41.vml"/><Relationship Id="rId6" Type="http://schemas.openxmlformats.org/officeDocument/2006/relationships/image" Target="../media/image410.emf"/><Relationship Id="rId11" Type="http://schemas.openxmlformats.org/officeDocument/2006/relationships/oleObject" Target="../embeddings/oleObject408.bin"/><Relationship Id="rId24" Type="http://schemas.openxmlformats.org/officeDocument/2006/relationships/image" Target="../media/image8.jpeg"/><Relationship Id="rId5" Type="http://schemas.openxmlformats.org/officeDocument/2006/relationships/oleObject" Target="../embeddings/oleObject405.bin"/><Relationship Id="rId15" Type="http://schemas.openxmlformats.org/officeDocument/2006/relationships/oleObject" Target="../embeddings/oleObject410.bin"/><Relationship Id="rId23" Type="http://schemas.openxmlformats.org/officeDocument/2006/relationships/image" Target="../media/image7.jpeg"/><Relationship Id="rId10" Type="http://schemas.openxmlformats.org/officeDocument/2006/relationships/image" Target="../media/image412.emf"/><Relationship Id="rId19" Type="http://schemas.openxmlformats.org/officeDocument/2006/relationships/image" Target="../media/image3.jpeg"/><Relationship Id="rId4" Type="http://schemas.openxmlformats.org/officeDocument/2006/relationships/image" Target="../media/image417.png"/><Relationship Id="rId9" Type="http://schemas.openxmlformats.org/officeDocument/2006/relationships/oleObject" Target="../embeddings/oleObject407.bin"/><Relationship Id="rId14" Type="http://schemas.openxmlformats.org/officeDocument/2006/relationships/image" Target="../media/image414.emf"/><Relationship Id="rId22" Type="http://schemas.openxmlformats.org/officeDocument/2006/relationships/image" Target="../media/image6.jpeg"/></Relationships>
</file>

<file path=ppt/slides/_rels/slide4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hyperlink" Target="D8&#20064;&#39064;&#35838;.ppt#-1,1,&#20064;&#39064;&#35838;      &#22810;&#20803;&#20989;&#25968;&#24494;&#20998;&#27861;" TargetMode="Externa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43.xml.rels><?xml version="1.0" encoding="UTF-8" standalone="yes"?>
<Relationships xmlns="http://schemas.openxmlformats.org/package/2006/relationships"><Relationship Id="rId13" Type="http://schemas.openxmlformats.org/officeDocument/2006/relationships/image" Target="../media/image422.emf"/><Relationship Id="rId18" Type="http://schemas.openxmlformats.org/officeDocument/2006/relationships/oleObject" Target="../embeddings/oleObject419.bin"/><Relationship Id="rId26" Type="http://schemas.openxmlformats.org/officeDocument/2006/relationships/oleObject" Target="../embeddings/oleObject423.bin"/><Relationship Id="rId39" Type="http://schemas.openxmlformats.org/officeDocument/2006/relationships/image" Target="../media/image6.jpeg"/><Relationship Id="rId21" Type="http://schemas.openxmlformats.org/officeDocument/2006/relationships/image" Target="../media/image426.emf"/><Relationship Id="rId34" Type="http://schemas.openxmlformats.org/officeDocument/2006/relationships/oleObject" Target="../embeddings/oleObject427.bin"/><Relationship Id="rId7" Type="http://schemas.openxmlformats.org/officeDocument/2006/relationships/image" Target="../media/image419.emf"/><Relationship Id="rId2" Type="http://schemas.openxmlformats.org/officeDocument/2006/relationships/slideLayout" Target="../slideLayouts/slideLayout6.xml"/><Relationship Id="rId16" Type="http://schemas.openxmlformats.org/officeDocument/2006/relationships/oleObject" Target="../embeddings/oleObject418.bin"/><Relationship Id="rId20" Type="http://schemas.openxmlformats.org/officeDocument/2006/relationships/oleObject" Target="../embeddings/oleObject420.bin"/><Relationship Id="rId29" Type="http://schemas.openxmlformats.org/officeDocument/2006/relationships/image" Target="../media/image430.emf"/><Relationship Id="rId41" Type="http://schemas.openxmlformats.org/officeDocument/2006/relationships/image" Target="../media/image8.jpeg"/><Relationship Id="rId1" Type="http://schemas.openxmlformats.org/officeDocument/2006/relationships/vmlDrawing" Target="../drawings/vmlDrawing42.vml"/><Relationship Id="rId6" Type="http://schemas.openxmlformats.org/officeDocument/2006/relationships/oleObject" Target="../embeddings/oleObject413.bin"/><Relationship Id="rId11" Type="http://schemas.openxmlformats.org/officeDocument/2006/relationships/image" Target="../media/image421.emf"/><Relationship Id="rId24" Type="http://schemas.openxmlformats.org/officeDocument/2006/relationships/oleObject" Target="../embeddings/oleObject422.bin"/><Relationship Id="rId32" Type="http://schemas.openxmlformats.org/officeDocument/2006/relationships/oleObject" Target="../embeddings/oleObject426.bin"/><Relationship Id="rId37" Type="http://schemas.openxmlformats.org/officeDocument/2006/relationships/image" Target="../media/image4.jpeg"/><Relationship Id="rId40" Type="http://schemas.openxmlformats.org/officeDocument/2006/relationships/image" Target="../media/image7.jpeg"/><Relationship Id="rId5" Type="http://schemas.openxmlformats.org/officeDocument/2006/relationships/image" Target="../media/image418.emf"/><Relationship Id="rId15" Type="http://schemas.openxmlformats.org/officeDocument/2006/relationships/image" Target="../media/image423.emf"/><Relationship Id="rId23" Type="http://schemas.openxmlformats.org/officeDocument/2006/relationships/image" Target="../media/image427.emf"/><Relationship Id="rId28" Type="http://schemas.openxmlformats.org/officeDocument/2006/relationships/oleObject" Target="../embeddings/oleObject424.bin"/><Relationship Id="rId36" Type="http://schemas.openxmlformats.org/officeDocument/2006/relationships/image" Target="../media/image3.jpeg"/><Relationship Id="rId10" Type="http://schemas.openxmlformats.org/officeDocument/2006/relationships/oleObject" Target="../embeddings/oleObject415.bin"/><Relationship Id="rId19" Type="http://schemas.openxmlformats.org/officeDocument/2006/relationships/image" Target="../media/image425.emf"/><Relationship Id="rId31" Type="http://schemas.openxmlformats.org/officeDocument/2006/relationships/image" Target="../media/image431.emf"/><Relationship Id="rId4" Type="http://schemas.openxmlformats.org/officeDocument/2006/relationships/oleObject" Target="../embeddings/oleObject412.bin"/><Relationship Id="rId9" Type="http://schemas.openxmlformats.org/officeDocument/2006/relationships/image" Target="../media/image420.emf"/><Relationship Id="rId14" Type="http://schemas.openxmlformats.org/officeDocument/2006/relationships/oleObject" Target="../embeddings/oleObject417.bin"/><Relationship Id="rId22" Type="http://schemas.openxmlformats.org/officeDocument/2006/relationships/oleObject" Target="../embeddings/oleObject421.bin"/><Relationship Id="rId27" Type="http://schemas.openxmlformats.org/officeDocument/2006/relationships/image" Target="../media/image429.emf"/><Relationship Id="rId30" Type="http://schemas.openxmlformats.org/officeDocument/2006/relationships/oleObject" Target="../embeddings/oleObject425.bin"/><Relationship Id="rId35" Type="http://schemas.openxmlformats.org/officeDocument/2006/relationships/image" Target="../media/image433.emf"/><Relationship Id="rId8" Type="http://schemas.openxmlformats.org/officeDocument/2006/relationships/oleObject" Target="../embeddings/oleObject414.bin"/><Relationship Id="rId3" Type="http://schemas.openxmlformats.org/officeDocument/2006/relationships/notesSlide" Target="../notesSlides/notesSlide3.xml"/><Relationship Id="rId12" Type="http://schemas.openxmlformats.org/officeDocument/2006/relationships/oleObject" Target="../embeddings/oleObject416.bin"/><Relationship Id="rId17" Type="http://schemas.openxmlformats.org/officeDocument/2006/relationships/image" Target="../media/image424.emf"/><Relationship Id="rId25" Type="http://schemas.openxmlformats.org/officeDocument/2006/relationships/image" Target="../media/image428.emf"/><Relationship Id="rId33" Type="http://schemas.openxmlformats.org/officeDocument/2006/relationships/image" Target="../media/image432.emf"/><Relationship Id="rId38" Type="http://schemas.openxmlformats.org/officeDocument/2006/relationships/image" Target="../media/image5.jpeg"/></Relationships>
</file>

<file path=ppt/slides/_rels/slide44.xml.rels><?xml version="1.0" encoding="UTF-8" standalone="yes"?>
<Relationships xmlns="http://schemas.openxmlformats.org/package/2006/relationships"><Relationship Id="rId8" Type="http://schemas.openxmlformats.org/officeDocument/2006/relationships/image" Target="../media/image436.emf"/><Relationship Id="rId13" Type="http://schemas.openxmlformats.org/officeDocument/2006/relationships/oleObject" Target="../embeddings/oleObject433.bin"/><Relationship Id="rId18" Type="http://schemas.openxmlformats.org/officeDocument/2006/relationships/image" Target="../media/image441.emf"/><Relationship Id="rId26" Type="http://schemas.openxmlformats.org/officeDocument/2006/relationships/image" Target="../media/image4.jpeg"/><Relationship Id="rId3" Type="http://schemas.openxmlformats.org/officeDocument/2006/relationships/oleObject" Target="../embeddings/oleObject428.bin"/><Relationship Id="rId21" Type="http://schemas.openxmlformats.org/officeDocument/2006/relationships/oleObject" Target="../embeddings/oleObject437.bin"/><Relationship Id="rId7" Type="http://schemas.openxmlformats.org/officeDocument/2006/relationships/oleObject" Target="../embeddings/oleObject430.bin"/><Relationship Id="rId12" Type="http://schemas.openxmlformats.org/officeDocument/2006/relationships/image" Target="../media/image438.emf"/><Relationship Id="rId17" Type="http://schemas.openxmlformats.org/officeDocument/2006/relationships/oleObject" Target="../embeddings/oleObject435.bin"/><Relationship Id="rId25" Type="http://schemas.openxmlformats.org/officeDocument/2006/relationships/image" Target="../media/image3.jpeg"/><Relationship Id="rId2" Type="http://schemas.openxmlformats.org/officeDocument/2006/relationships/slideLayout" Target="../slideLayouts/slideLayout6.xml"/><Relationship Id="rId16" Type="http://schemas.openxmlformats.org/officeDocument/2006/relationships/image" Target="../media/image440.emf"/><Relationship Id="rId20" Type="http://schemas.openxmlformats.org/officeDocument/2006/relationships/image" Target="../media/image442.emf"/><Relationship Id="rId29" Type="http://schemas.openxmlformats.org/officeDocument/2006/relationships/image" Target="../media/image7.jpeg"/><Relationship Id="rId1" Type="http://schemas.openxmlformats.org/officeDocument/2006/relationships/vmlDrawing" Target="../drawings/vmlDrawing43.vml"/><Relationship Id="rId6" Type="http://schemas.openxmlformats.org/officeDocument/2006/relationships/image" Target="../media/image435.emf"/><Relationship Id="rId11" Type="http://schemas.openxmlformats.org/officeDocument/2006/relationships/oleObject" Target="../embeddings/oleObject432.bin"/><Relationship Id="rId24" Type="http://schemas.openxmlformats.org/officeDocument/2006/relationships/image" Target="../media/image444.emf"/><Relationship Id="rId5" Type="http://schemas.openxmlformats.org/officeDocument/2006/relationships/oleObject" Target="../embeddings/oleObject429.bin"/><Relationship Id="rId15" Type="http://schemas.openxmlformats.org/officeDocument/2006/relationships/oleObject" Target="../embeddings/oleObject434.bin"/><Relationship Id="rId23" Type="http://schemas.openxmlformats.org/officeDocument/2006/relationships/oleObject" Target="../embeddings/oleObject438.bin"/><Relationship Id="rId28" Type="http://schemas.openxmlformats.org/officeDocument/2006/relationships/image" Target="../media/image6.jpeg"/><Relationship Id="rId10" Type="http://schemas.openxmlformats.org/officeDocument/2006/relationships/image" Target="../media/image437.emf"/><Relationship Id="rId19" Type="http://schemas.openxmlformats.org/officeDocument/2006/relationships/oleObject" Target="../embeddings/oleObject436.bin"/><Relationship Id="rId4" Type="http://schemas.openxmlformats.org/officeDocument/2006/relationships/image" Target="../media/image434.emf"/><Relationship Id="rId9" Type="http://schemas.openxmlformats.org/officeDocument/2006/relationships/oleObject" Target="../embeddings/oleObject431.bin"/><Relationship Id="rId14" Type="http://schemas.openxmlformats.org/officeDocument/2006/relationships/image" Target="../media/image439.emf"/><Relationship Id="rId22" Type="http://schemas.openxmlformats.org/officeDocument/2006/relationships/image" Target="../media/image443.emf"/><Relationship Id="rId27" Type="http://schemas.openxmlformats.org/officeDocument/2006/relationships/image" Target="../media/image5.jpeg"/><Relationship Id="rId30" Type="http://schemas.openxmlformats.org/officeDocument/2006/relationships/image" Target="../media/image8.jpeg"/></Relationships>
</file>

<file path=ppt/slides/_rels/slide5.xml.rels><?xml version="1.0" encoding="UTF-8" standalone="yes"?>
<Relationships xmlns="http://schemas.openxmlformats.org/package/2006/relationships"><Relationship Id="rId8" Type="http://schemas.openxmlformats.org/officeDocument/2006/relationships/image" Target="../media/image43.emf"/><Relationship Id="rId13" Type="http://schemas.openxmlformats.org/officeDocument/2006/relationships/oleObject" Target="../embeddings/oleObject39.bin"/><Relationship Id="rId18" Type="http://schemas.openxmlformats.org/officeDocument/2006/relationships/image" Target="../media/image48.emf"/><Relationship Id="rId26" Type="http://schemas.openxmlformats.org/officeDocument/2006/relationships/image" Target="../media/image8.jpeg"/><Relationship Id="rId3" Type="http://schemas.openxmlformats.org/officeDocument/2006/relationships/oleObject" Target="../embeddings/oleObject34.bin"/><Relationship Id="rId21" Type="http://schemas.openxmlformats.org/officeDocument/2006/relationships/image" Target="../media/image3.jpeg"/><Relationship Id="rId7" Type="http://schemas.openxmlformats.org/officeDocument/2006/relationships/oleObject" Target="../embeddings/oleObject36.bin"/><Relationship Id="rId12" Type="http://schemas.openxmlformats.org/officeDocument/2006/relationships/image" Target="../media/image45.emf"/><Relationship Id="rId17" Type="http://schemas.openxmlformats.org/officeDocument/2006/relationships/oleObject" Target="../embeddings/oleObject41.bin"/><Relationship Id="rId25" Type="http://schemas.openxmlformats.org/officeDocument/2006/relationships/image" Target="../media/image7.jpeg"/><Relationship Id="rId2" Type="http://schemas.openxmlformats.org/officeDocument/2006/relationships/slideLayout" Target="../slideLayouts/slideLayout18.xml"/><Relationship Id="rId16" Type="http://schemas.openxmlformats.org/officeDocument/2006/relationships/image" Target="../media/image47.emf"/><Relationship Id="rId20" Type="http://schemas.openxmlformats.org/officeDocument/2006/relationships/image" Target="../media/image49.emf"/><Relationship Id="rId1" Type="http://schemas.openxmlformats.org/officeDocument/2006/relationships/vmlDrawing" Target="../drawings/vmlDrawing5.vml"/><Relationship Id="rId6" Type="http://schemas.openxmlformats.org/officeDocument/2006/relationships/image" Target="../media/image42.emf"/><Relationship Id="rId11" Type="http://schemas.openxmlformats.org/officeDocument/2006/relationships/oleObject" Target="../embeddings/oleObject38.bin"/><Relationship Id="rId24" Type="http://schemas.openxmlformats.org/officeDocument/2006/relationships/image" Target="../media/image6.jpeg"/><Relationship Id="rId5" Type="http://schemas.openxmlformats.org/officeDocument/2006/relationships/oleObject" Target="../embeddings/oleObject35.bin"/><Relationship Id="rId15" Type="http://schemas.openxmlformats.org/officeDocument/2006/relationships/oleObject" Target="../embeddings/oleObject40.bin"/><Relationship Id="rId23" Type="http://schemas.openxmlformats.org/officeDocument/2006/relationships/image" Target="../media/image5.jpeg"/><Relationship Id="rId10" Type="http://schemas.openxmlformats.org/officeDocument/2006/relationships/image" Target="../media/image44.emf"/><Relationship Id="rId19" Type="http://schemas.openxmlformats.org/officeDocument/2006/relationships/oleObject" Target="../embeddings/oleObject42.bin"/><Relationship Id="rId4" Type="http://schemas.openxmlformats.org/officeDocument/2006/relationships/image" Target="../media/image41.emf"/><Relationship Id="rId9" Type="http://schemas.openxmlformats.org/officeDocument/2006/relationships/oleObject" Target="../embeddings/oleObject37.bin"/><Relationship Id="rId14" Type="http://schemas.openxmlformats.org/officeDocument/2006/relationships/image" Target="../media/image46.emf"/><Relationship Id="rId22" Type="http://schemas.openxmlformats.org/officeDocument/2006/relationships/image" Target="../media/image4.jpeg"/></Relationships>
</file>

<file path=ppt/slides/_rels/slide6.xml.rels><?xml version="1.0" encoding="UTF-8" standalone="yes"?>
<Relationships xmlns="http://schemas.openxmlformats.org/package/2006/relationships"><Relationship Id="rId8" Type="http://schemas.openxmlformats.org/officeDocument/2006/relationships/image" Target="../media/image52.emf"/><Relationship Id="rId13" Type="http://schemas.openxmlformats.org/officeDocument/2006/relationships/oleObject" Target="../embeddings/oleObject48.bin"/><Relationship Id="rId18" Type="http://schemas.openxmlformats.org/officeDocument/2006/relationships/image" Target="../media/image57.emf"/><Relationship Id="rId26" Type="http://schemas.openxmlformats.org/officeDocument/2006/relationships/image" Target="../media/image61.emf"/><Relationship Id="rId3" Type="http://schemas.openxmlformats.org/officeDocument/2006/relationships/oleObject" Target="../embeddings/oleObject43.bin"/><Relationship Id="rId21" Type="http://schemas.openxmlformats.org/officeDocument/2006/relationships/oleObject" Target="../embeddings/oleObject52.bin"/><Relationship Id="rId7" Type="http://schemas.openxmlformats.org/officeDocument/2006/relationships/oleObject" Target="../embeddings/oleObject45.bin"/><Relationship Id="rId12" Type="http://schemas.openxmlformats.org/officeDocument/2006/relationships/image" Target="../media/image54.emf"/><Relationship Id="rId17" Type="http://schemas.openxmlformats.org/officeDocument/2006/relationships/oleObject" Target="../embeddings/oleObject50.bin"/><Relationship Id="rId25" Type="http://schemas.openxmlformats.org/officeDocument/2006/relationships/oleObject" Target="../embeddings/oleObject54.bin"/><Relationship Id="rId2" Type="http://schemas.openxmlformats.org/officeDocument/2006/relationships/slideLayout" Target="../slideLayouts/slideLayout18.xml"/><Relationship Id="rId16" Type="http://schemas.openxmlformats.org/officeDocument/2006/relationships/image" Target="../media/image56.emf"/><Relationship Id="rId20" Type="http://schemas.openxmlformats.org/officeDocument/2006/relationships/image" Target="../media/image58.emf"/><Relationship Id="rId29" Type="http://schemas.openxmlformats.org/officeDocument/2006/relationships/oleObject" Target="../embeddings/oleObject56.bin"/><Relationship Id="rId1" Type="http://schemas.openxmlformats.org/officeDocument/2006/relationships/vmlDrawing" Target="../drawings/vmlDrawing6.vml"/><Relationship Id="rId6" Type="http://schemas.openxmlformats.org/officeDocument/2006/relationships/image" Target="../media/image51.emf"/><Relationship Id="rId11" Type="http://schemas.openxmlformats.org/officeDocument/2006/relationships/oleObject" Target="../embeddings/oleObject47.bin"/><Relationship Id="rId24" Type="http://schemas.openxmlformats.org/officeDocument/2006/relationships/image" Target="../media/image60.emf"/><Relationship Id="rId5" Type="http://schemas.openxmlformats.org/officeDocument/2006/relationships/oleObject" Target="../embeddings/oleObject44.bin"/><Relationship Id="rId15" Type="http://schemas.openxmlformats.org/officeDocument/2006/relationships/oleObject" Target="../embeddings/oleObject49.bin"/><Relationship Id="rId23" Type="http://schemas.openxmlformats.org/officeDocument/2006/relationships/oleObject" Target="../embeddings/oleObject53.bin"/><Relationship Id="rId28" Type="http://schemas.openxmlformats.org/officeDocument/2006/relationships/image" Target="../media/image62.emf"/><Relationship Id="rId10" Type="http://schemas.openxmlformats.org/officeDocument/2006/relationships/image" Target="../media/image53.emf"/><Relationship Id="rId19" Type="http://schemas.openxmlformats.org/officeDocument/2006/relationships/oleObject" Target="../embeddings/oleObject51.bin"/><Relationship Id="rId4" Type="http://schemas.openxmlformats.org/officeDocument/2006/relationships/image" Target="../media/image50.emf"/><Relationship Id="rId9" Type="http://schemas.openxmlformats.org/officeDocument/2006/relationships/oleObject" Target="../embeddings/oleObject46.bin"/><Relationship Id="rId14" Type="http://schemas.openxmlformats.org/officeDocument/2006/relationships/image" Target="../media/image55.emf"/><Relationship Id="rId22" Type="http://schemas.openxmlformats.org/officeDocument/2006/relationships/image" Target="../media/image59.wmf"/><Relationship Id="rId27" Type="http://schemas.openxmlformats.org/officeDocument/2006/relationships/oleObject" Target="../embeddings/oleObject55.bin"/><Relationship Id="rId30" Type="http://schemas.openxmlformats.org/officeDocument/2006/relationships/image" Target="../media/image63.emf"/></Relationships>
</file>

<file path=ppt/slides/_rels/slide7.xml.rels><?xml version="1.0" encoding="UTF-8" standalone="yes"?>
<Relationships xmlns="http://schemas.openxmlformats.org/package/2006/relationships"><Relationship Id="rId13" Type="http://schemas.openxmlformats.org/officeDocument/2006/relationships/oleObject" Target="../embeddings/oleObject62.bin"/><Relationship Id="rId18" Type="http://schemas.openxmlformats.org/officeDocument/2006/relationships/image" Target="../media/image71.emf"/><Relationship Id="rId26" Type="http://schemas.openxmlformats.org/officeDocument/2006/relationships/image" Target="../media/image75.emf"/><Relationship Id="rId39" Type="http://schemas.openxmlformats.org/officeDocument/2006/relationships/image" Target="../media/image3.jpeg"/><Relationship Id="rId21" Type="http://schemas.openxmlformats.org/officeDocument/2006/relationships/oleObject" Target="../embeddings/oleObject66.bin"/><Relationship Id="rId34" Type="http://schemas.openxmlformats.org/officeDocument/2006/relationships/image" Target="../media/image79.emf"/><Relationship Id="rId42" Type="http://schemas.openxmlformats.org/officeDocument/2006/relationships/image" Target="../media/image6.jpeg"/><Relationship Id="rId7" Type="http://schemas.openxmlformats.org/officeDocument/2006/relationships/oleObject" Target="../embeddings/oleObject59.bin"/><Relationship Id="rId2" Type="http://schemas.openxmlformats.org/officeDocument/2006/relationships/slideLayout" Target="../slideLayouts/slideLayout18.xml"/><Relationship Id="rId16" Type="http://schemas.openxmlformats.org/officeDocument/2006/relationships/image" Target="../media/image70.emf"/><Relationship Id="rId20" Type="http://schemas.openxmlformats.org/officeDocument/2006/relationships/image" Target="../media/image72.emf"/><Relationship Id="rId29" Type="http://schemas.openxmlformats.org/officeDocument/2006/relationships/oleObject" Target="../embeddings/oleObject70.bin"/><Relationship Id="rId41" Type="http://schemas.openxmlformats.org/officeDocument/2006/relationships/image" Target="../media/image5.jpeg"/><Relationship Id="rId1" Type="http://schemas.openxmlformats.org/officeDocument/2006/relationships/vmlDrawing" Target="../drawings/vmlDrawing7.vml"/><Relationship Id="rId6" Type="http://schemas.openxmlformats.org/officeDocument/2006/relationships/image" Target="../media/image65.emf"/><Relationship Id="rId11" Type="http://schemas.openxmlformats.org/officeDocument/2006/relationships/oleObject" Target="../embeddings/oleObject61.bin"/><Relationship Id="rId24" Type="http://schemas.openxmlformats.org/officeDocument/2006/relationships/image" Target="../media/image74.emf"/><Relationship Id="rId32" Type="http://schemas.openxmlformats.org/officeDocument/2006/relationships/image" Target="../media/image78.emf"/><Relationship Id="rId37" Type="http://schemas.openxmlformats.org/officeDocument/2006/relationships/oleObject" Target="../embeddings/oleObject74.bin"/><Relationship Id="rId40" Type="http://schemas.openxmlformats.org/officeDocument/2006/relationships/image" Target="../media/image4.jpeg"/><Relationship Id="rId5" Type="http://schemas.openxmlformats.org/officeDocument/2006/relationships/oleObject" Target="../embeddings/oleObject58.bin"/><Relationship Id="rId15" Type="http://schemas.openxmlformats.org/officeDocument/2006/relationships/oleObject" Target="../embeddings/oleObject63.bin"/><Relationship Id="rId23" Type="http://schemas.openxmlformats.org/officeDocument/2006/relationships/oleObject" Target="../embeddings/oleObject67.bin"/><Relationship Id="rId28" Type="http://schemas.openxmlformats.org/officeDocument/2006/relationships/image" Target="../media/image76.emf"/><Relationship Id="rId36" Type="http://schemas.openxmlformats.org/officeDocument/2006/relationships/image" Target="../media/image80.emf"/><Relationship Id="rId10" Type="http://schemas.openxmlformats.org/officeDocument/2006/relationships/image" Target="../media/image67.emf"/><Relationship Id="rId19" Type="http://schemas.openxmlformats.org/officeDocument/2006/relationships/oleObject" Target="../embeddings/oleObject65.bin"/><Relationship Id="rId31" Type="http://schemas.openxmlformats.org/officeDocument/2006/relationships/oleObject" Target="../embeddings/oleObject71.bin"/><Relationship Id="rId44" Type="http://schemas.openxmlformats.org/officeDocument/2006/relationships/image" Target="../media/image8.jpeg"/><Relationship Id="rId4" Type="http://schemas.openxmlformats.org/officeDocument/2006/relationships/image" Target="../media/image64.emf"/><Relationship Id="rId9" Type="http://schemas.openxmlformats.org/officeDocument/2006/relationships/oleObject" Target="../embeddings/oleObject60.bin"/><Relationship Id="rId14" Type="http://schemas.openxmlformats.org/officeDocument/2006/relationships/image" Target="../media/image69.emf"/><Relationship Id="rId22" Type="http://schemas.openxmlformats.org/officeDocument/2006/relationships/image" Target="../media/image73.emf"/><Relationship Id="rId27" Type="http://schemas.openxmlformats.org/officeDocument/2006/relationships/oleObject" Target="../embeddings/oleObject69.bin"/><Relationship Id="rId30" Type="http://schemas.openxmlformats.org/officeDocument/2006/relationships/image" Target="../media/image77.emf"/><Relationship Id="rId35" Type="http://schemas.openxmlformats.org/officeDocument/2006/relationships/oleObject" Target="../embeddings/oleObject73.bin"/><Relationship Id="rId43" Type="http://schemas.openxmlformats.org/officeDocument/2006/relationships/image" Target="../media/image7.jpeg"/><Relationship Id="rId8" Type="http://schemas.openxmlformats.org/officeDocument/2006/relationships/image" Target="../media/image66.emf"/><Relationship Id="rId3" Type="http://schemas.openxmlformats.org/officeDocument/2006/relationships/oleObject" Target="../embeddings/oleObject57.bin"/><Relationship Id="rId12" Type="http://schemas.openxmlformats.org/officeDocument/2006/relationships/image" Target="../media/image68.emf"/><Relationship Id="rId17" Type="http://schemas.openxmlformats.org/officeDocument/2006/relationships/oleObject" Target="../embeddings/oleObject64.bin"/><Relationship Id="rId25" Type="http://schemas.openxmlformats.org/officeDocument/2006/relationships/oleObject" Target="../embeddings/oleObject68.bin"/><Relationship Id="rId33" Type="http://schemas.openxmlformats.org/officeDocument/2006/relationships/oleObject" Target="../embeddings/oleObject72.bin"/><Relationship Id="rId38" Type="http://schemas.openxmlformats.org/officeDocument/2006/relationships/image" Target="../media/image81.emf"/></Relationships>
</file>

<file path=ppt/slides/_rels/slide8.xml.rels><?xml version="1.0" encoding="UTF-8" standalone="yes"?>
<Relationships xmlns="http://schemas.openxmlformats.org/package/2006/relationships"><Relationship Id="rId13" Type="http://schemas.openxmlformats.org/officeDocument/2006/relationships/oleObject" Target="../embeddings/oleObject80.bin"/><Relationship Id="rId18" Type="http://schemas.openxmlformats.org/officeDocument/2006/relationships/image" Target="../media/image89.emf"/><Relationship Id="rId26" Type="http://schemas.openxmlformats.org/officeDocument/2006/relationships/image" Target="../media/image93.emf"/><Relationship Id="rId39" Type="http://schemas.openxmlformats.org/officeDocument/2006/relationships/image" Target="../media/image3.jpeg"/><Relationship Id="rId21" Type="http://schemas.openxmlformats.org/officeDocument/2006/relationships/oleObject" Target="../embeddings/oleObject84.bin"/><Relationship Id="rId34" Type="http://schemas.openxmlformats.org/officeDocument/2006/relationships/image" Target="../media/image97.emf"/><Relationship Id="rId42" Type="http://schemas.openxmlformats.org/officeDocument/2006/relationships/image" Target="../media/image6.jpeg"/><Relationship Id="rId7" Type="http://schemas.openxmlformats.org/officeDocument/2006/relationships/oleObject" Target="../embeddings/oleObject77.bin"/><Relationship Id="rId2" Type="http://schemas.openxmlformats.org/officeDocument/2006/relationships/slideLayout" Target="../slideLayouts/slideLayout18.xml"/><Relationship Id="rId16" Type="http://schemas.openxmlformats.org/officeDocument/2006/relationships/image" Target="../media/image88.emf"/><Relationship Id="rId20" Type="http://schemas.openxmlformats.org/officeDocument/2006/relationships/image" Target="../media/image90.emf"/><Relationship Id="rId29" Type="http://schemas.openxmlformats.org/officeDocument/2006/relationships/oleObject" Target="../embeddings/oleObject88.bin"/><Relationship Id="rId41" Type="http://schemas.openxmlformats.org/officeDocument/2006/relationships/image" Target="../media/image5.jpeg"/><Relationship Id="rId1" Type="http://schemas.openxmlformats.org/officeDocument/2006/relationships/vmlDrawing" Target="../drawings/vmlDrawing8.vml"/><Relationship Id="rId6" Type="http://schemas.openxmlformats.org/officeDocument/2006/relationships/image" Target="../media/image83.emf"/><Relationship Id="rId11" Type="http://schemas.openxmlformats.org/officeDocument/2006/relationships/oleObject" Target="../embeddings/oleObject79.bin"/><Relationship Id="rId24" Type="http://schemas.openxmlformats.org/officeDocument/2006/relationships/image" Target="../media/image92.emf"/><Relationship Id="rId32" Type="http://schemas.openxmlformats.org/officeDocument/2006/relationships/image" Target="../media/image96.emf"/><Relationship Id="rId37" Type="http://schemas.openxmlformats.org/officeDocument/2006/relationships/oleObject" Target="../embeddings/oleObject92.bin"/><Relationship Id="rId40" Type="http://schemas.openxmlformats.org/officeDocument/2006/relationships/image" Target="../media/image4.jpeg"/><Relationship Id="rId5" Type="http://schemas.openxmlformats.org/officeDocument/2006/relationships/oleObject" Target="../embeddings/oleObject76.bin"/><Relationship Id="rId15" Type="http://schemas.openxmlformats.org/officeDocument/2006/relationships/oleObject" Target="../embeddings/oleObject81.bin"/><Relationship Id="rId23" Type="http://schemas.openxmlformats.org/officeDocument/2006/relationships/oleObject" Target="../embeddings/oleObject85.bin"/><Relationship Id="rId28" Type="http://schemas.openxmlformats.org/officeDocument/2006/relationships/image" Target="../media/image94.emf"/><Relationship Id="rId36" Type="http://schemas.openxmlformats.org/officeDocument/2006/relationships/image" Target="../media/image98.emf"/><Relationship Id="rId10" Type="http://schemas.openxmlformats.org/officeDocument/2006/relationships/image" Target="../media/image85.emf"/><Relationship Id="rId19" Type="http://schemas.openxmlformats.org/officeDocument/2006/relationships/oleObject" Target="../embeddings/oleObject83.bin"/><Relationship Id="rId31" Type="http://schemas.openxmlformats.org/officeDocument/2006/relationships/oleObject" Target="../embeddings/oleObject89.bin"/><Relationship Id="rId44" Type="http://schemas.openxmlformats.org/officeDocument/2006/relationships/image" Target="../media/image8.jpeg"/><Relationship Id="rId4" Type="http://schemas.openxmlformats.org/officeDocument/2006/relationships/image" Target="../media/image82.emf"/><Relationship Id="rId9" Type="http://schemas.openxmlformats.org/officeDocument/2006/relationships/oleObject" Target="../embeddings/oleObject78.bin"/><Relationship Id="rId14" Type="http://schemas.openxmlformats.org/officeDocument/2006/relationships/image" Target="../media/image87.emf"/><Relationship Id="rId22" Type="http://schemas.openxmlformats.org/officeDocument/2006/relationships/image" Target="../media/image91.emf"/><Relationship Id="rId27" Type="http://schemas.openxmlformats.org/officeDocument/2006/relationships/oleObject" Target="../embeddings/oleObject87.bin"/><Relationship Id="rId30" Type="http://schemas.openxmlformats.org/officeDocument/2006/relationships/image" Target="../media/image95.emf"/><Relationship Id="rId35" Type="http://schemas.openxmlformats.org/officeDocument/2006/relationships/oleObject" Target="../embeddings/oleObject91.bin"/><Relationship Id="rId43" Type="http://schemas.openxmlformats.org/officeDocument/2006/relationships/image" Target="../media/image7.jpeg"/><Relationship Id="rId8" Type="http://schemas.openxmlformats.org/officeDocument/2006/relationships/image" Target="../media/image84.emf"/><Relationship Id="rId3" Type="http://schemas.openxmlformats.org/officeDocument/2006/relationships/oleObject" Target="../embeddings/oleObject75.bin"/><Relationship Id="rId12" Type="http://schemas.openxmlformats.org/officeDocument/2006/relationships/image" Target="../media/image86.emf"/><Relationship Id="rId17" Type="http://schemas.openxmlformats.org/officeDocument/2006/relationships/oleObject" Target="../embeddings/oleObject82.bin"/><Relationship Id="rId25" Type="http://schemas.openxmlformats.org/officeDocument/2006/relationships/oleObject" Target="../embeddings/oleObject86.bin"/><Relationship Id="rId33" Type="http://schemas.openxmlformats.org/officeDocument/2006/relationships/oleObject" Target="../embeddings/oleObject90.bin"/><Relationship Id="rId38" Type="http://schemas.openxmlformats.org/officeDocument/2006/relationships/image" Target="../media/image99.emf"/></Relationships>
</file>

<file path=ppt/slides/_rels/slide9.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image" Target="../media/image101.emf"/><Relationship Id="rId3" Type="http://schemas.openxmlformats.org/officeDocument/2006/relationships/oleObject" Target="../embeddings/oleObject93.bin"/><Relationship Id="rId7" Type="http://schemas.openxmlformats.org/officeDocument/2006/relationships/image" Target="../media/image4.jpeg"/><Relationship Id="rId12" Type="http://schemas.openxmlformats.org/officeDocument/2006/relationships/oleObject" Target="../embeddings/oleObject94.bin"/><Relationship Id="rId2" Type="http://schemas.openxmlformats.org/officeDocument/2006/relationships/slideLayout" Target="../slideLayouts/slideLayout18.xml"/><Relationship Id="rId1" Type="http://schemas.openxmlformats.org/officeDocument/2006/relationships/vmlDrawing" Target="../drawings/vmlDrawing9.vml"/><Relationship Id="rId6" Type="http://schemas.openxmlformats.org/officeDocument/2006/relationships/image" Target="../media/image3.jpeg"/><Relationship Id="rId11" Type="http://schemas.openxmlformats.org/officeDocument/2006/relationships/image" Target="../media/image8.jpeg"/><Relationship Id="rId5" Type="http://schemas.openxmlformats.org/officeDocument/2006/relationships/hyperlink" Target="D8_10&#26368;&#23567;&#20108;&#20056;&#27861;.ppt#-1,1,*&#31532;&#21313;&#33410;  &#26368;&#23567;&#20108;&#20056;&#27861;" TargetMode="External"/><Relationship Id="rId10" Type="http://schemas.openxmlformats.org/officeDocument/2006/relationships/image" Target="../media/image7.jpeg"/><Relationship Id="rId4" Type="http://schemas.openxmlformats.org/officeDocument/2006/relationships/image" Target="../media/image100.emf"/><Relationship Id="rId9"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8"/>
          <p:cNvSpPr>
            <a:spLocks noChangeArrowheads="1"/>
          </p:cNvSpPr>
          <p:nvPr/>
        </p:nvSpPr>
        <p:spPr bwMode="auto">
          <a:xfrm>
            <a:off x="0" y="0"/>
            <a:ext cx="9144000" cy="2057400"/>
          </a:xfrm>
          <a:prstGeom prst="rect">
            <a:avLst/>
          </a:prstGeom>
          <a:gradFill rotWithShape="0">
            <a:gsLst>
              <a:gs pos="0">
                <a:srgbClr val="00009B"/>
              </a:gs>
              <a:gs pos="100000">
                <a:srgbClr val="0000FF"/>
              </a:gs>
            </a:gsLst>
            <a:lin ang="5400000" scaled="1"/>
          </a:gradFill>
          <a:ln w="38100" cmpd="dbl">
            <a:solidFill>
              <a:srgbClr val="00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aphicFrame>
        <p:nvGraphicFramePr>
          <p:cNvPr id="15363" name="Object 79"/>
          <p:cNvGraphicFramePr>
            <a:graphicFrameLocks noChangeAspect="1"/>
          </p:cNvGraphicFramePr>
          <p:nvPr/>
        </p:nvGraphicFramePr>
        <p:xfrm>
          <a:off x="152400" y="4724400"/>
          <a:ext cx="1590675" cy="1600200"/>
        </p:xfrm>
        <a:graphic>
          <a:graphicData uri="http://schemas.openxmlformats.org/presentationml/2006/ole">
            <mc:AlternateContent xmlns:mc="http://schemas.openxmlformats.org/markup-compatibility/2006">
              <mc:Choice xmlns:v="urn:schemas-microsoft-com:vml" Requires="v">
                <p:oleObj spid="_x0000_s1026" name="BMP 图象" r:id="rId3" imgW="3390476" imgH="3409524" progId="Paint.Picture">
                  <p:embed/>
                </p:oleObj>
              </mc:Choice>
              <mc:Fallback>
                <p:oleObj name="BMP 图象" r:id="rId3" imgW="3390476" imgH="3409524" progId="Paint.Picture">
                  <p:embed/>
                  <p:pic>
                    <p:nvPicPr>
                      <p:cNvPr id="15363" name="Object 7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4724400"/>
                        <a:ext cx="159067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4" name="Text Box 80"/>
          <p:cNvSpPr txBox="1">
            <a:spLocks noChangeArrowheads="1"/>
          </p:cNvSpPr>
          <p:nvPr/>
        </p:nvSpPr>
        <p:spPr bwMode="auto">
          <a:xfrm>
            <a:off x="7556500" y="157163"/>
            <a:ext cx="1260475" cy="52387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lgn="ctr">
              <a:spcBef>
                <a:spcPct val="0"/>
              </a:spcBef>
              <a:buFontTx/>
              <a:buNone/>
            </a:pPr>
            <a:r>
              <a:rPr kumimoji="0" lang="en-US" altLang="zh-CN">
                <a:solidFill>
                  <a:schemeClr val="accent2"/>
                </a:solidFill>
              </a:rPr>
              <a:t> </a:t>
            </a:r>
            <a:r>
              <a:rPr kumimoji="0" lang="zh-CN" altLang="en-US">
                <a:solidFill>
                  <a:schemeClr val="accent2"/>
                </a:solidFill>
              </a:rPr>
              <a:t>第</a:t>
            </a:r>
            <a:r>
              <a:rPr kumimoji="0" lang="en-US" altLang="zh-CN">
                <a:solidFill>
                  <a:schemeClr val="accent2"/>
                </a:solidFill>
              </a:rPr>
              <a:t>9</a:t>
            </a:r>
            <a:r>
              <a:rPr kumimoji="0" lang="zh-CN" altLang="en-US">
                <a:solidFill>
                  <a:schemeClr val="accent2"/>
                </a:solidFill>
              </a:rPr>
              <a:t>章 </a:t>
            </a:r>
          </a:p>
        </p:txBody>
      </p:sp>
      <p:sp>
        <p:nvSpPr>
          <p:cNvPr id="15365" name="Rectangle 2"/>
          <p:cNvSpPr>
            <a:spLocks noGrp="1" noChangeArrowheads="1"/>
          </p:cNvSpPr>
          <p:nvPr>
            <p:ph type="title" idx="4294967295"/>
          </p:nvPr>
        </p:nvSpPr>
        <p:spPr>
          <a:xfrm>
            <a:off x="1143000" y="152400"/>
            <a:ext cx="2133600" cy="1066800"/>
          </a:xfrm>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76200" cmpd="tri">
                <a:solidFill>
                  <a:srgbClr val="66FF33"/>
                </a:solidFill>
                <a:miter lim="800000"/>
                <a:headEnd/>
                <a:tailEnd/>
              </a14:hiddenLine>
            </a:ext>
          </a:extLst>
        </p:spPr>
        <p:txBody>
          <a:bodyPr/>
          <a:lstStyle/>
          <a:p>
            <a:pPr algn="l" eaLnBrk="1" hangingPunct="1"/>
            <a:r>
              <a:rPr lang="zh-CN" altLang="en-US" sz="4800" b="1">
                <a:latin typeface="华文行楷" panose="02010800040101010101" pitchFamily="2" charset="-122"/>
                <a:ea typeface="华文行楷" panose="02010800040101010101" pitchFamily="2" charset="-122"/>
              </a:rPr>
              <a:t>第</a:t>
            </a:r>
            <a:r>
              <a:rPr lang="en-US" altLang="zh-CN" sz="4800" b="1">
                <a:latin typeface="华文行楷" panose="02010800040101010101" pitchFamily="2" charset="-122"/>
                <a:ea typeface="华文行楷" panose="02010800040101010101" pitchFamily="2" charset="-122"/>
              </a:rPr>
              <a:t>10</a:t>
            </a:r>
            <a:r>
              <a:rPr lang="zh-CN" altLang="en-US" sz="4800" b="1">
                <a:latin typeface="华文行楷" panose="02010800040101010101" pitchFamily="2" charset="-122"/>
                <a:ea typeface="华文行楷" panose="02010800040101010101" pitchFamily="2" charset="-122"/>
              </a:rPr>
              <a:t>节</a:t>
            </a:r>
          </a:p>
        </p:txBody>
      </p:sp>
      <p:sp>
        <p:nvSpPr>
          <p:cNvPr id="15366" name="Text Box 3"/>
          <p:cNvSpPr txBox="1">
            <a:spLocks noChangeArrowheads="1"/>
          </p:cNvSpPr>
          <p:nvPr/>
        </p:nvSpPr>
        <p:spPr bwMode="auto">
          <a:xfrm>
            <a:off x="2362200" y="2781300"/>
            <a:ext cx="55403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sz="3200" b="1"/>
              <a:t>一、无条件极值与函数的最值 </a:t>
            </a:r>
          </a:p>
        </p:txBody>
      </p:sp>
      <p:sp>
        <p:nvSpPr>
          <p:cNvPr id="15367" name="Text Box 56"/>
          <p:cNvSpPr txBox="1">
            <a:spLocks noChangeArrowheads="1"/>
          </p:cNvSpPr>
          <p:nvPr/>
        </p:nvSpPr>
        <p:spPr bwMode="auto">
          <a:xfrm>
            <a:off x="2362200" y="3687763"/>
            <a:ext cx="595153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sz="3200" b="1"/>
              <a:t>二、条件极值，拉格朗日乘数法</a:t>
            </a:r>
          </a:p>
        </p:txBody>
      </p:sp>
      <p:sp>
        <p:nvSpPr>
          <p:cNvPr id="15368" name="Text Box 57"/>
          <p:cNvSpPr txBox="1">
            <a:spLocks noChangeArrowheads="1"/>
          </p:cNvSpPr>
          <p:nvPr/>
        </p:nvSpPr>
        <p:spPr bwMode="auto">
          <a:xfrm>
            <a:off x="2209800" y="4594225"/>
            <a:ext cx="32734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sz="3200" b="1"/>
              <a:t>*三、最小二乘法</a:t>
            </a:r>
          </a:p>
        </p:txBody>
      </p:sp>
      <p:pic>
        <p:nvPicPr>
          <p:cNvPr id="15369" name="Picture 58" descr="机动"/>
          <p:cNvPicPr>
            <a:picLocks noChangeAspect="1" noChangeArrowheads="1"/>
          </p:cNvPicPr>
          <p:nvPr/>
        </p:nvPicPr>
        <p:blipFill>
          <a:blip r:embed="rId5">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0" name="Text Box 59"/>
          <p:cNvSpPr txBox="1">
            <a:spLocks noChangeArrowheads="1"/>
          </p:cNvSpPr>
          <p:nvPr/>
        </p:nvSpPr>
        <p:spPr bwMode="auto">
          <a:xfrm>
            <a:off x="6115050" y="6600825"/>
            <a:ext cx="272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spcBef>
                <a:spcPct val="0"/>
              </a:spcBef>
              <a:buFontTx/>
              <a:buNone/>
            </a:pPr>
            <a:r>
              <a:rPr kumimoji="0" lang="zh-CN" altLang="en-US" sz="1000">
                <a:latin typeface="楷体_GB2312" panose="02010609030101010101" pitchFamily="49" charset="-122"/>
              </a:rPr>
              <a:t>机动   目录   上页   下页   返回   结束 </a:t>
            </a:r>
          </a:p>
        </p:txBody>
      </p:sp>
      <p:pic>
        <p:nvPicPr>
          <p:cNvPr id="15371" name="Picture 60" descr="返回">
            <a:hlinkClick r:id="" action="ppaction://hlinkshowjump?jump=lastslideviewed"/>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2" name="Picture 61" descr="目录">
            <a:hlinkClick r:id="" action="ppaction://hlinkshowjump?jump=firstslide"/>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3" name="Picture 62" descr="上一页">
            <a:hlinkClick r:id="" action="ppaction://hlinkshowjump?jump=previousslide"/>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4" name="Picture 63" descr="退出">
            <a:hlinkClick r:id="" action="ppaction://hlinkshowjump?jump=endshow"/>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5" name="Picture 64" descr="下一页">
            <a:hlinkClick r:id="" action="ppaction://hlinkshowjump?jump=nextslide"/>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6" name="Text Box 77"/>
          <p:cNvSpPr txBox="1">
            <a:spLocks noChangeArrowheads="1"/>
          </p:cNvSpPr>
          <p:nvPr/>
        </p:nvSpPr>
        <p:spPr bwMode="auto">
          <a:xfrm>
            <a:off x="1736725" y="990600"/>
            <a:ext cx="702627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sz="4800" b="1">
                <a:solidFill>
                  <a:schemeClr val="tx2"/>
                </a:solidFill>
                <a:latin typeface="华文行楷" panose="02010800040101010101" pitchFamily="2" charset="-122"/>
                <a:ea typeface="华文行楷" panose="02010800040101010101" pitchFamily="2" charset="-122"/>
              </a:rPr>
              <a:t>多元函数的极值及其求法</a:t>
            </a: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590550" y="357188"/>
            <a:ext cx="990600" cy="533400"/>
          </a:xfrm>
        </p:spPr>
        <p:txBody>
          <a:bodyPr/>
          <a:lstStyle/>
          <a:p>
            <a:pPr algn="l" eaLnBrk="1" hangingPunct="1"/>
            <a:r>
              <a:rPr lang="zh-CN" altLang="en-US" sz="2800" b="1">
                <a:latin typeface="楷体_GB2312" panose="02010609030101010101" pitchFamily="49" charset="-122"/>
                <a:ea typeface="楷体_GB2312" panose="02010609030101010101" pitchFamily="49" charset="-122"/>
              </a:rPr>
              <a:t>例</a:t>
            </a:r>
            <a:r>
              <a:rPr lang="en-US" altLang="zh-CN" sz="2800" b="1">
                <a:latin typeface="楷体_GB2312" panose="02010609030101010101" pitchFamily="49" charset="-122"/>
                <a:ea typeface="楷体_GB2312" panose="02010609030101010101" pitchFamily="49" charset="-122"/>
              </a:rPr>
              <a:t>1.</a:t>
            </a:r>
          </a:p>
        </p:txBody>
      </p:sp>
      <p:sp>
        <p:nvSpPr>
          <p:cNvPr id="24579" name="Text Box 3"/>
          <p:cNvSpPr txBox="1">
            <a:spLocks noChangeArrowheads="1"/>
          </p:cNvSpPr>
          <p:nvPr/>
        </p:nvSpPr>
        <p:spPr bwMode="auto">
          <a:xfrm>
            <a:off x="1422400" y="357188"/>
            <a:ext cx="1600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latin typeface="楷体_GB2312" panose="02010609030101010101" pitchFamily="49" charset="-122"/>
              </a:rPr>
              <a:t>求函数</a:t>
            </a:r>
          </a:p>
        </p:txBody>
      </p:sp>
      <p:sp>
        <p:nvSpPr>
          <p:cNvPr id="3077" name="Text Box 5"/>
          <p:cNvSpPr txBox="1">
            <a:spLocks noChangeArrowheads="1"/>
          </p:cNvSpPr>
          <p:nvPr/>
        </p:nvSpPr>
        <p:spPr bwMode="auto">
          <a:xfrm>
            <a:off x="609600" y="928688"/>
            <a:ext cx="3505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b="1">
                <a:solidFill>
                  <a:schemeClr val="tx2"/>
                </a:solidFill>
                <a:latin typeface="楷体_GB2312" panose="02010609030101010101" pitchFamily="49" charset="-122"/>
              </a:rPr>
              <a:t>解</a:t>
            </a:r>
            <a:r>
              <a:rPr lang="en-US" altLang="zh-CN" b="1">
                <a:solidFill>
                  <a:schemeClr val="tx2"/>
                </a:solidFill>
              </a:rPr>
              <a:t>:</a:t>
            </a:r>
            <a:r>
              <a:rPr lang="en-US" altLang="zh-CN" b="1"/>
              <a:t>   </a:t>
            </a:r>
            <a:r>
              <a:rPr lang="zh-CN" altLang="en-US" b="1">
                <a:solidFill>
                  <a:schemeClr val="tx2"/>
                </a:solidFill>
                <a:latin typeface="楷体_GB2312" panose="02010609030101010101" pitchFamily="49" charset="-122"/>
              </a:rPr>
              <a:t>第一步 求驻点</a:t>
            </a:r>
            <a:r>
              <a:rPr lang="en-US" altLang="zh-CN" b="1">
                <a:solidFill>
                  <a:schemeClr val="tx2"/>
                </a:solidFill>
                <a:latin typeface="楷体_GB2312" panose="02010609030101010101" pitchFamily="49" charset="-122"/>
              </a:rPr>
              <a:t>.</a:t>
            </a:r>
          </a:p>
        </p:txBody>
      </p:sp>
      <p:sp>
        <p:nvSpPr>
          <p:cNvPr id="3080" name="Text Box 8"/>
          <p:cNvSpPr txBox="1">
            <a:spLocks noChangeArrowheads="1"/>
          </p:cNvSpPr>
          <p:nvPr/>
        </p:nvSpPr>
        <p:spPr bwMode="auto">
          <a:xfrm>
            <a:off x="609600" y="2528888"/>
            <a:ext cx="6172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latin typeface="楷体_GB2312" panose="02010609030101010101" pitchFamily="49" charset="-122"/>
              </a:rPr>
              <a:t>得驻点</a:t>
            </a:r>
            <a:r>
              <a:rPr lang="en-US" altLang="zh-CN"/>
              <a:t>: (1, 0) ,  (1, 2) , (–3, 0) ,  (–3, 2) .</a:t>
            </a:r>
          </a:p>
        </p:txBody>
      </p:sp>
      <p:sp>
        <p:nvSpPr>
          <p:cNvPr id="3082" name="Text Box 10"/>
          <p:cNvSpPr txBox="1">
            <a:spLocks noChangeArrowheads="1"/>
          </p:cNvSpPr>
          <p:nvPr/>
        </p:nvSpPr>
        <p:spPr bwMode="auto">
          <a:xfrm>
            <a:off x="609600" y="3130550"/>
            <a:ext cx="2590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b="1">
                <a:solidFill>
                  <a:schemeClr val="tx2"/>
                </a:solidFill>
              </a:rPr>
              <a:t>第二步  判别</a:t>
            </a:r>
            <a:r>
              <a:rPr lang="en-US" altLang="zh-CN" b="1">
                <a:solidFill>
                  <a:schemeClr val="tx2"/>
                </a:solidFill>
              </a:rPr>
              <a:t>.</a:t>
            </a:r>
            <a:endParaRPr lang="en-US" altLang="zh-CN" b="1">
              <a:solidFill>
                <a:schemeClr val="tx2"/>
              </a:solidFill>
              <a:latin typeface="楷体_GB2312" panose="02010609030101010101" pitchFamily="49" charset="-122"/>
            </a:endParaRPr>
          </a:p>
        </p:txBody>
      </p:sp>
      <p:sp>
        <p:nvSpPr>
          <p:cNvPr id="3085" name="Text Box 13"/>
          <p:cNvSpPr txBox="1">
            <a:spLocks noChangeArrowheads="1"/>
          </p:cNvSpPr>
          <p:nvPr/>
        </p:nvSpPr>
        <p:spPr bwMode="auto">
          <a:xfrm>
            <a:off x="1066800" y="4510088"/>
            <a:ext cx="2209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latin typeface="楷体_GB2312" panose="02010609030101010101" pitchFamily="49" charset="-122"/>
              </a:rPr>
              <a:t>在点</a:t>
            </a:r>
            <a:r>
              <a:rPr lang="en-US" altLang="zh-CN"/>
              <a:t>(1,0) </a:t>
            </a:r>
            <a:r>
              <a:rPr lang="zh-CN" altLang="en-US">
                <a:latin typeface="楷体_GB2312" panose="02010609030101010101" pitchFamily="49" charset="-122"/>
              </a:rPr>
              <a:t>处</a:t>
            </a:r>
          </a:p>
        </p:txBody>
      </p:sp>
      <p:sp>
        <p:nvSpPr>
          <p:cNvPr id="3087" name="Text Box 15"/>
          <p:cNvSpPr txBox="1">
            <a:spLocks noChangeArrowheads="1"/>
          </p:cNvSpPr>
          <p:nvPr/>
        </p:nvSpPr>
        <p:spPr bwMode="auto">
          <a:xfrm>
            <a:off x="3810000" y="5638800"/>
            <a:ext cx="1905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latin typeface="楷体_GB2312" panose="02010609030101010101" pitchFamily="49" charset="-122"/>
              </a:rPr>
              <a:t>为极小值</a:t>
            </a:r>
            <a:r>
              <a:rPr lang="en-US" altLang="zh-CN">
                <a:latin typeface="楷体_GB2312" panose="02010609030101010101" pitchFamily="49" charset="-122"/>
              </a:rPr>
              <a:t>;</a:t>
            </a:r>
          </a:p>
        </p:txBody>
      </p:sp>
      <p:sp>
        <p:nvSpPr>
          <p:cNvPr id="3102" name="Text Box 30"/>
          <p:cNvSpPr txBox="1">
            <a:spLocks noChangeArrowheads="1"/>
          </p:cNvSpPr>
          <p:nvPr/>
        </p:nvSpPr>
        <p:spPr bwMode="auto">
          <a:xfrm>
            <a:off x="1295400" y="1720850"/>
            <a:ext cx="1828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latin typeface="楷体_GB2312" panose="02010609030101010101" pitchFamily="49" charset="-122"/>
              </a:rPr>
              <a:t>解方程组</a:t>
            </a:r>
          </a:p>
        </p:txBody>
      </p:sp>
      <p:grpSp>
        <p:nvGrpSpPr>
          <p:cNvPr id="3154" name="Group 82"/>
          <p:cNvGrpSpPr>
            <a:grpSpLocks/>
          </p:cNvGrpSpPr>
          <p:nvPr/>
        </p:nvGrpSpPr>
        <p:grpSpPr bwMode="auto">
          <a:xfrm>
            <a:off x="411163" y="4267200"/>
            <a:ext cx="731837" cy="920750"/>
            <a:chOff x="259" y="2688"/>
            <a:chExt cx="461" cy="580"/>
          </a:xfrm>
        </p:grpSpPr>
        <p:graphicFrame>
          <p:nvGraphicFramePr>
            <p:cNvPr id="24620" name="Object 31"/>
            <p:cNvGraphicFramePr>
              <a:graphicFrameLocks noChangeAspect="1"/>
            </p:cNvGraphicFramePr>
            <p:nvPr/>
          </p:nvGraphicFramePr>
          <p:xfrm>
            <a:off x="259" y="2976"/>
            <a:ext cx="269" cy="292"/>
          </p:xfrm>
          <a:graphic>
            <a:graphicData uri="http://schemas.openxmlformats.org/presentationml/2006/ole">
              <mc:AlternateContent xmlns:mc="http://schemas.openxmlformats.org/markup-compatibility/2006">
                <mc:Choice xmlns:v="urn:schemas-microsoft-com:vml" Requires="v">
                  <p:oleObj spid="_x0000_s10242" name="公式" r:id="rId3" imgW="142727" imgH="152285" progId="Equation.3">
                    <p:embed/>
                  </p:oleObj>
                </mc:Choice>
                <mc:Fallback>
                  <p:oleObj name="公式" r:id="rId3" imgW="142727" imgH="152285" progId="Equation.3">
                    <p:embed/>
                    <p:pic>
                      <p:nvPicPr>
                        <p:cNvPr id="2462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 y="2976"/>
                          <a:ext cx="269" cy="292"/>
                        </a:xfrm>
                        <a:prstGeom prst="rect">
                          <a:avLst/>
                        </a:prstGeom>
                        <a:solidFill>
                          <a:srgbClr val="0033CC"/>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21" name="Line 36"/>
            <p:cNvSpPr>
              <a:spLocks noChangeShapeType="1"/>
            </p:cNvSpPr>
            <p:nvPr/>
          </p:nvSpPr>
          <p:spPr bwMode="auto">
            <a:xfrm flipV="1">
              <a:off x="528" y="2688"/>
              <a:ext cx="192" cy="288"/>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155" name="Group 83"/>
          <p:cNvGrpSpPr>
            <a:grpSpLocks/>
          </p:cNvGrpSpPr>
          <p:nvPr/>
        </p:nvGrpSpPr>
        <p:grpSpPr bwMode="auto">
          <a:xfrm>
            <a:off x="5181600" y="3124200"/>
            <a:ext cx="1417638" cy="609600"/>
            <a:chOff x="3264" y="1968"/>
            <a:chExt cx="893" cy="384"/>
          </a:xfrm>
        </p:grpSpPr>
        <p:graphicFrame>
          <p:nvGraphicFramePr>
            <p:cNvPr id="24618" name="Object 32"/>
            <p:cNvGraphicFramePr>
              <a:graphicFrameLocks noChangeAspect="1"/>
            </p:cNvGraphicFramePr>
            <p:nvPr/>
          </p:nvGraphicFramePr>
          <p:xfrm>
            <a:off x="3888" y="1968"/>
            <a:ext cx="269" cy="292"/>
          </p:xfrm>
          <a:graphic>
            <a:graphicData uri="http://schemas.openxmlformats.org/presentationml/2006/ole">
              <mc:AlternateContent xmlns:mc="http://schemas.openxmlformats.org/markup-compatibility/2006">
                <mc:Choice xmlns:v="urn:schemas-microsoft-com:vml" Requires="v">
                  <p:oleObj spid="_x0000_s10243" name="公式" r:id="rId5" imgW="142727" imgH="152285" progId="Equation.3">
                    <p:embed/>
                  </p:oleObj>
                </mc:Choice>
                <mc:Fallback>
                  <p:oleObj name="公式" r:id="rId5" imgW="142727" imgH="152285" progId="Equation.3">
                    <p:embed/>
                    <p:pic>
                      <p:nvPicPr>
                        <p:cNvPr id="24618"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8" y="1968"/>
                          <a:ext cx="269" cy="292"/>
                        </a:xfrm>
                        <a:prstGeom prst="rect">
                          <a:avLst/>
                        </a:prstGeom>
                        <a:solidFill>
                          <a:srgbClr val="0033CC"/>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19" name="Line 43"/>
            <p:cNvSpPr>
              <a:spLocks noChangeShapeType="1"/>
            </p:cNvSpPr>
            <p:nvPr/>
          </p:nvSpPr>
          <p:spPr bwMode="auto">
            <a:xfrm flipH="1">
              <a:off x="3264" y="2112"/>
              <a:ext cx="605" cy="24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146" name="Group 74"/>
          <p:cNvGrpSpPr>
            <a:grpSpLocks/>
          </p:cNvGrpSpPr>
          <p:nvPr/>
        </p:nvGrpSpPr>
        <p:grpSpPr bwMode="auto">
          <a:xfrm>
            <a:off x="6934200" y="2868613"/>
            <a:ext cx="1570038" cy="879475"/>
            <a:chOff x="4368" y="1654"/>
            <a:chExt cx="989" cy="554"/>
          </a:xfrm>
        </p:grpSpPr>
        <p:graphicFrame>
          <p:nvGraphicFramePr>
            <p:cNvPr id="24616" name="Object 33"/>
            <p:cNvGraphicFramePr>
              <a:graphicFrameLocks noChangeAspect="1"/>
            </p:cNvGraphicFramePr>
            <p:nvPr/>
          </p:nvGraphicFramePr>
          <p:xfrm>
            <a:off x="5088" y="1654"/>
            <a:ext cx="269" cy="314"/>
          </p:xfrm>
          <a:graphic>
            <a:graphicData uri="http://schemas.openxmlformats.org/presentationml/2006/ole">
              <mc:AlternateContent xmlns:mc="http://schemas.openxmlformats.org/markup-compatibility/2006">
                <mc:Choice xmlns:v="urn:schemas-microsoft-com:vml" Requires="v">
                  <p:oleObj spid="_x0000_s10244" name="公式" r:id="rId7" imgW="142727" imgH="171536" progId="Equation.3">
                    <p:embed/>
                  </p:oleObj>
                </mc:Choice>
                <mc:Fallback>
                  <p:oleObj name="公式" r:id="rId7" imgW="142727" imgH="171536" progId="Equation.3">
                    <p:embed/>
                    <p:pic>
                      <p:nvPicPr>
                        <p:cNvPr id="24616" name="Object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8" y="1654"/>
                          <a:ext cx="269" cy="314"/>
                        </a:xfrm>
                        <a:prstGeom prst="rect">
                          <a:avLst/>
                        </a:prstGeom>
                        <a:solidFill>
                          <a:srgbClr val="0033CC"/>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17" name="Line 44"/>
            <p:cNvSpPr>
              <a:spLocks noChangeShapeType="1"/>
            </p:cNvSpPr>
            <p:nvPr/>
          </p:nvSpPr>
          <p:spPr bwMode="auto">
            <a:xfrm flipH="1">
              <a:off x="4368" y="1872"/>
              <a:ext cx="720" cy="336"/>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3124" name="Object 52"/>
          <p:cNvGraphicFramePr>
            <a:graphicFrameLocks noChangeAspect="1"/>
          </p:cNvGraphicFramePr>
          <p:nvPr/>
        </p:nvGraphicFramePr>
        <p:xfrm>
          <a:off x="3257550" y="1458913"/>
          <a:ext cx="1498600" cy="444500"/>
        </p:xfrm>
        <a:graphic>
          <a:graphicData uri="http://schemas.openxmlformats.org/presentationml/2006/ole">
            <mc:AlternateContent xmlns:mc="http://schemas.openxmlformats.org/markup-compatibility/2006">
              <mc:Choice xmlns:v="urn:schemas-microsoft-com:vml" Requires="v">
                <p:oleObj spid="_x0000_s10245" name="Equation" r:id="rId9" imgW="1485739" imgH="438293" progId="Equation.3">
                  <p:embed/>
                </p:oleObj>
              </mc:Choice>
              <mc:Fallback>
                <p:oleObj name="Equation" r:id="rId9" imgW="1485739" imgH="438293" progId="Equation.3">
                  <p:embed/>
                  <p:pic>
                    <p:nvPicPr>
                      <p:cNvPr id="3124" name="Object 52"/>
                      <p:cNvPicPr>
                        <a:picLocks noChangeAspect="1" noChangeArrowheads="1"/>
                      </p:cNvPicPr>
                      <p:nvPr/>
                    </p:nvPicPr>
                    <p:blipFill>
                      <a:blip r:embed="rId10">
                        <a:grayscl/>
                        <a:biLevel thresh="50000"/>
                        <a:extLst>
                          <a:ext uri="{28A0092B-C50C-407E-A947-70E740481C1C}">
                            <a14:useLocalDpi xmlns:a14="http://schemas.microsoft.com/office/drawing/2010/main" val="0"/>
                          </a:ext>
                        </a:extLst>
                      </a:blip>
                      <a:srcRect/>
                      <a:stretch>
                        <a:fillRect/>
                      </a:stretch>
                    </p:blipFill>
                    <p:spPr bwMode="auto">
                      <a:xfrm>
                        <a:off x="3257550" y="1458913"/>
                        <a:ext cx="1498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25" name="Object 53"/>
          <p:cNvGraphicFramePr>
            <a:graphicFrameLocks noChangeAspect="1"/>
          </p:cNvGraphicFramePr>
          <p:nvPr/>
        </p:nvGraphicFramePr>
        <p:xfrm>
          <a:off x="4800600" y="1401763"/>
          <a:ext cx="2349500" cy="444500"/>
        </p:xfrm>
        <a:graphic>
          <a:graphicData uri="http://schemas.openxmlformats.org/presentationml/2006/ole">
            <mc:AlternateContent xmlns:mc="http://schemas.openxmlformats.org/markup-compatibility/2006">
              <mc:Choice xmlns:v="urn:schemas-microsoft-com:vml" Requires="v">
                <p:oleObj spid="_x0000_s10246" name="Equation" r:id="rId11" imgW="2343134" imgH="438293" progId="Equation.3">
                  <p:embed/>
                </p:oleObj>
              </mc:Choice>
              <mc:Fallback>
                <p:oleObj name="Equation" r:id="rId11" imgW="2343134" imgH="438293" progId="Equation.3">
                  <p:embed/>
                  <p:pic>
                    <p:nvPicPr>
                      <p:cNvPr id="3125" name="Object 53"/>
                      <p:cNvPicPr>
                        <a:picLocks noChangeAspect="1" noChangeArrowheads="1"/>
                      </p:cNvPicPr>
                      <p:nvPr/>
                    </p:nvPicPr>
                    <p:blipFill>
                      <a:blip r:embed="rId12">
                        <a:grayscl/>
                        <a:biLevel thresh="50000"/>
                        <a:extLst>
                          <a:ext uri="{28A0092B-C50C-407E-A947-70E740481C1C}">
                            <a14:useLocalDpi xmlns:a14="http://schemas.microsoft.com/office/drawing/2010/main" val="0"/>
                          </a:ext>
                        </a:extLst>
                      </a:blip>
                      <a:srcRect/>
                      <a:stretch>
                        <a:fillRect/>
                      </a:stretch>
                    </p:blipFill>
                    <p:spPr bwMode="auto">
                      <a:xfrm>
                        <a:off x="4800600" y="1401763"/>
                        <a:ext cx="23495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26" name="Object 54"/>
          <p:cNvGraphicFramePr>
            <a:graphicFrameLocks noChangeAspect="1"/>
          </p:cNvGraphicFramePr>
          <p:nvPr/>
        </p:nvGraphicFramePr>
        <p:xfrm>
          <a:off x="3257550" y="2019300"/>
          <a:ext cx="1511300" cy="495300"/>
        </p:xfrm>
        <a:graphic>
          <a:graphicData uri="http://schemas.openxmlformats.org/presentationml/2006/ole">
            <mc:AlternateContent xmlns:mc="http://schemas.openxmlformats.org/markup-compatibility/2006">
              <mc:Choice xmlns:v="urn:schemas-microsoft-com:vml" Requires="v">
                <p:oleObj spid="_x0000_s10247" name="Equation" r:id="rId13" imgW="1504998" imgH="485732" progId="Equation.3">
                  <p:embed/>
                </p:oleObj>
              </mc:Choice>
              <mc:Fallback>
                <p:oleObj name="Equation" r:id="rId13" imgW="1504998" imgH="485732" progId="Equation.3">
                  <p:embed/>
                  <p:pic>
                    <p:nvPicPr>
                      <p:cNvPr id="3126" name="Object 54"/>
                      <p:cNvPicPr>
                        <a:picLocks noChangeAspect="1" noChangeArrowheads="1"/>
                      </p:cNvPicPr>
                      <p:nvPr/>
                    </p:nvPicPr>
                    <p:blipFill>
                      <a:blip r:embed="rId14">
                        <a:grayscl/>
                        <a:biLevel thresh="50000"/>
                        <a:extLst>
                          <a:ext uri="{28A0092B-C50C-407E-A947-70E740481C1C}">
                            <a14:useLocalDpi xmlns:a14="http://schemas.microsoft.com/office/drawing/2010/main" val="0"/>
                          </a:ext>
                        </a:extLst>
                      </a:blip>
                      <a:srcRect/>
                      <a:stretch>
                        <a:fillRect/>
                      </a:stretch>
                    </p:blipFill>
                    <p:spPr bwMode="auto">
                      <a:xfrm>
                        <a:off x="3257550" y="2019300"/>
                        <a:ext cx="15113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27" name="Object 55"/>
          <p:cNvGraphicFramePr>
            <a:graphicFrameLocks noChangeAspect="1"/>
          </p:cNvGraphicFramePr>
          <p:nvPr/>
        </p:nvGraphicFramePr>
        <p:xfrm>
          <a:off x="4908550" y="1935163"/>
          <a:ext cx="2159000" cy="520700"/>
        </p:xfrm>
        <a:graphic>
          <a:graphicData uri="http://schemas.openxmlformats.org/presentationml/2006/ole">
            <mc:AlternateContent xmlns:mc="http://schemas.openxmlformats.org/markup-compatibility/2006">
              <mc:Choice xmlns:v="urn:schemas-microsoft-com:vml" Requires="v">
                <p:oleObj spid="_x0000_s10248" name="Equation" r:id="rId15" imgW="2152602" imgH="514264" progId="Equation.3">
                  <p:embed/>
                </p:oleObj>
              </mc:Choice>
              <mc:Fallback>
                <p:oleObj name="Equation" r:id="rId15" imgW="2152602" imgH="514264" progId="Equation.3">
                  <p:embed/>
                  <p:pic>
                    <p:nvPicPr>
                      <p:cNvPr id="3127" name="Object 55"/>
                      <p:cNvPicPr>
                        <a:picLocks noChangeAspect="1" noChangeArrowheads="1"/>
                      </p:cNvPicPr>
                      <p:nvPr/>
                    </p:nvPicPr>
                    <p:blipFill>
                      <a:blip r:embed="rId16">
                        <a:grayscl/>
                        <a:biLevel thresh="50000"/>
                        <a:extLst>
                          <a:ext uri="{28A0092B-C50C-407E-A947-70E740481C1C}">
                            <a14:useLocalDpi xmlns:a14="http://schemas.microsoft.com/office/drawing/2010/main" val="0"/>
                          </a:ext>
                        </a:extLst>
                      </a:blip>
                      <a:srcRect/>
                      <a:stretch>
                        <a:fillRect/>
                      </a:stretch>
                    </p:blipFill>
                    <p:spPr bwMode="auto">
                      <a:xfrm>
                        <a:off x="4908550" y="1935163"/>
                        <a:ext cx="2159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93" name="Text Box 57"/>
          <p:cNvSpPr txBox="1">
            <a:spLocks noChangeArrowheads="1"/>
          </p:cNvSpPr>
          <p:nvPr/>
        </p:nvSpPr>
        <p:spPr bwMode="auto">
          <a:xfrm>
            <a:off x="7620000" y="381000"/>
            <a:ext cx="1371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latin typeface="楷体_GB2312" panose="02010609030101010101" pitchFamily="49" charset="-122"/>
              </a:rPr>
              <a:t>的极值</a:t>
            </a:r>
            <a:r>
              <a:rPr lang="en-US" altLang="zh-CN">
                <a:latin typeface="楷体_GB2312" panose="02010609030101010101" pitchFamily="49" charset="-122"/>
              </a:rPr>
              <a:t>.</a:t>
            </a:r>
          </a:p>
        </p:txBody>
      </p:sp>
      <p:sp>
        <p:nvSpPr>
          <p:cNvPr id="3130" name="Text Box 58"/>
          <p:cNvSpPr txBox="1">
            <a:spLocks noChangeArrowheads="1"/>
          </p:cNvSpPr>
          <p:nvPr/>
        </p:nvSpPr>
        <p:spPr bwMode="auto">
          <a:xfrm>
            <a:off x="2819400" y="3119438"/>
            <a:ext cx="2743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求二阶偏导数</a:t>
            </a:r>
            <a:endParaRPr lang="zh-CN" altLang="en-US">
              <a:latin typeface="楷体_GB2312" panose="02010609030101010101" pitchFamily="49" charset="-122"/>
            </a:endParaRPr>
          </a:p>
        </p:txBody>
      </p:sp>
      <p:graphicFrame>
        <p:nvGraphicFramePr>
          <p:cNvPr id="3131" name="Object 59"/>
          <p:cNvGraphicFramePr>
            <a:graphicFrameLocks noChangeAspect="1"/>
          </p:cNvGraphicFramePr>
          <p:nvPr/>
        </p:nvGraphicFramePr>
        <p:xfrm>
          <a:off x="863600" y="3835400"/>
          <a:ext cx="2717800" cy="508000"/>
        </p:xfrm>
        <a:graphic>
          <a:graphicData uri="http://schemas.openxmlformats.org/presentationml/2006/ole">
            <mc:AlternateContent xmlns:mc="http://schemas.openxmlformats.org/markup-compatibility/2006">
              <mc:Choice xmlns:v="urn:schemas-microsoft-com:vml" Requires="v">
                <p:oleObj spid="_x0000_s10249" name="Equation" r:id="rId17" imgW="2704939" imgH="495357" progId="Equation.3">
                  <p:embed/>
                </p:oleObj>
              </mc:Choice>
              <mc:Fallback>
                <p:oleObj name="Equation" r:id="rId17" imgW="2704939" imgH="495357" progId="Equation.3">
                  <p:embed/>
                  <p:pic>
                    <p:nvPicPr>
                      <p:cNvPr id="3131" name="Object 5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63600" y="3835400"/>
                        <a:ext cx="27178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32" name="Object 60"/>
          <p:cNvGraphicFramePr>
            <a:graphicFrameLocks noChangeAspect="1"/>
          </p:cNvGraphicFramePr>
          <p:nvPr/>
        </p:nvGraphicFramePr>
        <p:xfrm>
          <a:off x="3835400" y="3810000"/>
          <a:ext cx="2032000" cy="508000"/>
        </p:xfrm>
        <a:graphic>
          <a:graphicData uri="http://schemas.openxmlformats.org/presentationml/2006/ole">
            <mc:AlternateContent xmlns:mc="http://schemas.openxmlformats.org/markup-compatibility/2006">
              <mc:Choice xmlns:v="urn:schemas-microsoft-com:vml" Requires="v">
                <p:oleObj spid="_x0000_s10250" name="Equation" r:id="rId19" imgW="2019160" imgH="495357" progId="Equation.3">
                  <p:embed/>
                </p:oleObj>
              </mc:Choice>
              <mc:Fallback>
                <p:oleObj name="Equation" r:id="rId19" imgW="2019160" imgH="495357" progId="Equation.3">
                  <p:embed/>
                  <p:pic>
                    <p:nvPicPr>
                      <p:cNvPr id="3132" name="Object 6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35400" y="3810000"/>
                        <a:ext cx="20320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33" name="Object 61"/>
          <p:cNvGraphicFramePr>
            <a:graphicFrameLocks noChangeAspect="1"/>
          </p:cNvGraphicFramePr>
          <p:nvPr/>
        </p:nvGraphicFramePr>
        <p:xfrm>
          <a:off x="5981700" y="3733800"/>
          <a:ext cx="2857500" cy="508000"/>
        </p:xfrm>
        <a:graphic>
          <a:graphicData uri="http://schemas.openxmlformats.org/presentationml/2006/ole">
            <mc:AlternateContent xmlns:mc="http://schemas.openxmlformats.org/markup-compatibility/2006">
              <mc:Choice xmlns:v="urn:schemas-microsoft-com:vml" Requires="v">
                <p:oleObj spid="_x0000_s10251" name="Equation" r:id="rId21" imgW="2848010" imgH="495357" progId="Equation.3">
                  <p:embed/>
                </p:oleObj>
              </mc:Choice>
              <mc:Fallback>
                <p:oleObj name="Equation" r:id="rId21" imgW="2848010" imgH="495357" progId="Equation.3">
                  <p:embed/>
                  <p:pic>
                    <p:nvPicPr>
                      <p:cNvPr id="3133" name="Object 6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981700" y="3733800"/>
                        <a:ext cx="28575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34" name="Object 62"/>
          <p:cNvGraphicFramePr>
            <a:graphicFrameLocks noChangeAspect="1"/>
          </p:cNvGraphicFramePr>
          <p:nvPr/>
        </p:nvGraphicFramePr>
        <p:xfrm>
          <a:off x="3067050" y="4603750"/>
          <a:ext cx="1104900" cy="393700"/>
        </p:xfrm>
        <a:graphic>
          <a:graphicData uri="http://schemas.openxmlformats.org/presentationml/2006/ole">
            <mc:AlternateContent xmlns:mc="http://schemas.openxmlformats.org/markup-compatibility/2006">
              <mc:Choice xmlns:v="urn:schemas-microsoft-com:vml" Requires="v">
                <p:oleObj spid="_x0000_s10252" name="Equation" r:id="rId23" imgW="1095388" imgH="380885" progId="Equation.3">
                  <p:embed/>
                </p:oleObj>
              </mc:Choice>
              <mc:Fallback>
                <p:oleObj name="Equation" r:id="rId23" imgW="1095388" imgH="380885" progId="Equation.3">
                  <p:embed/>
                  <p:pic>
                    <p:nvPicPr>
                      <p:cNvPr id="3134" name="Object 62"/>
                      <p:cNvPicPr>
                        <a:picLocks noChangeAspect="1" noChangeArrowheads="1"/>
                      </p:cNvPicPr>
                      <p:nvPr/>
                    </p:nvPicPr>
                    <p:blipFill>
                      <a:blip r:embed="rId24">
                        <a:grayscl/>
                        <a:biLevel thresh="50000"/>
                        <a:extLst>
                          <a:ext uri="{28A0092B-C50C-407E-A947-70E740481C1C}">
                            <a14:useLocalDpi xmlns:a14="http://schemas.microsoft.com/office/drawing/2010/main" val="0"/>
                          </a:ext>
                        </a:extLst>
                      </a:blip>
                      <a:srcRect/>
                      <a:stretch>
                        <a:fillRect/>
                      </a:stretch>
                    </p:blipFill>
                    <p:spPr bwMode="auto">
                      <a:xfrm>
                        <a:off x="3067050" y="4603750"/>
                        <a:ext cx="11049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35" name="Object 63"/>
          <p:cNvGraphicFramePr>
            <a:graphicFrameLocks noChangeAspect="1"/>
          </p:cNvGraphicFramePr>
          <p:nvPr/>
        </p:nvGraphicFramePr>
        <p:xfrm>
          <a:off x="4267200" y="4603750"/>
          <a:ext cx="952500" cy="393700"/>
        </p:xfrm>
        <a:graphic>
          <a:graphicData uri="http://schemas.openxmlformats.org/presentationml/2006/ole">
            <mc:AlternateContent xmlns:mc="http://schemas.openxmlformats.org/markup-compatibility/2006">
              <mc:Choice xmlns:v="urn:schemas-microsoft-com:vml" Requires="v">
                <p:oleObj spid="_x0000_s10253" name="Equation" r:id="rId25" imgW="943031" imgH="380885" progId="Equation.3">
                  <p:embed/>
                </p:oleObj>
              </mc:Choice>
              <mc:Fallback>
                <p:oleObj name="Equation" r:id="rId25" imgW="943031" imgH="380885" progId="Equation.3">
                  <p:embed/>
                  <p:pic>
                    <p:nvPicPr>
                      <p:cNvPr id="3135" name="Object 63"/>
                      <p:cNvPicPr>
                        <a:picLocks noChangeAspect="1" noChangeArrowheads="1"/>
                      </p:cNvPicPr>
                      <p:nvPr/>
                    </p:nvPicPr>
                    <p:blipFill>
                      <a:blip r:embed="rId26">
                        <a:grayscl/>
                        <a:biLevel thresh="50000"/>
                        <a:extLst>
                          <a:ext uri="{28A0092B-C50C-407E-A947-70E740481C1C}">
                            <a14:useLocalDpi xmlns:a14="http://schemas.microsoft.com/office/drawing/2010/main" val="0"/>
                          </a:ext>
                        </a:extLst>
                      </a:blip>
                      <a:srcRect/>
                      <a:stretch>
                        <a:fillRect/>
                      </a:stretch>
                    </p:blipFill>
                    <p:spPr bwMode="auto">
                      <a:xfrm>
                        <a:off x="4267200" y="4603750"/>
                        <a:ext cx="9525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36" name="Object 64"/>
          <p:cNvGraphicFramePr>
            <a:graphicFrameLocks noChangeAspect="1"/>
          </p:cNvGraphicFramePr>
          <p:nvPr/>
        </p:nvGraphicFramePr>
        <p:xfrm>
          <a:off x="5334000" y="4603750"/>
          <a:ext cx="965200" cy="393700"/>
        </p:xfrm>
        <a:graphic>
          <a:graphicData uri="http://schemas.openxmlformats.org/presentationml/2006/ole">
            <mc:AlternateContent xmlns:mc="http://schemas.openxmlformats.org/markup-compatibility/2006">
              <mc:Choice xmlns:v="urn:schemas-microsoft-com:vml" Requires="v">
                <p:oleObj spid="_x0000_s10254" name="Equation" r:id="rId27" imgW="952661" imgH="380885" progId="Equation.3">
                  <p:embed/>
                </p:oleObj>
              </mc:Choice>
              <mc:Fallback>
                <p:oleObj name="Equation" r:id="rId27" imgW="952661" imgH="380885" progId="Equation.3">
                  <p:embed/>
                  <p:pic>
                    <p:nvPicPr>
                      <p:cNvPr id="3136" name="Object 64"/>
                      <p:cNvPicPr>
                        <a:picLocks noChangeAspect="1" noChangeArrowheads="1"/>
                      </p:cNvPicPr>
                      <p:nvPr/>
                    </p:nvPicPr>
                    <p:blipFill>
                      <a:blip r:embed="rId28">
                        <a:grayscl/>
                        <a:biLevel thresh="50000"/>
                        <a:extLst>
                          <a:ext uri="{28A0092B-C50C-407E-A947-70E740481C1C}">
                            <a14:useLocalDpi xmlns:a14="http://schemas.microsoft.com/office/drawing/2010/main" val="0"/>
                          </a:ext>
                        </a:extLst>
                      </a:blip>
                      <a:srcRect/>
                      <a:stretch>
                        <a:fillRect/>
                      </a:stretch>
                    </p:blipFill>
                    <p:spPr bwMode="auto">
                      <a:xfrm>
                        <a:off x="5334000" y="4603750"/>
                        <a:ext cx="9652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37" name="Object 65"/>
          <p:cNvGraphicFramePr>
            <a:graphicFrameLocks noChangeAspect="1"/>
          </p:cNvGraphicFramePr>
          <p:nvPr/>
        </p:nvGraphicFramePr>
        <p:xfrm>
          <a:off x="2133600" y="5029200"/>
          <a:ext cx="3175000" cy="520700"/>
        </p:xfrm>
        <a:graphic>
          <a:graphicData uri="http://schemas.openxmlformats.org/presentationml/2006/ole">
            <mc:AlternateContent xmlns:mc="http://schemas.openxmlformats.org/markup-compatibility/2006">
              <mc:Choice xmlns:v="urn:schemas-microsoft-com:vml" Requires="v">
                <p:oleObj spid="_x0000_s10255" name="Equation" r:id="rId29" imgW="3162354" imgH="514264" progId="Equation.3">
                  <p:embed/>
                </p:oleObj>
              </mc:Choice>
              <mc:Fallback>
                <p:oleObj name="Equation" r:id="rId29" imgW="3162354" imgH="514264" progId="Equation.3">
                  <p:embed/>
                  <p:pic>
                    <p:nvPicPr>
                      <p:cNvPr id="3137" name="Object 6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133600" y="5029200"/>
                        <a:ext cx="3175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38" name="Object 66"/>
          <p:cNvGraphicFramePr>
            <a:graphicFrameLocks noChangeAspect="1"/>
          </p:cNvGraphicFramePr>
          <p:nvPr/>
        </p:nvGraphicFramePr>
        <p:xfrm>
          <a:off x="1828800" y="5749925"/>
          <a:ext cx="2057400" cy="406400"/>
        </p:xfrm>
        <a:graphic>
          <a:graphicData uri="http://schemas.openxmlformats.org/presentationml/2006/ole">
            <mc:AlternateContent xmlns:mc="http://schemas.openxmlformats.org/markup-compatibility/2006">
              <mc:Choice xmlns:v="urn:schemas-microsoft-com:vml" Requires="v">
                <p:oleObj spid="_x0000_s10256" name="Equation" r:id="rId31" imgW="2047706" imgH="400136" progId="Equation.3">
                  <p:embed/>
                </p:oleObj>
              </mc:Choice>
              <mc:Fallback>
                <p:oleObj name="Equation" r:id="rId31" imgW="2047706" imgH="400136" progId="Equation.3">
                  <p:embed/>
                  <p:pic>
                    <p:nvPicPr>
                      <p:cNvPr id="3138" name="Object 66"/>
                      <p:cNvPicPr>
                        <a:picLocks noChangeAspect="1" noChangeArrowheads="1"/>
                      </p:cNvPicPr>
                      <p:nvPr/>
                    </p:nvPicPr>
                    <p:blipFill>
                      <a:blip r:embed="rId32">
                        <a:grayscl/>
                        <a:biLevel thresh="50000"/>
                        <a:extLst>
                          <a:ext uri="{28A0092B-C50C-407E-A947-70E740481C1C}">
                            <a14:useLocalDpi xmlns:a14="http://schemas.microsoft.com/office/drawing/2010/main" val="0"/>
                          </a:ext>
                        </a:extLst>
                      </a:blip>
                      <a:srcRect/>
                      <a:stretch>
                        <a:fillRect/>
                      </a:stretch>
                    </p:blipFill>
                    <p:spPr bwMode="auto">
                      <a:xfrm>
                        <a:off x="1828800" y="5749925"/>
                        <a:ext cx="2057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45" name="Object 73"/>
          <p:cNvGraphicFramePr>
            <a:graphicFrameLocks noChangeAspect="1"/>
          </p:cNvGraphicFramePr>
          <p:nvPr/>
        </p:nvGraphicFramePr>
        <p:xfrm>
          <a:off x="5448300" y="5105400"/>
          <a:ext cx="952500" cy="393700"/>
        </p:xfrm>
        <a:graphic>
          <a:graphicData uri="http://schemas.openxmlformats.org/presentationml/2006/ole">
            <mc:AlternateContent xmlns:mc="http://schemas.openxmlformats.org/markup-compatibility/2006">
              <mc:Choice xmlns:v="urn:schemas-microsoft-com:vml" Requires="v">
                <p:oleObj spid="_x0000_s10257" name="Equation" r:id="rId33" imgW="943031" imgH="380885" progId="Equation.3">
                  <p:embed/>
                </p:oleObj>
              </mc:Choice>
              <mc:Fallback>
                <p:oleObj name="Equation" r:id="rId33" imgW="943031" imgH="380885" progId="Equation.3">
                  <p:embed/>
                  <p:pic>
                    <p:nvPicPr>
                      <p:cNvPr id="3145" name="Object 7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448300" y="5105400"/>
                        <a:ext cx="9525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49" name="AutoShape 77"/>
          <p:cNvSpPr>
            <a:spLocks/>
          </p:cNvSpPr>
          <p:nvPr/>
        </p:nvSpPr>
        <p:spPr bwMode="auto">
          <a:xfrm>
            <a:off x="2971800" y="1554163"/>
            <a:ext cx="150813" cy="914400"/>
          </a:xfrm>
          <a:prstGeom prst="leftBrace">
            <a:avLst>
              <a:gd name="adj1" fmla="val 5052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aphicFrame>
        <p:nvGraphicFramePr>
          <p:cNvPr id="24605" name="Object 78"/>
          <p:cNvGraphicFramePr>
            <a:graphicFrameLocks noChangeAspect="1"/>
          </p:cNvGraphicFramePr>
          <p:nvPr/>
        </p:nvGraphicFramePr>
        <p:xfrm>
          <a:off x="2667000" y="381000"/>
          <a:ext cx="5029200" cy="508000"/>
        </p:xfrm>
        <a:graphic>
          <a:graphicData uri="http://schemas.openxmlformats.org/presentationml/2006/ole">
            <mc:AlternateContent xmlns:mc="http://schemas.openxmlformats.org/markup-compatibility/2006">
              <mc:Choice xmlns:v="urn:schemas-microsoft-com:vml" Requires="v">
                <p:oleObj spid="_x0000_s10258" name="Equation" r:id="rId35" imgW="5019527" imgH="495357" progId="Equation.3">
                  <p:embed/>
                </p:oleObj>
              </mc:Choice>
              <mc:Fallback>
                <p:oleObj name="Equation" r:id="rId35" imgW="5019527" imgH="495357" progId="Equation.3">
                  <p:embed/>
                  <p:pic>
                    <p:nvPicPr>
                      <p:cNvPr id="24605" name="Object 78"/>
                      <p:cNvPicPr>
                        <a:picLocks noChangeAspect="1" noChangeArrowheads="1"/>
                      </p:cNvPicPr>
                      <p:nvPr/>
                    </p:nvPicPr>
                    <p:blipFill>
                      <a:blip r:embed="rId36">
                        <a:grayscl/>
                        <a:biLevel thresh="50000"/>
                        <a:extLst>
                          <a:ext uri="{28A0092B-C50C-407E-A947-70E740481C1C}">
                            <a14:useLocalDpi xmlns:a14="http://schemas.microsoft.com/office/drawing/2010/main" val="0"/>
                          </a:ext>
                        </a:extLst>
                      </a:blip>
                      <a:srcRect/>
                      <a:stretch>
                        <a:fillRect/>
                      </a:stretch>
                    </p:blipFill>
                    <p:spPr bwMode="auto">
                      <a:xfrm>
                        <a:off x="2667000" y="381000"/>
                        <a:ext cx="50292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51" name="Line 79"/>
          <p:cNvSpPr>
            <a:spLocks noChangeShapeType="1"/>
          </p:cNvSpPr>
          <p:nvPr/>
        </p:nvSpPr>
        <p:spPr bwMode="auto">
          <a:xfrm>
            <a:off x="838200" y="4267200"/>
            <a:ext cx="2590800"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52" name="Line 80"/>
          <p:cNvSpPr>
            <a:spLocks noChangeShapeType="1"/>
          </p:cNvSpPr>
          <p:nvPr/>
        </p:nvSpPr>
        <p:spPr bwMode="auto">
          <a:xfrm>
            <a:off x="3886200" y="4267200"/>
            <a:ext cx="1905000"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53" name="Line 81"/>
          <p:cNvSpPr>
            <a:spLocks noChangeShapeType="1"/>
          </p:cNvSpPr>
          <p:nvPr/>
        </p:nvSpPr>
        <p:spPr bwMode="auto">
          <a:xfrm>
            <a:off x="6019800" y="4267200"/>
            <a:ext cx="2819400"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4609" name="Picture 84" descr="机动"/>
          <p:cNvPicPr>
            <a:picLocks noChangeAspect="1" noChangeArrowheads="1"/>
          </p:cNvPicPr>
          <p:nvPr/>
        </p:nvPicPr>
        <p:blipFill>
          <a:blip r:embed="rId37">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10" name="Text Box 85"/>
          <p:cNvSpPr txBox="1">
            <a:spLocks noChangeArrowheads="1"/>
          </p:cNvSpPr>
          <p:nvPr/>
        </p:nvSpPr>
        <p:spPr bwMode="auto">
          <a:xfrm>
            <a:off x="6115050" y="6600825"/>
            <a:ext cx="272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spcBef>
                <a:spcPct val="0"/>
              </a:spcBef>
              <a:buFontTx/>
              <a:buNone/>
            </a:pPr>
            <a:r>
              <a:rPr kumimoji="0" lang="zh-CN" altLang="en-US" sz="1000">
                <a:latin typeface="楷体_GB2312" panose="02010609030101010101" pitchFamily="49" charset="-122"/>
              </a:rPr>
              <a:t>机动   目录   上页   下页   返回   结束 </a:t>
            </a:r>
          </a:p>
        </p:txBody>
      </p:sp>
      <p:pic>
        <p:nvPicPr>
          <p:cNvPr id="24611" name="Picture 86" descr="返回">
            <a:hlinkClick r:id="" action="ppaction://hlinkshowjump?jump=lastslideviewed"/>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2" name="Picture 87" descr="目录">
            <a:hlinkClick r:id="" action="ppaction://hlinkshowjump?jump=firstslide"/>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3" name="Picture 88" descr="上一页">
            <a:hlinkClick r:id="" action="ppaction://hlinkshowjump?jump=previousslide"/>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4" name="Picture 89" descr="退出">
            <a:hlinkClick r:id="" action="ppaction://hlinkshowjump?jump=endshow"/>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5" name="Picture 90" descr="下一页">
            <a:hlinkClick r:id="" action="ppaction://hlinkshowjump?jump=nextslide"/>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7"/>
                                        </p:tgtEl>
                                        <p:attrNameLst>
                                          <p:attrName>style.visibility</p:attrName>
                                        </p:attrNameLst>
                                      </p:cBhvr>
                                      <p:to>
                                        <p:strVal val="visible"/>
                                      </p:to>
                                    </p:set>
                                    <p:animEffect transition="in" filter="wipe(left)">
                                      <p:cBhvr>
                                        <p:cTn id="7" dur="500"/>
                                        <p:tgtEl>
                                          <p:spTgt spid="30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02"/>
                                        </p:tgtEl>
                                        <p:attrNameLst>
                                          <p:attrName>style.visibility</p:attrName>
                                        </p:attrNameLst>
                                      </p:cBhvr>
                                      <p:to>
                                        <p:strVal val="visible"/>
                                      </p:to>
                                    </p:set>
                                    <p:animEffect transition="in" filter="wipe(left)">
                                      <p:cBhvr>
                                        <p:cTn id="12" dur="500"/>
                                        <p:tgtEl>
                                          <p:spTgt spid="31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149"/>
                                        </p:tgtEl>
                                        <p:attrNameLst>
                                          <p:attrName>style.visibility</p:attrName>
                                        </p:attrNameLst>
                                      </p:cBhvr>
                                      <p:to>
                                        <p:strVal val="visible"/>
                                      </p:to>
                                    </p:set>
                                    <p:animEffect transition="in" filter="wipe(up)">
                                      <p:cBhvr>
                                        <p:cTn id="17" dur="500"/>
                                        <p:tgtEl>
                                          <p:spTgt spid="31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124"/>
                                        </p:tgtEl>
                                        <p:attrNameLst>
                                          <p:attrName>style.visibility</p:attrName>
                                        </p:attrNameLst>
                                      </p:cBhvr>
                                      <p:to>
                                        <p:strVal val="visible"/>
                                      </p:to>
                                    </p:set>
                                    <p:animEffect transition="in" filter="wipe(left)">
                                      <p:cBhvr>
                                        <p:cTn id="22" dur="500"/>
                                        <p:tgtEl>
                                          <p:spTgt spid="31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125"/>
                                        </p:tgtEl>
                                        <p:attrNameLst>
                                          <p:attrName>style.visibility</p:attrName>
                                        </p:attrNameLst>
                                      </p:cBhvr>
                                      <p:to>
                                        <p:strVal val="visible"/>
                                      </p:to>
                                    </p:set>
                                    <p:animEffect transition="in" filter="wipe(left)">
                                      <p:cBhvr>
                                        <p:cTn id="27" dur="500"/>
                                        <p:tgtEl>
                                          <p:spTgt spid="312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126"/>
                                        </p:tgtEl>
                                        <p:attrNameLst>
                                          <p:attrName>style.visibility</p:attrName>
                                        </p:attrNameLst>
                                      </p:cBhvr>
                                      <p:to>
                                        <p:strVal val="visible"/>
                                      </p:to>
                                    </p:set>
                                    <p:animEffect transition="in" filter="wipe(left)">
                                      <p:cBhvr>
                                        <p:cTn id="32" dur="500"/>
                                        <p:tgtEl>
                                          <p:spTgt spid="312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127"/>
                                        </p:tgtEl>
                                        <p:attrNameLst>
                                          <p:attrName>style.visibility</p:attrName>
                                        </p:attrNameLst>
                                      </p:cBhvr>
                                      <p:to>
                                        <p:strVal val="visible"/>
                                      </p:to>
                                    </p:set>
                                    <p:animEffect transition="in" filter="wipe(left)">
                                      <p:cBhvr>
                                        <p:cTn id="37" dur="500"/>
                                        <p:tgtEl>
                                          <p:spTgt spid="312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080"/>
                                        </p:tgtEl>
                                        <p:attrNameLst>
                                          <p:attrName>style.visibility</p:attrName>
                                        </p:attrNameLst>
                                      </p:cBhvr>
                                      <p:to>
                                        <p:strVal val="visible"/>
                                      </p:to>
                                    </p:set>
                                    <p:animEffect transition="in" filter="wipe(left)">
                                      <p:cBhvr>
                                        <p:cTn id="42" dur="500"/>
                                        <p:tgtEl>
                                          <p:spTgt spid="308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082"/>
                                        </p:tgtEl>
                                        <p:attrNameLst>
                                          <p:attrName>style.visibility</p:attrName>
                                        </p:attrNameLst>
                                      </p:cBhvr>
                                      <p:to>
                                        <p:strVal val="visible"/>
                                      </p:to>
                                    </p:set>
                                    <p:animEffect transition="in" filter="wipe(left)">
                                      <p:cBhvr>
                                        <p:cTn id="47" dur="500"/>
                                        <p:tgtEl>
                                          <p:spTgt spid="308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130"/>
                                        </p:tgtEl>
                                        <p:attrNameLst>
                                          <p:attrName>style.visibility</p:attrName>
                                        </p:attrNameLst>
                                      </p:cBhvr>
                                      <p:to>
                                        <p:strVal val="visible"/>
                                      </p:to>
                                    </p:set>
                                    <p:animEffect transition="in" filter="wipe(left)">
                                      <p:cBhvr>
                                        <p:cTn id="52" dur="500"/>
                                        <p:tgtEl>
                                          <p:spTgt spid="313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3131"/>
                                        </p:tgtEl>
                                        <p:attrNameLst>
                                          <p:attrName>style.visibility</p:attrName>
                                        </p:attrNameLst>
                                      </p:cBhvr>
                                      <p:to>
                                        <p:strVal val="visible"/>
                                      </p:to>
                                    </p:set>
                                    <p:animEffect transition="in" filter="wipe(left)">
                                      <p:cBhvr>
                                        <p:cTn id="57" dur="500"/>
                                        <p:tgtEl>
                                          <p:spTgt spid="313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3132"/>
                                        </p:tgtEl>
                                        <p:attrNameLst>
                                          <p:attrName>style.visibility</p:attrName>
                                        </p:attrNameLst>
                                      </p:cBhvr>
                                      <p:to>
                                        <p:strVal val="visible"/>
                                      </p:to>
                                    </p:set>
                                    <p:animEffect transition="in" filter="wipe(left)">
                                      <p:cBhvr>
                                        <p:cTn id="62" dur="500"/>
                                        <p:tgtEl>
                                          <p:spTgt spid="313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3133"/>
                                        </p:tgtEl>
                                        <p:attrNameLst>
                                          <p:attrName>style.visibility</p:attrName>
                                        </p:attrNameLst>
                                      </p:cBhvr>
                                      <p:to>
                                        <p:strVal val="visible"/>
                                      </p:to>
                                    </p:set>
                                    <p:animEffect transition="in" filter="wipe(left)">
                                      <p:cBhvr>
                                        <p:cTn id="67" dur="500"/>
                                        <p:tgtEl>
                                          <p:spTgt spid="313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151"/>
                                        </p:tgtEl>
                                        <p:attrNameLst>
                                          <p:attrName>style.visibility</p:attrName>
                                        </p:attrNameLst>
                                      </p:cBhvr>
                                      <p:to>
                                        <p:strVal val="visible"/>
                                      </p:to>
                                    </p:set>
                                    <p:animEffect transition="in" filter="wipe(left)">
                                      <p:cBhvr>
                                        <p:cTn id="72" dur="500"/>
                                        <p:tgtEl>
                                          <p:spTgt spid="3151"/>
                                        </p:tgtEl>
                                      </p:cBhvr>
                                    </p:animEffect>
                                  </p:childTnLst>
                                </p:cTn>
                              </p:par>
                            </p:childTnLst>
                          </p:cTn>
                        </p:par>
                        <p:par>
                          <p:cTn id="73" fill="hold" nodeType="afterGroup">
                            <p:stCondLst>
                              <p:cond delay="500"/>
                            </p:stCondLst>
                            <p:childTnLst>
                              <p:par>
                                <p:cTn id="74" presetID="22" presetClass="entr" presetSubtype="8" fill="hold" nodeType="afterEffect">
                                  <p:stCondLst>
                                    <p:cond delay="0"/>
                                  </p:stCondLst>
                                  <p:childTnLst>
                                    <p:set>
                                      <p:cBhvr>
                                        <p:cTn id="75" dur="1" fill="hold">
                                          <p:stCondLst>
                                            <p:cond delay="0"/>
                                          </p:stCondLst>
                                        </p:cTn>
                                        <p:tgtEl>
                                          <p:spTgt spid="3154"/>
                                        </p:tgtEl>
                                        <p:attrNameLst>
                                          <p:attrName>style.visibility</p:attrName>
                                        </p:attrNameLst>
                                      </p:cBhvr>
                                      <p:to>
                                        <p:strVal val="visible"/>
                                      </p:to>
                                    </p:set>
                                    <p:animEffect transition="in" filter="wipe(left)">
                                      <p:cBhvr>
                                        <p:cTn id="76" dur="500"/>
                                        <p:tgtEl>
                                          <p:spTgt spid="3154"/>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3152"/>
                                        </p:tgtEl>
                                        <p:attrNameLst>
                                          <p:attrName>style.visibility</p:attrName>
                                        </p:attrNameLst>
                                      </p:cBhvr>
                                      <p:to>
                                        <p:strVal val="visible"/>
                                      </p:to>
                                    </p:set>
                                    <p:animEffect transition="in" filter="wipe(left)">
                                      <p:cBhvr>
                                        <p:cTn id="81" dur="500"/>
                                        <p:tgtEl>
                                          <p:spTgt spid="3152"/>
                                        </p:tgtEl>
                                      </p:cBhvr>
                                    </p:animEffect>
                                  </p:childTnLst>
                                </p:cTn>
                              </p:par>
                            </p:childTnLst>
                          </p:cTn>
                        </p:par>
                        <p:par>
                          <p:cTn id="82" fill="hold" nodeType="afterGroup">
                            <p:stCondLst>
                              <p:cond delay="500"/>
                            </p:stCondLst>
                            <p:childTnLst>
                              <p:par>
                                <p:cTn id="83" presetID="22" presetClass="entr" presetSubtype="2" fill="hold" nodeType="afterEffect">
                                  <p:stCondLst>
                                    <p:cond delay="0"/>
                                  </p:stCondLst>
                                  <p:childTnLst>
                                    <p:set>
                                      <p:cBhvr>
                                        <p:cTn id="84" dur="1" fill="hold">
                                          <p:stCondLst>
                                            <p:cond delay="0"/>
                                          </p:stCondLst>
                                        </p:cTn>
                                        <p:tgtEl>
                                          <p:spTgt spid="3155"/>
                                        </p:tgtEl>
                                        <p:attrNameLst>
                                          <p:attrName>style.visibility</p:attrName>
                                        </p:attrNameLst>
                                      </p:cBhvr>
                                      <p:to>
                                        <p:strVal val="visible"/>
                                      </p:to>
                                    </p:set>
                                    <p:animEffect transition="in" filter="wipe(right)">
                                      <p:cBhvr>
                                        <p:cTn id="85" dur="500"/>
                                        <p:tgtEl>
                                          <p:spTgt spid="3155"/>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3153"/>
                                        </p:tgtEl>
                                        <p:attrNameLst>
                                          <p:attrName>style.visibility</p:attrName>
                                        </p:attrNameLst>
                                      </p:cBhvr>
                                      <p:to>
                                        <p:strVal val="visible"/>
                                      </p:to>
                                    </p:set>
                                    <p:animEffect transition="in" filter="wipe(left)">
                                      <p:cBhvr>
                                        <p:cTn id="90" dur="500"/>
                                        <p:tgtEl>
                                          <p:spTgt spid="3153"/>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1" fill="hold" nodeType="clickEffect">
                                  <p:stCondLst>
                                    <p:cond delay="0"/>
                                  </p:stCondLst>
                                  <p:childTnLst>
                                    <p:set>
                                      <p:cBhvr>
                                        <p:cTn id="94" dur="1" fill="hold">
                                          <p:stCondLst>
                                            <p:cond delay="0"/>
                                          </p:stCondLst>
                                        </p:cTn>
                                        <p:tgtEl>
                                          <p:spTgt spid="3146"/>
                                        </p:tgtEl>
                                        <p:attrNameLst>
                                          <p:attrName>style.visibility</p:attrName>
                                        </p:attrNameLst>
                                      </p:cBhvr>
                                      <p:to>
                                        <p:strVal val="visible"/>
                                      </p:to>
                                    </p:set>
                                    <p:animEffect transition="in" filter="wipe(up)">
                                      <p:cBhvr>
                                        <p:cTn id="95" dur="500"/>
                                        <p:tgtEl>
                                          <p:spTgt spid="3146"/>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3085"/>
                                        </p:tgtEl>
                                        <p:attrNameLst>
                                          <p:attrName>style.visibility</p:attrName>
                                        </p:attrNameLst>
                                      </p:cBhvr>
                                      <p:to>
                                        <p:strVal val="visible"/>
                                      </p:to>
                                    </p:set>
                                    <p:animEffect transition="in" filter="wipe(left)">
                                      <p:cBhvr>
                                        <p:cTn id="100" dur="500"/>
                                        <p:tgtEl>
                                          <p:spTgt spid="3085"/>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8" fill="hold" nodeType="clickEffect">
                                  <p:stCondLst>
                                    <p:cond delay="0"/>
                                  </p:stCondLst>
                                  <p:childTnLst>
                                    <p:set>
                                      <p:cBhvr>
                                        <p:cTn id="104" dur="1" fill="hold">
                                          <p:stCondLst>
                                            <p:cond delay="0"/>
                                          </p:stCondLst>
                                        </p:cTn>
                                        <p:tgtEl>
                                          <p:spTgt spid="3134"/>
                                        </p:tgtEl>
                                        <p:attrNameLst>
                                          <p:attrName>style.visibility</p:attrName>
                                        </p:attrNameLst>
                                      </p:cBhvr>
                                      <p:to>
                                        <p:strVal val="visible"/>
                                      </p:to>
                                    </p:set>
                                    <p:animEffect transition="in" filter="wipe(left)">
                                      <p:cBhvr>
                                        <p:cTn id="105" dur="500"/>
                                        <p:tgtEl>
                                          <p:spTgt spid="3134"/>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8" fill="hold" nodeType="clickEffect">
                                  <p:stCondLst>
                                    <p:cond delay="0"/>
                                  </p:stCondLst>
                                  <p:childTnLst>
                                    <p:set>
                                      <p:cBhvr>
                                        <p:cTn id="109" dur="1" fill="hold">
                                          <p:stCondLst>
                                            <p:cond delay="0"/>
                                          </p:stCondLst>
                                        </p:cTn>
                                        <p:tgtEl>
                                          <p:spTgt spid="3135"/>
                                        </p:tgtEl>
                                        <p:attrNameLst>
                                          <p:attrName>style.visibility</p:attrName>
                                        </p:attrNameLst>
                                      </p:cBhvr>
                                      <p:to>
                                        <p:strVal val="visible"/>
                                      </p:to>
                                    </p:set>
                                    <p:animEffect transition="in" filter="wipe(left)">
                                      <p:cBhvr>
                                        <p:cTn id="110" dur="500"/>
                                        <p:tgtEl>
                                          <p:spTgt spid="3135"/>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8" fill="hold" nodeType="clickEffect">
                                  <p:stCondLst>
                                    <p:cond delay="0"/>
                                  </p:stCondLst>
                                  <p:childTnLst>
                                    <p:set>
                                      <p:cBhvr>
                                        <p:cTn id="114" dur="1" fill="hold">
                                          <p:stCondLst>
                                            <p:cond delay="0"/>
                                          </p:stCondLst>
                                        </p:cTn>
                                        <p:tgtEl>
                                          <p:spTgt spid="3136"/>
                                        </p:tgtEl>
                                        <p:attrNameLst>
                                          <p:attrName>style.visibility</p:attrName>
                                        </p:attrNameLst>
                                      </p:cBhvr>
                                      <p:to>
                                        <p:strVal val="visible"/>
                                      </p:to>
                                    </p:set>
                                    <p:animEffect transition="in" filter="wipe(left)">
                                      <p:cBhvr>
                                        <p:cTn id="115" dur="500"/>
                                        <p:tgtEl>
                                          <p:spTgt spid="3136"/>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8" fill="hold" nodeType="clickEffect">
                                  <p:stCondLst>
                                    <p:cond delay="0"/>
                                  </p:stCondLst>
                                  <p:childTnLst>
                                    <p:set>
                                      <p:cBhvr>
                                        <p:cTn id="119" dur="1" fill="hold">
                                          <p:stCondLst>
                                            <p:cond delay="0"/>
                                          </p:stCondLst>
                                        </p:cTn>
                                        <p:tgtEl>
                                          <p:spTgt spid="3137"/>
                                        </p:tgtEl>
                                        <p:attrNameLst>
                                          <p:attrName>style.visibility</p:attrName>
                                        </p:attrNameLst>
                                      </p:cBhvr>
                                      <p:to>
                                        <p:strVal val="visible"/>
                                      </p:to>
                                    </p:set>
                                    <p:animEffect transition="in" filter="wipe(left)">
                                      <p:cBhvr>
                                        <p:cTn id="120" dur="500"/>
                                        <p:tgtEl>
                                          <p:spTgt spid="3137"/>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2" presetClass="entr" presetSubtype="8" fill="hold" nodeType="clickEffect">
                                  <p:stCondLst>
                                    <p:cond delay="0"/>
                                  </p:stCondLst>
                                  <p:childTnLst>
                                    <p:set>
                                      <p:cBhvr>
                                        <p:cTn id="124" dur="1" fill="hold">
                                          <p:stCondLst>
                                            <p:cond delay="0"/>
                                          </p:stCondLst>
                                        </p:cTn>
                                        <p:tgtEl>
                                          <p:spTgt spid="3145"/>
                                        </p:tgtEl>
                                        <p:attrNameLst>
                                          <p:attrName>style.visibility</p:attrName>
                                        </p:attrNameLst>
                                      </p:cBhvr>
                                      <p:to>
                                        <p:strVal val="visible"/>
                                      </p:to>
                                    </p:set>
                                    <p:animEffect transition="in" filter="wipe(left)">
                                      <p:cBhvr>
                                        <p:cTn id="125" dur="500"/>
                                        <p:tgtEl>
                                          <p:spTgt spid="3145"/>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22" presetClass="entr" presetSubtype="8" fill="hold" nodeType="clickEffect">
                                  <p:stCondLst>
                                    <p:cond delay="0"/>
                                  </p:stCondLst>
                                  <p:childTnLst>
                                    <p:set>
                                      <p:cBhvr>
                                        <p:cTn id="129" dur="1" fill="hold">
                                          <p:stCondLst>
                                            <p:cond delay="0"/>
                                          </p:stCondLst>
                                        </p:cTn>
                                        <p:tgtEl>
                                          <p:spTgt spid="3138"/>
                                        </p:tgtEl>
                                        <p:attrNameLst>
                                          <p:attrName>style.visibility</p:attrName>
                                        </p:attrNameLst>
                                      </p:cBhvr>
                                      <p:to>
                                        <p:strVal val="visible"/>
                                      </p:to>
                                    </p:set>
                                    <p:animEffect transition="in" filter="wipe(left)">
                                      <p:cBhvr>
                                        <p:cTn id="130" dur="500"/>
                                        <p:tgtEl>
                                          <p:spTgt spid="3138"/>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3087">
                                            <p:txEl>
                                              <p:pRg st="0" end="0"/>
                                            </p:txEl>
                                          </p:spTgt>
                                        </p:tgtEl>
                                        <p:attrNameLst>
                                          <p:attrName>style.visibility</p:attrName>
                                        </p:attrNameLst>
                                      </p:cBhvr>
                                      <p:to>
                                        <p:strVal val="visible"/>
                                      </p:to>
                                    </p:set>
                                    <p:animEffect transition="in" filter="wipe(left)">
                                      <p:cBhvr>
                                        <p:cTn id="135" dur="500"/>
                                        <p:tgtEl>
                                          <p:spTgt spid="30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autoUpdateAnimBg="0"/>
      <p:bldP spid="3080" grpId="0" autoUpdateAnimBg="0"/>
      <p:bldP spid="3082" grpId="0" autoUpdateAnimBg="0"/>
      <p:bldP spid="3085" grpId="0" autoUpdateAnimBg="0"/>
      <p:bldP spid="3087" grpId="0" build="p" autoUpdateAnimBg="0"/>
      <p:bldP spid="3102" grpId="0" autoUpdateAnimBg="0"/>
      <p:bldP spid="3130" grpId="0" autoUpdateAnimBg="0"/>
      <p:bldP spid="3149" grpId="0" animBg="1"/>
      <p:bldP spid="3151" grpId="0" animBg="1"/>
      <p:bldP spid="3152" grpId="0" animBg="1"/>
      <p:bldP spid="315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Text Box 1032"/>
          <p:cNvSpPr txBox="1">
            <a:spLocks noChangeArrowheads="1"/>
          </p:cNvSpPr>
          <p:nvPr/>
        </p:nvSpPr>
        <p:spPr bwMode="auto">
          <a:xfrm>
            <a:off x="617538" y="1600200"/>
            <a:ext cx="25193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latin typeface="楷体_GB2312" panose="02010609030101010101" pitchFamily="49" charset="-122"/>
              </a:rPr>
              <a:t>在点</a:t>
            </a:r>
            <a:r>
              <a:rPr lang="en-US" altLang="zh-CN"/>
              <a:t>(</a:t>
            </a:r>
            <a:r>
              <a:rPr lang="en-US" altLang="zh-CN">
                <a:sym typeface="Symbol" panose="05050102010706020507" pitchFamily="18" charset="2"/>
              </a:rPr>
              <a:t>3</a:t>
            </a:r>
            <a:r>
              <a:rPr lang="en-US" altLang="zh-CN"/>
              <a:t>,0) </a:t>
            </a:r>
            <a:r>
              <a:rPr lang="zh-CN" altLang="en-US">
                <a:latin typeface="楷体_GB2312" panose="02010609030101010101" pitchFamily="49" charset="-122"/>
              </a:rPr>
              <a:t>处</a:t>
            </a:r>
          </a:p>
        </p:txBody>
      </p:sp>
      <p:sp>
        <p:nvSpPr>
          <p:cNvPr id="26633" name="Text Box 1033"/>
          <p:cNvSpPr txBox="1">
            <a:spLocks noChangeArrowheads="1"/>
          </p:cNvSpPr>
          <p:nvPr/>
        </p:nvSpPr>
        <p:spPr bwMode="auto">
          <a:xfrm>
            <a:off x="6324600" y="2209800"/>
            <a:ext cx="1905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latin typeface="楷体_GB2312" panose="02010609030101010101" pitchFamily="49" charset="-122"/>
              </a:rPr>
              <a:t>不是极值</a:t>
            </a:r>
            <a:r>
              <a:rPr lang="en-US" altLang="zh-CN">
                <a:latin typeface="楷体_GB2312" panose="02010609030101010101" pitchFamily="49" charset="-122"/>
              </a:rPr>
              <a:t>;</a:t>
            </a:r>
          </a:p>
        </p:txBody>
      </p:sp>
      <p:sp>
        <p:nvSpPr>
          <p:cNvPr id="26634" name="Text Box 1034"/>
          <p:cNvSpPr txBox="1">
            <a:spLocks noChangeArrowheads="1"/>
          </p:cNvSpPr>
          <p:nvPr/>
        </p:nvSpPr>
        <p:spPr bwMode="auto">
          <a:xfrm>
            <a:off x="685800" y="2851150"/>
            <a:ext cx="2667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latin typeface="楷体_GB2312" panose="02010609030101010101" pitchFamily="49" charset="-122"/>
              </a:rPr>
              <a:t>在点</a:t>
            </a:r>
            <a:r>
              <a:rPr lang="en-US" altLang="zh-CN"/>
              <a:t>(</a:t>
            </a:r>
            <a:r>
              <a:rPr lang="en-US" altLang="zh-CN">
                <a:sym typeface="Symbol" panose="05050102010706020507" pitchFamily="18" charset="2"/>
              </a:rPr>
              <a:t>3</a:t>
            </a:r>
            <a:r>
              <a:rPr lang="en-US" altLang="zh-CN"/>
              <a:t>,2) </a:t>
            </a:r>
            <a:r>
              <a:rPr lang="zh-CN" altLang="en-US">
                <a:latin typeface="楷体_GB2312" panose="02010609030101010101" pitchFamily="49" charset="-122"/>
              </a:rPr>
              <a:t>处</a:t>
            </a:r>
          </a:p>
        </p:txBody>
      </p:sp>
      <p:sp>
        <p:nvSpPr>
          <p:cNvPr id="26635" name="Text Box 1035"/>
          <p:cNvSpPr txBox="1">
            <a:spLocks noChangeArrowheads="1"/>
          </p:cNvSpPr>
          <p:nvPr/>
        </p:nvSpPr>
        <p:spPr bwMode="auto">
          <a:xfrm>
            <a:off x="4038600" y="4114800"/>
            <a:ext cx="2057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latin typeface="楷体_GB2312" panose="02010609030101010101" pitchFamily="49" charset="-122"/>
              </a:rPr>
              <a:t>为极大值</a:t>
            </a:r>
            <a:r>
              <a:rPr lang="en-US" altLang="zh-CN">
                <a:latin typeface="楷体_GB2312" panose="02010609030101010101" pitchFamily="49" charset="-122"/>
              </a:rPr>
              <a:t>.</a:t>
            </a:r>
          </a:p>
        </p:txBody>
      </p:sp>
      <p:graphicFrame>
        <p:nvGraphicFramePr>
          <p:cNvPr id="25606" name="Object 1060"/>
          <p:cNvGraphicFramePr>
            <a:graphicFrameLocks noChangeAspect="1"/>
          </p:cNvGraphicFramePr>
          <p:nvPr/>
        </p:nvGraphicFramePr>
        <p:xfrm>
          <a:off x="825500" y="5207000"/>
          <a:ext cx="2717800" cy="508000"/>
        </p:xfrm>
        <a:graphic>
          <a:graphicData uri="http://schemas.openxmlformats.org/presentationml/2006/ole">
            <mc:AlternateContent xmlns:mc="http://schemas.openxmlformats.org/markup-compatibility/2006">
              <mc:Choice xmlns:v="urn:schemas-microsoft-com:vml" Requires="v">
                <p:oleObj spid="_x0000_s11266" name="Equation" r:id="rId3" imgW="2704939" imgH="495357" progId="Equation.3">
                  <p:embed/>
                </p:oleObj>
              </mc:Choice>
              <mc:Fallback>
                <p:oleObj name="Equation" r:id="rId3" imgW="2704939" imgH="495357" progId="Equation.3">
                  <p:embed/>
                  <p:pic>
                    <p:nvPicPr>
                      <p:cNvPr id="25606" name="Object 10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500" y="5207000"/>
                        <a:ext cx="27178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7" name="Object 1061"/>
          <p:cNvGraphicFramePr>
            <a:graphicFrameLocks noChangeAspect="1"/>
          </p:cNvGraphicFramePr>
          <p:nvPr/>
        </p:nvGraphicFramePr>
        <p:xfrm>
          <a:off x="3683000" y="5178425"/>
          <a:ext cx="2032000" cy="508000"/>
        </p:xfrm>
        <a:graphic>
          <a:graphicData uri="http://schemas.openxmlformats.org/presentationml/2006/ole">
            <mc:AlternateContent xmlns:mc="http://schemas.openxmlformats.org/markup-compatibility/2006">
              <mc:Choice xmlns:v="urn:schemas-microsoft-com:vml" Requires="v">
                <p:oleObj spid="_x0000_s11267" name="Equation" r:id="rId5" imgW="2019160" imgH="495357" progId="Equation.3">
                  <p:embed/>
                </p:oleObj>
              </mc:Choice>
              <mc:Fallback>
                <p:oleObj name="Equation" r:id="rId5" imgW="2019160" imgH="495357" progId="Equation.3">
                  <p:embed/>
                  <p:pic>
                    <p:nvPicPr>
                      <p:cNvPr id="25607" name="Object 106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3000" y="5178425"/>
                        <a:ext cx="20320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8" name="Object 1062"/>
          <p:cNvGraphicFramePr>
            <a:graphicFrameLocks noChangeAspect="1"/>
          </p:cNvGraphicFramePr>
          <p:nvPr/>
        </p:nvGraphicFramePr>
        <p:xfrm>
          <a:off x="5829300" y="5105400"/>
          <a:ext cx="2857500" cy="508000"/>
        </p:xfrm>
        <a:graphic>
          <a:graphicData uri="http://schemas.openxmlformats.org/presentationml/2006/ole">
            <mc:AlternateContent xmlns:mc="http://schemas.openxmlformats.org/markup-compatibility/2006">
              <mc:Choice xmlns:v="urn:schemas-microsoft-com:vml" Requires="v">
                <p:oleObj spid="_x0000_s11268" name="Equation" r:id="rId7" imgW="2848010" imgH="495357" progId="Equation.3">
                  <p:embed/>
                </p:oleObj>
              </mc:Choice>
              <mc:Fallback>
                <p:oleObj name="Equation" r:id="rId7" imgW="2848010" imgH="495357" progId="Equation.3">
                  <p:embed/>
                  <p:pic>
                    <p:nvPicPr>
                      <p:cNvPr id="25608" name="Object 106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29300" y="5105400"/>
                        <a:ext cx="28575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63" name="Object 1063"/>
          <p:cNvGraphicFramePr>
            <a:graphicFrameLocks noChangeAspect="1"/>
          </p:cNvGraphicFramePr>
          <p:nvPr/>
        </p:nvGraphicFramePr>
        <p:xfrm>
          <a:off x="2819400" y="1720850"/>
          <a:ext cx="1346200" cy="393700"/>
        </p:xfrm>
        <a:graphic>
          <a:graphicData uri="http://schemas.openxmlformats.org/presentationml/2006/ole">
            <mc:AlternateContent xmlns:mc="http://schemas.openxmlformats.org/markup-compatibility/2006">
              <mc:Choice xmlns:v="urn:schemas-microsoft-com:vml" Requires="v">
                <p:oleObj spid="_x0000_s11269" name="Equation" r:id="rId9" imgW="1333382" imgH="380885" progId="Equation.3">
                  <p:embed/>
                </p:oleObj>
              </mc:Choice>
              <mc:Fallback>
                <p:oleObj name="Equation" r:id="rId9" imgW="1333382" imgH="380885" progId="Equation.3">
                  <p:embed/>
                  <p:pic>
                    <p:nvPicPr>
                      <p:cNvPr id="26663" name="Object 1063"/>
                      <p:cNvPicPr>
                        <a:picLocks noChangeAspect="1" noChangeArrowheads="1"/>
                      </p:cNvPicPr>
                      <p:nvPr/>
                    </p:nvPicPr>
                    <p:blipFill>
                      <a:blip r:embed="rId10">
                        <a:grayscl/>
                        <a:biLevel thresh="50000"/>
                        <a:extLst>
                          <a:ext uri="{28A0092B-C50C-407E-A947-70E740481C1C}">
                            <a14:useLocalDpi xmlns:a14="http://schemas.microsoft.com/office/drawing/2010/main" val="0"/>
                          </a:ext>
                        </a:extLst>
                      </a:blip>
                      <a:srcRect/>
                      <a:stretch>
                        <a:fillRect/>
                      </a:stretch>
                    </p:blipFill>
                    <p:spPr bwMode="auto">
                      <a:xfrm>
                        <a:off x="2819400" y="1720850"/>
                        <a:ext cx="13462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64" name="Object 1064"/>
          <p:cNvGraphicFramePr>
            <a:graphicFrameLocks noChangeAspect="1"/>
          </p:cNvGraphicFramePr>
          <p:nvPr/>
        </p:nvGraphicFramePr>
        <p:xfrm>
          <a:off x="4267200" y="1720850"/>
          <a:ext cx="952500" cy="393700"/>
        </p:xfrm>
        <a:graphic>
          <a:graphicData uri="http://schemas.openxmlformats.org/presentationml/2006/ole">
            <mc:AlternateContent xmlns:mc="http://schemas.openxmlformats.org/markup-compatibility/2006">
              <mc:Choice xmlns:v="urn:schemas-microsoft-com:vml" Requires="v">
                <p:oleObj spid="_x0000_s11270" name="Equation" r:id="rId11" imgW="943031" imgH="380885" progId="Equation.3">
                  <p:embed/>
                </p:oleObj>
              </mc:Choice>
              <mc:Fallback>
                <p:oleObj name="Equation" r:id="rId11" imgW="943031" imgH="380885" progId="Equation.3">
                  <p:embed/>
                  <p:pic>
                    <p:nvPicPr>
                      <p:cNvPr id="26664" name="Object 1064"/>
                      <p:cNvPicPr>
                        <a:picLocks noChangeAspect="1" noChangeArrowheads="1"/>
                      </p:cNvPicPr>
                      <p:nvPr/>
                    </p:nvPicPr>
                    <p:blipFill>
                      <a:blip r:embed="rId12">
                        <a:grayscl/>
                        <a:biLevel thresh="50000"/>
                        <a:extLst>
                          <a:ext uri="{28A0092B-C50C-407E-A947-70E740481C1C}">
                            <a14:useLocalDpi xmlns:a14="http://schemas.microsoft.com/office/drawing/2010/main" val="0"/>
                          </a:ext>
                        </a:extLst>
                      </a:blip>
                      <a:srcRect/>
                      <a:stretch>
                        <a:fillRect/>
                      </a:stretch>
                    </p:blipFill>
                    <p:spPr bwMode="auto">
                      <a:xfrm>
                        <a:off x="4267200" y="1720850"/>
                        <a:ext cx="9525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65" name="Object 1065"/>
          <p:cNvGraphicFramePr>
            <a:graphicFrameLocks noChangeAspect="1"/>
          </p:cNvGraphicFramePr>
          <p:nvPr/>
        </p:nvGraphicFramePr>
        <p:xfrm>
          <a:off x="5334000" y="1720850"/>
          <a:ext cx="965200" cy="393700"/>
        </p:xfrm>
        <a:graphic>
          <a:graphicData uri="http://schemas.openxmlformats.org/presentationml/2006/ole">
            <mc:AlternateContent xmlns:mc="http://schemas.openxmlformats.org/markup-compatibility/2006">
              <mc:Choice xmlns:v="urn:schemas-microsoft-com:vml" Requires="v">
                <p:oleObj spid="_x0000_s11271" name="Equation" r:id="rId13" imgW="952661" imgH="380885" progId="Equation.3">
                  <p:embed/>
                </p:oleObj>
              </mc:Choice>
              <mc:Fallback>
                <p:oleObj name="Equation" r:id="rId13" imgW="952661" imgH="380885" progId="Equation.3">
                  <p:embed/>
                  <p:pic>
                    <p:nvPicPr>
                      <p:cNvPr id="26665" name="Object 1065"/>
                      <p:cNvPicPr>
                        <a:picLocks noChangeAspect="1" noChangeArrowheads="1"/>
                      </p:cNvPicPr>
                      <p:nvPr/>
                    </p:nvPicPr>
                    <p:blipFill>
                      <a:blip r:embed="rId14">
                        <a:grayscl/>
                        <a:biLevel thresh="50000"/>
                        <a:extLst>
                          <a:ext uri="{28A0092B-C50C-407E-A947-70E740481C1C}">
                            <a14:useLocalDpi xmlns:a14="http://schemas.microsoft.com/office/drawing/2010/main" val="0"/>
                          </a:ext>
                        </a:extLst>
                      </a:blip>
                      <a:srcRect/>
                      <a:stretch>
                        <a:fillRect/>
                      </a:stretch>
                    </p:blipFill>
                    <p:spPr bwMode="auto">
                      <a:xfrm>
                        <a:off x="5334000" y="1720850"/>
                        <a:ext cx="9652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66" name="Object 1066"/>
          <p:cNvGraphicFramePr>
            <a:graphicFrameLocks noChangeAspect="1"/>
          </p:cNvGraphicFramePr>
          <p:nvPr/>
        </p:nvGraphicFramePr>
        <p:xfrm>
          <a:off x="1295400" y="2286000"/>
          <a:ext cx="3416300" cy="520700"/>
        </p:xfrm>
        <a:graphic>
          <a:graphicData uri="http://schemas.openxmlformats.org/presentationml/2006/ole">
            <mc:AlternateContent xmlns:mc="http://schemas.openxmlformats.org/markup-compatibility/2006">
              <mc:Choice xmlns:v="urn:schemas-microsoft-com:vml" Requires="v">
                <p:oleObj spid="_x0000_s11272" name="Equation" r:id="rId15" imgW="3409977" imgH="514264" progId="Equation.3">
                  <p:embed/>
                </p:oleObj>
              </mc:Choice>
              <mc:Fallback>
                <p:oleObj name="Equation" r:id="rId15" imgW="3409977" imgH="514264" progId="Equation.3">
                  <p:embed/>
                  <p:pic>
                    <p:nvPicPr>
                      <p:cNvPr id="26666" name="Object 106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95400" y="2286000"/>
                        <a:ext cx="34163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67" name="Object 1067"/>
          <p:cNvGraphicFramePr>
            <a:graphicFrameLocks noChangeAspect="1"/>
          </p:cNvGraphicFramePr>
          <p:nvPr/>
        </p:nvGraphicFramePr>
        <p:xfrm>
          <a:off x="4838700" y="2336800"/>
          <a:ext cx="1562100" cy="406400"/>
        </p:xfrm>
        <a:graphic>
          <a:graphicData uri="http://schemas.openxmlformats.org/presentationml/2006/ole">
            <mc:AlternateContent xmlns:mc="http://schemas.openxmlformats.org/markup-compatibility/2006">
              <mc:Choice xmlns:v="urn:schemas-microsoft-com:vml" Requires="v">
                <p:oleObj spid="_x0000_s11273" name="Equation" r:id="rId17" imgW="1552459" imgH="400136" progId="Equation.3">
                  <p:embed/>
                </p:oleObj>
              </mc:Choice>
              <mc:Fallback>
                <p:oleObj name="Equation" r:id="rId17" imgW="1552459" imgH="400136" progId="Equation.3">
                  <p:embed/>
                  <p:pic>
                    <p:nvPicPr>
                      <p:cNvPr id="26667" name="Object 1067"/>
                      <p:cNvPicPr>
                        <a:picLocks noChangeAspect="1" noChangeArrowheads="1"/>
                      </p:cNvPicPr>
                      <p:nvPr/>
                    </p:nvPicPr>
                    <p:blipFill>
                      <a:blip r:embed="rId18">
                        <a:grayscl/>
                        <a:biLevel thresh="50000"/>
                        <a:extLst>
                          <a:ext uri="{28A0092B-C50C-407E-A947-70E740481C1C}">
                            <a14:useLocalDpi xmlns:a14="http://schemas.microsoft.com/office/drawing/2010/main" val="0"/>
                          </a:ext>
                        </a:extLst>
                      </a:blip>
                      <a:srcRect/>
                      <a:stretch>
                        <a:fillRect/>
                      </a:stretch>
                    </p:blipFill>
                    <p:spPr bwMode="auto">
                      <a:xfrm>
                        <a:off x="4838700" y="2336800"/>
                        <a:ext cx="15621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68" name="Object 1068"/>
          <p:cNvGraphicFramePr>
            <a:graphicFrameLocks noChangeAspect="1"/>
          </p:cNvGraphicFramePr>
          <p:nvPr/>
        </p:nvGraphicFramePr>
        <p:xfrm>
          <a:off x="2895600" y="2971800"/>
          <a:ext cx="3657600" cy="393700"/>
        </p:xfrm>
        <a:graphic>
          <a:graphicData uri="http://schemas.openxmlformats.org/presentationml/2006/ole">
            <mc:AlternateContent xmlns:mc="http://schemas.openxmlformats.org/markup-compatibility/2006">
              <mc:Choice xmlns:v="urn:schemas-microsoft-com:vml" Requires="v">
                <p:oleObj spid="_x0000_s11274" name="Equation" r:id="rId19" imgW="3647970" imgH="380885" progId="Equation.3">
                  <p:embed/>
                </p:oleObj>
              </mc:Choice>
              <mc:Fallback>
                <p:oleObj name="Equation" r:id="rId19" imgW="3647970" imgH="380885" progId="Equation.3">
                  <p:embed/>
                  <p:pic>
                    <p:nvPicPr>
                      <p:cNvPr id="26668" name="Object 1068"/>
                      <p:cNvPicPr>
                        <a:picLocks noChangeAspect="1" noChangeArrowheads="1"/>
                      </p:cNvPicPr>
                      <p:nvPr/>
                    </p:nvPicPr>
                    <p:blipFill>
                      <a:blip r:embed="rId20">
                        <a:grayscl/>
                        <a:biLevel thresh="50000"/>
                        <a:extLst>
                          <a:ext uri="{28A0092B-C50C-407E-A947-70E740481C1C}">
                            <a14:useLocalDpi xmlns:a14="http://schemas.microsoft.com/office/drawing/2010/main" val="0"/>
                          </a:ext>
                        </a:extLst>
                      </a:blip>
                      <a:srcRect/>
                      <a:stretch>
                        <a:fillRect/>
                      </a:stretch>
                    </p:blipFill>
                    <p:spPr bwMode="auto">
                      <a:xfrm>
                        <a:off x="2895600" y="2971800"/>
                        <a:ext cx="36576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69" name="Object 1069"/>
          <p:cNvGraphicFramePr>
            <a:graphicFrameLocks noChangeAspect="1"/>
          </p:cNvGraphicFramePr>
          <p:nvPr/>
        </p:nvGraphicFramePr>
        <p:xfrm>
          <a:off x="1866900" y="4241800"/>
          <a:ext cx="2273300" cy="406400"/>
        </p:xfrm>
        <a:graphic>
          <a:graphicData uri="http://schemas.openxmlformats.org/presentationml/2006/ole">
            <mc:AlternateContent xmlns:mc="http://schemas.openxmlformats.org/markup-compatibility/2006">
              <mc:Choice xmlns:v="urn:schemas-microsoft-com:vml" Requires="v">
                <p:oleObj spid="_x0000_s11275" name="Equation" r:id="rId21" imgW="2266783" imgH="400136" progId="Equation.3">
                  <p:embed/>
                </p:oleObj>
              </mc:Choice>
              <mc:Fallback>
                <p:oleObj name="Equation" r:id="rId21" imgW="2266783" imgH="400136" progId="Equation.3">
                  <p:embed/>
                  <p:pic>
                    <p:nvPicPr>
                      <p:cNvPr id="26669" name="Object 1069"/>
                      <p:cNvPicPr>
                        <a:picLocks noChangeAspect="1" noChangeArrowheads="1"/>
                      </p:cNvPicPr>
                      <p:nvPr/>
                    </p:nvPicPr>
                    <p:blipFill>
                      <a:blip r:embed="rId22">
                        <a:grayscl/>
                        <a:biLevel thresh="50000"/>
                        <a:extLst>
                          <a:ext uri="{28A0092B-C50C-407E-A947-70E740481C1C}">
                            <a14:useLocalDpi xmlns:a14="http://schemas.microsoft.com/office/drawing/2010/main" val="0"/>
                          </a:ext>
                        </a:extLst>
                      </a:blip>
                      <a:srcRect/>
                      <a:stretch>
                        <a:fillRect/>
                      </a:stretch>
                    </p:blipFill>
                    <p:spPr bwMode="auto">
                      <a:xfrm>
                        <a:off x="1866900" y="4241800"/>
                        <a:ext cx="22733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74" name="Object 1074"/>
          <p:cNvGraphicFramePr>
            <a:graphicFrameLocks noChangeAspect="1"/>
          </p:cNvGraphicFramePr>
          <p:nvPr/>
        </p:nvGraphicFramePr>
        <p:xfrm>
          <a:off x="1295400" y="3505200"/>
          <a:ext cx="3886200" cy="520700"/>
        </p:xfrm>
        <a:graphic>
          <a:graphicData uri="http://schemas.openxmlformats.org/presentationml/2006/ole">
            <mc:AlternateContent xmlns:mc="http://schemas.openxmlformats.org/markup-compatibility/2006">
              <mc:Choice xmlns:v="urn:schemas-microsoft-com:vml" Requires="v">
                <p:oleObj spid="_x0000_s11276" name="Equation" r:id="rId23" imgW="3876678" imgH="514264" progId="Equation.3">
                  <p:embed/>
                </p:oleObj>
              </mc:Choice>
              <mc:Fallback>
                <p:oleObj name="Equation" r:id="rId23" imgW="3876678" imgH="514264" progId="Equation.3">
                  <p:embed/>
                  <p:pic>
                    <p:nvPicPr>
                      <p:cNvPr id="26674" name="Object 107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295400" y="3505200"/>
                        <a:ext cx="38862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75" name="Object 1075"/>
          <p:cNvGraphicFramePr>
            <a:graphicFrameLocks noChangeAspect="1"/>
          </p:cNvGraphicFramePr>
          <p:nvPr/>
        </p:nvGraphicFramePr>
        <p:xfrm>
          <a:off x="5257800" y="3616325"/>
          <a:ext cx="952500" cy="393700"/>
        </p:xfrm>
        <a:graphic>
          <a:graphicData uri="http://schemas.openxmlformats.org/presentationml/2006/ole">
            <mc:AlternateContent xmlns:mc="http://schemas.openxmlformats.org/markup-compatibility/2006">
              <mc:Choice xmlns:v="urn:schemas-microsoft-com:vml" Requires="v">
                <p:oleObj spid="_x0000_s11277" name="Equation" r:id="rId25" imgW="943031" imgH="380885" progId="Equation.3">
                  <p:embed/>
                </p:oleObj>
              </mc:Choice>
              <mc:Fallback>
                <p:oleObj name="Equation" r:id="rId25" imgW="943031" imgH="380885" progId="Equation.3">
                  <p:embed/>
                  <p:pic>
                    <p:nvPicPr>
                      <p:cNvPr id="26675" name="Object 107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257800" y="3616325"/>
                        <a:ext cx="9525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18" name="Text Box 1077"/>
          <p:cNvSpPr txBox="1">
            <a:spLocks noChangeArrowheads="1"/>
          </p:cNvSpPr>
          <p:nvPr/>
        </p:nvSpPr>
        <p:spPr bwMode="auto">
          <a:xfrm>
            <a:off x="609600" y="457200"/>
            <a:ext cx="2266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latin typeface="楷体_GB2312" panose="02010609030101010101" pitchFamily="49" charset="-122"/>
              </a:rPr>
              <a:t>在点</a:t>
            </a:r>
            <a:r>
              <a:rPr lang="en-US" altLang="zh-CN"/>
              <a:t>(1,2) </a:t>
            </a:r>
            <a:r>
              <a:rPr lang="zh-CN" altLang="en-US">
                <a:latin typeface="楷体_GB2312" panose="02010609030101010101" pitchFamily="49" charset="-122"/>
              </a:rPr>
              <a:t>处</a:t>
            </a:r>
          </a:p>
        </p:txBody>
      </p:sp>
      <p:sp>
        <p:nvSpPr>
          <p:cNvPr id="26678" name="Text Box 1078"/>
          <p:cNvSpPr txBox="1">
            <a:spLocks noChangeArrowheads="1"/>
          </p:cNvSpPr>
          <p:nvPr/>
        </p:nvSpPr>
        <p:spPr bwMode="auto">
          <a:xfrm>
            <a:off x="6369050" y="990600"/>
            <a:ext cx="2057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latin typeface="楷体_GB2312" panose="02010609030101010101" pitchFamily="49" charset="-122"/>
              </a:rPr>
              <a:t>不是极值</a:t>
            </a:r>
            <a:r>
              <a:rPr lang="en-US" altLang="zh-CN">
                <a:latin typeface="楷体_GB2312" panose="02010609030101010101" pitchFamily="49" charset="-122"/>
              </a:rPr>
              <a:t>;</a:t>
            </a:r>
          </a:p>
        </p:txBody>
      </p:sp>
      <p:graphicFrame>
        <p:nvGraphicFramePr>
          <p:cNvPr id="26679" name="Object 1079"/>
          <p:cNvGraphicFramePr>
            <a:graphicFrameLocks noChangeAspect="1"/>
          </p:cNvGraphicFramePr>
          <p:nvPr/>
        </p:nvGraphicFramePr>
        <p:xfrm>
          <a:off x="2724150" y="571500"/>
          <a:ext cx="3200400" cy="393700"/>
        </p:xfrm>
        <a:graphic>
          <a:graphicData uri="http://schemas.openxmlformats.org/presentationml/2006/ole">
            <mc:AlternateContent xmlns:mc="http://schemas.openxmlformats.org/markup-compatibility/2006">
              <mc:Choice xmlns:v="urn:schemas-microsoft-com:vml" Requires="v">
                <p:oleObj spid="_x0000_s11278" name="Equation" r:id="rId27" imgW="3190899" imgH="380885" progId="Equation.3">
                  <p:embed/>
                </p:oleObj>
              </mc:Choice>
              <mc:Fallback>
                <p:oleObj name="Equation" r:id="rId27" imgW="3190899" imgH="380885" progId="Equation.3">
                  <p:embed/>
                  <p:pic>
                    <p:nvPicPr>
                      <p:cNvPr id="26679" name="Object 1079"/>
                      <p:cNvPicPr>
                        <a:picLocks noChangeAspect="1" noChangeArrowheads="1"/>
                      </p:cNvPicPr>
                      <p:nvPr/>
                    </p:nvPicPr>
                    <p:blipFill>
                      <a:blip r:embed="rId28">
                        <a:grayscl/>
                        <a:biLevel thresh="50000"/>
                        <a:extLst>
                          <a:ext uri="{28A0092B-C50C-407E-A947-70E740481C1C}">
                            <a14:useLocalDpi xmlns:a14="http://schemas.microsoft.com/office/drawing/2010/main" val="0"/>
                          </a:ext>
                        </a:extLst>
                      </a:blip>
                      <a:srcRect/>
                      <a:stretch>
                        <a:fillRect/>
                      </a:stretch>
                    </p:blipFill>
                    <p:spPr bwMode="auto">
                      <a:xfrm>
                        <a:off x="2724150" y="571500"/>
                        <a:ext cx="32004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80" name="Object 1080"/>
          <p:cNvGraphicFramePr>
            <a:graphicFrameLocks noChangeAspect="1"/>
          </p:cNvGraphicFramePr>
          <p:nvPr/>
        </p:nvGraphicFramePr>
        <p:xfrm>
          <a:off x="5105400" y="1082675"/>
          <a:ext cx="1320800" cy="406400"/>
        </p:xfrm>
        <a:graphic>
          <a:graphicData uri="http://schemas.openxmlformats.org/presentationml/2006/ole">
            <mc:AlternateContent xmlns:mc="http://schemas.openxmlformats.org/markup-compatibility/2006">
              <mc:Choice xmlns:v="urn:schemas-microsoft-com:vml" Requires="v">
                <p:oleObj spid="_x0000_s11279" name="Equation" r:id="rId29" imgW="1314466" imgH="400136" progId="Equation.3">
                  <p:embed/>
                </p:oleObj>
              </mc:Choice>
              <mc:Fallback>
                <p:oleObj name="Equation" r:id="rId29" imgW="1314466" imgH="400136" progId="Equation.3">
                  <p:embed/>
                  <p:pic>
                    <p:nvPicPr>
                      <p:cNvPr id="26680" name="Object 1080"/>
                      <p:cNvPicPr>
                        <a:picLocks noChangeAspect="1" noChangeArrowheads="1"/>
                      </p:cNvPicPr>
                      <p:nvPr/>
                    </p:nvPicPr>
                    <p:blipFill>
                      <a:blip r:embed="rId30">
                        <a:grayscl/>
                        <a:biLevel thresh="50000"/>
                        <a:extLst>
                          <a:ext uri="{28A0092B-C50C-407E-A947-70E740481C1C}">
                            <a14:useLocalDpi xmlns:a14="http://schemas.microsoft.com/office/drawing/2010/main" val="0"/>
                          </a:ext>
                        </a:extLst>
                      </a:blip>
                      <a:srcRect/>
                      <a:stretch>
                        <a:fillRect/>
                      </a:stretch>
                    </p:blipFill>
                    <p:spPr bwMode="auto">
                      <a:xfrm>
                        <a:off x="5105400" y="1082675"/>
                        <a:ext cx="13208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81" name="Object 1081"/>
          <p:cNvGraphicFramePr>
            <a:graphicFrameLocks noChangeAspect="1"/>
          </p:cNvGraphicFramePr>
          <p:nvPr/>
        </p:nvGraphicFramePr>
        <p:xfrm>
          <a:off x="1371600" y="1003300"/>
          <a:ext cx="3632200" cy="520700"/>
        </p:xfrm>
        <a:graphic>
          <a:graphicData uri="http://schemas.openxmlformats.org/presentationml/2006/ole">
            <mc:AlternateContent xmlns:mc="http://schemas.openxmlformats.org/markup-compatibility/2006">
              <mc:Choice xmlns:v="urn:schemas-microsoft-com:vml" Requires="v">
                <p:oleObj spid="_x0000_s11280" name="Equation" r:id="rId31" imgW="3619425" imgH="514264" progId="Equation.3">
                  <p:embed/>
                </p:oleObj>
              </mc:Choice>
              <mc:Fallback>
                <p:oleObj name="Equation" r:id="rId31" imgW="3619425" imgH="514264" progId="Equation.3">
                  <p:embed/>
                  <p:pic>
                    <p:nvPicPr>
                      <p:cNvPr id="26681" name="Object 1081"/>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371600" y="1003300"/>
                        <a:ext cx="36322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23" name="Object 1084"/>
          <p:cNvGraphicFramePr>
            <a:graphicFrameLocks noChangeAspect="1"/>
          </p:cNvGraphicFramePr>
          <p:nvPr/>
        </p:nvGraphicFramePr>
        <p:xfrm>
          <a:off x="1905000" y="5715000"/>
          <a:ext cx="427038" cy="463550"/>
        </p:xfrm>
        <a:graphic>
          <a:graphicData uri="http://schemas.openxmlformats.org/presentationml/2006/ole">
            <mc:AlternateContent xmlns:mc="http://schemas.openxmlformats.org/markup-compatibility/2006">
              <mc:Choice xmlns:v="urn:schemas-microsoft-com:vml" Requires="v">
                <p:oleObj spid="_x0000_s11281" name="公式" r:id="rId33" imgW="142727" imgH="152285" progId="Equation.3">
                  <p:embed/>
                </p:oleObj>
              </mc:Choice>
              <mc:Fallback>
                <p:oleObj name="公式" r:id="rId33" imgW="142727" imgH="152285" progId="Equation.3">
                  <p:embed/>
                  <p:pic>
                    <p:nvPicPr>
                      <p:cNvPr id="25623" name="Object 1084"/>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905000" y="5715000"/>
                        <a:ext cx="427038" cy="463550"/>
                      </a:xfrm>
                      <a:prstGeom prst="rect">
                        <a:avLst/>
                      </a:prstGeom>
                      <a:solidFill>
                        <a:srgbClr val="0033CC"/>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24" name="Object 1087"/>
          <p:cNvGraphicFramePr>
            <a:graphicFrameLocks noChangeAspect="1"/>
          </p:cNvGraphicFramePr>
          <p:nvPr/>
        </p:nvGraphicFramePr>
        <p:xfrm>
          <a:off x="4419600" y="5715000"/>
          <a:ext cx="427038" cy="463550"/>
        </p:xfrm>
        <a:graphic>
          <a:graphicData uri="http://schemas.openxmlformats.org/presentationml/2006/ole">
            <mc:AlternateContent xmlns:mc="http://schemas.openxmlformats.org/markup-compatibility/2006">
              <mc:Choice xmlns:v="urn:schemas-microsoft-com:vml" Requires="v">
                <p:oleObj spid="_x0000_s11282" name="公式" r:id="rId35" imgW="142727" imgH="152285" progId="Equation.3">
                  <p:embed/>
                </p:oleObj>
              </mc:Choice>
              <mc:Fallback>
                <p:oleObj name="公式" r:id="rId35" imgW="142727" imgH="152285" progId="Equation.3">
                  <p:embed/>
                  <p:pic>
                    <p:nvPicPr>
                      <p:cNvPr id="25624" name="Object 1087"/>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419600" y="5715000"/>
                        <a:ext cx="427038" cy="463550"/>
                      </a:xfrm>
                      <a:prstGeom prst="rect">
                        <a:avLst/>
                      </a:prstGeom>
                      <a:solidFill>
                        <a:srgbClr val="0033CC"/>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25" name="Object 1090"/>
          <p:cNvGraphicFramePr>
            <a:graphicFrameLocks noChangeAspect="1"/>
          </p:cNvGraphicFramePr>
          <p:nvPr/>
        </p:nvGraphicFramePr>
        <p:xfrm>
          <a:off x="6781800" y="5715000"/>
          <a:ext cx="427038" cy="498475"/>
        </p:xfrm>
        <a:graphic>
          <a:graphicData uri="http://schemas.openxmlformats.org/presentationml/2006/ole">
            <mc:AlternateContent xmlns:mc="http://schemas.openxmlformats.org/markup-compatibility/2006">
              <mc:Choice xmlns:v="urn:schemas-microsoft-com:vml" Requires="v">
                <p:oleObj spid="_x0000_s11283" name="公式" r:id="rId37" imgW="142727" imgH="171536" progId="Equation.3">
                  <p:embed/>
                </p:oleObj>
              </mc:Choice>
              <mc:Fallback>
                <p:oleObj name="公式" r:id="rId37" imgW="142727" imgH="171536" progId="Equation.3">
                  <p:embed/>
                  <p:pic>
                    <p:nvPicPr>
                      <p:cNvPr id="25625" name="Object 1090"/>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6781800" y="5715000"/>
                        <a:ext cx="427038" cy="498475"/>
                      </a:xfrm>
                      <a:prstGeom prst="rect">
                        <a:avLst/>
                      </a:prstGeom>
                      <a:solidFill>
                        <a:srgbClr val="0033CC"/>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26" name="Line 1092"/>
          <p:cNvSpPr>
            <a:spLocks noChangeShapeType="1"/>
          </p:cNvSpPr>
          <p:nvPr/>
        </p:nvSpPr>
        <p:spPr bwMode="auto">
          <a:xfrm>
            <a:off x="685800" y="5029200"/>
            <a:ext cx="8153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5627" name="Picture 1093" descr="机动"/>
          <p:cNvPicPr>
            <a:picLocks noChangeAspect="1" noChangeArrowheads="1"/>
          </p:cNvPicPr>
          <p:nvPr/>
        </p:nvPicPr>
        <p:blipFill>
          <a:blip r:embed="rId39">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28" name="Text Box 1094"/>
          <p:cNvSpPr txBox="1">
            <a:spLocks noChangeArrowheads="1"/>
          </p:cNvSpPr>
          <p:nvPr/>
        </p:nvSpPr>
        <p:spPr bwMode="auto">
          <a:xfrm>
            <a:off x="6115050" y="6600825"/>
            <a:ext cx="272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spcBef>
                <a:spcPct val="0"/>
              </a:spcBef>
              <a:buFontTx/>
              <a:buNone/>
            </a:pPr>
            <a:r>
              <a:rPr kumimoji="0" lang="zh-CN" altLang="en-US" sz="1000">
                <a:latin typeface="楷体_GB2312" panose="02010609030101010101" pitchFamily="49" charset="-122"/>
              </a:rPr>
              <a:t>机动   目录   上页   下页   返回   结束 </a:t>
            </a:r>
          </a:p>
        </p:txBody>
      </p:sp>
      <p:pic>
        <p:nvPicPr>
          <p:cNvPr id="25629" name="Picture 1095" descr="返回">
            <a:hlinkClick r:id="" action="ppaction://hlinkshowjump?jump=lastslideviewed"/>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30" name="Picture 1096" descr="目录">
            <a:hlinkClick r:id="" action="ppaction://hlinkshowjump?jump=firstslide"/>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31" name="Picture 1097" descr="上一页">
            <a:hlinkClick r:id="" action="ppaction://hlinkshowjump?jump=previousslide"/>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32" name="Picture 1098" descr="退出">
            <a:hlinkClick r:id="" action="ppaction://hlinkshowjump?jump=endshow"/>
          </p:cNvPr>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33" name="Picture 1099" descr="下一页">
            <a:hlinkClick r:id="" action="ppaction://hlinkshowjump?jump=nextslide"/>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6679"/>
                                        </p:tgtEl>
                                        <p:attrNameLst>
                                          <p:attrName>style.visibility</p:attrName>
                                        </p:attrNameLst>
                                      </p:cBhvr>
                                      <p:to>
                                        <p:strVal val="visible"/>
                                      </p:to>
                                    </p:set>
                                    <p:animEffect transition="in" filter="wipe(left)">
                                      <p:cBhvr>
                                        <p:cTn id="7" dur="500"/>
                                        <p:tgtEl>
                                          <p:spTgt spid="266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681"/>
                                        </p:tgtEl>
                                        <p:attrNameLst>
                                          <p:attrName>style.visibility</p:attrName>
                                        </p:attrNameLst>
                                      </p:cBhvr>
                                      <p:to>
                                        <p:strVal val="visible"/>
                                      </p:to>
                                    </p:set>
                                    <p:animEffect transition="in" filter="wipe(left)">
                                      <p:cBhvr>
                                        <p:cTn id="12" dur="500"/>
                                        <p:tgtEl>
                                          <p:spTgt spid="266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6680"/>
                                        </p:tgtEl>
                                        <p:attrNameLst>
                                          <p:attrName>style.visibility</p:attrName>
                                        </p:attrNameLst>
                                      </p:cBhvr>
                                      <p:to>
                                        <p:strVal val="visible"/>
                                      </p:to>
                                    </p:set>
                                    <p:animEffect transition="in" filter="wipe(left)">
                                      <p:cBhvr>
                                        <p:cTn id="17" dur="500"/>
                                        <p:tgtEl>
                                          <p:spTgt spid="266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678">
                                            <p:txEl>
                                              <p:pRg st="0" end="0"/>
                                            </p:txEl>
                                          </p:spTgt>
                                        </p:tgtEl>
                                        <p:attrNameLst>
                                          <p:attrName>style.visibility</p:attrName>
                                        </p:attrNameLst>
                                      </p:cBhvr>
                                      <p:to>
                                        <p:strVal val="visible"/>
                                      </p:to>
                                    </p:set>
                                    <p:animEffect transition="in" filter="wipe(left)">
                                      <p:cBhvr>
                                        <p:cTn id="22" dur="500"/>
                                        <p:tgtEl>
                                          <p:spTgt spid="26678">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632"/>
                                        </p:tgtEl>
                                        <p:attrNameLst>
                                          <p:attrName>style.visibility</p:attrName>
                                        </p:attrNameLst>
                                      </p:cBhvr>
                                      <p:to>
                                        <p:strVal val="visible"/>
                                      </p:to>
                                    </p:set>
                                    <p:animEffect transition="in" filter="wipe(left)">
                                      <p:cBhvr>
                                        <p:cTn id="27" dur="500"/>
                                        <p:tgtEl>
                                          <p:spTgt spid="266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6663"/>
                                        </p:tgtEl>
                                        <p:attrNameLst>
                                          <p:attrName>style.visibility</p:attrName>
                                        </p:attrNameLst>
                                      </p:cBhvr>
                                      <p:to>
                                        <p:strVal val="visible"/>
                                      </p:to>
                                    </p:set>
                                    <p:animEffect transition="in" filter="wipe(left)">
                                      <p:cBhvr>
                                        <p:cTn id="32" dur="500"/>
                                        <p:tgtEl>
                                          <p:spTgt spid="2666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6664"/>
                                        </p:tgtEl>
                                        <p:attrNameLst>
                                          <p:attrName>style.visibility</p:attrName>
                                        </p:attrNameLst>
                                      </p:cBhvr>
                                      <p:to>
                                        <p:strVal val="visible"/>
                                      </p:to>
                                    </p:set>
                                    <p:animEffect transition="in" filter="wipe(left)">
                                      <p:cBhvr>
                                        <p:cTn id="37" dur="500"/>
                                        <p:tgtEl>
                                          <p:spTgt spid="2666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6665"/>
                                        </p:tgtEl>
                                        <p:attrNameLst>
                                          <p:attrName>style.visibility</p:attrName>
                                        </p:attrNameLst>
                                      </p:cBhvr>
                                      <p:to>
                                        <p:strVal val="visible"/>
                                      </p:to>
                                    </p:set>
                                    <p:animEffect transition="in" filter="wipe(left)">
                                      <p:cBhvr>
                                        <p:cTn id="42" dur="500"/>
                                        <p:tgtEl>
                                          <p:spTgt spid="2666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6666"/>
                                        </p:tgtEl>
                                        <p:attrNameLst>
                                          <p:attrName>style.visibility</p:attrName>
                                        </p:attrNameLst>
                                      </p:cBhvr>
                                      <p:to>
                                        <p:strVal val="visible"/>
                                      </p:to>
                                    </p:set>
                                    <p:animEffect transition="in" filter="wipe(left)">
                                      <p:cBhvr>
                                        <p:cTn id="47" dur="500"/>
                                        <p:tgtEl>
                                          <p:spTgt spid="2666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6667"/>
                                        </p:tgtEl>
                                        <p:attrNameLst>
                                          <p:attrName>style.visibility</p:attrName>
                                        </p:attrNameLst>
                                      </p:cBhvr>
                                      <p:to>
                                        <p:strVal val="visible"/>
                                      </p:to>
                                    </p:set>
                                    <p:animEffect transition="in" filter="wipe(left)">
                                      <p:cBhvr>
                                        <p:cTn id="52" dur="500"/>
                                        <p:tgtEl>
                                          <p:spTgt spid="2666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6633">
                                            <p:txEl>
                                              <p:pRg st="0" end="0"/>
                                            </p:txEl>
                                          </p:spTgt>
                                        </p:tgtEl>
                                        <p:attrNameLst>
                                          <p:attrName>style.visibility</p:attrName>
                                        </p:attrNameLst>
                                      </p:cBhvr>
                                      <p:to>
                                        <p:strVal val="visible"/>
                                      </p:to>
                                    </p:set>
                                    <p:animEffect transition="in" filter="wipe(left)">
                                      <p:cBhvr>
                                        <p:cTn id="57" dur="500"/>
                                        <p:tgtEl>
                                          <p:spTgt spid="26633">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6634"/>
                                        </p:tgtEl>
                                        <p:attrNameLst>
                                          <p:attrName>style.visibility</p:attrName>
                                        </p:attrNameLst>
                                      </p:cBhvr>
                                      <p:to>
                                        <p:strVal val="visible"/>
                                      </p:to>
                                    </p:set>
                                    <p:animEffect transition="in" filter="wipe(left)">
                                      <p:cBhvr>
                                        <p:cTn id="62" dur="500"/>
                                        <p:tgtEl>
                                          <p:spTgt spid="2663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26668"/>
                                        </p:tgtEl>
                                        <p:attrNameLst>
                                          <p:attrName>style.visibility</p:attrName>
                                        </p:attrNameLst>
                                      </p:cBhvr>
                                      <p:to>
                                        <p:strVal val="visible"/>
                                      </p:to>
                                    </p:set>
                                    <p:animEffect transition="in" filter="wipe(left)">
                                      <p:cBhvr>
                                        <p:cTn id="67" dur="500"/>
                                        <p:tgtEl>
                                          <p:spTgt spid="2666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26674"/>
                                        </p:tgtEl>
                                        <p:attrNameLst>
                                          <p:attrName>style.visibility</p:attrName>
                                        </p:attrNameLst>
                                      </p:cBhvr>
                                      <p:to>
                                        <p:strVal val="visible"/>
                                      </p:to>
                                    </p:set>
                                    <p:animEffect transition="in" filter="wipe(left)">
                                      <p:cBhvr>
                                        <p:cTn id="72" dur="500"/>
                                        <p:tgtEl>
                                          <p:spTgt spid="2667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26675"/>
                                        </p:tgtEl>
                                        <p:attrNameLst>
                                          <p:attrName>style.visibility</p:attrName>
                                        </p:attrNameLst>
                                      </p:cBhvr>
                                      <p:to>
                                        <p:strVal val="visible"/>
                                      </p:to>
                                    </p:set>
                                    <p:animEffect transition="in" filter="wipe(left)">
                                      <p:cBhvr>
                                        <p:cTn id="77" dur="500"/>
                                        <p:tgtEl>
                                          <p:spTgt spid="26675"/>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26669"/>
                                        </p:tgtEl>
                                        <p:attrNameLst>
                                          <p:attrName>style.visibility</p:attrName>
                                        </p:attrNameLst>
                                      </p:cBhvr>
                                      <p:to>
                                        <p:strVal val="visible"/>
                                      </p:to>
                                    </p:set>
                                    <p:animEffect transition="in" filter="wipe(left)">
                                      <p:cBhvr>
                                        <p:cTn id="82" dur="500"/>
                                        <p:tgtEl>
                                          <p:spTgt spid="26669"/>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6635">
                                            <p:txEl>
                                              <p:pRg st="0" end="0"/>
                                            </p:txEl>
                                          </p:spTgt>
                                        </p:tgtEl>
                                        <p:attrNameLst>
                                          <p:attrName>style.visibility</p:attrName>
                                        </p:attrNameLst>
                                      </p:cBhvr>
                                      <p:to>
                                        <p:strVal val="visible"/>
                                      </p:to>
                                    </p:set>
                                    <p:animEffect transition="in" filter="wipe(left)">
                                      <p:cBhvr>
                                        <p:cTn id="87" dur="500"/>
                                        <p:tgtEl>
                                          <p:spTgt spid="266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2" grpId="0" autoUpdateAnimBg="0"/>
      <p:bldP spid="26633" grpId="0" build="p" autoUpdateAnimBg="0"/>
      <p:bldP spid="26634" grpId="0" autoUpdateAnimBg="0"/>
      <p:bldP spid="26635" grpId="0" build="p" autoUpdateAnimBg="0"/>
      <p:bldP spid="26678"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83" name="Object 63"/>
          <p:cNvGraphicFramePr>
            <a:graphicFrameLocks noChangeAspect="1"/>
          </p:cNvGraphicFramePr>
          <p:nvPr/>
        </p:nvGraphicFramePr>
        <p:xfrm>
          <a:off x="6705600" y="2743200"/>
          <a:ext cx="1714500" cy="1304925"/>
        </p:xfrm>
        <a:graphic>
          <a:graphicData uri="http://schemas.openxmlformats.org/presentationml/2006/ole">
            <mc:AlternateContent xmlns:mc="http://schemas.openxmlformats.org/markup-compatibility/2006">
              <mc:Choice xmlns:v="urn:schemas-microsoft-com:vml" Requires="v">
                <p:oleObj spid="_x0000_s12290" name="BMP 图象" r:id="rId3" imgW="1714739" imgH="1305107" progId="Paint.Picture">
                  <p:embed/>
                </p:oleObj>
              </mc:Choice>
              <mc:Fallback>
                <p:oleObj name="BMP 图象" r:id="rId3" imgW="1714739" imgH="1305107" progId="Paint.Picture">
                  <p:embed/>
                  <p:pic>
                    <p:nvPicPr>
                      <p:cNvPr id="5183" name="Object 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2743200"/>
                        <a:ext cx="171450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27" name="Rectangle 2"/>
          <p:cNvSpPr>
            <a:spLocks noGrp="1" noChangeArrowheads="1"/>
          </p:cNvSpPr>
          <p:nvPr>
            <p:ph type="title" idx="4294967295"/>
          </p:nvPr>
        </p:nvSpPr>
        <p:spPr>
          <a:xfrm>
            <a:off x="609600" y="457200"/>
            <a:ext cx="2438400" cy="457200"/>
          </a:xfrm>
        </p:spPr>
        <p:txBody>
          <a:bodyPr/>
          <a:lstStyle/>
          <a:p>
            <a:pPr algn="l" eaLnBrk="1" hangingPunct="1"/>
            <a:r>
              <a:rPr lang="zh-CN" altLang="en-US" sz="2800" b="1">
                <a:ea typeface="楷体_GB2312" panose="02010609030101010101" pitchFamily="49" charset="-122"/>
              </a:rPr>
              <a:t>例</a:t>
            </a:r>
            <a:r>
              <a:rPr lang="en-US" altLang="zh-CN" sz="2800" b="1">
                <a:ea typeface="楷体_GB2312" panose="02010609030101010101" pitchFamily="49" charset="-122"/>
              </a:rPr>
              <a:t>2.</a:t>
            </a:r>
            <a:r>
              <a:rPr lang="zh-CN" altLang="en-US" sz="2800">
                <a:solidFill>
                  <a:schemeClr val="tx1"/>
                </a:solidFill>
                <a:ea typeface="楷体_GB2312" panose="02010609030101010101" pitchFamily="49" charset="-122"/>
              </a:rPr>
              <a:t>讨论函数</a:t>
            </a:r>
            <a:endParaRPr lang="zh-CN" altLang="en-US" sz="2800">
              <a:ea typeface="楷体_GB2312" panose="02010609030101010101" pitchFamily="49" charset="-122"/>
            </a:endParaRPr>
          </a:p>
        </p:txBody>
      </p:sp>
      <p:sp>
        <p:nvSpPr>
          <p:cNvPr id="5124" name="Text Box 4"/>
          <p:cNvSpPr txBox="1">
            <a:spLocks noChangeArrowheads="1"/>
          </p:cNvSpPr>
          <p:nvPr/>
        </p:nvSpPr>
        <p:spPr bwMode="auto">
          <a:xfrm>
            <a:off x="4419600" y="4572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及</a:t>
            </a:r>
          </a:p>
        </p:txBody>
      </p:sp>
      <p:sp>
        <p:nvSpPr>
          <p:cNvPr id="5125" name="Text Box 5"/>
          <p:cNvSpPr txBox="1">
            <a:spLocks noChangeArrowheads="1"/>
          </p:cNvSpPr>
          <p:nvPr/>
        </p:nvSpPr>
        <p:spPr bwMode="auto">
          <a:xfrm>
            <a:off x="304800" y="990600"/>
            <a:ext cx="2590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是否取得极值</a:t>
            </a:r>
            <a:r>
              <a:rPr lang="en-US" altLang="zh-CN"/>
              <a:t>.</a:t>
            </a:r>
          </a:p>
        </p:txBody>
      </p:sp>
      <p:sp>
        <p:nvSpPr>
          <p:cNvPr id="5126" name="Text Box 6"/>
          <p:cNvSpPr txBox="1">
            <a:spLocks noChangeArrowheads="1"/>
          </p:cNvSpPr>
          <p:nvPr/>
        </p:nvSpPr>
        <p:spPr bwMode="auto">
          <a:xfrm>
            <a:off x="609600" y="1538288"/>
            <a:ext cx="5105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b="1">
                <a:solidFill>
                  <a:schemeClr val="tx2"/>
                </a:solidFill>
              </a:rPr>
              <a:t>解</a:t>
            </a:r>
            <a:r>
              <a:rPr lang="en-US" altLang="zh-CN" b="1">
                <a:solidFill>
                  <a:schemeClr val="tx2"/>
                </a:solidFill>
              </a:rPr>
              <a:t>:</a:t>
            </a:r>
            <a:r>
              <a:rPr lang="en-US" altLang="zh-CN"/>
              <a:t> </a:t>
            </a:r>
            <a:r>
              <a:rPr lang="zh-CN" altLang="en-US"/>
              <a:t>显然 </a:t>
            </a:r>
            <a:r>
              <a:rPr lang="en-US" altLang="zh-CN"/>
              <a:t>(0,0) </a:t>
            </a:r>
            <a:r>
              <a:rPr lang="zh-CN" altLang="en-US"/>
              <a:t>都是它们的驻点 </a:t>
            </a:r>
            <a:r>
              <a:rPr lang="en-US" altLang="zh-CN"/>
              <a:t>,</a:t>
            </a:r>
          </a:p>
        </p:txBody>
      </p:sp>
      <p:sp>
        <p:nvSpPr>
          <p:cNvPr id="5128" name="Text Box 8"/>
          <p:cNvSpPr txBox="1">
            <a:spLocks noChangeArrowheads="1"/>
          </p:cNvSpPr>
          <p:nvPr/>
        </p:nvSpPr>
        <p:spPr bwMode="auto">
          <a:xfrm>
            <a:off x="2286000" y="2743200"/>
            <a:ext cx="3810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在</a:t>
            </a:r>
            <a:r>
              <a:rPr lang="en-US" altLang="zh-CN"/>
              <a:t>(0,0)</a:t>
            </a:r>
            <a:r>
              <a:rPr lang="zh-CN" altLang="en-US"/>
              <a:t>点邻域内的取值</a:t>
            </a:r>
          </a:p>
        </p:txBody>
      </p:sp>
      <p:sp>
        <p:nvSpPr>
          <p:cNvPr id="5131" name="Text Box 11"/>
          <p:cNvSpPr txBox="1">
            <a:spLocks noChangeArrowheads="1"/>
          </p:cNvSpPr>
          <p:nvPr/>
        </p:nvSpPr>
        <p:spPr bwMode="auto">
          <a:xfrm>
            <a:off x="2209800" y="3824288"/>
            <a:ext cx="3733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en-US" altLang="zh-CN"/>
              <a:t>, </a:t>
            </a:r>
            <a:r>
              <a:rPr lang="zh-CN" altLang="en-US"/>
              <a:t>因此  </a:t>
            </a:r>
            <a:r>
              <a:rPr lang="en-US" altLang="zh-CN" i="1"/>
              <a:t>z</a:t>
            </a:r>
            <a:r>
              <a:rPr lang="en-US" altLang="zh-CN"/>
              <a:t>(0,0) </a:t>
            </a:r>
            <a:r>
              <a:rPr lang="zh-CN" altLang="en-US"/>
              <a:t>不是极值</a:t>
            </a:r>
            <a:r>
              <a:rPr lang="en-US" altLang="zh-CN"/>
              <a:t>.</a:t>
            </a:r>
          </a:p>
        </p:txBody>
      </p:sp>
      <p:sp>
        <p:nvSpPr>
          <p:cNvPr id="5133" name="Text Box 13"/>
          <p:cNvSpPr txBox="1">
            <a:spLocks noChangeArrowheads="1"/>
          </p:cNvSpPr>
          <p:nvPr/>
        </p:nvSpPr>
        <p:spPr bwMode="auto">
          <a:xfrm>
            <a:off x="228600" y="5576888"/>
            <a:ext cx="1295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latin typeface="楷体_GB2312" panose="02010609030101010101" pitchFamily="49" charset="-122"/>
              </a:rPr>
              <a:t>因此</a:t>
            </a:r>
          </a:p>
        </p:txBody>
      </p:sp>
      <p:graphicFrame>
        <p:nvGraphicFramePr>
          <p:cNvPr id="5139" name="Object 19"/>
          <p:cNvGraphicFramePr>
            <a:graphicFrameLocks noChangeAspect="1"/>
          </p:cNvGraphicFramePr>
          <p:nvPr/>
        </p:nvGraphicFramePr>
        <p:xfrm>
          <a:off x="685800" y="4892675"/>
          <a:ext cx="2528888" cy="517525"/>
        </p:xfrm>
        <a:graphic>
          <a:graphicData uri="http://schemas.openxmlformats.org/presentationml/2006/ole">
            <mc:AlternateContent xmlns:mc="http://schemas.openxmlformats.org/markup-compatibility/2006">
              <mc:Choice xmlns:v="urn:schemas-microsoft-com:vml" Requires="v">
                <p:oleObj spid="_x0000_s12291" name="Equation" r:id="rId5" imgW="2543296" imgH="514264" progId="Equation.3">
                  <p:embed/>
                </p:oleObj>
              </mc:Choice>
              <mc:Fallback>
                <p:oleObj name="Equation" r:id="rId5" imgW="2543296" imgH="514264" progId="Equation.3">
                  <p:embed/>
                  <p:pic>
                    <p:nvPicPr>
                      <p:cNvPr id="5139"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4892675"/>
                        <a:ext cx="2528888"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41" name="Object 21"/>
          <p:cNvGraphicFramePr>
            <a:graphicFrameLocks noChangeAspect="1"/>
          </p:cNvGraphicFramePr>
          <p:nvPr/>
        </p:nvGraphicFramePr>
        <p:xfrm>
          <a:off x="3352800" y="4889500"/>
          <a:ext cx="2120900" cy="520700"/>
        </p:xfrm>
        <a:graphic>
          <a:graphicData uri="http://schemas.openxmlformats.org/presentationml/2006/ole">
            <mc:AlternateContent xmlns:mc="http://schemas.openxmlformats.org/markup-compatibility/2006">
              <mc:Choice xmlns:v="urn:schemas-microsoft-com:vml" Requires="v">
                <p:oleObj spid="_x0000_s12292" name="Equation" r:id="rId7" imgW="2114426" imgH="514264" progId="Equation.3">
                  <p:embed/>
                </p:oleObj>
              </mc:Choice>
              <mc:Fallback>
                <p:oleObj name="Equation" r:id="rId7" imgW="2114426" imgH="514264" progId="Equation.3">
                  <p:embed/>
                  <p:pic>
                    <p:nvPicPr>
                      <p:cNvPr id="5141"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800" y="4889500"/>
                        <a:ext cx="21209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42" name="Object 22"/>
          <p:cNvGraphicFramePr>
            <a:graphicFrameLocks noChangeAspect="1"/>
          </p:cNvGraphicFramePr>
          <p:nvPr/>
        </p:nvGraphicFramePr>
        <p:xfrm>
          <a:off x="5524500" y="4914900"/>
          <a:ext cx="1714500" cy="571500"/>
        </p:xfrm>
        <a:graphic>
          <a:graphicData uri="http://schemas.openxmlformats.org/presentationml/2006/ole">
            <mc:AlternateContent xmlns:mc="http://schemas.openxmlformats.org/markup-compatibility/2006">
              <mc:Choice xmlns:v="urn:schemas-microsoft-com:vml" Requires="v">
                <p:oleObj spid="_x0000_s12293" name="Equation" r:id="rId9" imgW="1704816" imgH="562047" progId="Equation.3">
                  <p:embed/>
                </p:oleObj>
              </mc:Choice>
              <mc:Fallback>
                <p:oleObj name="Equation" r:id="rId9" imgW="1704816" imgH="562047" progId="Equation.3">
                  <p:embed/>
                  <p:pic>
                    <p:nvPicPr>
                      <p:cNvPr id="5142"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24500" y="4914900"/>
                        <a:ext cx="17145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43" name="Text Box 23"/>
          <p:cNvSpPr txBox="1">
            <a:spLocks noChangeArrowheads="1"/>
          </p:cNvSpPr>
          <p:nvPr/>
        </p:nvSpPr>
        <p:spPr bwMode="auto">
          <a:xfrm>
            <a:off x="5181600" y="5562600"/>
            <a:ext cx="1905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latin typeface="楷体_GB2312" panose="02010609030101010101" pitchFamily="49" charset="-122"/>
              </a:rPr>
              <a:t>为极小值</a:t>
            </a:r>
            <a:r>
              <a:rPr lang="en-US" altLang="zh-CN">
                <a:latin typeface="楷体_GB2312" panose="02010609030101010101" pitchFamily="49" charset="-122"/>
              </a:rPr>
              <a:t>.</a:t>
            </a:r>
          </a:p>
        </p:txBody>
      </p:sp>
      <p:sp>
        <p:nvSpPr>
          <p:cNvPr id="5144" name="AutoShape 24"/>
          <p:cNvSpPr>
            <a:spLocks/>
          </p:cNvSpPr>
          <p:nvPr/>
        </p:nvSpPr>
        <p:spPr bwMode="auto">
          <a:xfrm>
            <a:off x="1600200" y="3505200"/>
            <a:ext cx="152400" cy="1295400"/>
          </a:xfrm>
          <a:prstGeom prst="leftBrace">
            <a:avLst>
              <a:gd name="adj1" fmla="val 708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5145" name="Text Box 25"/>
          <p:cNvSpPr txBox="1">
            <a:spLocks noChangeArrowheads="1"/>
          </p:cNvSpPr>
          <p:nvPr/>
        </p:nvSpPr>
        <p:spPr bwMode="auto">
          <a:xfrm>
            <a:off x="1676400" y="3290888"/>
            <a:ext cx="762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b="1">
                <a:solidFill>
                  <a:schemeClr val="tx2"/>
                </a:solidFill>
              </a:rPr>
              <a:t>正</a:t>
            </a:r>
          </a:p>
        </p:txBody>
      </p:sp>
      <p:sp>
        <p:nvSpPr>
          <p:cNvPr id="5146" name="Text Box 26"/>
          <p:cNvSpPr txBox="1">
            <a:spLocks noChangeArrowheads="1"/>
          </p:cNvSpPr>
          <p:nvPr/>
        </p:nvSpPr>
        <p:spPr bwMode="auto">
          <a:xfrm>
            <a:off x="1676400" y="3838575"/>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b="1">
                <a:solidFill>
                  <a:schemeClr val="tx2"/>
                </a:solidFill>
              </a:rPr>
              <a:t>负</a:t>
            </a:r>
          </a:p>
        </p:txBody>
      </p:sp>
      <p:sp>
        <p:nvSpPr>
          <p:cNvPr id="5147" name="Text Box 27"/>
          <p:cNvSpPr txBox="1">
            <a:spLocks noChangeArrowheads="1"/>
          </p:cNvSpPr>
          <p:nvPr/>
        </p:nvSpPr>
        <p:spPr bwMode="auto">
          <a:xfrm>
            <a:off x="1752600" y="4357688"/>
            <a:ext cx="685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en-US" altLang="zh-CN">
                <a:solidFill>
                  <a:schemeClr val="tx2"/>
                </a:solidFill>
              </a:rPr>
              <a:t>0</a:t>
            </a:r>
          </a:p>
        </p:txBody>
      </p:sp>
      <p:graphicFrame>
        <p:nvGraphicFramePr>
          <p:cNvPr id="5148" name="Object 28"/>
          <p:cNvGraphicFramePr>
            <a:graphicFrameLocks noChangeAspect="1"/>
          </p:cNvGraphicFramePr>
          <p:nvPr/>
        </p:nvGraphicFramePr>
        <p:xfrm>
          <a:off x="2819400" y="427038"/>
          <a:ext cx="1651000" cy="520700"/>
        </p:xfrm>
        <a:graphic>
          <a:graphicData uri="http://schemas.openxmlformats.org/presentationml/2006/ole">
            <mc:AlternateContent xmlns:mc="http://schemas.openxmlformats.org/markup-compatibility/2006">
              <mc:Choice xmlns:v="urn:schemas-microsoft-com:vml" Requires="v">
                <p:oleObj spid="_x0000_s12294" name="Equation" r:id="rId11" imgW="1638440" imgH="514264" progId="Equation.3">
                  <p:embed/>
                </p:oleObj>
              </mc:Choice>
              <mc:Fallback>
                <p:oleObj name="Equation" r:id="rId11" imgW="1638440" imgH="514264" progId="Equation.3">
                  <p:embed/>
                  <p:pic>
                    <p:nvPicPr>
                      <p:cNvPr id="5148" name="Object 28"/>
                      <p:cNvPicPr>
                        <a:picLocks noChangeAspect="1" noChangeArrowheads="1"/>
                      </p:cNvPicPr>
                      <p:nvPr/>
                    </p:nvPicPr>
                    <p:blipFill>
                      <a:blip r:embed="rId12">
                        <a:grayscl/>
                        <a:biLevel thresh="50000"/>
                        <a:extLst>
                          <a:ext uri="{28A0092B-C50C-407E-A947-70E740481C1C}">
                            <a14:useLocalDpi xmlns:a14="http://schemas.microsoft.com/office/drawing/2010/main" val="0"/>
                          </a:ext>
                        </a:extLst>
                      </a:blip>
                      <a:srcRect/>
                      <a:stretch>
                        <a:fillRect/>
                      </a:stretch>
                    </p:blipFill>
                    <p:spPr bwMode="auto">
                      <a:xfrm>
                        <a:off x="2819400" y="427038"/>
                        <a:ext cx="165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49" name="Object 29"/>
          <p:cNvGraphicFramePr>
            <a:graphicFrameLocks noChangeAspect="1"/>
          </p:cNvGraphicFramePr>
          <p:nvPr/>
        </p:nvGraphicFramePr>
        <p:xfrm>
          <a:off x="4953000" y="457200"/>
          <a:ext cx="2120900" cy="520700"/>
        </p:xfrm>
        <a:graphic>
          <a:graphicData uri="http://schemas.openxmlformats.org/presentationml/2006/ole">
            <mc:AlternateContent xmlns:mc="http://schemas.openxmlformats.org/markup-compatibility/2006">
              <mc:Choice xmlns:v="urn:schemas-microsoft-com:vml" Requires="v">
                <p:oleObj spid="_x0000_s12295" name="Equation" r:id="rId13" imgW="2114426" imgH="514264" progId="Equation.3">
                  <p:embed/>
                </p:oleObj>
              </mc:Choice>
              <mc:Fallback>
                <p:oleObj name="Equation" r:id="rId13" imgW="2114426" imgH="514264" progId="Equation.3">
                  <p:embed/>
                  <p:pic>
                    <p:nvPicPr>
                      <p:cNvPr id="5149" name="Object 29"/>
                      <p:cNvPicPr>
                        <a:picLocks noChangeAspect="1" noChangeArrowheads="1"/>
                      </p:cNvPicPr>
                      <p:nvPr/>
                    </p:nvPicPr>
                    <p:blipFill>
                      <a:blip r:embed="rId14">
                        <a:grayscl/>
                        <a:biLevel thresh="50000"/>
                        <a:extLst>
                          <a:ext uri="{28A0092B-C50C-407E-A947-70E740481C1C}">
                            <a14:useLocalDpi xmlns:a14="http://schemas.microsoft.com/office/drawing/2010/main" val="0"/>
                          </a:ext>
                        </a:extLst>
                      </a:blip>
                      <a:srcRect/>
                      <a:stretch>
                        <a:fillRect/>
                      </a:stretch>
                    </p:blipFill>
                    <p:spPr bwMode="auto">
                      <a:xfrm>
                        <a:off x="4953000" y="457200"/>
                        <a:ext cx="21209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50" name="Text Box 30"/>
          <p:cNvSpPr txBox="1">
            <a:spLocks noChangeArrowheads="1"/>
          </p:cNvSpPr>
          <p:nvPr/>
        </p:nvSpPr>
        <p:spPr bwMode="auto">
          <a:xfrm>
            <a:off x="7086600" y="395288"/>
            <a:ext cx="1828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在点</a:t>
            </a:r>
            <a:r>
              <a:rPr lang="en-US" altLang="zh-CN"/>
              <a:t>(0,0)</a:t>
            </a:r>
          </a:p>
        </p:txBody>
      </p:sp>
      <p:graphicFrame>
        <p:nvGraphicFramePr>
          <p:cNvPr id="5168" name="Object 48"/>
          <p:cNvGraphicFramePr>
            <a:graphicFrameLocks noChangeAspect="1"/>
          </p:cNvGraphicFramePr>
          <p:nvPr/>
        </p:nvGraphicFramePr>
        <p:xfrm>
          <a:off x="7086600" y="3886200"/>
          <a:ext cx="228600" cy="241300"/>
        </p:xfrm>
        <a:graphic>
          <a:graphicData uri="http://schemas.openxmlformats.org/presentationml/2006/ole">
            <mc:AlternateContent xmlns:mc="http://schemas.openxmlformats.org/markup-compatibility/2006">
              <mc:Choice xmlns:v="urn:schemas-microsoft-com:vml" Requires="v">
                <p:oleObj spid="_x0000_s12296" name="Equation" r:id="rId15" imgW="219078" imgH="228600" progId="Equation.3">
                  <p:embed/>
                </p:oleObj>
              </mc:Choice>
              <mc:Fallback>
                <p:oleObj name="Equation" r:id="rId15" imgW="219078" imgH="228600" progId="Equation.3">
                  <p:embed/>
                  <p:pic>
                    <p:nvPicPr>
                      <p:cNvPr id="5168" name="Object 4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86600" y="3886200"/>
                        <a:ext cx="2286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69" name="Object 49"/>
          <p:cNvGraphicFramePr>
            <a:graphicFrameLocks noChangeAspect="1"/>
          </p:cNvGraphicFramePr>
          <p:nvPr/>
        </p:nvGraphicFramePr>
        <p:xfrm>
          <a:off x="8064500" y="3721100"/>
          <a:ext cx="241300" cy="317500"/>
        </p:xfrm>
        <a:graphic>
          <a:graphicData uri="http://schemas.openxmlformats.org/presentationml/2006/ole">
            <mc:AlternateContent xmlns:mc="http://schemas.openxmlformats.org/markup-compatibility/2006">
              <mc:Choice xmlns:v="urn:schemas-microsoft-com:vml" Requires="v">
                <p:oleObj spid="_x0000_s12297" name="Equation" r:id="rId17" imgW="228707" imgH="304915" progId="Equation.3">
                  <p:embed/>
                </p:oleObj>
              </mc:Choice>
              <mc:Fallback>
                <p:oleObj name="Equation" r:id="rId17" imgW="228707" imgH="304915" progId="Equation.3">
                  <p:embed/>
                  <p:pic>
                    <p:nvPicPr>
                      <p:cNvPr id="5169" name="Object 4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064500" y="3721100"/>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70" name="Object 50"/>
          <p:cNvGraphicFramePr>
            <a:graphicFrameLocks noChangeAspect="1"/>
          </p:cNvGraphicFramePr>
          <p:nvPr/>
        </p:nvGraphicFramePr>
        <p:xfrm>
          <a:off x="7251700" y="2679700"/>
          <a:ext cx="215900" cy="215900"/>
        </p:xfrm>
        <a:graphic>
          <a:graphicData uri="http://schemas.openxmlformats.org/presentationml/2006/ole">
            <mc:AlternateContent xmlns:mc="http://schemas.openxmlformats.org/markup-compatibility/2006">
              <mc:Choice xmlns:v="urn:schemas-microsoft-com:vml" Requires="v">
                <p:oleObj spid="_x0000_s12298" name="Equation" r:id="rId19" imgW="209448" imgH="209693" progId="Equation.3">
                  <p:embed/>
                </p:oleObj>
              </mc:Choice>
              <mc:Fallback>
                <p:oleObj name="Equation" r:id="rId19" imgW="209448" imgH="209693" progId="Equation.3">
                  <p:embed/>
                  <p:pic>
                    <p:nvPicPr>
                      <p:cNvPr id="5170" name="Object 5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51700" y="2679700"/>
                        <a:ext cx="2159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71" name="Object 51"/>
          <p:cNvGraphicFramePr>
            <a:graphicFrameLocks noChangeAspect="1"/>
          </p:cNvGraphicFramePr>
          <p:nvPr/>
        </p:nvGraphicFramePr>
        <p:xfrm>
          <a:off x="7251700" y="3276600"/>
          <a:ext cx="215900" cy="241300"/>
        </p:xfrm>
        <a:graphic>
          <a:graphicData uri="http://schemas.openxmlformats.org/presentationml/2006/ole">
            <mc:AlternateContent xmlns:mc="http://schemas.openxmlformats.org/markup-compatibility/2006">
              <mc:Choice xmlns:v="urn:schemas-microsoft-com:vml" Requires="v">
                <p:oleObj spid="_x0000_s12299" name="Equation" r:id="rId21" imgW="209448" imgH="228600" progId="Equation.3">
                  <p:embed/>
                </p:oleObj>
              </mc:Choice>
              <mc:Fallback>
                <p:oleObj name="Equation" r:id="rId21" imgW="209448" imgH="228600" progId="Equation.3">
                  <p:embed/>
                  <p:pic>
                    <p:nvPicPr>
                      <p:cNvPr id="5171" name="Object 5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251700" y="3276600"/>
                        <a:ext cx="2159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72" name="Text Box 52"/>
          <p:cNvSpPr txBox="1">
            <a:spLocks noChangeArrowheads="1"/>
          </p:cNvSpPr>
          <p:nvPr/>
        </p:nvSpPr>
        <p:spPr bwMode="auto">
          <a:xfrm>
            <a:off x="5486400" y="1546225"/>
            <a:ext cx="2911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并且在 </a:t>
            </a:r>
            <a:r>
              <a:rPr lang="en-US" altLang="zh-CN"/>
              <a:t>(0,0) </a:t>
            </a:r>
            <a:r>
              <a:rPr lang="zh-CN" altLang="en-US"/>
              <a:t>都有 </a:t>
            </a:r>
          </a:p>
        </p:txBody>
      </p:sp>
      <p:graphicFrame>
        <p:nvGraphicFramePr>
          <p:cNvPr id="5178" name="Object 58"/>
          <p:cNvGraphicFramePr>
            <a:graphicFrameLocks noChangeAspect="1"/>
          </p:cNvGraphicFramePr>
          <p:nvPr/>
        </p:nvGraphicFramePr>
        <p:xfrm>
          <a:off x="2438400" y="2133600"/>
          <a:ext cx="1879600" cy="444500"/>
        </p:xfrm>
        <a:graphic>
          <a:graphicData uri="http://schemas.openxmlformats.org/presentationml/2006/ole">
            <mc:AlternateContent xmlns:mc="http://schemas.openxmlformats.org/markup-compatibility/2006">
              <mc:Choice xmlns:v="urn:schemas-microsoft-com:vml" Requires="v">
                <p:oleObj spid="_x0000_s12300" name="Equation" r:id="rId23" imgW="1866803" imgH="438293" progId="Equation.3">
                  <p:embed/>
                </p:oleObj>
              </mc:Choice>
              <mc:Fallback>
                <p:oleObj name="Equation" r:id="rId23" imgW="1866803" imgH="438293" progId="Equation.3">
                  <p:embed/>
                  <p:pic>
                    <p:nvPicPr>
                      <p:cNvPr id="5178" name="Object 58"/>
                      <p:cNvPicPr>
                        <a:picLocks noChangeAspect="1" noChangeArrowheads="1"/>
                      </p:cNvPicPr>
                      <p:nvPr/>
                    </p:nvPicPr>
                    <p:blipFill>
                      <a:blip r:embed="rId24">
                        <a:grayscl/>
                        <a:biLevel thresh="50000"/>
                        <a:extLst>
                          <a:ext uri="{28A0092B-C50C-407E-A947-70E740481C1C}">
                            <a14:useLocalDpi xmlns:a14="http://schemas.microsoft.com/office/drawing/2010/main" val="0"/>
                          </a:ext>
                        </a:extLst>
                      </a:blip>
                      <a:srcRect/>
                      <a:stretch>
                        <a:fillRect/>
                      </a:stretch>
                    </p:blipFill>
                    <p:spPr bwMode="auto">
                      <a:xfrm>
                        <a:off x="2438400" y="2133600"/>
                        <a:ext cx="1879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79" name="Object 59"/>
          <p:cNvGraphicFramePr>
            <a:graphicFrameLocks noChangeAspect="1"/>
          </p:cNvGraphicFramePr>
          <p:nvPr/>
        </p:nvGraphicFramePr>
        <p:xfrm>
          <a:off x="685800" y="2755900"/>
          <a:ext cx="1651000" cy="520700"/>
        </p:xfrm>
        <a:graphic>
          <a:graphicData uri="http://schemas.openxmlformats.org/presentationml/2006/ole">
            <mc:AlternateContent xmlns:mc="http://schemas.openxmlformats.org/markup-compatibility/2006">
              <mc:Choice xmlns:v="urn:schemas-microsoft-com:vml" Requires="v">
                <p:oleObj spid="_x0000_s12301" name="Equation" r:id="rId25" imgW="1638440" imgH="514264" progId="Equation.3">
                  <p:embed/>
                </p:oleObj>
              </mc:Choice>
              <mc:Fallback>
                <p:oleObj name="Equation" r:id="rId25" imgW="1638440" imgH="514264" progId="Equation.3">
                  <p:embed/>
                  <p:pic>
                    <p:nvPicPr>
                      <p:cNvPr id="5179" name="Object 59"/>
                      <p:cNvPicPr>
                        <a:picLocks noChangeAspect="1" noChangeArrowheads="1"/>
                      </p:cNvPicPr>
                      <p:nvPr/>
                    </p:nvPicPr>
                    <p:blipFill>
                      <a:blip r:embed="rId26">
                        <a:grayscl/>
                        <a:biLevel thresh="50000"/>
                        <a:extLst>
                          <a:ext uri="{28A0092B-C50C-407E-A947-70E740481C1C}">
                            <a14:useLocalDpi xmlns:a14="http://schemas.microsoft.com/office/drawing/2010/main" val="0"/>
                          </a:ext>
                        </a:extLst>
                      </a:blip>
                      <a:srcRect/>
                      <a:stretch>
                        <a:fillRect/>
                      </a:stretch>
                    </p:blipFill>
                    <p:spPr bwMode="auto">
                      <a:xfrm>
                        <a:off x="685800" y="2755900"/>
                        <a:ext cx="165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80" name="Text Box 60"/>
          <p:cNvSpPr txBox="1">
            <a:spLocks noChangeArrowheads="1"/>
          </p:cNvSpPr>
          <p:nvPr/>
        </p:nvSpPr>
        <p:spPr bwMode="auto">
          <a:xfrm>
            <a:off x="304800" y="3810000"/>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可能为</a:t>
            </a:r>
          </a:p>
        </p:txBody>
      </p:sp>
      <p:graphicFrame>
        <p:nvGraphicFramePr>
          <p:cNvPr id="5182" name="Object 62"/>
          <p:cNvGraphicFramePr>
            <a:graphicFrameLocks noChangeAspect="1"/>
          </p:cNvGraphicFramePr>
          <p:nvPr/>
        </p:nvGraphicFramePr>
        <p:xfrm>
          <a:off x="1143000" y="5562600"/>
          <a:ext cx="4127500" cy="609600"/>
        </p:xfrm>
        <a:graphic>
          <a:graphicData uri="http://schemas.openxmlformats.org/presentationml/2006/ole">
            <mc:AlternateContent xmlns:mc="http://schemas.openxmlformats.org/markup-compatibility/2006">
              <mc:Choice xmlns:v="urn:schemas-microsoft-com:vml" Requires="v">
                <p:oleObj spid="_x0000_s12302" name="Equation" r:id="rId27" imgW="4114671" imgH="600204" progId="Equation.3">
                  <p:embed/>
                </p:oleObj>
              </mc:Choice>
              <mc:Fallback>
                <p:oleObj name="Equation" r:id="rId27" imgW="4114671" imgH="600204" progId="Equation.3">
                  <p:embed/>
                  <p:pic>
                    <p:nvPicPr>
                      <p:cNvPr id="5182" name="Object 62"/>
                      <p:cNvPicPr>
                        <a:picLocks noChangeAspect="1" noChangeArrowheads="1"/>
                      </p:cNvPicPr>
                      <p:nvPr/>
                    </p:nvPicPr>
                    <p:blipFill>
                      <a:blip r:embed="rId28">
                        <a:grayscl/>
                        <a:biLevel thresh="50000"/>
                        <a:extLst>
                          <a:ext uri="{28A0092B-C50C-407E-A947-70E740481C1C}">
                            <a14:useLocalDpi xmlns:a14="http://schemas.microsoft.com/office/drawing/2010/main" val="0"/>
                          </a:ext>
                        </a:extLst>
                      </a:blip>
                      <a:srcRect/>
                      <a:stretch>
                        <a:fillRect/>
                      </a:stretch>
                    </p:blipFill>
                    <p:spPr bwMode="auto">
                      <a:xfrm>
                        <a:off x="1143000" y="5562600"/>
                        <a:ext cx="41275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6654" name="Picture 64" descr="机动"/>
          <p:cNvPicPr>
            <a:picLocks noChangeAspect="1" noChangeArrowheads="1"/>
          </p:cNvPicPr>
          <p:nvPr/>
        </p:nvPicPr>
        <p:blipFill>
          <a:blip r:embed="rId29">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55" name="Text Box 65"/>
          <p:cNvSpPr txBox="1">
            <a:spLocks noChangeArrowheads="1"/>
          </p:cNvSpPr>
          <p:nvPr/>
        </p:nvSpPr>
        <p:spPr bwMode="auto">
          <a:xfrm>
            <a:off x="6115050" y="6600825"/>
            <a:ext cx="272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spcBef>
                <a:spcPct val="0"/>
              </a:spcBef>
              <a:buFontTx/>
              <a:buNone/>
            </a:pPr>
            <a:r>
              <a:rPr kumimoji="0" lang="zh-CN" altLang="en-US" sz="1000">
                <a:latin typeface="楷体_GB2312" panose="02010609030101010101" pitchFamily="49" charset="-122"/>
              </a:rPr>
              <a:t>机动   目录   上页   下页   返回   结束 </a:t>
            </a:r>
          </a:p>
        </p:txBody>
      </p:sp>
      <p:pic>
        <p:nvPicPr>
          <p:cNvPr id="26656" name="Picture 66" descr="返回">
            <a:hlinkClick r:id="" action="ppaction://hlinkshowjump?jump=lastslideviewed"/>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7" name="Picture 67" descr="目录">
            <a:hlinkClick r:id="" action="ppaction://hlinkshowjump?jump=firstslide"/>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8" name="Picture 68" descr="上一页">
            <a:hlinkClick r:id="" action="ppaction://hlinkshowjump?jump=previousslide"/>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9" name="Picture 69" descr="退出">
            <a:hlinkClick r:id="" action="ppaction://hlinkshowjump?jump=endshow"/>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60" name="Picture 70" descr="下一页">
            <a:hlinkClick r:id="" action="ppaction://hlinkshowjump?jump=nextslide"/>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148"/>
                                        </p:tgtEl>
                                        <p:attrNameLst>
                                          <p:attrName>style.visibility</p:attrName>
                                        </p:attrNameLst>
                                      </p:cBhvr>
                                      <p:to>
                                        <p:strVal val="visible"/>
                                      </p:to>
                                    </p:set>
                                    <p:animEffect transition="in" filter="wipe(left)">
                                      <p:cBhvr>
                                        <p:cTn id="7" dur="500"/>
                                        <p:tgtEl>
                                          <p:spTgt spid="51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4"/>
                                        </p:tgtEl>
                                        <p:attrNameLst>
                                          <p:attrName>style.visibility</p:attrName>
                                        </p:attrNameLst>
                                      </p:cBhvr>
                                      <p:to>
                                        <p:strVal val="visible"/>
                                      </p:to>
                                    </p:set>
                                    <p:animEffect transition="in" filter="wipe(left)">
                                      <p:cBhvr>
                                        <p:cTn id="12" dur="500"/>
                                        <p:tgtEl>
                                          <p:spTgt spid="5124"/>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5149"/>
                                        </p:tgtEl>
                                        <p:attrNameLst>
                                          <p:attrName>style.visibility</p:attrName>
                                        </p:attrNameLst>
                                      </p:cBhvr>
                                      <p:to>
                                        <p:strVal val="visible"/>
                                      </p:to>
                                    </p:set>
                                    <p:animEffect transition="in" filter="wipe(left)">
                                      <p:cBhvr>
                                        <p:cTn id="16" dur="500"/>
                                        <p:tgtEl>
                                          <p:spTgt spid="514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150"/>
                                        </p:tgtEl>
                                        <p:attrNameLst>
                                          <p:attrName>style.visibility</p:attrName>
                                        </p:attrNameLst>
                                      </p:cBhvr>
                                      <p:to>
                                        <p:strVal val="visible"/>
                                      </p:to>
                                    </p:set>
                                    <p:animEffect transition="in" filter="wipe(left)">
                                      <p:cBhvr>
                                        <p:cTn id="21" dur="500"/>
                                        <p:tgtEl>
                                          <p:spTgt spid="5150"/>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5125"/>
                                        </p:tgtEl>
                                        <p:attrNameLst>
                                          <p:attrName>style.visibility</p:attrName>
                                        </p:attrNameLst>
                                      </p:cBhvr>
                                      <p:to>
                                        <p:strVal val="visible"/>
                                      </p:to>
                                    </p:set>
                                    <p:animEffect transition="in" filter="wipe(left)">
                                      <p:cBhvr>
                                        <p:cTn id="25" dur="500"/>
                                        <p:tgtEl>
                                          <p:spTgt spid="512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126"/>
                                        </p:tgtEl>
                                        <p:attrNameLst>
                                          <p:attrName>style.visibility</p:attrName>
                                        </p:attrNameLst>
                                      </p:cBhvr>
                                      <p:to>
                                        <p:strVal val="visible"/>
                                      </p:to>
                                    </p:set>
                                    <p:animEffect transition="in" filter="wipe(left)">
                                      <p:cBhvr>
                                        <p:cTn id="30" dur="500"/>
                                        <p:tgtEl>
                                          <p:spTgt spid="512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172">
                                            <p:txEl>
                                              <p:pRg st="0" end="0"/>
                                            </p:txEl>
                                          </p:spTgt>
                                        </p:tgtEl>
                                        <p:attrNameLst>
                                          <p:attrName>style.visibility</p:attrName>
                                        </p:attrNameLst>
                                      </p:cBhvr>
                                      <p:to>
                                        <p:strVal val="visible"/>
                                      </p:to>
                                    </p:set>
                                    <p:animEffect transition="in" filter="wipe(left)">
                                      <p:cBhvr>
                                        <p:cTn id="35" dur="500"/>
                                        <p:tgtEl>
                                          <p:spTgt spid="5172">
                                            <p:txEl>
                                              <p:pRg st="0" end="0"/>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5178"/>
                                        </p:tgtEl>
                                        <p:attrNameLst>
                                          <p:attrName>style.visibility</p:attrName>
                                        </p:attrNameLst>
                                      </p:cBhvr>
                                      <p:to>
                                        <p:strVal val="visible"/>
                                      </p:to>
                                    </p:set>
                                    <p:animEffect transition="in" filter="wipe(left)">
                                      <p:cBhvr>
                                        <p:cTn id="40" dur="500"/>
                                        <p:tgtEl>
                                          <p:spTgt spid="517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5179"/>
                                        </p:tgtEl>
                                        <p:attrNameLst>
                                          <p:attrName>style.visibility</p:attrName>
                                        </p:attrNameLst>
                                      </p:cBhvr>
                                      <p:to>
                                        <p:strVal val="visible"/>
                                      </p:to>
                                    </p:set>
                                    <p:animEffect transition="in" filter="wipe(left)">
                                      <p:cBhvr>
                                        <p:cTn id="45" dur="500"/>
                                        <p:tgtEl>
                                          <p:spTgt spid="517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5128">
                                            <p:txEl>
                                              <p:pRg st="0" end="0"/>
                                            </p:txEl>
                                          </p:spTgt>
                                        </p:tgtEl>
                                        <p:attrNameLst>
                                          <p:attrName>style.visibility</p:attrName>
                                        </p:attrNameLst>
                                      </p:cBhvr>
                                      <p:to>
                                        <p:strVal val="visible"/>
                                      </p:to>
                                    </p:set>
                                    <p:animEffect transition="in" filter="wipe(left)">
                                      <p:cBhvr>
                                        <p:cTn id="50" dur="500"/>
                                        <p:tgtEl>
                                          <p:spTgt spid="5128">
                                            <p:txEl>
                                              <p:pRg st="0" end="0"/>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5180">
                                            <p:txEl>
                                              <p:pRg st="0" end="0"/>
                                            </p:txEl>
                                          </p:spTgt>
                                        </p:tgtEl>
                                        <p:attrNameLst>
                                          <p:attrName>style.visibility</p:attrName>
                                        </p:attrNameLst>
                                      </p:cBhvr>
                                      <p:to>
                                        <p:strVal val="visible"/>
                                      </p:to>
                                    </p:set>
                                    <p:animEffect transition="in" filter="wipe(left)">
                                      <p:cBhvr>
                                        <p:cTn id="55" dur="500"/>
                                        <p:tgtEl>
                                          <p:spTgt spid="5180">
                                            <p:txEl>
                                              <p:pRg st="0" end="0"/>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5144"/>
                                        </p:tgtEl>
                                        <p:attrNameLst>
                                          <p:attrName>style.visibility</p:attrName>
                                        </p:attrNameLst>
                                      </p:cBhvr>
                                      <p:to>
                                        <p:strVal val="visible"/>
                                      </p:to>
                                    </p:set>
                                    <p:animEffect transition="in" filter="wipe(up)">
                                      <p:cBhvr>
                                        <p:cTn id="60" dur="500"/>
                                        <p:tgtEl>
                                          <p:spTgt spid="5144"/>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5145"/>
                                        </p:tgtEl>
                                        <p:attrNameLst>
                                          <p:attrName>style.visibility</p:attrName>
                                        </p:attrNameLst>
                                      </p:cBhvr>
                                      <p:to>
                                        <p:strVal val="visible"/>
                                      </p:to>
                                    </p:set>
                                    <p:animEffect transition="in" filter="wipe(up)">
                                      <p:cBhvr>
                                        <p:cTn id="65" dur="500"/>
                                        <p:tgtEl>
                                          <p:spTgt spid="5145"/>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5146"/>
                                        </p:tgtEl>
                                        <p:attrNameLst>
                                          <p:attrName>style.visibility</p:attrName>
                                        </p:attrNameLst>
                                      </p:cBhvr>
                                      <p:to>
                                        <p:strVal val="visible"/>
                                      </p:to>
                                    </p:set>
                                    <p:animEffect transition="in" filter="wipe(up)">
                                      <p:cBhvr>
                                        <p:cTn id="70" dur="500"/>
                                        <p:tgtEl>
                                          <p:spTgt spid="5146"/>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5147"/>
                                        </p:tgtEl>
                                        <p:attrNameLst>
                                          <p:attrName>style.visibility</p:attrName>
                                        </p:attrNameLst>
                                      </p:cBhvr>
                                      <p:to>
                                        <p:strVal val="visible"/>
                                      </p:to>
                                    </p:set>
                                    <p:animEffect transition="in" filter="wipe(up)">
                                      <p:cBhvr>
                                        <p:cTn id="75" dur="500"/>
                                        <p:tgtEl>
                                          <p:spTgt spid="5147"/>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5183"/>
                                        </p:tgtEl>
                                        <p:attrNameLst>
                                          <p:attrName>style.visibility</p:attrName>
                                        </p:attrNameLst>
                                      </p:cBhvr>
                                      <p:to>
                                        <p:strVal val="visible"/>
                                      </p:to>
                                    </p:set>
                                    <p:animEffect transition="in" filter="wipe(left)">
                                      <p:cBhvr>
                                        <p:cTn id="80" dur="500"/>
                                        <p:tgtEl>
                                          <p:spTgt spid="5183"/>
                                        </p:tgtEl>
                                      </p:cBhvr>
                                    </p:animEffect>
                                  </p:childTnLst>
                                </p:cTn>
                              </p:par>
                            </p:childTnLst>
                          </p:cTn>
                        </p:par>
                        <p:par>
                          <p:cTn id="81" fill="hold" nodeType="afterGroup">
                            <p:stCondLst>
                              <p:cond delay="500"/>
                            </p:stCondLst>
                            <p:childTnLst>
                              <p:par>
                                <p:cTn id="82" presetID="22" presetClass="entr" presetSubtype="8" fill="hold" nodeType="afterEffect">
                                  <p:stCondLst>
                                    <p:cond delay="0"/>
                                  </p:stCondLst>
                                  <p:childTnLst>
                                    <p:set>
                                      <p:cBhvr>
                                        <p:cTn id="83" dur="1" fill="hold">
                                          <p:stCondLst>
                                            <p:cond delay="0"/>
                                          </p:stCondLst>
                                        </p:cTn>
                                        <p:tgtEl>
                                          <p:spTgt spid="5168"/>
                                        </p:tgtEl>
                                        <p:attrNameLst>
                                          <p:attrName>style.visibility</p:attrName>
                                        </p:attrNameLst>
                                      </p:cBhvr>
                                      <p:to>
                                        <p:strVal val="visible"/>
                                      </p:to>
                                    </p:set>
                                    <p:animEffect transition="in" filter="wipe(left)">
                                      <p:cBhvr>
                                        <p:cTn id="84" dur="500"/>
                                        <p:tgtEl>
                                          <p:spTgt spid="5168"/>
                                        </p:tgtEl>
                                      </p:cBhvr>
                                    </p:animEffect>
                                  </p:childTnLst>
                                </p:cTn>
                              </p:par>
                            </p:childTnLst>
                          </p:cTn>
                        </p:par>
                        <p:par>
                          <p:cTn id="85" fill="hold" nodeType="afterGroup">
                            <p:stCondLst>
                              <p:cond delay="1000"/>
                            </p:stCondLst>
                            <p:childTnLst>
                              <p:par>
                                <p:cTn id="86" presetID="22" presetClass="entr" presetSubtype="8" fill="hold" nodeType="afterEffect">
                                  <p:stCondLst>
                                    <p:cond delay="0"/>
                                  </p:stCondLst>
                                  <p:childTnLst>
                                    <p:set>
                                      <p:cBhvr>
                                        <p:cTn id="87" dur="1" fill="hold">
                                          <p:stCondLst>
                                            <p:cond delay="0"/>
                                          </p:stCondLst>
                                        </p:cTn>
                                        <p:tgtEl>
                                          <p:spTgt spid="5169"/>
                                        </p:tgtEl>
                                        <p:attrNameLst>
                                          <p:attrName>style.visibility</p:attrName>
                                        </p:attrNameLst>
                                      </p:cBhvr>
                                      <p:to>
                                        <p:strVal val="visible"/>
                                      </p:to>
                                    </p:set>
                                    <p:animEffect transition="in" filter="wipe(left)">
                                      <p:cBhvr>
                                        <p:cTn id="88" dur="500"/>
                                        <p:tgtEl>
                                          <p:spTgt spid="5169"/>
                                        </p:tgtEl>
                                      </p:cBhvr>
                                    </p:animEffect>
                                  </p:childTnLst>
                                </p:cTn>
                              </p:par>
                            </p:childTnLst>
                          </p:cTn>
                        </p:par>
                        <p:par>
                          <p:cTn id="89" fill="hold" nodeType="afterGroup">
                            <p:stCondLst>
                              <p:cond delay="1500"/>
                            </p:stCondLst>
                            <p:childTnLst>
                              <p:par>
                                <p:cTn id="90" presetID="22" presetClass="entr" presetSubtype="8" fill="hold" nodeType="afterEffect">
                                  <p:stCondLst>
                                    <p:cond delay="0"/>
                                  </p:stCondLst>
                                  <p:childTnLst>
                                    <p:set>
                                      <p:cBhvr>
                                        <p:cTn id="91" dur="1" fill="hold">
                                          <p:stCondLst>
                                            <p:cond delay="0"/>
                                          </p:stCondLst>
                                        </p:cTn>
                                        <p:tgtEl>
                                          <p:spTgt spid="5170"/>
                                        </p:tgtEl>
                                        <p:attrNameLst>
                                          <p:attrName>style.visibility</p:attrName>
                                        </p:attrNameLst>
                                      </p:cBhvr>
                                      <p:to>
                                        <p:strVal val="visible"/>
                                      </p:to>
                                    </p:set>
                                    <p:animEffect transition="in" filter="wipe(left)">
                                      <p:cBhvr>
                                        <p:cTn id="92" dur="500"/>
                                        <p:tgtEl>
                                          <p:spTgt spid="5170"/>
                                        </p:tgtEl>
                                      </p:cBhvr>
                                    </p:animEffect>
                                  </p:childTnLst>
                                </p:cTn>
                              </p:par>
                            </p:childTnLst>
                          </p:cTn>
                        </p:par>
                        <p:par>
                          <p:cTn id="93" fill="hold" nodeType="afterGroup">
                            <p:stCondLst>
                              <p:cond delay="2000"/>
                            </p:stCondLst>
                            <p:childTnLst>
                              <p:par>
                                <p:cTn id="94" presetID="22" presetClass="entr" presetSubtype="8" fill="hold" nodeType="afterEffect">
                                  <p:stCondLst>
                                    <p:cond delay="0"/>
                                  </p:stCondLst>
                                  <p:childTnLst>
                                    <p:set>
                                      <p:cBhvr>
                                        <p:cTn id="95" dur="1" fill="hold">
                                          <p:stCondLst>
                                            <p:cond delay="0"/>
                                          </p:stCondLst>
                                        </p:cTn>
                                        <p:tgtEl>
                                          <p:spTgt spid="5171"/>
                                        </p:tgtEl>
                                        <p:attrNameLst>
                                          <p:attrName>style.visibility</p:attrName>
                                        </p:attrNameLst>
                                      </p:cBhvr>
                                      <p:to>
                                        <p:strVal val="visible"/>
                                      </p:to>
                                    </p:set>
                                    <p:animEffect transition="in" filter="wipe(left)">
                                      <p:cBhvr>
                                        <p:cTn id="96" dur="500"/>
                                        <p:tgtEl>
                                          <p:spTgt spid="5171"/>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5131">
                                            <p:txEl>
                                              <p:pRg st="0" end="0"/>
                                            </p:txEl>
                                          </p:spTgt>
                                        </p:tgtEl>
                                        <p:attrNameLst>
                                          <p:attrName>style.visibility</p:attrName>
                                        </p:attrNameLst>
                                      </p:cBhvr>
                                      <p:to>
                                        <p:strVal val="visible"/>
                                      </p:to>
                                    </p:set>
                                    <p:animEffect transition="in" filter="wipe(left)">
                                      <p:cBhvr>
                                        <p:cTn id="101" dur="500"/>
                                        <p:tgtEl>
                                          <p:spTgt spid="5131">
                                            <p:txEl>
                                              <p:pRg st="0" end="0"/>
                                            </p:txEl>
                                          </p:spTgt>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nodeType="clickEffect">
                                  <p:stCondLst>
                                    <p:cond delay="0"/>
                                  </p:stCondLst>
                                  <p:childTnLst>
                                    <p:set>
                                      <p:cBhvr>
                                        <p:cTn id="105" dur="1" fill="hold">
                                          <p:stCondLst>
                                            <p:cond delay="0"/>
                                          </p:stCondLst>
                                        </p:cTn>
                                        <p:tgtEl>
                                          <p:spTgt spid="5139"/>
                                        </p:tgtEl>
                                        <p:attrNameLst>
                                          <p:attrName>style.visibility</p:attrName>
                                        </p:attrNameLst>
                                      </p:cBhvr>
                                      <p:to>
                                        <p:strVal val="visible"/>
                                      </p:to>
                                    </p:set>
                                    <p:animEffect transition="in" filter="wipe(left)">
                                      <p:cBhvr>
                                        <p:cTn id="106" dur="500"/>
                                        <p:tgtEl>
                                          <p:spTgt spid="5139"/>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8" fill="hold" nodeType="clickEffect">
                                  <p:stCondLst>
                                    <p:cond delay="0"/>
                                  </p:stCondLst>
                                  <p:childTnLst>
                                    <p:set>
                                      <p:cBhvr>
                                        <p:cTn id="110" dur="1" fill="hold">
                                          <p:stCondLst>
                                            <p:cond delay="0"/>
                                          </p:stCondLst>
                                        </p:cTn>
                                        <p:tgtEl>
                                          <p:spTgt spid="5141"/>
                                        </p:tgtEl>
                                        <p:attrNameLst>
                                          <p:attrName>style.visibility</p:attrName>
                                        </p:attrNameLst>
                                      </p:cBhvr>
                                      <p:to>
                                        <p:strVal val="visible"/>
                                      </p:to>
                                    </p:set>
                                    <p:animEffect transition="in" filter="wipe(left)">
                                      <p:cBhvr>
                                        <p:cTn id="111" dur="500"/>
                                        <p:tgtEl>
                                          <p:spTgt spid="5141"/>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8" fill="hold" nodeType="clickEffect">
                                  <p:stCondLst>
                                    <p:cond delay="0"/>
                                  </p:stCondLst>
                                  <p:childTnLst>
                                    <p:set>
                                      <p:cBhvr>
                                        <p:cTn id="115" dur="1" fill="hold">
                                          <p:stCondLst>
                                            <p:cond delay="0"/>
                                          </p:stCondLst>
                                        </p:cTn>
                                        <p:tgtEl>
                                          <p:spTgt spid="5142"/>
                                        </p:tgtEl>
                                        <p:attrNameLst>
                                          <p:attrName>style.visibility</p:attrName>
                                        </p:attrNameLst>
                                      </p:cBhvr>
                                      <p:to>
                                        <p:strVal val="visible"/>
                                      </p:to>
                                    </p:set>
                                    <p:animEffect transition="in" filter="wipe(left)">
                                      <p:cBhvr>
                                        <p:cTn id="116" dur="500"/>
                                        <p:tgtEl>
                                          <p:spTgt spid="5142"/>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5133"/>
                                        </p:tgtEl>
                                        <p:attrNameLst>
                                          <p:attrName>style.visibility</p:attrName>
                                        </p:attrNameLst>
                                      </p:cBhvr>
                                      <p:to>
                                        <p:strVal val="visible"/>
                                      </p:to>
                                    </p:set>
                                    <p:animEffect transition="in" filter="wipe(left)">
                                      <p:cBhvr>
                                        <p:cTn id="121" dur="500"/>
                                        <p:tgtEl>
                                          <p:spTgt spid="5133"/>
                                        </p:tgtEl>
                                      </p:cBhvr>
                                    </p:animEffect>
                                  </p:childTnLst>
                                </p:cTn>
                              </p:par>
                            </p:childTnLst>
                          </p:cTn>
                        </p:par>
                        <p:par>
                          <p:cTn id="122" fill="hold" nodeType="afterGroup">
                            <p:stCondLst>
                              <p:cond delay="500"/>
                            </p:stCondLst>
                            <p:childTnLst>
                              <p:par>
                                <p:cTn id="123" presetID="22" presetClass="entr" presetSubtype="8" fill="hold" nodeType="afterEffect">
                                  <p:stCondLst>
                                    <p:cond delay="0"/>
                                  </p:stCondLst>
                                  <p:childTnLst>
                                    <p:set>
                                      <p:cBhvr>
                                        <p:cTn id="124" dur="1" fill="hold">
                                          <p:stCondLst>
                                            <p:cond delay="0"/>
                                          </p:stCondLst>
                                        </p:cTn>
                                        <p:tgtEl>
                                          <p:spTgt spid="5182"/>
                                        </p:tgtEl>
                                        <p:attrNameLst>
                                          <p:attrName>style.visibility</p:attrName>
                                        </p:attrNameLst>
                                      </p:cBhvr>
                                      <p:to>
                                        <p:strVal val="visible"/>
                                      </p:to>
                                    </p:set>
                                    <p:animEffect transition="in" filter="wipe(left)">
                                      <p:cBhvr>
                                        <p:cTn id="125" dur="500"/>
                                        <p:tgtEl>
                                          <p:spTgt spid="5182"/>
                                        </p:tgtEl>
                                      </p:cBhvr>
                                    </p:animEffect>
                                  </p:childTnLst>
                                </p:cTn>
                              </p:par>
                            </p:childTnLst>
                          </p:cTn>
                        </p:par>
                        <p:par>
                          <p:cTn id="126" fill="hold" nodeType="afterGroup">
                            <p:stCondLst>
                              <p:cond delay="1000"/>
                            </p:stCondLst>
                            <p:childTnLst>
                              <p:par>
                                <p:cTn id="127" presetID="22" presetClass="entr" presetSubtype="8" fill="hold" grpId="0" nodeType="afterEffect">
                                  <p:stCondLst>
                                    <p:cond delay="0"/>
                                  </p:stCondLst>
                                  <p:childTnLst>
                                    <p:set>
                                      <p:cBhvr>
                                        <p:cTn id="128" dur="1" fill="hold">
                                          <p:stCondLst>
                                            <p:cond delay="0"/>
                                          </p:stCondLst>
                                        </p:cTn>
                                        <p:tgtEl>
                                          <p:spTgt spid="5143"/>
                                        </p:tgtEl>
                                        <p:attrNameLst>
                                          <p:attrName>style.visibility</p:attrName>
                                        </p:attrNameLst>
                                      </p:cBhvr>
                                      <p:to>
                                        <p:strVal val="visible"/>
                                      </p:to>
                                    </p:set>
                                    <p:animEffect transition="in" filter="wipe(left)">
                                      <p:cBhvr>
                                        <p:cTn id="129" dur="500"/>
                                        <p:tgtEl>
                                          <p:spTgt spid="5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autoUpdateAnimBg="0"/>
      <p:bldP spid="5125" grpId="0" autoUpdateAnimBg="0"/>
      <p:bldP spid="5126" grpId="0" autoUpdateAnimBg="0"/>
      <p:bldP spid="5128" grpId="0" build="p" autoUpdateAnimBg="0"/>
      <p:bldP spid="5131" grpId="0" build="p" autoUpdateAnimBg="0"/>
      <p:bldP spid="5133" grpId="0" autoUpdateAnimBg="0"/>
      <p:bldP spid="5143" grpId="0" autoUpdateAnimBg="0"/>
      <p:bldP spid="5144" grpId="0" animBg="1"/>
      <p:bldP spid="5145" grpId="0" autoUpdateAnimBg="0"/>
      <p:bldP spid="5146" grpId="0" autoUpdateAnimBg="0"/>
      <p:bldP spid="5147" grpId="0" autoUpdateAnimBg="0"/>
      <p:bldP spid="5150" grpId="0" autoUpdateAnimBg="0"/>
      <p:bldP spid="5172" grpId="0" build="p" autoUpdateAnimBg="0"/>
      <p:bldP spid="5180"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609600" y="457200"/>
            <a:ext cx="3810000" cy="533400"/>
          </a:xfrm>
        </p:spPr>
        <p:txBody>
          <a:bodyPr/>
          <a:lstStyle/>
          <a:p>
            <a:pPr algn="l" eaLnBrk="1" hangingPunct="1"/>
            <a:r>
              <a:rPr lang="zh-CN" altLang="en-US" sz="3200" b="1">
                <a:ea typeface="楷体_GB2312" panose="02010609030101010101" pitchFamily="49" charset="-122"/>
              </a:rPr>
              <a:t>最值应用问题</a:t>
            </a:r>
          </a:p>
        </p:txBody>
      </p:sp>
      <p:sp>
        <p:nvSpPr>
          <p:cNvPr id="6151" name="Rectangle 7"/>
          <p:cNvSpPr>
            <a:spLocks noChangeArrowheads="1"/>
          </p:cNvSpPr>
          <p:nvPr/>
        </p:nvSpPr>
        <p:spPr bwMode="auto">
          <a:xfrm>
            <a:off x="2057400" y="1143000"/>
            <a:ext cx="4800600" cy="1828800"/>
          </a:xfrm>
          <a:prstGeom prst="rect">
            <a:avLst/>
          </a:prstGeom>
          <a:solidFill>
            <a:schemeClr val="bg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6147" name="Text Box 3"/>
          <p:cNvSpPr txBox="1">
            <a:spLocks noChangeArrowheads="1"/>
          </p:cNvSpPr>
          <p:nvPr/>
        </p:nvSpPr>
        <p:spPr bwMode="auto">
          <a:xfrm>
            <a:off x="2819400" y="1173163"/>
            <a:ext cx="3810000" cy="519112"/>
          </a:xfrm>
          <a:prstGeom prst="rect">
            <a:avLst/>
          </a:prstGeom>
          <a:noFill/>
          <a:ln>
            <a:noFill/>
          </a:ln>
          <a:effectLst/>
          <a:extLst>
            <a:ext uri="{909E8E84-426E-40DD-AFC4-6F175D3DCCD1}">
              <a14:hiddenFill xmlns:a14="http://schemas.microsoft.com/office/drawing/2010/main">
                <a:solidFill>
                  <a:srgbClr val="33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函数 </a:t>
            </a:r>
            <a:r>
              <a:rPr lang="en-US" altLang="zh-CN" i="1">
                <a:solidFill>
                  <a:schemeClr val="tx2"/>
                </a:solidFill>
              </a:rPr>
              <a:t>f</a:t>
            </a:r>
            <a:r>
              <a:rPr lang="en-US" altLang="zh-CN"/>
              <a:t> </a:t>
            </a:r>
            <a:r>
              <a:rPr lang="zh-CN" altLang="en-US"/>
              <a:t>在闭域上连续</a:t>
            </a:r>
          </a:p>
        </p:txBody>
      </p:sp>
      <p:sp>
        <p:nvSpPr>
          <p:cNvPr id="6149" name="Text Box 5"/>
          <p:cNvSpPr txBox="1">
            <a:spLocks noChangeArrowheads="1"/>
          </p:cNvSpPr>
          <p:nvPr/>
        </p:nvSpPr>
        <p:spPr bwMode="auto">
          <a:xfrm>
            <a:off x="2286000" y="2286000"/>
            <a:ext cx="4572000" cy="519113"/>
          </a:xfrm>
          <a:prstGeom prst="rect">
            <a:avLst/>
          </a:prstGeom>
          <a:noFill/>
          <a:ln>
            <a:noFill/>
          </a:ln>
          <a:effectLst/>
          <a:extLst>
            <a:ext uri="{909E8E84-426E-40DD-AFC4-6F175D3DCCD1}">
              <a14:hiddenFill xmlns:a14="http://schemas.microsoft.com/office/drawing/2010/main">
                <a:solidFill>
                  <a:srgbClr val="33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函数 </a:t>
            </a:r>
            <a:r>
              <a:rPr lang="en-US" altLang="zh-CN" i="1">
                <a:solidFill>
                  <a:schemeClr val="tx2"/>
                </a:solidFill>
              </a:rPr>
              <a:t>f</a:t>
            </a:r>
            <a:r>
              <a:rPr lang="en-US" altLang="zh-CN"/>
              <a:t> </a:t>
            </a:r>
            <a:r>
              <a:rPr lang="zh-CN" altLang="en-US"/>
              <a:t>在闭域上可达到最值</a:t>
            </a:r>
          </a:p>
        </p:txBody>
      </p:sp>
      <p:sp>
        <p:nvSpPr>
          <p:cNvPr id="6150" name="AutoShape 6"/>
          <p:cNvSpPr>
            <a:spLocks noChangeArrowheads="1"/>
          </p:cNvSpPr>
          <p:nvPr/>
        </p:nvSpPr>
        <p:spPr bwMode="auto">
          <a:xfrm>
            <a:off x="4017963" y="1752600"/>
            <a:ext cx="173037" cy="533400"/>
          </a:xfrm>
          <a:prstGeom prst="downArrow">
            <a:avLst>
              <a:gd name="adj1" fmla="val 50000"/>
              <a:gd name="adj2" fmla="val 77064"/>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6153" name="Text Box 9"/>
          <p:cNvSpPr txBox="1">
            <a:spLocks noChangeArrowheads="1"/>
          </p:cNvSpPr>
          <p:nvPr/>
        </p:nvSpPr>
        <p:spPr bwMode="auto">
          <a:xfrm>
            <a:off x="457200" y="3413125"/>
            <a:ext cx="2667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en-US" altLang="zh-CN"/>
              <a:t> </a:t>
            </a:r>
            <a:r>
              <a:rPr lang="zh-CN" altLang="en-US"/>
              <a:t>最值可疑点  </a:t>
            </a:r>
          </a:p>
        </p:txBody>
      </p:sp>
      <p:graphicFrame>
        <p:nvGraphicFramePr>
          <p:cNvPr id="6154" name="Object 10"/>
          <p:cNvGraphicFramePr>
            <a:graphicFrameLocks noChangeAspect="1"/>
          </p:cNvGraphicFramePr>
          <p:nvPr/>
        </p:nvGraphicFramePr>
        <p:xfrm>
          <a:off x="2438400" y="3214688"/>
          <a:ext cx="438150" cy="990600"/>
        </p:xfrm>
        <a:graphic>
          <a:graphicData uri="http://schemas.openxmlformats.org/presentationml/2006/ole">
            <mc:AlternateContent xmlns:mc="http://schemas.openxmlformats.org/markup-compatibility/2006">
              <mc:Choice xmlns:v="urn:schemas-microsoft-com:vml" Requires="v">
                <p:oleObj spid="_x0000_s13314" name="公式" r:id="rId3" imgW="180902" imgH="419043" progId="Equation.3">
                  <p:embed/>
                </p:oleObj>
              </mc:Choice>
              <mc:Fallback>
                <p:oleObj name="公式" r:id="rId3" imgW="180902" imgH="419043" progId="Equation.3">
                  <p:embed/>
                  <p:pic>
                    <p:nvPicPr>
                      <p:cNvPr id="6154"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214688"/>
                        <a:ext cx="43815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5" name="Text Box 11"/>
          <p:cNvSpPr txBox="1">
            <a:spLocks noChangeArrowheads="1"/>
          </p:cNvSpPr>
          <p:nvPr/>
        </p:nvSpPr>
        <p:spPr bwMode="auto">
          <a:xfrm>
            <a:off x="2667000" y="3092450"/>
            <a:ext cx="114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驻点</a:t>
            </a:r>
          </a:p>
        </p:txBody>
      </p:sp>
      <p:sp>
        <p:nvSpPr>
          <p:cNvPr id="6156" name="Text Box 12"/>
          <p:cNvSpPr txBox="1">
            <a:spLocks noChangeArrowheads="1"/>
          </p:cNvSpPr>
          <p:nvPr/>
        </p:nvSpPr>
        <p:spPr bwMode="auto">
          <a:xfrm>
            <a:off x="2667000" y="3748088"/>
            <a:ext cx="2895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边界上的最值点</a:t>
            </a:r>
          </a:p>
        </p:txBody>
      </p:sp>
      <p:sp>
        <p:nvSpPr>
          <p:cNvPr id="6157" name="Text Box 13"/>
          <p:cNvSpPr txBox="1">
            <a:spLocks noChangeArrowheads="1"/>
          </p:cNvSpPr>
          <p:nvPr/>
        </p:nvSpPr>
        <p:spPr bwMode="auto">
          <a:xfrm>
            <a:off x="609600" y="4495800"/>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b="1">
                <a:solidFill>
                  <a:schemeClr val="tx2"/>
                </a:solidFill>
              </a:rPr>
              <a:t>特别</a:t>
            </a:r>
            <a:r>
              <a:rPr lang="en-US" altLang="zh-CN" b="1">
                <a:solidFill>
                  <a:schemeClr val="tx2"/>
                </a:solidFill>
              </a:rPr>
              <a:t>, </a:t>
            </a:r>
            <a:r>
              <a:rPr lang="zh-CN" altLang="en-US"/>
              <a:t>当区域内部最值存在</a:t>
            </a:r>
            <a:r>
              <a:rPr lang="en-US" altLang="zh-CN"/>
              <a:t>, </a:t>
            </a:r>
            <a:r>
              <a:rPr lang="zh-CN" altLang="en-US"/>
              <a:t>且</a:t>
            </a:r>
            <a:r>
              <a:rPr lang="zh-CN" altLang="en-US" b="1">
                <a:solidFill>
                  <a:schemeClr val="tx2"/>
                </a:solidFill>
              </a:rPr>
              <a:t>只有一个</a:t>
            </a:r>
            <a:r>
              <a:rPr lang="zh-CN" altLang="en-US"/>
              <a:t>极值点</a:t>
            </a:r>
            <a:r>
              <a:rPr lang="en-US" altLang="zh-CN" i="1"/>
              <a:t>P </a:t>
            </a:r>
            <a:r>
              <a:rPr lang="zh-CN" altLang="en-US"/>
              <a:t>时</a:t>
            </a:r>
            <a:r>
              <a:rPr lang="en-US" altLang="zh-CN"/>
              <a:t>,       </a:t>
            </a:r>
          </a:p>
        </p:txBody>
      </p:sp>
      <p:grpSp>
        <p:nvGrpSpPr>
          <p:cNvPr id="6167" name="Group 23"/>
          <p:cNvGrpSpPr>
            <a:grpSpLocks/>
          </p:cNvGrpSpPr>
          <p:nvPr/>
        </p:nvGrpSpPr>
        <p:grpSpPr bwMode="auto">
          <a:xfrm>
            <a:off x="1066800" y="5257800"/>
            <a:ext cx="3352800" cy="552450"/>
            <a:chOff x="720" y="3504"/>
            <a:chExt cx="2112" cy="348"/>
          </a:xfrm>
        </p:grpSpPr>
        <p:graphicFrame>
          <p:nvGraphicFramePr>
            <p:cNvPr id="27675" name="Object 14"/>
            <p:cNvGraphicFramePr>
              <a:graphicFrameLocks noChangeAspect="1"/>
            </p:cNvGraphicFramePr>
            <p:nvPr/>
          </p:nvGraphicFramePr>
          <p:xfrm>
            <a:off x="720" y="3552"/>
            <a:ext cx="548" cy="300"/>
          </p:xfrm>
          <a:graphic>
            <a:graphicData uri="http://schemas.openxmlformats.org/presentationml/2006/ole">
              <mc:AlternateContent xmlns:mc="http://schemas.openxmlformats.org/markup-compatibility/2006">
                <mc:Choice xmlns:v="urn:schemas-microsoft-com:vml" Requires="v">
                  <p:oleObj spid="_x0000_s13315" name="公式" r:id="rId5" imgW="361805" imgH="190443" progId="Equation.3">
                    <p:embed/>
                  </p:oleObj>
                </mc:Choice>
                <mc:Fallback>
                  <p:oleObj name="公式" r:id="rId5" imgW="361805" imgH="190443" progId="Equation.3">
                    <p:embed/>
                    <p:pic>
                      <p:nvPicPr>
                        <p:cNvPr id="27675"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 y="3552"/>
                          <a:ext cx="548"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76" name="Text Box 15"/>
            <p:cNvSpPr txBox="1">
              <a:spLocks noChangeArrowheads="1"/>
            </p:cNvSpPr>
            <p:nvPr/>
          </p:nvSpPr>
          <p:spPr bwMode="auto">
            <a:xfrm>
              <a:off x="1200" y="3504"/>
              <a:ext cx="16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为极小         值</a:t>
              </a:r>
            </a:p>
          </p:txBody>
        </p:sp>
      </p:grpSp>
      <p:sp>
        <p:nvSpPr>
          <p:cNvPr id="6160" name="AutoShape 16"/>
          <p:cNvSpPr>
            <a:spLocks noChangeArrowheads="1"/>
          </p:cNvSpPr>
          <p:nvPr/>
        </p:nvSpPr>
        <p:spPr bwMode="auto">
          <a:xfrm>
            <a:off x="4267200" y="5465763"/>
            <a:ext cx="990600" cy="173037"/>
          </a:xfrm>
          <a:prstGeom prst="rightArrow">
            <a:avLst>
              <a:gd name="adj1" fmla="val 50000"/>
              <a:gd name="adj2" fmla="val 14312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pSp>
        <p:nvGrpSpPr>
          <p:cNvPr id="6168" name="Group 24"/>
          <p:cNvGrpSpPr>
            <a:grpSpLocks/>
          </p:cNvGrpSpPr>
          <p:nvPr/>
        </p:nvGrpSpPr>
        <p:grpSpPr bwMode="auto">
          <a:xfrm>
            <a:off x="5334000" y="5238750"/>
            <a:ext cx="3276600" cy="552450"/>
            <a:chOff x="3360" y="3504"/>
            <a:chExt cx="2064" cy="348"/>
          </a:xfrm>
        </p:grpSpPr>
        <p:graphicFrame>
          <p:nvGraphicFramePr>
            <p:cNvPr id="27673" name="Object 17"/>
            <p:cNvGraphicFramePr>
              <a:graphicFrameLocks noChangeAspect="1"/>
            </p:cNvGraphicFramePr>
            <p:nvPr/>
          </p:nvGraphicFramePr>
          <p:xfrm>
            <a:off x="3360" y="3552"/>
            <a:ext cx="548" cy="300"/>
          </p:xfrm>
          <a:graphic>
            <a:graphicData uri="http://schemas.openxmlformats.org/presentationml/2006/ole">
              <mc:AlternateContent xmlns:mc="http://schemas.openxmlformats.org/markup-compatibility/2006">
                <mc:Choice xmlns:v="urn:schemas-microsoft-com:vml" Requires="v">
                  <p:oleObj spid="_x0000_s13316" name="公式" r:id="rId7" imgW="361805" imgH="190443" progId="Equation.3">
                    <p:embed/>
                  </p:oleObj>
                </mc:Choice>
                <mc:Fallback>
                  <p:oleObj name="公式" r:id="rId7" imgW="361805" imgH="190443" progId="Equation.3">
                    <p:embed/>
                    <p:pic>
                      <p:nvPicPr>
                        <p:cNvPr id="27673"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60" y="3552"/>
                          <a:ext cx="548"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74" name="Text Box 22"/>
            <p:cNvSpPr txBox="1">
              <a:spLocks noChangeArrowheads="1"/>
            </p:cNvSpPr>
            <p:nvPr/>
          </p:nvSpPr>
          <p:spPr bwMode="auto">
            <a:xfrm>
              <a:off x="3840" y="3504"/>
              <a:ext cx="15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为最小        值</a:t>
              </a:r>
            </a:p>
          </p:txBody>
        </p:sp>
      </p:grpSp>
      <p:sp>
        <p:nvSpPr>
          <p:cNvPr id="6170" name="Text Box 26"/>
          <p:cNvSpPr txBox="1">
            <a:spLocks noChangeArrowheads="1"/>
          </p:cNvSpPr>
          <p:nvPr/>
        </p:nvSpPr>
        <p:spPr bwMode="auto">
          <a:xfrm>
            <a:off x="2895600" y="5257800"/>
            <a:ext cx="106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en-US" altLang="zh-CN" b="1">
                <a:solidFill>
                  <a:schemeClr val="accent2"/>
                </a:solidFill>
                <a:latin typeface="楷体_GB2312" panose="02010609030101010101" pitchFamily="49" charset="-122"/>
              </a:rPr>
              <a:t>(</a:t>
            </a:r>
            <a:r>
              <a:rPr lang="zh-CN" altLang="en-US" b="1">
                <a:solidFill>
                  <a:schemeClr val="accent2"/>
                </a:solidFill>
                <a:latin typeface="楷体_GB2312" panose="02010609030101010101" pitchFamily="49" charset="-122"/>
              </a:rPr>
              <a:t>大</a:t>
            </a:r>
            <a:r>
              <a:rPr lang="en-US" altLang="zh-CN" b="1">
                <a:solidFill>
                  <a:schemeClr val="accent2"/>
                </a:solidFill>
                <a:latin typeface="楷体_GB2312" panose="02010609030101010101" pitchFamily="49" charset="-122"/>
              </a:rPr>
              <a:t>)</a:t>
            </a:r>
            <a:endParaRPr lang="en-US" altLang="zh-CN">
              <a:solidFill>
                <a:schemeClr val="accent2"/>
              </a:solidFill>
              <a:latin typeface="楷体_GB2312" panose="02010609030101010101" pitchFamily="49" charset="-122"/>
            </a:endParaRPr>
          </a:p>
        </p:txBody>
      </p:sp>
      <p:sp>
        <p:nvSpPr>
          <p:cNvPr id="6171" name="Text Box 27"/>
          <p:cNvSpPr txBox="1">
            <a:spLocks noChangeArrowheads="1"/>
          </p:cNvSpPr>
          <p:nvPr/>
        </p:nvSpPr>
        <p:spPr bwMode="auto">
          <a:xfrm>
            <a:off x="7162800" y="5253038"/>
            <a:ext cx="990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en-US" altLang="zh-CN" b="1">
                <a:solidFill>
                  <a:schemeClr val="accent2"/>
                </a:solidFill>
                <a:latin typeface="楷体_GB2312" panose="02010609030101010101" pitchFamily="49" charset="-122"/>
              </a:rPr>
              <a:t>(</a:t>
            </a:r>
            <a:r>
              <a:rPr lang="zh-CN" altLang="en-US" b="1">
                <a:solidFill>
                  <a:schemeClr val="accent2"/>
                </a:solidFill>
                <a:latin typeface="楷体_GB2312" panose="02010609030101010101" pitchFamily="49" charset="-122"/>
              </a:rPr>
              <a:t>大</a:t>
            </a:r>
            <a:r>
              <a:rPr lang="en-US" altLang="zh-CN" b="1">
                <a:solidFill>
                  <a:schemeClr val="accent2"/>
                </a:solidFill>
                <a:latin typeface="楷体_GB2312" panose="02010609030101010101" pitchFamily="49" charset="-122"/>
              </a:rPr>
              <a:t>)</a:t>
            </a:r>
            <a:endParaRPr lang="en-US" altLang="zh-CN">
              <a:solidFill>
                <a:schemeClr val="accent2"/>
              </a:solidFill>
              <a:latin typeface="楷体_GB2312" panose="02010609030101010101" pitchFamily="49" charset="-122"/>
            </a:endParaRPr>
          </a:p>
        </p:txBody>
      </p:sp>
      <p:sp>
        <p:nvSpPr>
          <p:cNvPr id="6172" name="Text Box 28"/>
          <p:cNvSpPr txBox="1">
            <a:spLocks noChangeArrowheads="1"/>
          </p:cNvSpPr>
          <p:nvPr/>
        </p:nvSpPr>
        <p:spPr bwMode="auto">
          <a:xfrm>
            <a:off x="609600" y="1157288"/>
            <a:ext cx="895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t>依据</a:t>
            </a:r>
          </a:p>
        </p:txBody>
      </p:sp>
      <p:pic>
        <p:nvPicPr>
          <p:cNvPr id="27666" name="Picture 29" descr="机动"/>
          <p:cNvPicPr>
            <a:picLocks noChangeAspect="1" noChangeArrowheads="1"/>
          </p:cNvPicPr>
          <p:nvPr/>
        </p:nvPicPr>
        <p:blipFill>
          <a:blip r:embed="rId9">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7" name="Text Box 30"/>
          <p:cNvSpPr txBox="1">
            <a:spLocks noChangeArrowheads="1"/>
          </p:cNvSpPr>
          <p:nvPr/>
        </p:nvSpPr>
        <p:spPr bwMode="auto">
          <a:xfrm>
            <a:off x="6115050" y="6600825"/>
            <a:ext cx="272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spcBef>
                <a:spcPct val="0"/>
              </a:spcBef>
              <a:buFontTx/>
              <a:buNone/>
            </a:pPr>
            <a:r>
              <a:rPr kumimoji="0" lang="zh-CN" altLang="en-US" sz="1000">
                <a:latin typeface="楷体_GB2312" panose="02010609030101010101" pitchFamily="49" charset="-122"/>
              </a:rPr>
              <a:t>机动   目录   上页   下页   返回   结束 </a:t>
            </a:r>
          </a:p>
        </p:txBody>
      </p:sp>
      <p:pic>
        <p:nvPicPr>
          <p:cNvPr id="27668" name="Picture 31" descr="返回">
            <a:hlinkClick r:id="" action="ppaction://hlinkshowjump?jump=lastslideviewed"/>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9" name="Picture 32" descr="目录">
            <a:hlinkClick r:id="" action="ppaction://hlinkshowjump?jump=firstslide"/>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70" name="Picture 33" descr="上一页">
            <a:hlinkClick r:id="" action="ppaction://hlinkshowjump?jump=previousslide"/>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71" name="Picture 34" descr="退出">
            <a:hlinkClick r:id="" action="ppaction://hlinkshowjump?jump=endshow"/>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72" name="Picture 35" descr="下一页">
            <a:hlinkClick r:id="" action="ppaction://hlinkshowjump?jump=nextslide"/>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72">
                                            <p:txEl>
                                              <p:pRg st="0" end="0"/>
                                            </p:txEl>
                                          </p:spTgt>
                                        </p:tgtEl>
                                        <p:attrNameLst>
                                          <p:attrName>style.visibility</p:attrName>
                                        </p:attrNameLst>
                                      </p:cBhvr>
                                      <p:to>
                                        <p:strVal val="visible"/>
                                      </p:to>
                                    </p:set>
                                    <p:animEffect transition="in" filter="wipe(left)">
                                      <p:cBhvr>
                                        <p:cTn id="7" dur="500"/>
                                        <p:tgtEl>
                                          <p:spTgt spid="617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7"/>
                                        </p:tgtEl>
                                        <p:attrNameLst>
                                          <p:attrName>style.visibility</p:attrName>
                                        </p:attrNameLst>
                                      </p:cBhvr>
                                      <p:to>
                                        <p:strVal val="visible"/>
                                      </p:to>
                                    </p:set>
                                    <p:animEffect transition="in" filter="wipe(left)">
                                      <p:cBhvr>
                                        <p:cTn id="12" dur="500"/>
                                        <p:tgtEl>
                                          <p:spTgt spid="61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150"/>
                                        </p:tgtEl>
                                        <p:attrNameLst>
                                          <p:attrName>style.visibility</p:attrName>
                                        </p:attrNameLst>
                                      </p:cBhvr>
                                      <p:to>
                                        <p:strVal val="visible"/>
                                      </p:to>
                                    </p:set>
                                    <p:animEffect transition="in" filter="wipe(up)">
                                      <p:cBhvr>
                                        <p:cTn id="17" dur="500"/>
                                        <p:tgtEl>
                                          <p:spTgt spid="6150"/>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6149"/>
                                        </p:tgtEl>
                                        <p:attrNameLst>
                                          <p:attrName>style.visibility</p:attrName>
                                        </p:attrNameLst>
                                      </p:cBhvr>
                                      <p:to>
                                        <p:strVal val="visible"/>
                                      </p:to>
                                    </p:set>
                                    <p:animEffect transition="in" filter="wipe(left)">
                                      <p:cBhvr>
                                        <p:cTn id="21" dur="500"/>
                                        <p:tgtEl>
                                          <p:spTgt spid="614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151"/>
                                        </p:tgtEl>
                                        <p:attrNameLst>
                                          <p:attrName>style.visibility</p:attrName>
                                        </p:attrNameLst>
                                      </p:cBhvr>
                                      <p:to>
                                        <p:strVal val="visible"/>
                                      </p:to>
                                    </p:set>
                                    <p:animEffect transition="in" filter="wipe(left)">
                                      <p:cBhvr>
                                        <p:cTn id="26" dur="500"/>
                                        <p:tgtEl>
                                          <p:spTgt spid="615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153"/>
                                        </p:tgtEl>
                                        <p:attrNameLst>
                                          <p:attrName>style.visibility</p:attrName>
                                        </p:attrNameLst>
                                      </p:cBhvr>
                                      <p:to>
                                        <p:strVal val="visible"/>
                                      </p:to>
                                    </p:set>
                                    <p:animEffect transition="in" filter="wipe(left)">
                                      <p:cBhvr>
                                        <p:cTn id="31" dur="500"/>
                                        <p:tgtEl>
                                          <p:spTgt spid="615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6154"/>
                                        </p:tgtEl>
                                        <p:attrNameLst>
                                          <p:attrName>style.visibility</p:attrName>
                                        </p:attrNameLst>
                                      </p:cBhvr>
                                      <p:to>
                                        <p:strVal val="visible"/>
                                      </p:to>
                                    </p:set>
                                    <p:animEffect transition="in" filter="wipe(up)">
                                      <p:cBhvr>
                                        <p:cTn id="36" dur="500"/>
                                        <p:tgtEl>
                                          <p:spTgt spid="615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6155"/>
                                        </p:tgtEl>
                                        <p:attrNameLst>
                                          <p:attrName>style.visibility</p:attrName>
                                        </p:attrNameLst>
                                      </p:cBhvr>
                                      <p:to>
                                        <p:strVal val="visible"/>
                                      </p:to>
                                    </p:set>
                                    <p:animEffect transition="in" filter="wipe(left)">
                                      <p:cBhvr>
                                        <p:cTn id="41" dur="500"/>
                                        <p:tgtEl>
                                          <p:spTgt spid="615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6156"/>
                                        </p:tgtEl>
                                        <p:attrNameLst>
                                          <p:attrName>style.visibility</p:attrName>
                                        </p:attrNameLst>
                                      </p:cBhvr>
                                      <p:to>
                                        <p:strVal val="visible"/>
                                      </p:to>
                                    </p:set>
                                    <p:animEffect transition="in" filter="wipe(left)">
                                      <p:cBhvr>
                                        <p:cTn id="46" dur="500"/>
                                        <p:tgtEl>
                                          <p:spTgt spid="615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6157"/>
                                        </p:tgtEl>
                                        <p:attrNameLst>
                                          <p:attrName>style.visibility</p:attrName>
                                        </p:attrNameLst>
                                      </p:cBhvr>
                                      <p:to>
                                        <p:strVal val="visible"/>
                                      </p:to>
                                    </p:set>
                                    <p:animEffect transition="in" filter="wipe(left)">
                                      <p:cBhvr>
                                        <p:cTn id="51" dur="500"/>
                                        <p:tgtEl>
                                          <p:spTgt spid="615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6167"/>
                                        </p:tgtEl>
                                        <p:attrNameLst>
                                          <p:attrName>style.visibility</p:attrName>
                                        </p:attrNameLst>
                                      </p:cBhvr>
                                      <p:to>
                                        <p:strVal val="visible"/>
                                      </p:to>
                                    </p:set>
                                    <p:animEffect transition="in" filter="wipe(left)">
                                      <p:cBhvr>
                                        <p:cTn id="56" dur="500"/>
                                        <p:tgtEl>
                                          <p:spTgt spid="6167"/>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6160"/>
                                        </p:tgtEl>
                                        <p:attrNameLst>
                                          <p:attrName>style.visibility</p:attrName>
                                        </p:attrNameLst>
                                      </p:cBhvr>
                                      <p:to>
                                        <p:strVal val="visible"/>
                                      </p:to>
                                    </p:set>
                                    <p:animEffect transition="in" filter="wipe(left)">
                                      <p:cBhvr>
                                        <p:cTn id="61" dur="500"/>
                                        <p:tgtEl>
                                          <p:spTgt spid="6160"/>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6168"/>
                                        </p:tgtEl>
                                        <p:attrNameLst>
                                          <p:attrName>style.visibility</p:attrName>
                                        </p:attrNameLst>
                                      </p:cBhvr>
                                      <p:to>
                                        <p:strVal val="visible"/>
                                      </p:to>
                                    </p:set>
                                    <p:animEffect transition="in" filter="wipe(left)">
                                      <p:cBhvr>
                                        <p:cTn id="66" dur="500"/>
                                        <p:tgtEl>
                                          <p:spTgt spid="6168"/>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6170"/>
                                        </p:tgtEl>
                                        <p:attrNameLst>
                                          <p:attrName>style.visibility</p:attrName>
                                        </p:attrNameLst>
                                      </p:cBhvr>
                                      <p:to>
                                        <p:strVal val="visible"/>
                                      </p:to>
                                    </p:set>
                                    <p:animEffect transition="in" filter="wipe(left)">
                                      <p:cBhvr>
                                        <p:cTn id="71" dur="500"/>
                                        <p:tgtEl>
                                          <p:spTgt spid="6170"/>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6171"/>
                                        </p:tgtEl>
                                        <p:attrNameLst>
                                          <p:attrName>style.visibility</p:attrName>
                                        </p:attrNameLst>
                                      </p:cBhvr>
                                      <p:to>
                                        <p:strVal val="visible"/>
                                      </p:to>
                                    </p:set>
                                    <p:animEffect transition="in" filter="wipe(left)">
                                      <p:cBhvr>
                                        <p:cTn id="76" dur="500"/>
                                        <p:tgtEl>
                                          <p:spTgt spid="6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animBg="1"/>
      <p:bldP spid="6147" grpId="0" autoUpdateAnimBg="0"/>
      <p:bldP spid="6149" grpId="0" autoUpdateAnimBg="0"/>
      <p:bldP spid="6150" grpId="0" animBg="1"/>
      <p:bldP spid="6153" grpId="0" autoUpdateAnimBg="0"/>
      <p:bldP spid="6155" grpId="0" autoUpdateAnimBg="0"/>
      <p:bldP spid="6156" grpId="0" autoUpdateAnimBg="0"/>
      <p:bldP spid="6157" grpId="0" autoUpdateAnimBg="0"/>
      <p:bldP spid="6160" grpId="0" animBg="1"/>
      <p:bldP spid="6170" grpId="0" autoUpdateAnimBg="0"/>
      <p:bldP spid="6171" grpId="0" autoUpdateAnimBg="0"/>
      <p:bldP spid="6172"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609600" y="304800"/>
            <a:ext cx="1066800" cy="533400"/>
          </a:xfrm>
        </p:spPr>
        <p:txBody>
          <a:bodyPr/>
          <a:lstStyle/>
          <a:p>
            <a:pPr algn="l" eaLnBrk="1" hangingPunct="1"/>
            <a:r>
              <a:rPr lang="zh-CN" altLang="en-US" sz="2800" b="1">
                <a:latin typeface="楷体_GB2312" panose="02010609030101010101" pitchFamily="49" charset="-122"/>
                <a:ea typeface="楷体_GB2312" panose="02010609030101010101" pitchFamily="49" charset="-122"/>
              </a:rPr>
              <a:t>例</a:t>
            </a:r>
            <a:r>
              <a:rPr lang="en-US" altLang="zh-CN" sz="2800" b="1">
                <a:latin typeface="仿宋_GB2312" panose="02010609030101010101" pitchFamily="49" charset="-122"/>
                <a:ea typeface="仿宋_GB2312" panose="02010609030101010101" pitchFamily="49" charset="-122"/>
              </a:rPr>
              <a:t>3</a:t>
            </a:r>
            <a:r>
              <a:rPr lang="en-US" altLang="zh-CN" sz="2800">
                <a:latin typeface="仿宋_GB2312" panose="02010609030101010101" pitchFamily="49" charset="-122"/>
                <a:ea typeface="仿宋_GB2312" panose="02010609030101010101" pitchFamily="49" charset="-122"/>
              </a:rPr>
              <a:t>.</a:t>
            </a:r>
          </a:p>
        </p:txBody>
      </p:sp>
      <p:sp>
        <p:nvSpPr>
          <p:cNvPr id="7175" name="Text Box 7"/>
          <p:cNvSpPr txBox="1">
            <a:spLocks noChangeArrowheads="1"/>
          </p:cNvSpPr>
          <p:nvPr/>
        </p:nvSpPr>
        <p:spPr bwMode="auto">
          <a:xfrm>
            <a:off x="609600" y="1447800"/>
            <a:ext cx="6248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b="1">
                <a:solidFill>
                  <a:schemeClr val="tx2"/>
                </a:solidFill>
              </a:rPr>
              <a:t>解</a:t>
            </a:r>
            <a:r>
              <a:rPr lang="en-US" altLang="zh-CN" b="1">
                <a:solidFill>
                  <a:schemeClr val="tx2"/>
                </a:solidFill>
              </a:rPr>
              <a:t>: </a:t>
            </a:r>
            <a:r>
              <a:rPr lang="zh-CN" altLang="en-US"/>
              <a:t>设水箱长</a:t>
            </a:r>
            <a:r>
              <a:rPr lang="en-US" altLang="zh-CN"/>
              <a:t>,</a:t>
            </a:r>
            <a:r>
              <a:rPr lang="zh-CN" altLang="en-US"/>
              <a:t>宽分别为 </a:t>
            </a:r>
            <a:r>
              <a:rPr lang="en-US" altLang="zh-CN" i="1">
                <a:solidFill>
                  <a:schemeClr val="tx2"/>
                </a:solidFill>
              </a:rPr>
              <a:t>x </a:t>
            </a:r>
            <a:r>
              <a:rPr lang="en-US" altLang="zh-CN">
                <a:solidFill>
                  <a:schemeClr val="tx2"/>
                </a:solidFill>
              </a:rPr>
              <a:t>, </a:t>
            </a:r>
            <a:r>
              <a:rPr lang="en-US" altLang="zh-CN" i="1">
                <a:solidFill>
                  <a:schemeClr val="tx2"/>
                </a:solidFill>
              </a:rPr>
              <a:t>y </a:t>
            </a:r>
            <a:r>
              <a:rPr lang="en-US" altLang="zh-CN">
                <a:solidFill>
                  <a:schemeClr val="tx2"/>
                </a:solidFill>
              </a:rPr>
              <a:t>m</a:t>
            </a:r>
            <a:r>
              <a:rPr lang="en-US" altLang="zh-CN" i="1">
                <a:solidFill>
                  <a:schemeClr val="tx2"/>
                </a:solidFill>
              </a:rPr>
              <a:t> </a:t>
            </a:r>
            <a:r>
              <a:rPr lang="en-US" altLang="zh-CN" i="1"/>
              <a:t>,</a:t>
            </a:r>
            <a:r>
              <a:rPr lang="zh-CN" altLang="en-US"/>
              <a:t>则高为</a:t>
            </a:r>
          </a:p>
        </p:txBody>
      </p:sp>
      <p:sp>
        <p:nvSpPr>
          <p:cNvPr id="7177" name="Text Box 9"/>
          <p:cNvSpPr txBox="1">
            <a:spLocks noChangeArrowheads="1"/>
          </p:cNvSpPr>
          <p:nvPr/>
        </p:nvSpPr>
        <p:spPr bwMode="auto">
          <a:xfrm>
            <a:off x="304800" y="1995488"/>
            <a:ext cx="441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则水箱所用材料的面积为</a:t>
            </a:r>
          </a:p>
        </p:txBody>
      </p:sp>
      <p:sp>
        <p:nvSpPr>
          <p:cNvPr id="7179" name="Text Box 11"/>
          <p:cNvSpPr txBox="1">
            <a:spLocks noChangeArrowheads="1"/>
          </p:cNvSpPr>
          <p:nvPr/>
        </p:nvSpPr>
        <p:spPr bwMode="auto">
          <a:xfrm>
            <a:off x="685800" y="3595688"/>
            <a:ext cx="990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令</a:t>
            </a:r>
          </a:p>
        </p:txBody>
      </p:sp>
      <p:sp>
        <p:nvSpPr>
          <p:cNvPr id="7181" name="Text Box 13"/>
          <p:cNvSpPr txBox="1">
            <a:spLocks noChangeArrowheads="1"/>
          </p:cNvSpPr>
          <p:nvPr/>
        </p:nvSpPr>
        <p:spPr bwMode="auto">
          <a:xfrm>
            <a:off x="4267200" y="3595688"/>
            <a:ext cx="1447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得驻点</a:t>
            </a:r>
          </a:p>
        </p:txBody>
      </p:sp>
      <p:sp>
        <p:nvSpPr>
          <p:cNvPr id="28679" name="Text Box 3"/>
          <p:cNvSpPr txBox="1">
            <a:spLocks noChangeArrowheads="1"/>
          </p:cNvSpPr>
          <p:nvPr/>
        </p:nvSpPr>
        <p:spPr bwMode="auto">
          <a:xfrm>
            <a:off x="1371600" y="360363"/>
            <a:ext cx="4953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lnSpc>
                <a:spcPct val="90000"/>
              </a:lnSpc>
              <a:spcBef>
                <a:spcPct val="50000"/>
              </a:spcBef>
              <a:buFontTx/>
              <a:buNone/>
            </a:pPr>
            <a:r>
              <a:rPr lang="zh-CN" altLang="en-US" sz="2600"/>
              <a:t>某厂要用铁板做一</a:t>
            </a:r>
            <a:r>
              <a:rPr lang="zh-CN" altLang="en-US"/>
              <a:t>个体积为</a:t>
            </a:r>
            <a:r>
              <a:rPr lang="en-US" altLang="zh-CN"/>
              <a:t>2</a:t>
            </a:r>
          </a:p>
        </p:txBody>
      </p:sp>
      <p:sp>
        <p:nvSpPr>
          <p:cNvPr id="7183" name="Text Box 15"/>
          <p:cNvSpPr txBox="1">
            <a:spLocks noChangeArrowheads="1"/>
          </p:cNvSpPr>
          <p:nvPr/>
        </p:nvSpPr>
        <p:spPr bwMode="auto">
          <a:xfrm>
            <a:off x="609600" y="4576763"/>
            <a:ext cx="7315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根据实际问题可知最小值在定义域内应存在</a:t>
            </a:r>
            <a:r>
              <a:rPr lang="en-US" altLang="zh-CN"/>
              <a:t>,</a:t>
            </a:r>
          </a:p>
        </p:txBody>
      </p:sp>
      <p:sp>
        <p:nvSpPr>
          <p:cNvPr id="28681" name="Text Box 23"/>
          <p:cNvSpPr txBox="1">
            <a:spLocks noChangeArrowheads="1"/>
          </p:cNvSpPr>
          <p:nvPr/>
        </p:nvSpPr>
        <p:spPr bwMode="auto">
          <a:xfrm>
            <a:off x="6156325" y="387350"/>
            <a:ext cx="316865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lnSpc>
                <a:spcPct val="90000"/>
              </a:lnSpc>
              <a:spcBef>
                <a:spcPct val="50000"/>
              </a:spcBef>
              <a:buFontTx/>
              <a:buNone/>
            </a:pPr>
            <a:r>
              <a:rPr lang="zh-CN" altLang="en-US" sz="2600"/>
              <a:t>的有盖长方体容器</a:t>
            </a:r>
          </a:p>
        </p:txBody>
      </p:sp>
      <p:sp>
        <p:nvSpPr>
          <p:cNvPr id="28682" name="Text Box 24"/>
          <p:cNvSpPr txBox="1">
            <a:spLocks noChangeArrowheads="1"/>
          </p:cNvSpPr>
          <p:nvPr/>
        </p:nvSpPr>
        <p:spPr bwMode="auto">
          <a:xfrm>
            <a:off x="346075" y="895350"/>
            <a:ext cx="8763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lnSpc>
                <a:spcPct val="90000"/>
              </a:lnSpc>
              <a:spcBef>
                <a:spcPct val="50000"/>
              </a:spcBef>
              <a:buFontTx/>
              <a:buNone/>
            </a:pPr>
            <a:r>
              <a:rPr lang="zh-CN" altLang="en-US"/>
              <a:t>问当长、宽、高各取怎样的尺寸时</a:t>
            </a:r>
            <a:r>
              <a:rPr lang="en-US" altLang="zh-CN"/>
              <a:t>, </a:t>
            </a:r>
            <a:r>
              <a:rPr lang="zh-CN" altLang="en-US"/>
              <a:t>才能使用料最省</a:t>
            </a:r>
            <a:r>
              <a:rPr lang="en-US" altLang="zh-CN"/>
              <a:t>?</a:t>
            </a:r>
          </a:p>
        </p:txBody>
      </p:sp>
      <p:graphicFrame>
        <p:nvGraphicFramePr>
          <p:cNvPr id="7193" name="Object 25"/>
          <p:cNvGraphicFramePr>
            <a:graphicFrameLocks noChangeAspect="1"/>
          </p:cNvGraphicFramePr>
          <p:nvPr/>
        </p:nvGraphicFramePr>
        <p:xfrm>
          <a:off x="6588125" y="1412875"/>
          <a:ext cx="842963" cy="646113"/>
        </p:xfrm>
        <a:graphic>
          <a:graphicData uri="http://schemas.openxmlformats.org/presentationml/2006/ole">
            <mc:AlternateContent xmlns:mc="http://schemas.openxmlformats.org/markup-compatibility/2006">
              <mc:Choice xmlns:v="urn:schemas-microsoft-com:vml" Requires="v">
                <p:oleObj spid="_x0000_s14338" name="Equation" r:id="rId3" imgW="838136" imgH="638017" progId="Equation.3">
                  <p:embed/>
                </p:oleObj>
              </mc:Choice>
              <mc:Fallback>
                <p:oleObj name="Equation" r:id="rId3" imgW="838136" imgH="638017" progId="Equation.3">
                  <p:embed/>
                  <p:pic>
                    <p:nvPicPr>
                      <p:cNvPr id="7193"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125" y="1412875"/>
                        <a:ext cx="842963" cy="64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94" name="Object 26"/>
          <p:cNvGraphicFramePr>
            <a:graphicFrameLocks noChangeAspect="1"/>
          </p:cNvGraphicFramePr>
          <p:nvPr/>
        </p:nvGraphicFramePr>
        <p:xfrm>
          <a:off x="1182688" y="2705100"/>
          <a:ext cx="990600" cy="431800"/>
        </p:xfrm>
        <a:graphic>
          <a:graphicData uri="http://schemas.openxmlformats.org/presentationml/2006/ole">
            <mc:AlternateContent xmlns:mc="http://schemas.openxmlformats.org/markup-compatibility/2006">
              <mc:Choice xmlns:v="urn:schemas-microsoft-com:vml" Requires="v">
                <p:oleObj spid="_x0000_s14339" name="Equation" r:id="rId5" imgW="981207" imgH="419043" progId="Equation.3">
                  <p:embed/>
                </p:oleObj>
              </mc:Choice>
              <mc:Fallback>
                <p:oleObj name="Equation" r:id="rId5" imgW="981207" imgH="419043" progId="Equation.3">
                  <p:embed/>
                  <p:pic>
                    <p:nvPicPr>
                      <p:cNvPr id="7194" name="Object 26"/>
                      <p:cNvPicPr>
                        <a:picLocks noChangeAspect="1" noChangeArrowheads="1"/>
                      </p:cNvPicPr>
                      <p:nvPr/>
                    </p:nvPicPr>
                    <p:blipFill>
                      <a:blip r:embed="rId6">
                        <a:grayscl/>
                        <a:biLevel thresh="50000"/>
                        <a:extLst>
                          <a:ext uri="{28A0092B-C50C-407E-A947-70E740481C1C}">
                            <a14:useLocalDpi xmlns:a14="http://schemas.microsoft.com/office/drawing/2010/main" val="0"/>
                          </a:ext>
                        </a:extLst>
                      </a:blip>
                      <a:srcRect/>
                      <a:stretch>
                        <a:fillRect/>
                      </a:stretch>
                    </p:blipFill>
                    <p:spPr bwMode="auto">
                      <a:xfrm>
                        <a:off x="1182688" y="2705100"/>
                        <a:ext cx="9906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95" name="Object 27"/>
          <p:cNvGraphicFramePr>
            <a:graphicFrameLocks noChangeAspect="1"/>
          </p:cNvGraphicFramePr>
          <p:nvPr/>
        </p:nvGraphicFramePr>
        <p:xfrm>
          <a:off x="2122488" y="2755900"/>
          <a:ext cx="431800" cy="317500"/>
        </p:xfrm>
        <a:graphic>
          <a:graphicData uri="http://schemas.openxmlformats.org/presentationml/2006/ole">
            <mc:AlternateContent xmlns:mc="http://schemas.openxmlformats.org/markup-compatibility/2006">
              <mc:Choice xmlns:v="urn:schemas-microsoft-com:vml" Requires="v">
                <p:oleObj spid="_x0000_s14340" name="Equation" r:id="rId7" imgW="419240" imgH="304915" progId="Equation.3">
                  <p:embed/>
                </p:oleObj>
              </mc:Choice>
              <mc:Fallback>
                <p:oleObj name="Equation" r:id="rId7" imgW="419240" imgH="304915" progId="Equation.3">
                  <p:embed/>
                  <p:pic>
                    <p:nvPicPr>
                      <p:cNvPr id="7195" name="Object 27"/>
                      <p:cNvPicPr>
                        <a:picLocks noChangeAspect="1" noChangeArrowheads="1"/>
                      </p:cNvPicPr>
                      <p:nvPr/>
                    </p:nvPicPr>
                    <p:blipFill>
                      <a:blip r:embed="rId8">
                        <a:grayscl/>
                        <a:biLevel thresh="50000"/>
                        <a:extLst>
                          <a:ext uri="{28A0092B-C50C-407E-A947-70E740481C1C}">
                            <a14:useLocalDpi xmlns:a14="http://schemas.microsoft.com/office/drawing/2010/main" val="0"/>
                          </a:ext>
                        </a:extLst>
                      </a:blip>
                      <a:srcRect/>
                      <a:stretch>
                        <a:fillRect/>
                      </a:stretch>
                    </p:blipFill>
                    <p:spPr bwMode="auto">
                      <a:xfrm>
                        <a:off x="2122488" y="2755900"/>
                        <a:ext cx="4318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96" name="Object 28"/>
          <p:cNvGraphicFramePr>
            <a:graphicFrameLocks noChangeAspect="1"/>
          </p:cNvGraphicFramePr>
          <p:nvPr/>
        </p:nvGraphicFramePr>
        <p:xfrm>
          <a:off x="2641600" y="2565400"/>
          <a:ext cx="1066800" cy="647700"/>
        </p:xfrm>
        <a:graphic>
          <a:graphicData uri="http://schemas.openxmlformats.org/presentationml/2006/ole">
            <mc:AlternateContent xmlns:mc="http://schemas.openxmlformats.org/markup-compatibility/2006">
              <mc:Choice xmlns:v="urn:schemas-microsoft-com:vml" Requires="v">
                <p:oleObj spid="_x0000_s14341" name="Equation" r:id="rId9" imgW="1057213" imgH="638017" progId="Equation.3">
                  <p:embed/>
                </p:oleObj>
              </mc:Choice>
              <mc:Fallback>
                <p:oleObj name="Equation" r:id="rId9" imgW="1057213" imgH="638017" progId="Equation.3">
                  <p:embed/>
                  <p:pic>
                    <p:nvPicPr>
                      <p:cNvPr id="7196" name="Object 28"/>
                      <p:cNvPicPr>
                        <a:picLocks noChangeAspect="1" noChangeArrowheads="1"/>
                      </p:cNvPicPr>
                      <p:nvPr/>
                    </p:nvPicPr>
                    <p:blipFill>
                      <a:blip r:embed="rId10">
                        <a:grayscl/>
                        <a:biLevel thresh="50000"/>
                        <a:extLst>
                          <a:ext uri="{28A0092B-C50C-407E-A947-70E740481C1C}">
                            <a14:useLocalDpi xmlns:a14="http://schemas.microsoft.com/office/drawing/2010/main" val="0"/>
                          </a:ext>
                        </a:extLst>
                      </a:blip>
                      <a:srcRect/>
                      <a:stretch>
                        <a:fillRect/>
                      </a:stretch>
                    </p:blipFill>
                    <p:spPr bwMode="auto">
                      <a:xfrm>
                        <a:off x="2641600" y="2565400"/>
                        <a:ext cx="10668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97" name="Object 29"/>
          <p:cNvGraphicFramePr>
            <a:graphicFrameLocks noChangeAspect="1"/>
          </p:cNvGraphicFramePr>
          <p:nvPr/>
        </p:nvGraphicFramePr>
        <p:xfrm>
          <a:off x="3798888" y="2562225"/>
          <a:ext cx="1244600" cy="647700"/>
        </p:xfrm>
        <a:graphic>
          <a:graphicData uri="http://schemas.openxmlformats.org/presentationml/2006/ole">
            <mc:AlternateContent xmlns:mc="http://schemas.openxmlformats.org/markup-compatibility/2006">
              <mc:Choice xmlns:v="urn:schemas-microsoft-com:vml" Requires="v">
                <p:oleObj spid="_x0000_s14342" name="Equation" r:id="rId11" imgW="1238116" imgH="638017" progId="Equation.3">
                  <p:embed/>
                </p:oleObj>
              </mc:Choice>
              <mc:Fallback>
                <p:oleObj name="Equation" r:id="rId11" imgW="1238116" imgH="638017" progId="Equation.3">
                  <p:embed/>
                  <p:pic>
                    <p:nvPicPr>
                      <p:cNvPr id="7197" name="Object 29"/>
                      <p:cNvPicPr>
                        <a:picLocks noChangeAspect="1" noChangeArrowheads="1"/>
                      </p:cNvPicPr>
                      <p:nvPr/>
                    </p:nvPicPr>
                    <p:blipFill>
                      <a:blip r:embed="rId12">
                        <a:grayscl/>
                        <a:biLevel thresh="50000"/>
                        <a:extLst>
                          <a:ext uri="{28A0092B-C50C-407E-A947-70E740481C1C}">
                            <a14:useLocalDpi xmlns:a14="http://schemas.microsoft.com/office/drawing/2010/main" val="0"/>
                          </a:ext>
                        </a:extLst>
                      </a:blip>
                      <a:srcRect/>
                      <a:stretch>
                        <a:fillRect/>
                      </a:stretch>
                    </p:blipFill>
                    <p:spPr bwMode="auto">
                      <a:xfrm>
                        <a:off x="3798888" y="2562225"/>
                        <a:ext cx="12446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98" name="Object 30"/>
          <p:cNvGraphicFramePr>
            <a:graphicFrameLocks noChangeAspect="1"/>
          </p:cNvGraphicFramePr>
          <p:nvPr/>
        </p:nvGraphicFramePr>
        <p:xfrm>
          <a:off x="5094288" y="2568575"/>
          <a:ext cx="2297112" cy="635000"/>
        </p:xfrm>
        <a:graphic>
          <a:graphicData uri="http://schemas.openxmlformats.org/presentationml/2006/ole">
            <mc:AlternateContent xmlns:mc="http://schemas.openxmlformats.org/markup-compatibility/2006">
              <mc:Choice xmlns:v="urn:schemas-microsoft-com:vml" Requires="v">
                <p:oleObj spid="_x0000_s14343" name="Equation" r:id="rId13" imgW="2286043" imgH="628736" progId="Equation.3">
                  <p:embed/>
                </p:oleObj>
              </mc:Choice>
              <mc:Fallback>
                <p:oleObj name="Equation" r:id="rId13" imgW="2286043" imgH="628736" progId="Equation.3">
                  <p:embed/>
                  <p:pic>
                    <p:nvPicPr>
                      <p:cNvPr id="7198" name="Object 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94288" y="2568575"/>
                        <a:ext cx="2297112"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99" name="Object 31"/>
          <p:cNvGraphicFramePr>
            <a:graphicFrameLocks noChangeAspect="1"/>
          </p:cNvGraphicFramePr>
          <p:nvPr/>
        </p:nvGraphicFramePr>
        <p:xfrm>
          <a:off x="7594600" y="2425700"/>
          <a:ext cx="1174750" cy="849313"/>
        </p:xfrm>
        <a:graphic>
          <a:graphicData uri="http://schemas.openxmlformats.org/presentationml/2006/ole">
            <mc:AlternateContent xmlns:mc="http://schemas.openxmlformats.org/markup-compatibility/2006">
              <mc:Choice xmlns:v="urn:schemas-microsoft-com:vml" Requires="v">
                <p:oleObj spid="_x0000_s14344" name="Equation" r:id="rId15" imgW="1133564" imgH="819179" progId="Equation.3">
                  <p:embed/>
                </p:oleObj>
              </mc:Choice>
              <mc:Fallback>
                <p:oleObj name="Equation" r:id="rId15" imgW="1133564" imgH="819179" progId="Equation.3">
                  <p:embed/>
                  <p:pic>
                    <p:nvPicPr>
                      <p:cNvPr id="7199" name="Object 31"/>
                      <p:cNvPicPr>
                        <a:picLocks noChangeAspect="1" noChangeArrowheads="1"/>
                      </p:cNvPicPr>
                      <p:nvPr/>
                    </p:nvPicPr>
                    <p:blipFill>
                      <a:blip r:embed="rId16">
                        <a:grayscl/>
                        <a:biLevel thresh="50000"/>
                        <a:extLst>
                          <a:ext uri="{28A0092B-C50C-407E-A947-70E740481C1C}">
                            <a14:useLocalDpi xmlns:a14="http://schemas.microsoft.com/office/drawing/2010/main" val="0"/>
                          </a:ext>
                        </a:extLst>
                      </a:blip>
                      <a:srcRect/>
                      <a:stretch>
                        <a:fillRect/>
                      </a:stretch>
                    </p:blipFill>
                    <p:spPr bwMode="auto">
                      <a:xfrm>
                        <a:off x="7594600" y="2425700"/>
                        <a:ext cx="1174750" cy="849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00" name="AutoShape 32"/>
          <p:cNvSpPr>
            <a:spLocks/>
          </p:cNvSpPr>
          <p:nvPr/>
        </p:nvSpPr>
        <p:spPr bwMode="auto">
          <a:xfrm>
            <a:off x="1219200" y="3429000"/>
            <a:ext cx="152400" cy="914400"/>
          </a:xfrm>
          <a:prstGeom prst="leftBrace">
            <a:avLst>
              <a:gd name="adj1" fmla="val 5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aphicFrame>
        <p:nvGraphicFramePr>
          <p:cNvPr id="7201" name="Object 33"/>
          <p:cNvGraphicFramePr>
            <a:graphicFrameLocks noChangeAspect="1"/>
          </p:cNvGraphicFramePr>
          <p:nvPr/>
        </p:nvGraphicFramePr>
        <p:xfrm>
          <a:off x="1466850" y="3276600"/>
          <a:ext cx="2665413" cy="609600"/>
        </p:xfrm>
        <a:graphic>
          <a:graphicData uri="http://schemas.openxmlformats.org/presentationml/2006/ole">
            <mc:AlternateContent xmlns:mc="http://schemas.openxmlformats.org/markup-compatibility/2006">
              <mc:Choice xmlns:v="urn:schemas-microsoft-com:vml" Requires="v">
                <p:oleObj spid="_x0000_s14345" name="Equation" r:id="rId17" imgW="2657478" imgH="600204" progId="Equation.3">
                  <p:embed/>
                </p:oleObj>
              </mc:Choice>
              <mc:Fallback>
                <p:oleObj name="Equation" r:id="rId17" imgW="2657478" imgH="600204" progId="Equation.3">
                  <p:embed/>
                  <p:pic>
                    <p:nvPicPr>
                      <p:cNvPr id="7201" name="Object 3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66850" y="3276600"/>
                        <a:ext cx="2665413"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02" name="Object 34"/>
          <p:cNvGraphicFramePr>
            <a:graphicFrameLocks noChangeAspect="1"/>
          </p:cNvGraphicFramePr>
          <p:nvPr/>
        </p:nvGraphicFramePr>
        <p:xfrm>
          <a:off x="1460500" y="3987800"/>
          <a:ext cx="2678113" cy="660400"/>
        </p:xfrm>
        <a:graphic>
          <a:graphicData uri="http://schemas.openxmlformats.org/presentationml/2006/ole">
            <mc:AlternateContent xmlns:mc="http://schemas.openxmlformats.org/markup-compatibility/2006">
              <mc:Choice xmlns:v="urn:schemas-microsoft-com:vml" Requires="v">
                <p:oleObj spid="_x0000_s14346" name="Equation" r:id="rId19" imgW="2667107" imgH="647643" progId="Equation.3">
                  <p:embed/>
                </p:oleObj>
              </mc:Choice>
              <mc:Fallback>
                <p:oleObj name="Equation" r:id="rId19" imgW="2667107" imgH="647643" progId="Equation.3">
                  <p:embed/>
                  <p:pic>
                    <p:nvPicPr>
                      <p:cNvPr id="7202" name="Object 3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60500" y="3987800"/>
                        <a:ext cx="2678113"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03" name="Text Box 35"/>
          <p:cNvSpPr txBox="1">
            <a:spLocks noChangeArrowheads="1"/>
          </p:cNvSpPr>
          <p:nvPr/>
        </p:nvSpPr>
        <p:spPr bwMode="auto">
          <a:xfrm>
            <a:off x="7543800" y="4572000"/>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因此可</a:t>
            </a:r>
          </a:p>
        </p:txBody>
      </p:sp>
      <p:sp>
        <p:nvSpPr>
          <p:cNvPr id="7204" name="Text Box 36"/>
          <p:cNvSpPr txBox="1">
            <a:spLocks noChangeArrowheads="1"/>
          </p:cNvSpPr>
          <p:nvPr/>
        </p:nvSpPr>
        <p:spPr bwMode="auto">
          <a:xfrm>
            <a:off x="304800" y="5105400"/>
            <a:ext cx="510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断定此唯一驻点就是最小值点</a:t>
            </a:r>
            <a:r>
              <a:rPr lang="en-US" altLang="zh-CN"/>
              <a:t>.</a:t>
            </a:r>
          </a:p>
        </p:txBody>
      </p:sp>
      <p:sp>
        <p:nvSpPr>
          <p:cNvPr id="7205" name="Text Box 37"/>
          <p:cNvSpPr txBox="1">
            <a:spLocks noChangeArrowheads="1"/>
          </p:cNvSpPr>
          <p:nvPr/>
        </p:nvSpPr>
        <p:spPr bwMode="auto">
          <a:xfrm>
            <a:off x="5181600" y="5105400"/>
            <a:ext cx="2819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即当长、宽均为</a:t>
            </a:r>
          </a:p>
        </p:txBody>
      </p:sp>
      <p:sp>
        <p:nvSpPr>
          <p:cNvPr id="7206" name="Text Box 38"/>
          <p:cNvSpPr txBox="1">
            <a:spLocks noChangeArrowheads="1"/>
          </p:cNvSpPr>
          <p:nvPr/>
        </p:nvSpPr>
        <p:spPr bwMode="auto">
          <a:xfrm>
            <a:off x="304800" y="5715000"/>
            <a:ext cx="99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高为</a:t>
            </a:r>
          </a:p>
        </p:txBody>
      </p:sp>
      <p:sp>
        <p:nvSpPr>
          <p:cNvPr id="7207" name="Text Box 39"/>
          <p:cNvSpPr txBox="1">
            <a:spLocks noChangeArrowheads="1"/>
          </p:cNvSpPr>
          <p:nvPr/>
        </p:nvSpPr>
        <p:spPr bwMode="auto">
          <a:xfrm>
            <a:off x="2819400" y="5715000"/>
            <a:ext cx="3810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时</a:t>
            </a:r>
            <a:r>
              <a:rPr lang="en-US" altLang="zh-CN"/>
              <a:t>, </a:t>
            </a:r>
            <a:r>
              <a:rPr lang="zh-CN" altLang="en-US"/>
              <a:t>水箱所用材料最省</a:t>
            </a:r>
            <a:r>
              <a:rPr lang="en-US" altLang="zh-CN"/>
              <a:t>.</a:t>
            </a:r>
          </a:p>
        </p:txBody>
      </p:sp>
      <p:graphicFrame>
        <p:nvGraphicFramePr>
          <p:cNvPr id="28698" name="Object 41"/>
          <p:cNvGraphicFramePr>
            <a:graphicFrameLocks noChangeAspect="1"/>
          </p:cNvGraphicFramePr>
          <p:nvPr/>
        </p:nvGraphicFramePr>
        <p:xfrm>
          <a:off x="5713413" y="311150"/>
          <a:ext cx="514350" cy="458788"/>
        </p:xfrm>
        <a:graphic>
          <a:graphicData uri="http://schemas.openxmlformats.org/presentationml/2006/ole">
            <mc:AlternateContent xmlns:mc="http://schemas.openxmlformats.org/markup-compatibility/2006">
              <mc:Choice xmlns:v="urn:schemas-microsoft-com:vml" Requires="v">
                <p:oleObj spid="_x0000_s14347" name="公式" r:id="rId21" imgW="209448" imgH="180817" progId="Equation.3">
                  <p:embed/>
                </p:oleObj>
              </mc:Choice>
              <mc:Fallback>
                <p:oleObj name="公式" r:id="rId21" imgW="209448" imgH="180817" progId="Equation.3">
                  <p:embed/>
                  <p:pic>
                    <p:nvPicPr>
                      <p:cNvPr id="28698" name="Object 41"/>
                      <p:cNvPicPr>
                        <a:picLocks noChangeAspect="1" noChangeArrowheads="1"/>
                      </p:cNvPicPr>
                      <p:nvPr/>
                    </p:nvPicPr>
                    <p:blipFill>
                      <a:blip r:embed="rId22">
                        <a:grayscl/>
                        <a:biLevel thresh="50000"/>
                        <a:extLst>
                          <a:ext uri="{28A0092B-C50C-407E-A947-70E740481C1C}">
                            <a14:useLocalDpi xmlns:a14="http://schemas.microsoft.com/office/drawing/2010/main" val="0"/>
                          </a:ext>
                        </a:extLst>
                      </a:blip>
                      <a:srcRect/>
                      <a:stretch>
                        <a:fillRect/>
                      </a:stretch>
                    </p:blipFill>
                    <p:spPr bwMode="auto">
                      <a:xfrm>
                        <a:off x="5713413" y="311150"/>
                        <a:ext cx="514350"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11" name="Object 43"/>
          <p:cNvGraphicFramePr>
            <a:graphicFrameLocks noChangeAspect="1"/>
          </p:cNvGraphicFramePr>
          <p:nvPr/>
        </p:nvGraphicFramePr>
        <p:xfrm>
          <a:off x="5486400" y="3632200"/>
          <a:ext cx="1498600" cy="482600"/>
        </p:xfrm>
        <a:graphic>
          <a:graphicData uri="http://schemas.openxmlformats.org/presentationml/2006/ole">
            <mc:AlternateContent xmlns:mc="http://schemas.openxmlformats.org/markup-compatibility/2006">
              <mc:Choice xmlns:v="urn:schemas-microsoft-com:vml" Requires="v">
                <p:oleObj spid="_x0000_s14348" name="Equation" r:id="rId23" imgW="1485739" imgH="476107" progId="Equation.3">
                  <p:embed/>
                </p:oleObj>
              </mc:Choice>
              <mc:Fallback>
                <p:oleObj name="Equation" r:id="rId23" imgW="1485739" imgH="476107" progId="Equation.3">
                  <p:embed/>
                  <p:pic>
                    <p:nvPicPr>
                      <p:cNvPr id="7211" name="Object 4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486400" y="3632200"/>
                        <a:ext cx="14986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12" name="Object 44"/>
          <p:cNvGraphicFramePr>
            <a:graphicFrameLocks noChangeAspect="1"/>
          </p:cNvGraphicFramePr>
          <p:nvPr/>
        </p:nvGraphicFramePr>
        <p:xfrm>
          <a:off x="7899400" y="5232400"/>
          <a:ext cx="482600" cy="406400"/>
        </p:xfrm>
        <a:graphic>
          <a:graphicData uri="http://schemas.openxmlformats.org/presentationml/2006/ole">
            <mc:AlternateContent xmlns:mc="http://schemas.openxmlformats.org/markup-compatibility/2006">
              <mc:Choice xmlns:v="urn:schemas-microsoft-com:vml" Requires="v">
                <p:oleObj spid="_x0000_s14349" name="Equation" r:id="rId25" imgW="476331" imgH="400136" progId="Equation.3">
                  <p:embed/>
                </p:oleObj>
              </mc:Choice>
              <mc:Fallback>
                <p:oleObj name="Equation" r:id="rId25" imgW="476331" imgH="400136" progId="Equation.3">
                  <p:embed/>
                  <p:pic>
                    <p:nvPicPr>
                      <p:cNvPr id="7212" name="Object 4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899400" y="5232400"/>
                        <a:ext cx="4826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13" name="Object 45"/>
          <p:cNvGraphicFramePr>
            <a:graphicFrameLocks noChangeAspect="1"/>
          </p:cNvGraphicFramePr>
          <p:nvPr/>
        </p:nvGraphicFramePr>
        <p:xfrm>
          <a:off x="1143000" y="5734050"/>
          <a:ext cx="1676400" cy="647700"/>
        </p:xfrm>
        <a:graphic>
          <a:graphicData uri="http://schemas.openxmlformats.org/presentationml/2006/ole">
            <mc:AlternateContent xmlns:mc="http://schemas.openxmlformats.org/markup-compatibility/2006">
              <mc:Choice xmlns:v="urn:schemas-microsoft-com:vml" Requires="v">
                <p:oleObj spid="_x0000_s14350" name="Equation" r:id="rId27" imgW="1666985" imgH="638017" progId="Equation.3">
                  <p:embed/>
                </p:oleObj>
              </mc:Choice>
              <mc:Fallback>
                <p:oleObj name="Equation" r:id="rId27" imgW="1666985" imgH="638017" progId="Equation.3">
                  <p:embed/>
                  <p:pic>
                    <p:nvPicPr>
                      <p:cNvPr id="7213" name="Object 4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143000" y="5734050"/>
                        <a:ext cx="16764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8702" name="Picture 47" descr="机动"/>
          <p:cNvPicPr>
            <a:picLocks noChangeAspect="1" noChangeArrowheads="1"/>
          </p:cNvPicPr>
          <p:nvPr/>
        </p:nvPicPr>
        <p:blipFill>
          <a:blip r:embed="rId29">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03" name="Text Box 48"/>
          <p:cNvSpPr txBox="1">
            <a:spLocks noChangeArrowheads="1"/>
          </p:cNvSpPr>
          <p:nvPr/>
        </p:nvSpPr>
        <p:spPr bwMode="auto">
          <a:xfrm>
            <a:off x="6115050" y="6600825"/>
            <a:ext cx="272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spcBef>
                <a:spcPct val="0"/>
              </a:spcBef>
              <a:buFontTx/>
              <a:buNone/>
            </a:pPr>
            <a:r>
              <a:rPr kumimoji="0" lang="zh-CN" altLang="en-US" sz="1000">
                <a:latin typeface="楷体_GB2312" panose="02010609030101010101" pitchFamily="49" charset="-122"/>
              </a:rPr>
              <a:t>机动   目录   上页   下页   返回   结束 </a:t>
            </a:r>
          </a:p>
        </p:txBody>
      </p:sp>
      <p:pic>
        <p:nvPicPr>
          <p:cNvPr id="28704" name="Picture 49" descr="返回">
            <a:hlinkClick r:id="" action="ppaction://hlinkshowjump?jump=lastslideviewed"/>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05" name="Picture 50" descr="目录">
            <a:hlinkClick r:id="" action="ppaction://hlinkshowjump?jump=firstslide"/>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06" name="Picture 51" descr="上一页">
            <a:hlinkClick r:id="" action="ppaction://hlinkshowjump?jump=previousslide"/>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07" name="Picture 52" descr="退出">
            <a:hlinkClick r:id="" action="ppaction://hlinkshowjump?jump=endshow"/>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08" name="Picture 53" descr="下一页">
            <a:hlinkClick r:id="" action="ppaction://hlinkshowjump?jump=nextslide"/>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75"/>
                                        </p:tgtEl>
                                        <p:attrNameLst>
                                          <p:attrName>style.visibility</p:attrName>
                                        </p:attrNameLst>
                                      </p:cBhvr>
                                      <p:to>
                                        <p:strVal val="visible"/>
                                      </p:to>
                                    </p:set>
                                    <p:animEffect transition="in" filter="wipe(left)">
                                      <p:cBhvr>
                                        <p:cTn id="7" dur="500"/>
                                        <p:tgtEl>
                                          <p:spTgt spid="7175"/>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7193"/>
                                        </p:tgtEl>
                                        <p:attrNameLst>
                                          <p:attrName>style.visibility</p:attrName>
                                        </p:attrNameLst>
                                      </p:cBhvr>
                                      <p:to>
                                        <p:strVal val="visible"/>
                                      </p:to>
                                    </p:set>
                                    <p:animEffect transition="in" filter="wipe(left)">
                                      <p:cBhvr>
                                        <p:cTn id="11" dur="500"/>
                                        <p:tgtEl>
                                          <p:spTgt spid="719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177"/>
                                        </p:tgtEl>
                                        <p:attrNameLst>
                                          <p:attrName>style.visibility</p:attrName>
                                        </p:attrNameLst>
                                      </p:cBhvr>
                                      <p:to>
                                        <p:strVal val="visible"/>
                                      </p:to>
                                    </p:set>
                                    <p:animEffect transition="in" filter="wipe(left)">
                                      <p:cBhvr>
                                        <p:cTn id="16" dur="500"/>
                                        <p:tgtEl>
                                          <p:spTgt spid="717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7194"/>
                                        </p:tgtEl>
                                        <p:attrNameLst>
                                          <p:attrName>style.visibility</p:attrName>
                                        </p:attrNameLst>
                                      </p:cBhvr>
                                      <p:to>
                                        <p:strVal val="visible"/>
                                      </p:to>
                                    </p:set>
                                    <p:animEffect transition="in" filter="wipe(left)">
                                      <p:cBhvr>
                                        <p:cTn id="21" dur="500"/>
                                        <p:tgtEl>
                                          <p:spTgt spid="719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7195"/>
                                        </p:tgtEl>
                                        <p:attrNameLst>
                                          <p:attrName>style.visibility</p:attrName>
                                        </p:attrNameLst>
                                      </p:cBhvr>
                                      <p:to>
                                        <p:strVal val="visible"/>
                                      </p:to>
                                    </p:set>
                                    <p:animEffect transition="in" filter="wipe(left)">
                                      <p:cBhvr>
                                        <p:cTn id="26" dur="500"/>
                                        <p:tgtEl>
                                          <p:spTgt spid="719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7196"/>
                                        </p:tgtEl>
                                        <p:attrNameLst>
                                          <p:attrName>style.visibility</p:attrName>
                                        </p:attrNameLst>
                                      </p:cBhvr>
                                      <p:to>
                                        <p:strVal val="visible"/>
                                      </p:to>
                                    </p:set>
                                    <p:animEffect transition="in" filter="wipe(left)">
                                      <p:cBhvr>
                                        <p:cTn id="31" dur="500"/>
                                        <p:tgtEl>
                                          <p:spTgt spid="719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7197"/>
                                        </p:tgtEl>
                                        <p:attrNameLst>
                                          <p:attrName>style.visibility</p:attrName>
                                        </p:attrNameLst>
                                      </p:cBhvr>
                                      <p:to>
                                        <p:strVal val="visible"/>
                                      </p:to>
                                    </p:set>
                                    <p:animEffect transition="in" filter="wipe(left)">
                                      <p:cBhvr>
                                        <p:cTn id="36" dur="500"/>
                                        <p:tgtEl>
                                          <p:spTgt spid="719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7198"/>
                                        </p:tgtEl>
                                        <p:attrNameLst>
                                          <p:attrName>style.visibility</p:attrName>
                                        </p:attrNameLst>
                                      </p:cBhvr>
                                      <p:to>
                                        <p:strVal val="visible"/>
                                      </p:to>
                                    </p:set>
                                    <p:animEffect transition="in" filter="wipe(left)">
                                      <p:cBhvr>
                                        <p:cTn id="41" dur="500"/>
                                        <p:tgtEl>
                                          <p:spTgt spid="719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7199"/>
                                        </p:tgtEl>
                                        <p:attrNameLst>
                                          <p:attrName>style.visibility</p:attrName>
                                        </p:attrNameLst>
                                      </p:cBhvr>
                                      <p:to>
                                        <p:strVal val="visible"/>
                                      </p:to>
                                    </p:set>
                                    <p:animEffect transition="in" filter="wipe(left)">
                                      <p:cBhvr>
                                        <p:cTn id="46" dur="500"/>
                                        <p:tgtEl>
                                          <p:spTgt spid="719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7179"/>
                                        </p:tgtEl>
                                        <p:attrNameLst>
                                          <p:attrName>style.visibility</p:attrName>
                                        </p:attrNameLst>
                                      </p:cBhvr>
                                      <p:to>
                                        <p:strVal val="visible"/>
                                      </p:to>
                                    </p:set>
                                    <p:animEffect transition="in" filter="wipe(left)">
                                      <p:cBhvr>
                                        <p:cTn id="51" dur="500"/>
                                        <p:tgtEl>
                                          <p:spTgt spid="7179"/>
                                        </p:tgtEl>
                                      </p:cBhvr>
                                    </p:animEffect>
                                  </p:childTnLst>
                                </p:cTn>
                              </p:par>
                            </p:childTnLst>
                          </p:cTn>
                        </p:par>
                        <p:par>
                          <p:cTn id="52" fill="hold" nodeType="afterGroup">
                            <p:stCondLst>
                              <p:cond delay="500"/>
                            </p:stCondLst>
                            <p:childTnLst>
                              <p:par>
                                <p:cTn id="53" presetID="22" presetClass="entr" presetSubtype="1" fill="hold" grpId="0" nodeType="afterEffect">
                                  <p:stCondLst>
                                    <p:cond delay="0"/>
                                  </p:stCondLst>
                                  <p:childTnLst>
                                    <p:set>
                                      <p:cBhvr>
                                        <p:cTn id="54" dur="1" fill="hold">
                                          <p:stCondLst>
                                            <p:cond delay="0"/>
                                          </p:stCondLst>
                                        </p:cTn>
                                        <p:tgtEl>
                                          <p:spTgt spid="7200"/>
                                        </p:tgtEl>
                                        <p:attrNameLst>
                                          <p:attrName>style.visibility</p:attrName>
                                        </p:attrNameLst>
                                      </p:cBhvr>
                                      <p:to>
                                        <p:strVal val="visible"/>
                                      </p:to>
                                    </p:set>
                                    <p:animEffect transition="in" filter="wipe(up)">
                                      <p:cBhvr>
                                        <p:cTn id="55" dur="500"/>
                                        <p:tgtEl>
                                          <p:spTgt spid="7200"/>
                                        </p:tgtEl>
                                      </p:cBhvr>
                                    </p:animEffect>
                                  </p:childTnLst>
                                </p:cTn>
                              </p:par>
                            </p:childTnLst>
                          </p:cTn>
                        </p:par>
                        <p:par>
                          <p:cTn id="56" fill="hold" nodeType="afterGroup">
                            <p:stCondLst>
                              <p:cond delay="1000"/>
                            </p:stCondLst>
                            <p:childTnLst>
                              <p:par>
                                <p:cTn id="57" presetID="22" presetClass="entr" presetSubtype="8" fill="hold" nodeType="afterEffect">
                                  <p:stCondLst>
                                    <p:cond delay="0"/>
                                  </p:stCondLst>
                                  <p:childTnLst>
                                    <p:set>
                                      <p:cBhvr>
                                        <p:cTn id="58" dur="1" fill="hold">
                                          <p:stCondLst>
                                            <p:cond delay="0"/>
                                          </p:stCondLst>
                                        </p:cTn>
                                        <p:tgtEl>
                                          <p:spTgt spid="7201"/>
                                        </p:tgtEl>
                                        <p:attrNameLst>
                                          <p:attrName>style.visibility</p:attrName>
                                        </p:attrNameLst>
                                      </p:cBhvr>
                                      <p:to>
                                        <p:strVal val="visible"/>
                                      </p:to>
                                    </p:set>
                                    <p:animEffect transition="in" filter="wipe(left)">
                                      <p:cBhvr>
                                        <p:cTn id="59" dur="500"/>
                                        <p:tgtEl>
                                          <p:spTgt spid="7201"/>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7202"/>
                                        </p:tgtEl>
                                        <p:attrNameLst>
                                          <p:attrName>style.visibility</p:attrName>
                                        </p:attrNameLst>
                                      </p:cBhvr>
                                      <p:to>
                                        <p:strVal val="visible"/>
                                      </p:to>
                                    </p:set>
                                    <p:animEffect transition="in" filter="wipe(left)">
                                      <p:cBhvr>
                                        <p:cTn id="64" dur="500"/>
                                        <p:tgtEl>
                                          <p:spTgt spid="7202"/>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7181">
                                            <p:txEl>
                                              <p:pRg st="0" end="0"/>
                                            </p:txEl>
                                          </p:spTgt>
                                        </p:tgtEl>
                                        <p:attrNameLst>
                                          <p:attrName>style.visibility</p:attrName>
                                        </p:attrNameLst>
                                      </p:cBhvr>
                                      <p:to>
                                        <p:strVal val="visible"/>
                                      </p:to>
                                    </p:set>
                                    <p:animEffect transition="in" filter="wipe(left)">
                                      <p:cBhvr>
                                        <p:cTn id="69" dur="500"/>
                                        <p:tgtEl>
                                          <p:spTgt spid="7181">
                                            <p:txEl>
                                              <p:pRg st="0" end="0"/>
                                            </p:txEl>
                                          </p:spTgt>
                                        </p:tgtEl>
                                      </p:cBhvr>
                                    </p:animEffect>
                                  </p:childTnLst>
                                </p:cTn>
                              </p:par>
                            </p:childTnLst>
                          </p:cTn>
                        </p:par>
                        <p:par>
                          <p:cTn id="70" fill="hold" nodeType="afterGroup">
                            <p:stCondLst>
                              <p:cond delay="500"/>
                            </p:stCondLst>
                            <p:childTnLst>
                              <p:par>
                                <p:cTn id="71" presetID="22" presetClass="entr" presetSubtype="8" fill="hold" nodeType="afterEffect">
                                  <p:stCondLst>
                                    <p:cond delay="0"/>
                                  </p:stCondLst>
                                  <p:childTnLst>
                                    <p:set>
                                      <p:cBhvr>
                                        <p:cTn id="72" dur="1" fill="hold">
                                          <p:stCondLst>
                                            <p:cond delay="0"/>
                                          </p:stCondLst>
                                        </p:cTn>
                                        <p:tgtEl>
                                          <p:spTgt spid="7211"/>
                                        </p:tgtEl>
                                        <p:attrNameLst>
                                          <p:attrName>style.visibility</p:attrName>
                                        </p:attrNameLst>
                                      </p:cBhvr>
                                      <p:to>
                                        <p:strVal val="visible"/>
                                      </p:to>
                                    </p:set>
                                    <p:animEffect transition="in" filter="wipe(left)">
                                      <p:cBhvr>
                                        <p:cTn id="73" dur="500"/>
                                        <p:tgtEl>
                                          <p:spTgt spid="7211"/>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7183"/>
                                        </p:tgtEl>
                                        <p:attrNameLst>
                                          <p:attrName>style.visibility</p:attrName>
                                        </p:attrNameLst>
                                      </p:cBhvr>
                                      <p:to>
                                        <p:strVal val="visible"/>
                                      </p:to>
                                    </p:set>
                                    <p:animEffect transition="in" filter="wipe(left)">
                                      <p:cBhvr>
                                        <p:cTn id="78" dur="500"/>
                                        <p:tgtEl>
                                          <p:spTgt spid="7183"/>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7203"/>
                                        </p:tgtEl>
                                        <p:attrNameLst>
                                          <p:attrName>style.visibility</p:attrName>
                                        </p:attrNameLst>
                                      </p:cBhvr>
                                      <p:to>
                                        <p:strVal val="visible"/>
                                      </p:to>
                                    </p:set>
                                    <p:animEffect transition="in" filter="wipe(left)">
                                      <p:cBhvr>
                                        <p:cTn id="83" dur="500"/>
                                        <p:tgtEl>
                                          <p:spTgt spid="7203"/>
                                        </p:tgtEl>
                                      </p:cBhvr>
                                    </p:animEffect>
                                  </p:childTnLst>
                                </p:cTn>
                              </p:par>
                            </p:childTnLst>
                          </p:cTn>
                        </p:par>
                        <p:par>
                          <p:cTn id="84" fill="hold" nodeType="afterGroup">
                            <p:stCondLst>
                              <p:cond delay="500"/>
                            </p:stCondLst>
                            <p:childTnLst>
                              <p:par>
                                <p:cTn id="85" presetID="22" presetClass="entr" presetSubtype="8" fill="hold" grpId="0" nodeType="afterEffect">
                                  <p:stCondLst>
                                    <p:cond delay="0"/>
                                  </p:stCondLst>
                                  <p:childTnLst>
                                    <p:set>
                                      <p:cBhvr>
                                        <p:cTn id="86" dur="1" fill="hold">
                                          <p:stCondLst>
                                            <p:cond delay="0"/>
                                          </p:stCondLst>
                                        </p:cTn>
                                        <p:tgtEl>
                                          <p:spTgt spid="7204"/>
                                        </p:tgtEl>
                                        <p:attrNameLst>
                                          <p:attrName>style.visibility</p:attrName>
                                        </p:attrNameLst>
                                      </p:cBhvr>
                                      <p:to>
                                        <p:strVal val="visible"/>
                                      </p:to>
                                    </p:set>
                                    <p:animEffect transition="in" filter="wipe(left)">
                                      <p:cBhvr>
                                        <p:cTn id="87" dur="500"/>
                                        <p:tgtEl>
                                          <p:spTgt spid="7204"/>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7205"/>
                                        </p:tgtEl>
                                        <p:attrNameLst>
                                          <p:attrName>style.visibility</p:attrName>
                                        </p:attrNameLst>
                                      </p:cBhvr>
                                      <p:to>
                                        <p:strVal val="visible"/>
                                      </p:to>
                                    </p:set>
                                    <p:animEffect transition="in" filter="wipe(left)">
                                      <p:cBhvr>
                                        <p:cTn id="92" dur="500"/>
                                        <p:tgtEl>
                                          <p:spTgt spid="7205"/>
                                        </p:tgtEl>
                                      </p:cBhvr>
                                    </p:animEffect>
                                  </p:childTnLst>
                                </p:cTn>
                              </p:par>
                            </p:childTnLst>
                          </p:cTn>
                        </p:par>
                        <p:par>
                          <p:cTn id="93" fill="hold" nodeType="afterGroup">
                            <p:stCondLst>
                              <p:cond delay="500"/>
                            </p:stCondLst>
                            <p:childTnLst>
                              <p:par>
                                <p:cTn id="94" presetID="22" presetClass="entr" presetSubtype="8" fill="hold" nodeType="afterEffect">
                                  <p:stCondLst>
                                    <p:cond delay="0"/>
                                  </p:stCondLst>
                                  <p:childTnLst>
                                    <p:set>
                                      <p:cBhvr>
                                        <p:cTn id="95" dur="1" fill="hold">
                                          <p:stCondLst>
                                            <p:cond delay="0"/>
                                          </p:stCondLst>
                                        </p:cTn>
                                        <p:tgtEl>
                                          <p:spTgt spid="7212"/>
                                        </p:tgtEl>
                                        <p:attrNameLst>
                                          <p:attrName>style.visibility</p:attrName>
                                        </p:attrNameLst>
                                      </p:cBhvr>
                                      <p:to>
                                        <p:strVal val="visible"/>
                                      </p:to>
                                    </p:set>
                                    <p:animEffect transition="in" filter="wipe(left)">
                                      <p:cBhvr>
                                        <p:cTn id="96" dur="500"/>
                                        <p:tgtEl>
                                          <p:spTgt spid="7212"/>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7206"/>
                                        </p:tgtEl>
                                        <p:attrNameLst>
                                          <p:attrName>style.visibility</p:attrName>
                                        </p:attrNameLst>
                                      </p:cBhvr>
                                      <p:to>
                                        <p:strVal val="visible"/>
                                      </p:to>
                                    </p:set>
                                    <p:animEffect transition="in" filter="wipe(left)">
                                      <p:cBhvr>
                                        <p:cTn id="101" dur="500"/>
                                        <p:tgtEl>
                                          <p:spTgt spid="7206"/>
                                        </p:tgtEl>
                                      </p:cBhvr>
                                    </p:animEffect>
                                  </p:childTnLst>
                                </p:cTn>
                              </p:par>
                            </p:childTnLst>
                          </p:cTn>
                        </p:par>
                        <p:par>
                          <p:cTn id="102" fill="hold" nodeType="afterGroup">
                            <p:stCondLst>
                              <p:cond delay="500"/>
                            </p:stCondLst>
                            <p:childTnLst>
                              <p:par>
                                <p:cTn id="103" presetID="22" presetClass="entr" presetSubtype="8" fill="hold" nodeType="afterEffect">
                                  <p:stCondLst>
                                    <p:cond delay="0"/>
                                  </p:stCondLst>
                                  <p:childTnLst>
                                    <p:set>
                                      <p:cBhvr>
                                        <p:cTn id="104" dur="1" fill="hold">
                                          <p:stCondLst>
                                            <p:cond delay="0"/>
                                          </p:stCondLst>
                                        </p:cTn>
                                        <p:tgtEl>
                                          <p:spTgt spid="7213"/>
                                        </p:tgtEl>
                                        <p:attrNameLst>
                                          <p:attrName>style.visibility</p:attrName>
                                        </p:attrNameLst>
                                      </p:cBhvr>
                                      <p:to>
                                        <p:strVal val="visible"/>
                                      </p:to>
                                    </p:set>
                                    <p:animEffect transition="in" filter="wipe(left)">
                                      <p:cBhvr>
                                        <p:cTn id="105" dur="500"/>
                                        <p:tgtEl>
                                          <p:spTgt spid="7213"/>
                                        </p:tgtEl>
                                      </p:cBhvr>
                                    </p:animEffect>
                                  </p:childTnLst>
                                </p:cTn>
                              </p:par>
                            </p:childTnLst>
                          </p:cTn>
                        </p:par>
                        <p:par>
                          <p:cTn id="106" fill="hold" nodeType="afterGroup">
                            <p:stCondLst>
                              <p:cond delay="1000"/>
                            </p:stCondLst>
                            <p:childTnLst>
                              <p:par>
                                <p:cTn id="107" presetID="22" presetClass="entr" presetSubtype="8" fill="hold" grpId="0" nodeType="afterEffect">
                                  <p:stCondLst>
                                    <p:cond delay="0"/>
                                  </p:stCondLst>
                                  <p:childTnLst>
                                    <p:set>
                                      <p:cBhvr>
                                        <p:cTn id="108" dur="1" fill="hold">
                                          <p:stCondLst>
                                            <p:cond delay="0"/>
                                          </p:stCondLst>
                                        </p:cTn>
                                        <p:tgtEl>
                                          <p:spTgt spid="7207"/>
                                        </p:tgtEl>
                                        <p:attrNameLst>
                                          <p:attrName>style.visibility</p:attrName>
                                        </p:attrNameLst>
                                      </p:cBhvr>
                                      <p:to>
                                        <p:strVal val="visible"/>
                                      </p:to>
                                    </p:set>
                                    <p:animEffect transition="in" filter="wipe(left)">
                                      <p:cBhvr>
                                        <p:cTn id="109" dur="500"/>
                                        <p:tgtEl>
                                          <p:spTgt spid="7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autoUpdateAnimBg="0"/>
      <p:bldP spid="7177" grpId="0" autoUpdateAnimBg="0"/>
      <p:bldP spid="7179" grpId="0" autoUpdateAnimBg="0"/>
      <p:bldP spid="7181" grpId="0" build="p" autoUpdateAnimBg="0"/>
      <p:bldP spid="7183" grpId="0" autoUpdateAnimBg="0"/>
      <p:bldP spid="7200" grpId="0" animBg="1"/>
      <p:bldP spid="7203" grpId="0" autoUpdateAnimBg="0"/>
      <p:bldP spid="7204" grpId="0" autoUpdateAnimBg="0"/>
      <p:bldP spid="7205" grpId="0" autoUpdateAnimBg="0"/>
      <p:bldP spid="7206" grpId="0" autoUpdateAnimBg="0"/>
      <p:bldP spid="7207"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idx="4294967295"/>
          </p:nvPr>
        </p:nvSpPr>
        <p:spPr>
          <a:xfrm>
            <a:off x="609600" y="406400"/>
            <a:ext cx="5715000" cy="533400"/>
          </a:xfrm>
        </p:spPr>
        <p:txBody>
          <a:bodyPr/>
          <a:lstStyle/>
          <a:p>
            <a:pPr algn="l" eaLnBrk="1" hangingPunct="1"/>
            <a:r>
              <a:rPr lang="zh-CN" altLang="en-US" sz="2800" b="1">
                <a:ea typeface="楷体_GB2312" panose="02010609030101010101" pitchFamily="49" charset="-122"/>
              </a:rPr>
              <a:t>例</a:t>
            </a:r>
            <a:r>
              <a:rPr lang="en-US" altLang="zh-CN" sz="2800" b="1"/>
              <a:t>4. </a:t>
            </a:r>
            <a:r>
              <a:rPr lang="zh-CN" altLang="en-US" sz="2800">
                <a:solidFill>
                  <a:schemeClr val="tx1"/>
                </a:solidFill>
                <a:ea typeface="楷体_GB2312" panose="02010609030101010101" pitchFamily="49" charset="-122"/>
              </a:rPr>
              <a:t>有一宽为 </a:t>
            </a:r>
            <a:r>
              <a:rPr lang="en-US" altLang="zh-CN" sz="2800">
                <a:solidFill>
                  <a:schemeClr val="tx1"/>
                </a:solidFill>
                <a:ea typeface="楷体_GB2312" panose="02010609030101010101" pitchFamily="49" charset="-122"/>
              </a:rPr>
              <a:t>24cm </a:t>
            </a:r>
            <a:r>
              <a:rPr lang="zh-CN" altLang="en-US" sz="2800">
                <a:solidFill>
                  <a:schemeClr val="tx1"/>
                </a:solidFill>
                <a:ea typeface="楷体_GB2312" panose="02010609030101010101" pitchFamily="49" charset="-122"/>
              </a:rPr>
              <a:t>的长方形铁板 </a:t>
            </a:r>
            <a:r>
              <a:rPr lang="en-US" altLang="zh-CN" sz="2800">
                <a:solidFill>
                  <a:schemeClr val="tx1"/>
                </a:solidFill>
                <a:ea typeface="楷体_GB2312" panose="02010609030101010101" pitchFamily="49" charset="-122"/>
              </a:rPr>
              <a:t>,</a:t>
            </a:r>
          </a:p>
        </p:txBody>
      </p:sp>
      <p:sp>
        <p:nvSpPr>
          <p:cNvPr id="43011" name="Text Box 1027"/>
          <p:cNvSpPr txBox="1">
            <a:spLocks noChangeArrowheads="1"/>
          </p:cNvSpPr>
          <p:nvPr/>
        </p:nvSpPr>
        <p:spPr bwMode="auto">
          <a:xfrm>
            <a:off x="6172200" y="406400"/>
            <a:ext cx="274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把它折起来做成</a:t>
            </a:r>
          </a:p>
        </p:txBody>
      </p:sp>
      <p:sp>
        <p:nvSpPr>
          <p:cNvPr id="43012" name="Text Box 1028"/>
          <p:cNvSpPr txBox="1">
            <a:spLocks noChangeArrowheads="1"/>
          </p:cNvSpPr>
          <p:nvPr/>
        </p:nvSpPr>
        <p:spPr bwMode="auto">
          <a:xfrm>
            <a:off x="647700" y="2020888"/>
            <a:ext cx="46863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b="1">
                <a:solidFill>
                  <a:schemeClr val="tx2"/>
                </a:solidFill>
              </a:rPr>
              <a:t>解</a:t>
            </a:r>
            <a:r>
              <a:rPr lang="en-US" altLang="zh-CN" b="1">
                <a:solidFill>
                  <a:schemeClr val="tx2"/>
                </a:solidFill>
              </a:rPr>
              <a:t>: </a:t>
            </a:r>
            <a:r>
              <a:rPr lang="en-US" altLang="zh-CN"/>
              <a:t> </a:t>
            </a:r>
            <a:r>
              <a:rPr lang="zh-CN" altLang="en-US"/>
              <a:t>设折起来的边长为 </a:t>
            </a:r>
            <a:r>
              <a:rPr lang="en-US" altLang="zh-CN" i="1">
                <a:solidFill>
                  <a:schemeClr val="tx2"/>
                </a:solidFill>
              </a:rPr>
              <a:t>x</a:t>
            </a:r>
            <a:r>
              <a:rPr lang="en-US" altLang="zh-CN">
                <a:solidFill>
                  <a:schemeClr val="tx2"/>
                </a:solidFill>
              </a:rPr>
              <a:t> cm</a:t>
            </a:r>
            <a:r>
              <a:rPr lang="en-US" altLang="zh-CN"/>
              <a:t>,</a:t>
            </a:r>
          </a:p>
        </p:txBody>
      </p:sp>
      <p:sp>
        <p:nvSpPr>
          <p:cNvPr id="43013" name="Text Box 1029"/>
          <p:cNvSpPr txBox="1">
            <a:spLocks noChangeArrowheads="1"/>
          </p:cNvSpPr>
          <p:nvPr/>
        </p:nvSpPr>
        <p:spPr bwMode="auto">
          <a:xfrm>
            <a:off x="6705600" y="2006600"/>
            <a:ext cx="2133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则断面面积</a:t>
            </a:r>
          </a:p>
        </p:txBody>
      </p:sp>
      <p:grpSp>
        <p:nvGrpSpPr>
          <p:cNvPr id="43059" name="Group 1075"/>
          <p:cNvGrpSpPr>
            <a:grpSpLocks/>
          </p:cNvGrpSpPr>
          <p:nvPr/>
        </p:nvGrpSpPr>
        <p:grpSpPr bwMode="auto">
          <a:xfrm>
            <a:off x="990600" y="4572000"/>
            <a:ext cx="2286000" cy="1662113"/>
            <a:chOff x="624" y="2880"/>
            <a:chExt cx="1440" cy="1047"/>
          </a:xfrm>
        </p:grpSpPr>
        <p:sp>
          <p:nvSpPr>
            <p:cNvPr id="29742" name="Line 1031"/>
            <p:cNvSpPr>
              <a:spLocks noChangeShapeType="1"/>
            </p:cNvSpPr>
            <p:nvPr/>
          </p:nvSpPr>
          <p:spPr bwMode="auto">
            <a:xfrm>
              <a:off x="1104" y="2880"/>
              <a:ext cx="960"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43" name="Line 1032"/>
            <p:cNvSpPr>
              <a:spLocks noChangeShapeType="1"/>
            </p:cNvSpPr>
            <p:nvPr/>
          </p:nvSpPr>
          <p:spPr bwMode="auto">
            <a:xfrm>
              <a:off x="624" y="3552"/>
              <a:ext cx="960"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44" name="Line 1033"/>
            <p:cNvSpPr>
              <a:spLocks noChangeShapeType="1"/>
            </p:cNvSpPr>
            <p:nvPr/>
          </p:nvSpPr>
          <p:spPr bwMode="auto">
            <a:xfrm flipH="1">
              <a:off x="624" y="2880"/>
              <a:ext cx="480" cy="67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45" name="Line 1034"/>
            <p:cNvSpPr>
              <a:spLocks noChangeShapeType="1"/>
            </p:cNvSpPr>
            <p:nvPr/>
          </p:nvSpPr>
          <p:spPr bwMode="auto">
            <a:xfrm flipH="1">
              <a:off x="1584" y="2880"/>
              <a:ext cx="480" cy="67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46" name="Line 1035"/>
            <p:cNvSpPr>
              <a:spLocks noChangeShapeType="1"/>
            </p:cNvSpPr>
            <p:nvPr/>
          </p:nvSpPr>
          <p:spPr bwMode="auto">
            <a:xfrm flipH="1">
              <a:off x="864" y="2880"/>
              <a:ext cx="480" cy="67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47" name="Line 1036"/>
            <p:cNvSpPr>
              <a:spLocks noChangeShapeType="1"/>
            </p:cNvSpPr>
            <p:nvPr/>
          </p:nvSpPr>
          <p:spPr bwMode="auto">
            <a:xfrm flipH="1">
              <a:off x="1344" y="2880"/>
              <a:ext cx="480" cy="67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48" name="Text Box 1037"/>
            <p:cNvSpPr txBox="1">
              <a:spLocks noChangeArrowheads="1"/>
            </p:cNvSpPr>
            <p:nvPr/>
          </p:nvSpPr>
          <p:spPr bwMode="auto">
            <a:xfrm>
              <a:off x="1440" y="3264"/>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en-US" altLang="zh-CN" i="1">
                  <a:ea typeface="宋体" panose="02010600030101010101" pitchFamily="2" charset="-122"/>
                </a:rPr>
                <a:t>x</a:t>
              </a:r>
            </a:p>
          </p:txBody>
        </p:sp>
        <p:cxnSp>
          <p:nvCxnSpPr>
            <p:cNvPr id="29749" name="AutoShape 1038"/>
            <p:cNvCxnSpPr>
              <a:cxnSpLocks noChangeShapeType="1"/>
            </p:cNvCxnSpPr>
            <p:nvPr/>
          </p:nvCxnSpPr>
          <p:spPr bwMode="auto">
            <a:xfrm>
              <a:off x="624" y="3648"/>
              <a:ext cx="960" cy="0"/>
            </a:xfrm>
            <a:prstGeom prst="straightConnector1">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750" name="Text Box 1039"/>
            <p:cNvSpPr txBox="1">
              <a:spLocks noChangeArrowheads="1"/>
            </p:cNvSpPr>
            <p:nvPr/>
          </p:nvSpPr>
          <p:spPr bwMode="auto">
            <a:xfrm>
              <a:off x="912" y="3600"/>
              <a:ext cx="5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en-US" altLang="zh-CN">
                  <a:ea typeface="宋体" panose="02010600030101010101" pitchFamily="2" charset="-122"/>
                </a:rPr>
                <a:t>24</a:t>
              </a:r>
            </a:p>
          </p:txBody>
        </p:sp>
      </p:grpSp>
      <p:sp>
        <p:nvSpPr>
          <p:cNvPr id="43024" name="Line 1040"/>
          <p:cNvSpPr>
            <a:spLocks noChangeShapeType="1"/>
          </p:cNvSpPr>
          <p:nvPr/>
        </p:nvSpPr>
        <p:spPr bwMode="auto">
          <a:xfrm>
            <a:off x="2133600" y="5638800"/>
            <a:ext cx="3810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25" name="Text Box 1041"/>
          <p:cNvSpPr txBox="1">
            <a:spLocks noChangeArrowheads="1"/>
          </p:cNvSpPr>
          <p:nvPr/>
        </p:nvSpPr>
        <p:spPr bwMode="auto">
          <a:xfrm>
            <a:off x="304800" y="990600"/>
            <a:ext cx="464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一个断面为等腰梯形的水槽</a:t>
            </a:r>
            <a:r>
              <a:rPr lang="en-US" altLang="zh-CN"/>
              <a:t>,</a:t>
            </a:r>
          </a:p>
        </p:txBody>
      </p:sp>
      <p:sp>
        <p:nvSpPr>
          <p:cNvPr id="43026" name="Text Box 1042"/>
          <p:cNvSpPr txBox="1">
            <a:spLocks noChangeArrowheads="1"/>
          </p:cNvSpPr>
          <p:nvPr/>
        </p:nvSpPr>
        <p:spPr bwMode="auto">
          <a:xfrm>
            <a:off x="5105400" y="2020888"/>
            <a:ext cx="1905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倾角为</a:t>
            </a:r>
            <a:r>
              <a:rPr lang="zh-CN" altLang="en-US" i="1">
                <a:solidFill>
                  <a:schemeClr val="tx2"/>
                </a:solidFill>
                <a:sym typeface="Symbol" panose="05050102010706020507" pitchFamily="18" charset="2"/>
              </a:rPr>
              <a:t></a:t>
            </a:r>
            <a:r>
              <a:rPr lang="zh-CN" altLang="en-US" i="1">
                <a:sym typeface="Symbol" panose="05050102010706020507" pitchFamily="18" charset="2"/>
              </a:rPr>
              <a:t> </a:t>
            </a:r>
            <a:r>
              <a:rPr lang="en-US" altLang="zh-CN">
                <a:sym typeface="Symbol" panose="05050102010706020507" pitchFamily="18" charset="2"/>
              </a:rPr>
              <a:t>,</a:t>
            </a:r>
            <a:endParaRPr lang="en-US" altLang="zh-CN"/>
          </a:p>
        </p:txBody>
      </p:sp>
      <p:sp>
        <p:nvSpPr>
          <p:cNvPr id="43027" name="Arc 1043"/>
          <p:cNvSpPr>
            <a:spLocks/>
          </p:cNvSpPr>
          <p:nvPr/>
        </p:nvSpPr>
        <p:spPr bwMode="auto">
          <a:xfrm>
            <a:off x="6294438" y="5568950"/>
            <a:ext cx="185737" cy="146050"/>
          </a:xfrm>
          <a:custGeom>
            <a:avLst/>
            <a:gdLst>
              <a:gd name="T0" fmla="*/ 0 w 21049"/>
              <a:gd name="T1" fmla="*/ 103143 h 16502"/>
              <a:gd name="T2" fmla="*/ 62756 w 21049"/>
              <a:gd name="T3" fmla="*/ 0 h 16502"/>
              <a:gd name="T4" fmla="*/ 185737 w 21049"/>
              <a:gd name="T5" fmla="*/ 146050 h 16502"/>
              <a:gd name="T6" fmla="*/ 0 60000 65536"/>
              <a:gd name="T7" fmla="*/ 0 60000 65536"/>
              <a:gd name="T8" fmla="*/ 0 60000 65536"/>
            </a:gdLst>
            <a:ahLst/>
            <a:cxnLst>
              <a:cxn ang="T6">
                <a:pos x="T0" y="T1"/>
              </a:cxn>
              <a:cxn ang="T7">
                <a:pos x="T2" y="T3"/>
              </a:cxn>
              <a:cxn ang="T8">
                <a:pos x="T4" y="T5"/>
              </a:cxn>
            </a:cxnLst>
            <a:rect l="0" t="0" r="r" b="b"/>
            <a:pathLst>
              <a:path w="21049" h="16502" fill="none" extrusionOk="0">
                <a:moveTo>
                  <a:pt x="0" y="11654"/>
                </a:moveTo>
                <a:cubicBezTo>
                  <a:pt x="1048" y="7102"/>
                  <a:pt x="3543" y="3013"/>
                  <a:pt x="7111" y="-1"/>
                </a:cubicBezTo>
              </a:path>
              <a:path w="21049" h="16502" stroke="0" extrusionOk="0">
                <a:moveTo>
                  <a:pt x="0" y="11654"/>
                </a:moveTo>
                <a:cubicBezTo>
                  <a:pt x="1048" y="7102"/>
                  <a:pt x="3543" y="3013"/>
                  <a:pt x="7111" y="-1"/>
                </a:cubicBezTo>
                <a:lnTo>
                  <a:pt x="21049" y="16502"/>
                </a:lnTo>
                <a:lnTo>
                  <a:pt x="0" y="11654"/>
                </a:lnTo>
                <a:close/>
              </a:path>
            </a:pathLst>
          </a:cu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3028" name="Object 1044"/>
          <p:cNvGraphicFramePr>
            <a:graphicFrameLocks noChangeAspect="1"/>
          </p:cNvGraphicFramePr>
          <p:nvPr/>
        </p:nvGraphicFramePr>
        <p:xfrm>
          <a:off x="1500188" y="2819400"/>
          <a:ext cx="571500" cy="304800"/>
        </p:xfrm>
        <a:graphic>
          <a:graphicData uri="http://schemas.openxmlformats.org/presentationml/2006/ole">
            <mc:AlternateContent xmlns:mc="http://schemas.openxmlformats.org/markup-compatibility/2006">
              <mc:Choice xmlns:v="urn:schemas-microsoft-com:vml" Requires="v">
                <p:oleObj spid="_x0000_s15362" name="Equation" r:id="rId3" imgW="561967" imgH="295289" progId="Equation.3">
                  <p:embed/>
                </p:oleObj>
              </mc:Choice>
              <mc:Fallback>
                <p:oleObj name="Equation" r:id="rId3" imgW="561967" imgH="295289" progId="Equation.3">
                  <p:embed/>
                  <p:pic>
                    <p:nvPicPr>
                      <p:cNvPr id="43028" name="Object 1044"/>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1500188" y="2819400"/>
                        <a:ext cx="5715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9" name="Object 1045"/>
          <p:cNvGraphicFramePr>
            <a:graphicFrameLocks noChangeAspect="1"/>
          </p:cNvGraphicFramePr>
          <p:nvPr/>
        </p:nvGraphicFramePr>
        <p:xfrm>
          <a:off x="2514600" y="2819400"/>
          <a:ext cx="2652713" cy="317500"/>
        </p:xfrm>
        <a:graphic>
          <a:graphicData uri="http://schemas.openxmlformats.org/presentationml/2006/ole">
            <mc:AlternateContent xmlns:mc="http://schemas.openxmlformats.org/markup-compatibility/2006">
              <mc:Choice xmlns:v="urn:schemas-microsoft-com:vml" Requires="v">
                <p:oleObj spid="_x0000_s15363" name="Equation" r:id="rId5" imgW="2647848" imgH="304915" progId="Equation.3">
                  <p:embed/>
                </p:oleObj>
              </mc:Choice>
              <mc:Fallback>
                <p:oleObj name="Equation" r:id="rId5" imgW="2647848" imgH="304915" progId="Equation.3">
                  <p:embed/>
                  <p:pic>
                    <p:nvPicPr>
                      <p:cNvPr id="43029" name="Object 10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2819400"/>
                        <a:ext cx="2652713"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30" name="Object 1046"/>
          <p:cNvGraphicFramePr>
            <a:graphicFrameLocks noChangeAspect="1"/>
          </p:cNvGraphicFramePr>
          <p:nvPr/>
        </p:nvGraphicFramePr>
        <p:xfrm>
          <a:off x="5232400" y="2841625"/>
          <a:ext cx="1397000" cy="317500"/>
        </p:xfrm>
        <a:graphic>
          <a:graphicData uri="http://schemas.openxmlformats.org/presentationml/2006/ole">
            <mc:AlternateContent xmlns:mc="http://schemas.openxmlformats.org/markup-compatibility/2006">
              <mc:Choice xmlns:v="urn:schemas-microsoft-com:vml" Requires="v">
                <p:oleObj spid="_x0000_s15364" name="Equation" r:id="rId7" imgW="1390817" imgH="304915" progId="Equation.3">
                  <p:embed/>
                </p:oleObj>
              </mc:Choice>
              <mc:Fallback>
                <p:oleObj name="Equation" r:id="rId7" imgW="1390817" imgH="304915" progId="Equation.3">
                  <p:embed/>
                  <p:pic>
                    <p:nvPicPr>
                      <p:cNvPr id="43030" name="Object 1046"/>
                      <p:cNvPicPr>
                        <a:picLocks noChangeAspect="1" noChangeArrowheads="1"/>
                      </p:cNvPicPr>
                      <p:nvPr/>
                    </p:nvPicPr>
                    <p:blipFill>
                      <a:blip r:embed="rId8">
                        <a:grayscl/>
                        <a:biLevel thresh="50000"/>
                        <a:extLst>
                          <a:ext uri="{28A0092B-C50C-407E-A947-70E740481C1C}">
                            <a14:useLocalDpi xmlns:a14="http://schemas.microsoft.com/office/drawing/2010/main" val="0"/>
                          </a:ext>
                        </a:extLst>
                      </a:blip>
                      <a:srcRect/>
                      <a:stretch>
                        <a:fillRect/>
                      </a:stretch>
                    </p:blipFill>
                    <p:spPr bwMode="auto">
                      <a:xfrm>
                        <a:off x="5232400" y="2841625"/>
                        <a:ext cx="13970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31" name="Object 1047"/>
          <p:cNvGraphicFramePr>
            <a:graphicFrameLocks noChangeAspect="1"/>
          </p:cNvGraphicFramePr>
          <p:nvPr/>
        </p:nvGraphicFramePr>
        <p:xfrm>
          <a:off x="2109788" y="2540000"/>
          <a:ext cx="406400" cy="850900"/>
        </p:xfrm>
        <a:graphic>
          <a:graphicData uri="http://schemas.openxmlformats.org/presentationml/2006/ole">
            <mc:AlternateContent xmlns:mc="http://schemas.openxmlformats.org/markup-compatibility/2006">
              <mc:Choice xmlns:v="urn:schemas-microsoft-com:vml" Requires="v">
                <p:oleObj spid="_x0000_s15365" name="Equation" r:id="rId9" imgW="399980" imgH="838085" progId="Equation.3">
                  <p:embed/>
                </p:oleObj>
              </mc:Choice>
              <mc:Fallback>
                <p:oleObj name="Equation" r:id="rId9" imgW="399980" imgH="838085" progId="Equation.3">
                  <p:embed/>
                  <p:pic>
                    <p:nvPicPr>
                      <p:cNvPr id="43031" name="Object 104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09788" y="2540000"/>
                        <a:ext cx="4064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32" name="Object 1048"/>
          <p:cNvGraphicFramePr>
            <a:graphicFrameLocks noChangeAspect="1"/>
          </p:cNvGraphicFramePr>
          <p:nvPr/>
        </p:nvGraphicFramePr>
        <p:xfrm>
          <a:off x="6629400" y="2841625"/>
          <a:ext cx="1295400" cy="406400"/>
        </p:xfrm>
        <a:graphic>
          <a:graphicData uri="http://schemas.openxmlformats.org/presentationml/2006/ole">
            <mc:AlternateContent xmlns:mc="http://schemas.openxmlformats.org/markup-compatibility/2006">
              <mc:Choice xmlns:v="urn:schemas-microsoft-com:vml" Requires="v">
                <p:oleObj spid="_x0000_s15366" name="Equation" r:id="rId11" imgW="1285921" imgH="400136" progId="Equation.3">
                  <p:embed/>
                </p:oleObj>
              </mc:Choice>
              <mc:Fallback>
                <p:oleObj name="Equation" r:id="rId11" imgW="1285921" imgH="400136" progId="Equation.3">
                  <p:embed/>
                  <p:pic>
                    <p:nvPicPr>
                      <p:cNvPr id="43032" name="Object 104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29400" y="2841625"/>
                        <a:ext cx="1295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33" name="Object 1049"/>
          <p:cNvGraphicFramePr>
            <a:graphicFrameLocks noChangeAspect="1"/>
          </p:cNvGraphicFramePr>
          <p:nvPr/>
        </p:nvGraphicFramePr>
        <p:xfrm>
          <a:off x="1828800" y="3352800"/>
          <a:ext cx="5624513" cy="444500"/>
        </p:xfrm>
        <a:graphic>
          <a:graphicData uri="http://schemas.openxmlformats.org/presentationml/2006/ole">
            <mc:AlternateContent xmlns:mc="http://schemas.openxmlformats.org/markup-compatibility/2006">
              <mc:Choice xmlns:v="urn:schemas-microsoft-com:vml" Requires="v">
                <p:oleObj spid="_x0000_s15367" name="Equation" r:id="rId13" imgW="5619669" imgH="438293" progId="Equation.3">
                  <p:embed/>
                </p:oleObj>
              </mc:Choice>
              <mc:Fallback>
                <p:oleObj name="Equation" r:id="rId13" imgW="5619669" imgH="438293" progId="Equation.3">
                  <p:embed/>
                  <p:pic>
                    <p:nvPicPr>
                      <p:cNvPr id="43033" name="Object 104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28800" y="3352800"/>
                        <a:ext cx="56245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3034" name="Group 1050"/>
          <p:cNvGrpSpPr>
            <a:grpSpLocks/>
          </p:cNvGrpSpPr>
          <p:nvPr/>
        </p:nvGrpSpPr>
        <p:grpSpPr bwMode="auto">
          <a:xfrm>
            <a:off x="6478588" y="5784850"/>
            <a:ext cx="1116012" cy="398463"/>
            <a:chOff x="4114" y="3792"/>
            <a:chExt cx="782" cy="279"/>
          </a:xfrm>
        </p:grpSpPr>
        <p:sp>
          <p:nvSpPr>
            <p:cNvPr id="29740" name="Line 1051"/>
            <p:cNvSpPr>
              <a:spLocks noChangeShapeType="1"/>
            </p:cNvSpPr>
            <p:nvPr/>
          </p:nvSpPr>
          <p:spPr bwMode="auto">
            <a:xfrm>
              <a:off x="4118" y="3792"/>
              <a:ext cx="740" cy="1"/>
            </a:xfrm>
            <a:prstGeom prst="line">
              <a:avLst/>
            </a:prstGeom>
            <a:noFill/>
            <a:ln w="9525">
              <a:solidFill>
                <a:schemeClr val="accent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9741" name="Object 1052"/>
            <p:cNvGraphicFramePr>
              <a:graphicFrameLocks noChangeAspect="1"/>
            </p:cNvGraphicFramePr>
            <p:nvPr/>
          </p:nvGraphicFramePr>
          <p:xfrm>
            <a:off x="4114" y="3792"/>
            <a:ext cx="782" cy="279"/>
          </p:xfrm>
          <a:graphic>
            <a:graphicData uri="http://schemas.openxmlformats.org/presentationml/2006/ole">
              <mc:AlternateContent xmlns:mc="http://schemas.openxmlformats.org/markup-compatibility/2006">
                <mc:Choice xmlns:v="urn:schemas-microsoft-com:vml" Requires="v">
                  <p:oleObj spid="_x0000_s15368" name="公式" r:id="rId15" imgW="485616" imgH="171536" progId="Equation.3">
                    <p:embed/>
                  </p:oleObj>
                </mc:Choice>
                <mc:Fallback>
                  <p:oleObj name="公式" r:id="rId15" imgW="485616" imgH="171536" progId="Equation.3">
                    <p:embed/>
                    <p:pic>
                      <p:nvPicPr>
                        <p:cNvPr id="29741" name="Object 105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14" y="3792"/>
                          <a:ext cx="782"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3037" name="Object 1053"/>
          <p:cNvGraphicFramePr>
            <a:graphicFrameLocks noChangeAspect="1"/>
          </p:cNvGraphicFramePr>
          <p:nvPr/>
        </p:nvGraphicFramePr>
        <p:xfrm>
          <a:off x="5981700" y="5410200"/>
          <a:ext cx="266700" cy="241300"/>
        </p:xfrm>
        <a:graphic>
          <a:graphicData uri="http://schemas.openxmlformats.org/presentationml/2006/ole">
            <mc:AlternateContent xmlns:mc="http://schemas.openxmlformats.org/markup-compatibility/2006">
              <mc:Choice xmlns:v="urn:schemas-microsoft-com:vml" Requires="v">
                <p:oleObj spid="_x0000_s15369" name="Equation" r:id="rId17" imgW="257253" imgH="228600" progId="Equation.3">
                  <p:embed/>
                </p:oleObj>
              </mc:Choice>
              <mc:Fallback>
                <p:oleObj name="Equation" r:id="rId17" imgW="257253" imgH="228600" progId="Equation.3">
                  <p:embed/>
                  <p:pic>
                    <p:nvPicPr>
                      <p:cNvPr id="43037" name="Object 105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981700" y="5410200"/>
                        <a:ext cx="2667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38" name="Object 1054"/>
          <p:cNvGraphicFramePr>
            <a:graphicFrameLocks noChangeAspect="1"/>
          </p:cNvGraphicFramePr>
          <p:nvPr/>
        </p:nvGraphicFramePr>
        <p:xfrm>
          <a:off x="6361113" y="5332413"/>
          <a:ext cx="284162" cy="315912"/>
        </p:xfrm>
        <a:graphic>
          <a:graphicData uri="http://schemas.openxmlformats.org/presentationml/2006/ole">
            <mc:AlternateContent xmlns:mc="http://schemas.openxmlformats.org/markup-compatibility/2006">
              <mc:Choice xmlns:v="urn:schemas-microsoft-com:vml" Requires="v">
                <p:oleObj spid="_x0000_s15370" name="公式" r:id="rId19" imgW="114182" imgH="133379" progId="Equation.3">
                  <p:embed/>
                </p:oleObj>
              </mc:Choice>
              <mc:Fallback>
                <p:oleObj name="公式" r:id="rId19" imgW="114182" imgH="133379" progId="Equation.3">
                  <p:embed/>
                  <p:pic>
                    <p:nvPicPr>
                      <p:cNvPr id="43038" name="Object 105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361113" y="5332413"/>
                        <a:ext cx="284162"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3060" name="Group 1076"/>
          <p:cNvGrpSpPr>
            <a:grpSpLocks/>
          </p:cNvGrpSpPr>
          <p:nvPr/>
        </p:nvGrpSpPr>
        <p:grpSpPr bwMode="auto">
          <a:xfrm>
            <a:off x="6003925" y="3886200"/>
            <a:ext cx="2551113" cy="1803400"/>
            <a:chOff x="3782" y="2448"/>
            <a:chExt cx="1607" cy="1136"/>
          </a:xfrm>
        </p:grpSpPr>
        <p:sp>
          <p:nvSpPr>
            <p:cNvPr id="29729" name="Line 1057"/>
            <p:cNvSpPr>
              <a:spLocks noChangeShapeType="1"/>
            </p:cNvSpPr>
            <p:nvPr/>
          </p:nvSpPr>
          <p:spPr bwMode="auto">
            <a:xfrm flipH="1" flipV="1">
              <a:off x="3964" y="3463"/>
              <a:ext cx="121" cy="12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30" name="Line 1059"/>
            <p:cNvSpPr>
              <a:spLocks noChangeShapeType="1"/>
            </p:cNvSpPr>
            <p:nvPr/>
          </p:nvSpPr>
          <p:spPr bwMode="auto">
            <a:xfrm flipV="1">
              <a:off x="5355" y="2457"/>
              <a:ext cx="34"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31" name="Line 1061"/>
            <p:cNvSpPr>
              <a:spLocks noChangeShapeType="1"/>
            </p:cNvSpPr>
            <p:nvPr/>
          </p:nvSpPr>
          <p:spPr bwMode="auto">
            <a:xfrm flipH="1">
              <a:off x="4085" y="2617"/>
              <a:ext cx="605" cy="96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32" name="Line 1062"/>
            <p:cNvSpPr>
              <a:spLocks noChangeShapeType="1"/>
            </p:cNvSpPr>
            <p:nvPr/>
          </p:nvSpPr>
          <p:spPr bwMode="auto">
            <a:xfrm flipH="1">
              <a:off x="4750" y="2617"/>
              <a:ext cx="605" cy="96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33" name="Line 1063"/>
            <p:cNvSpPr>
              <a:spLocks noChangeShapeType="1"/>
            </p:cNvSpPr>
            <p:nvPr/>
          </p:nvSpPr>
          <p:spPr bwMode="auto">
            <a:xfrm>
              <a:off x="4690" y="2617"/>
              <a:ext cx="60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34" name="Line 1064"/>
            <p:cNvSpPr>
              <a:spLocks noChangeShapeType="1"/>
            </p:cNvSpPr>
            <p:nvPr/>
          </p:nvSpPr>
          <p:spPr bwMode="auto">
            <a:xfrm>
              <a:off x="4085" y="3584"/>
              <a:ext cx="66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35" name="Line 1065"/>
            <p:cNvSpPr>
              <a:spLocks noChangeShapeType="1"/>
            </p:cNvSpPr>
            <p:nvPr/>
          </p:nvSpPr>
          <p:spPr bwMode="auto">
            <a:xfrm flipH="1" flipV="1">
              <a:off x="4569" y="2496"/>
              <a:ext cx="121" cy="12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36" name="Line 1066"/>
            <p:cNvSpPr>
              <a:spLocks noChangeShapeType="1"/>
            </p:cNvSpPr>
            <p:nvPr/>
          </p:nvSpPr>
          <p:spPr bwMode="auto">
            <a:xfrm flipH="1">
              <a:off x="3964" y="2496"/>
              <a:ext cx="605" cy="96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37" name="Line 1067"/>
            <p:cNvSpPr>
              <a:spLocks noChangeShapeType="1"/>
            </p:cNvSpPr>
            <p:nvPr/>
          </p:nvSpPr>
          <p:spPr bwMode="auto">
            <a:xfrm flipV="1">
              <a:off x="4750" y="3423"/>
              <a:ext cx="34"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38" name="Line 1068"/>
            <p:cNvSpPr>
              <a:spLocks noChangeShapeType="1"/>
            </p:cNvSpPr>
            <p:nvPr/>
          </p:nvSpPr>
          <p:spPr bwMode="auto">
            <a:xfrm flipH="1">
              <a:off x="4771" y="2448"/>
              <a:ext cx="605" cy="96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39" name="Line 1069"/>
            <p:cNvSpPr>
              <a:spLocks noChangeShapeType="1"/>
            </p:cNvSpPr>
            <p:nvPr/>
          </p:nvSpPr>
          <p:spPr bwMode="auto">
            <a:xfrm flipH="1">
              <a:off x="3782" y="3584"/>
              <a:ext cx="303"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3055" name="Text Box 1071"/>
          <p:cNvSpPr txBox="1">
            <a:spLocks noChangeArrowheads="1"/>
          </p:cNvSpPr>
          <p:nvPr/>
        </p:nvSpPr>
        <p:spPr bwMode="auto">
          <a:xfrm>
            <a:off x="304800" y="1538288"/>
            <a:ext cx="4267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积最大</a:t>
            </a:r>
            <a:r>
              <a:rPr lang="en-US" altLang="zh-CN"/>
              <a:t>.     </a:t>
            </a:r>
            <a:endParaRPr lang="en-US" altLang="zh-CN">
              <a:latin typeface="楷体_GB2312" panose="02010609030101010101" pitchFamily="49" charset="-122"/>
            </a:endParaRPr>
          </a:p>
        </p:txBody>
      </p:sp>
      <p:graphicFrame>
        <p:nvGraphicFramePr>
          <p:cNvPr id="43056" name="Object 1072"/>
          <p:cNvGraphicFramePr>
            <a:graphicFrameLocks noChangeAspect="1"/>
          </p:cNvGraphicFramePr>
          <p:nvPr/>
        </p:nvGraphicFramePr>
        <p:xfrm>
          <a:off x="2459038" y="3924300"/>
          <a:ext cx="3922712" cy="571500"/>
        </p:xfrm>
        <a:graphic>
          <a:graphicData uri="http://schemas.openxmlformats.org/presentationml/2006/ole">
            <mc:AlternateContent xmlns:mc="http://schemas.openxmlformats.org/markup-compatibility/2006">
              <mc:Choice xmlns:v="urn:schemas-microsoft-com:vml" Requires="v">
                <p:oleObj spid="_x0000_s15371" name="Equation" r:id="rId21" imgW="3914853" imgH="562047" progId="Equation.3">
                  <p:embed/>
                </p:oleObj>
              </mc:Choice>
              <mc:Fallback>
                <p:oleObj name="Equation" r:id="rId21" imgW="3914853" imgH="562047" progId="Equation.3">
                  <p:embed/>
                  <p:pic>
                    <p:nvPicPr>
                      <p:cNvPr id="43056" name="Object 107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59038" y="3924300"/>
                        <a:ext cx="3922712"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57" name="Text Box 1073"/>
          <p:cNvSpPr txBox="1">
            <a:spLocks noChangeArrowheads="1"/>
          </p:cNvSpPr>
          <p:nvPr/>
        </p:nvSpPr>
        <p:spPr bwMode="auto">
          <a:xfrm>
            <a:off x="365125" y="2660650"/>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t>为</a:t>
            </a:r>
          </a:p>
        </p:txBody>
      </p:sp>
      <p:sp>
        <p:nvSpPr>
          <p:cNvPr id="43058" name="Line 1074"/>
          <p:cNvSpPr>
            <a:spLocks noChangeShapeType="1"/>
          </p:cNvSpPr>
          <p:nvPr/>
        </p:nvSpPr>
        <p:spPr bwMode="auto">
          <a:xfrm>
            <a:off x="6297613" y="5505450"/>
            <a:ext cx="193675" cy="19050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61" name="Text Box 1077"/>
          <p:cNvSpPr txBox="1">
            <a:spLocks noChangeArrowheads="1"/>
          </p:cNvSpPr>
          <p:nvPr/>
        </p:nvSpPr>
        <p:spPr bwMode="auto">
          <a:xfrm>
            <a:off x="4800600" y="990600"/>
            <a:ext cx="419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问怎样折法才能使断面面</a:t>
            </a:r>
          </a:p>
        </p:txBody>
      </p:sp>
      <p:pic>
        <p:nvPicPr>
          <p:cNvPr id="29722" name="Picture 1078" descr="机动"/>
          <p:cNvPicPr>
            <a:picLocks noChangeAspect="1" noChangeArrowheads="1"/>
          </p:cNvPicPr>
          <p:nvPr/>
        </p:nvPicPr>
        <p:blipFill>
          <a:blip r:embed="rId23">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23" name="Text Box 1079"/>
          <p:cNvSpPr txBox="1">
            <a:spLocks noChangeArrowheads="1"/>
          </p:cNvSpPr>
          <p:nvPr/>
        </p:nvSpPr>
        <p:spPr bwMode="auto">
          <a:xfrm>
            <a:off x="6115050" y="6600825"/>
            <a:ext cx="272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spcBef>
                <a:spcPct val="0"/>
              </a:spcBef>
              <a:buFontTx/>
              <a:buNone/>
            </a:pPr>
            <a:r>
              <a:rPr kumimoji="0" lang="zh-CN" altLang="en-US" sz="1000">
                <a:latin typeface="楷体_GB2312" panose="02010609030101010101" pitchFamily="49" charset="-122"/>
              </a:rPr>
              <a:t>机动   目录   上页   下页   返回   结束 </a:t>
            </a:r>
          </a:p>
        </p:txBody>
      </p:sp>
      <p:pic>
        <p:nvPicPr>
          <p:cNvPr id="29724" name="Picture 1080" descr="返回">
            <a:hlinkClick r:id="" action="ppaction://hlinkshowjump?jump=lastslideviewed"/>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5" name="Picture 1081" descr="目录">
            <a:hlinkClick r:id="" action="ppaction://hlinkshowjump?jump=firstslide"/>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6" name="Picture 1082" descr="上一页">
            <a:hlinkClick r:id="" action="ppaction://hlinkshowjump?jump=previousslide"/>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7" name="Picture 1083" descr="退出">
            <a:hlinkClick r:id="" action="ppaction://hlinkshowjump?jump=endshow"/>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8" name="Picture 1084" descr="下一页">
            <a:hlinkClick r:id="" action="ppaction://hlinkshowjump?jump=nextslide"/>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wipe(left)">
                                      <p:cBhvr>
                                        <p:cTn id="7" dur="500"/>
                                        <p:tgtEl>
                                          <p:spTgt spid="43011">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3025">
                                            <p:txEl>
                                              <p:pRg st="0" end="0"/>
                                            </p:txEl>
                                          </p:spTgt>
                                        </p:tgtEl>
                                        <p:attrNameLst>
                                          <p:attrName>style.visibility</p:attrName>
                                        </p:attrNameLst>
                                      </p:cBhvr>
                                      <p:to>
                                        <p:strVal val="visible"/>
                                      </p:to>
                                    </p:set>
                                    <p:animEffect transition="in" filter="wipe(left)">
                                      <p:cBhvr>
                                        <p:cTn id="11" dur="500"/>
                                        <p:tgtEl>
                                          <p:spTgt spid="43025">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3061">
                                            <p:txEl>
                                              <p:pRg st="0" end="0"/>
                                            </p:txEl>
                                          </p:spTgt>
                                        </p:tgtEl>
                                        <p:attrNameLst>
                                          <p:attrName>style.visibility</p:attrName>
                                        </p:attrNameLst>
                                      </p:cBhvr>
                                      <p:to>
                                        <p:strVal val="visible"/>
                                      </p:to>
                                    </p:set>
                                    <p:animEffect transition="in" filter="wipe(left)">
                                      <p:cBhvr>
                                        <p:cTn id="16" dur="500"/>
                                        <p:tgtEl>
                                          <p:spTgt spid="43061">
                                            <p:txEl>
                                              <p:pRg st="0" end="0"/>
                                            </p:txEl>
                                          </p:spTgt>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43055">
                                            <p:txEl>
                                              <p:pRg st="0" end="0"/>
                                            </p:txEl>
                                          </p:spTgt>
                                        </p:tgtEl>
                                        <p:attrNameLst>
                                          <p:attrName>style.visibility</p:attrName>
                                        </p:attrNameLst>
                                      </p:cBhvr>
                                      <p:to>
                                        <p:strVal val="visible"/>
                                      </p:to>
                                    </p:set>
                                    <p:animEffect transition="in" filter="wipe(left)">
                                      <p:cBhvr>
                                        <p:cTn id="20" dur="500"/>
                                        <p:tgtEl>
                                          <p:spTgt spid="43055">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3012">
                                            <p:txEl>
                                              <p:pRg st="0" end="0"/>
                                            </p:txEl>
                                          </p:spTgt>
                                        </p:tgtEl>
                                        <p:attrNameLst>
                                          <p:attrName>style.visibility</p:attrName>
                                        </p:attrNameLst>
                                      </p:cBhvr>
                                      <p:to>
                                        <p:strVal val="visible"/>
                                      </p:to>
                                    </p:set>
                                    <p:animEffect transition="in" filter="wipe(left)">
                                      <p:cBhvr>
                                        <p:cTn id="25" dur="500"/>
                                        <p:tgtEl>
                                          <p:spTgt spid="43012">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43059"/>
                                        </p:tgtEl>
                                        <p:attrNameLst>
                                          <p:attrName>style.visibility</p:attrName>
                                        </p:attrNameLst>
                                      </p:cBhvr>
                                      <p:to>
                                        <p:strVal val="visible"/>
                                      </p:to>
                                    </p:set>
                                    <p:animEffect transition="in" filter="wipe(left)">
                                      <p:cBhvr>
                                        <p:cTn id="30" dur="500"/>
                                        <p:tgtEl>
                                          <p:spTgt spid="4305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3024"/>
                                        </p:tgtEl>
                                        <p:attrNameLst>
                                          <p:attrName>style.visibility</p:attrName>
                                        </p:attrNameLst>
                                      </p:cBhvr>
                                      <p:to>
                                        <p:strVal val="visible"/>
                                      </p:to>
                                    </p:set>
                                    <p:anim calcmode="lin" valueType="num">
                                      <p:cBhvr additive="base">
                                        <p:cTn id="35" dur="500" fill="hold"/>
                                        <p:tgtEl>
                                          <p:spTgt spid="43024"/>
                                        </p:tgtEl>
                                        <p:attrNameLst>
                                          <p:attrName>ppt_x</p:attrName>
                                        </p:attrNameLst>
                                      </p:cBhvr>
                                      <p:tavLst>
                                        <p:tav tm="0">
                                          <p:val>
                                            <p:strVal val="#ppt_x"/>
                                          </p:val>
                                        </p:tav>
                                        <p:tav tm="100000">
                                          <p:val>
                                            <p:strVal val="#ppt_x"/>
                                          </p:val>
                                        </p:tav>
                                      </p:tavLst>
                                    </p:anim>
                                    <p:anim calcmode="lin" valueType="num">
                                      <p:cBhvr additive="base">
                                        <p:cTn id="36" dur="500" fill="hold"/>
                                        <p:tgtEl>
                                          <p:spTgt spid="43024"/>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43060"/>
                                        </p:tgtEl>
                                        <p:attrNameLst>
                                          <p:attrName>style.visibility</p:attrName>
                                        </p:attrNameLst>
                                      </p:cBhvr>
                                      <p:to>
                                        <p:strVal val="visible"/>
                                      </p:to>
                                    </p:set>
                                    <p:animEffect transition="in" filter="wipe(left)">
                                      <p:cBhvr>
                                        <p:cTn id="41" dur="500"/>
                                        <p:tgtEl>
                                          <p:spTgt spid="4306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43058"/>
                                        </p:tgtEl>
                                        <p:attrNameLst>
                                          <p:attrName>style.visibility</p:attrName>
                                        </p:attrNameLst>
                                      </p:cBhvr>
                                      <p:to>
                                        <p:strVal val="visible"/>
                                      </p:to>
                                    </p:set>
                                  </p:childTnLst>
                                </p:cTn>
                              </p:par>
                            </p:childTnLst>
                          </p:cTn>
                        </p:par>
                        <p:par>
                          <p:cTn id="46" fill="hold" nodeType="afterGroup">
                            <p:stCondLst>
                              <p:cond delay="500"/>
                            </p:stCondLst>
                            <p:childTnLst>
                              <p:par>
                                <p:cTn id="47" presetID="22" presetClass="entr" presetSubtype="8" fill="hold" nodeType="afterEffect">
                                  <p:stCondLst>
                                    <p:cond delay="0"/>
                                  </p:stCondLst>
                                  <p:childTnLst>
                                    <p:set>
                                      <p:cBhvr>
                                        <p:cTn id="48" dur="1" fill="hold">
                                          <p:stCondLst>
                                            <p:cond delay="0"/>
                                          </p:stCondLst>
                                        </p:cTn>
                                        <p:tgtEl>
                                          <p:spTgt spid="43038"/>
                                        </p:tgtEl>
                                        <p:attrNameLst>
                                          <p:attrName>style.visibility</p:attrName>
                                        </p:attrNameLst>
                                      </p:cBhvr>
                                      <p:to>
                                        <p:strVal val="visible"/>
                                      </p:to>
                                    </p:set>
                                    <p:animEffect transition="in" filter="wipe(left)">
                                      <p:cBhvr>
                                        <p:cTn id="49" dur="500"/>
                                        <p:tgtEl>
                                          <p:spTgt spid="4303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43034"/>
                                        </p:tgtEl>
                                        <p:attrNameLst>
                                          <p:attrName>style.visibility</p:attrName>
                                        </p:attrNameLst>
                                      </p:cBhvr>
                                      <p:to>
                                        <p:strVal val="visible"/>
                                      </p:to>
                                    </p:set>
                                    <p:animEffect transition="in" filter="wipe(left)">
                                      <p:cBhvr>
                                        <p:cTn id="54" dur="500"/>
                                        <p:tgtEl>
                                          <p:spTgt spid="4303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43027"/>
                                        </p:tgtEl>
                                        <p:attrNameLst>
                                          <p:attrName>style.visibility</p:attrName>
                                        </p:attrNameLst>
                                      </p:cBhvr>
                                      <p:to>
                                        <p:strVal val="visible"/>
                                      </p:to>
                                    </p:set>
                                    <p:animEffect transition="in" filter="wipe(left)">
                                      <p:cBhvr>
                                        <p:cTn id="59" dur="500"/>
                                        <p:tgtEl>
                                          <p:spTgt spid="43027"/>
                                        </p:tgtEl>
                                      </p:cBhvr>
                                    </p:animEffect>
                                  </p:childTnLst>
                                </p:cTn>
                              </p:par>
                            </p:childTnLst>
                          </p:cTn>
                        </p:par>
                        <p:par>
                          <p:cTn id="60" fill="hold" nodeType="afterGroup">
                            <p:stCondLst>
                              <p:cond delay="500"/>
                            </p:stCondLst>
                            <p:childTnLst>
                              <p:par>
                                <p:cTn id="61" presetID="22" presetClass="entr" presetSubtype="8" fill="hold" nodeType="afterEffect">
                                  <p:stCondLst>
                                    <p:cond delay="0"/>
                                  </p:stCondLst>
                                  <p:childTnLst>
                                    <p:set>
                                      <p:cBhvr>
                                        <p:cTn id="62" dur="1" fill="hold">
                                          <p:stCondLst>
                                            <p:cond delay="0"/>
                                          </p:stCondLst>
                                        </p:cTn>
                                        <p:tgtEl>
                                          <p:spTgt spid="43037"/>
                                        </p:tgtEl>
                                        <p:attrNameLst>
                                          <p:attrName>style.visibility</p:attrName>
                                        </p:attrNameLst>
                                      </p:cBhvr>
                                      <p:to>
                                        <p:strVal val="visible"/>
                                      </p:to>
                                    </p:set>
                                    <p:animEffect transition="in" filter="wipe(left)">
                                      <p:cBhvr>
                                        <p:cTn id="63" dur="500"/>
                                        <p:tgtEl>
                                          <p:spTgt spid="43037"/>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43026">
                                            <p:txEl>
                                              <p:pRg st="0" end="0"/>
                                            </p:txEl>
                                          </p:spTgt>
                                        </p:tgtEl>
                                        <p:attrNameLst>
                                          <p:attrName>style.visibility</p:attrName>
                                        </p:attrNameLst>
                                      </p:cBhvr>
                                      <p:to>
                                        <p:strVal val="visible"/>
                                      </p:to>
                                    </p:set>
                                    <p:animEffect transition="in" filter="wipe(left)">
                                      <p:cBhvr>
                                        <p:cTn id="68" dur="500"/>
                                        <p:tgtEl>
                                          <p:spTgt spid="43026">
                                            <p:txEl>
                                              <p:pRg st="0" end="0"/>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43013"/>
                                        </p:tgtEl>
                                        <p:attrNameLst>
                                          <p:attrName>style.visibility</p:attrName>
                                        </p:attrNameLst>
                                      </p:cBhvr>
                                      <p:to>
                                        <p:strVal val="visible"/>
                                      </p:to>
                                    </p:set>
                                    <p:animEffect transition="in" filter="wipe(left)">
                                      <p:cBhvr>
                                        <p:cTn id="73" dur="500"/>
                                        <p:tgtEl>
                                          <p:spTgt spid="43013"/>
                                        </p:tgtEl>
                                      </p:cBhvr>
                                    </p:animEffect>
                                  </p:childTnLst>
                                </p:cTn>
                              </p:par>
                            </p:childTnLst>
                          </p:cTn>
                        </p:par>
                        <p:par>
                          <p:cTn id="74" fill="hold" nodeType="afterGroup">
                            <p:stCondLst>
                              <p:cond delay="500"/>
                            </p:stCondLst>
                            <p:childTnLst>
                              <p:par>
                                <p:cTn id="75" presetID="22" presetClass="entr" presetSubtype="8" fill="hold" grpId="0" nodeType="afterEffect">
                                  <p:stCondLst>
                                    <p:cond delay="0"/>
                                  </p:stCondLst>
                                  <p:childTnLst>
                                    <p:set>
                                      <p:cBhvr>
                                        <p:cTn id="76" dur="1" fill="hold">
                                          <p:stCondLst>
                                            <p:cond delay="0"/>
                                          </p:stCondLst>
                                        </p:cTn>
                                        <p:tgtEl>
                                          <p:spTgt spid="43057">
                                            <p:txEl>
                                              <p:pRg st="0" end="0"/>
                                            </p:txEl>
                                          </p:spTgt>
                                        </p:tgtEl>
                                        <p:attrNameLst>
                                          <p:attrName>style.visibility</p:attrName>
                                        </p:attrNameLst>
                                      </p:cBhvr>
                                      <p:to>
                                        <p:strVal val="visible"/>
                                      </p:to>
                                    </p:set>
                                    <p:animEffect transition="in" filter="wipe(left)">
                                      <p:cBhvr>
                                        <p:cTn id="77" dur="500"/>
                                        <p:tgtEl>
                                          <p:spTgt spid="43057">
                                            <p:txEl>
                                              <p:pRg st="0" end="0"/>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43028"/>
                                        </p:tgtEl>
                                        <p:attrNameLst>
                                          <p:attrName>style.visibility</p:attrName>
                                        </p:attrNameLst>
                                      </p:cBhvr>
                                      <p:to>
                                        <p:strVal val="visible"/>
                                      </p:to>
                                    </p:set>
                                    <p:animEffect transition="in" filter="wipe(left)">
                                      <p:cBhvr>
                                        <p:cTn id="82" dur="500"/>
                                        <p:tgtEl>
                                          <p:spTgt spid="43028"/>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43029"/>
                                        </p:tgtEl>
                                        <p:attrNameLst>
                                          <p:attrName>style.visibility</p:attrName>
                                        </p:attrNameLst>
                                      </p:cBhvr>
                                      <p:to>
                                        <p:strVal val="visible"/>
                                      </p:to>
                                    </p:set>
                                    <p:animEffect transition="in" filter="wipe(left)">
                                      <p:cBhvr>
                                        <p:cTn id="87" dur="500"/>
                                        <p:tgtEl>
                                          <p:spTgt spid="43029"/>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nodeType="clickEffect">
                                  <p:stCondLst>
                                    <p:cond delay="0"/>
                                  </p:stCondLst>
                                  <p:childTnLst>
                                    <p:set>
                                      <p:cBhvr>
                                        <p:cTn id="91" dur="1" fill="hold">
                                          <p:stCondLst>
                                            <p:cond delay="0"/>
                                          </p:stCondLst>
                                        </p:cTn>
                                        <p:tgtEl>
                                          <p:spTgt spid="43030"/>
                                        </p:tgtEl>
                                        <p:attrNameLst>
                                          <p:attrName>style.visibility</p:attrName>
                                        </p:attrNameLst>
                                      </p:cBhvr>
                                      <p:to>
                                        <p:strVal val="visible"/>
                                      </p:to>
                                    </p:set>
                                    <p:animEffect transition="in" filter="wipe(left)">
                                      <p:cBhvr>
                                        <p:cTn id="92" dur="500"/>
                                        <p:tgtEl>
                                          <p:spTgt spid="43030"/>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nodeType="clickEffect">
                                  <p:stCondLst>
                                    <p:cond delay="0"/>
                                  </p:stCondLst>
                                  <p:childTnLst>
                                    <p:set>
                                      <p:cBhvr>
                                        <p:cTn id="96" dur="1" fill="hold">
                                          <p:stCondLst>
                                            <p:cond delay="0"/>
                                          </p:stCondLst>
                                        </p:cTn>
                                        <p:tgtEl>
                                          <p:spTgt spid="43031"/>
                                        </p:tgtEl>
                                        <p:attrNameLst>
                                          <p:attrName>style.visibility</p:attrName>
                                        </p:attrNameLst>
                                      </p:cBhvr>
                                      <p:to>
                                        <p:strVal val="visible"/>
                                      </p:to>
                                    </p:set>
                                    <p:animEffect transition="in" filter="wipe(left)">
                                      <p:cBhvr>
                                        <p:cTn id="97" dur="500"/>
                                        <p:tgtEl>
                                          <p:spTgt spid="43031"/>
                                        </p:tgtEl>
                                      </p:cBhvr>
                                    </p:animEffect>
                                  </p:childTnLst>
                                </p:cTn>
                              </p:par>
                            </p:childTnLst>
                          </p:cTn>
                        </p:par>
                        <p:par>
                          <p:cTn id="98" fill="hold" nodeType="afterGroup">
                            <p:stCondLst>
                              <p:cond delay="500"/>
                            </p:stCondLst>
                            <p:childTnLst>
                              <p:par>
                                <p:cTn id="99" presetID="22" presetClass="entr" presetSubtype="8" fill="hold" nodeType="afterEffect">
                                  <p:stCondLst>
                                    <p:cond delay="0"/>
                                  </p:stCondLst>
                                  <p:childTnLst>
                                    <p:set>
                                      <p:cBhvr>
                                        <p:cTn id="100" dur="1" fill="hold">
                                          <p:stCondLst>
                                            <p:cond delay="0"/>
                                          </p:stCondLst>
                                        </p:cTn>
                                        <p:tgtEl>
                                          <p:spTgt spid="43032"/>
                                        </p:tgtEl>
                                        <p:attrNameLst>
                                          <p:attrName>style.visibility</p:attrName>
                                        </p:attrNameLst>
                                      </p:cBhvr>
                                      <p:to>
                                        <p:strVal val="visible"/>
                                      </p:to>
                                    </p:set>
                                    <p:animEffect transition="in" filter="wipe(left)">
                                      <p:cBhvr>
                                        <p:cTn id="101" dur="500"/>
                                        <p:tgtEl>
                                          <p:spTgt spid="43032"/>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nodeType="clickEffect">
                                  <p:stCondLst>
                                    <p:cond delay="0"/>
                                  </p:stCondLst>
                                  <p:childTnLst>
                                    <p:set>
                                      <p:cBhvr>
                                        <p:cTn id="105" dur="1" fill="hold">
                                          <p:stCondLst>
                                            <p:cond delay="0"/>
                                          </p:stCondLst>
                                        </p:cTn>
                                        <p:tgtEl>
                                          <p:spTgt spid="43033"/>
                                        </p:tgtEl>
                                        <p:attrNameLst>
                                          <p:attrName>style.visibility</p:attrName>
                                        </p:attrNameLst>
                                      </p:cBhvr>
                                      <p:to>
                                        <p:strVal val="visible"/>
                                      </p:to>
                                    </p:set>
                                    <p:animEffect transition="in" filter="wipe(left)">
                                      <p:cBhvr>
                                        <p:cTn id="106" dur="500"/>
                                        <p:tgtEl>
                                          <p:spTgt spid="43033"/>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8" fill="hold" nodeType="clickEffect">
                                  <p:stCondLst>
                                    <p:cond delay="0"/>
                                  </p:stCondLst>
                                  <p:childTnLst>
                                    <p:set>
                                      <p:cBhvr>
                                        <p:cTn id="110" dur="1" fill="hold">
                                          <p:stCondLst>
                                            <p:cond delay="0"/>
                                          </p:stCondLst>
                                        </p:cTn>
                                        <p:tgtEl>
                                          <p:spTgt spid="43056"/>
                                        </p:tgtEl>
                                        <p:attrNameLst>
                                          <p:attrName>style.visibility</p:attrName>
                                        </p:attrNameLst>
                                      </p:cBhvr>
                                      <p:to>
                                        <p:strVal val="visible"/>
                                      </p:to>
                                    </p:set>
                                    <p:animEffect transition="in" filter="wipe(left)">
                                      <p:cBhvr>
                                        <p:cTn id="111" dur="500"/>
                                        <p:tgtEl>
                                          <p:spTgt spid="43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autoUpdateAnimBg="0"/>
      <p:bldP spid="43012" grpId="0" build="p" autoUpdateAnimBg="0"/>
      <p:bldP spid="43013" grpId="0" autoUpdateAnimBg="0"/>
      <p:bldP spid="43024" grpId="0" animBg="1"/>
      <p:bldP spid="43025" grpId="0" build="p" autoUpdateAnimBg="0" advAuto="0"/>
      <p:bldP spid="43026" grpId="0" build="p" autoUpdateAnimBg="0"/>
      <p:bldP spid="43027" grpId="0" animBg="1"/>
      <p:bldP spid="43055" grpId="0" build="p" autoUpdateAnimBg="0" advAuto="0"/>
      <p:bldP spid="43057" grpId="0" build="p" autoUpdateAnimBg="0" advAuto="0"/>
      <p:bldP spid="43058" grpId="0" animBg="1"/>
      <p:bldP spid="43061"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10"/>
          <p:cNvSpPr>
            <a:spLocks noChangeArrowheads="1"/>
          </p:cNvSpPr>
          <p:nvPr/>
        </p:nvSpPr>
        <p:spPr bwMode="auto">
          <a:xfrm>
            <a:off x="1066800" y="304800"/>
            <a:ext cx="7086600" cy="1219200"/>
          </a:xfrm>
          <a:prstGeom prst="rect">
            <a:avLst/>
          </a:prstGeom>
          <a:gradFill rotWithShape="0">
            <a:gsLst>
              <a:gs pos="0">
                <a:srgbClr val="0066CC"/>
              </a:gs>
              <a:gs pos="100000">
                <a:schemeClr val="bg1"/>
              </a:gs>
            </a:gsLst>
            <a:lin ang="5400000" scaled="1"/>
          </a:gra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aphicFrame>
        <p:nvGraphicFramePr>
          <p:cNvPr id="9273" name="Object 57"/>
          <p:cNvGraphicFramePr>
            <a:graphicFrameLocks noChangeAspect="1"/>
          </p:cNvGraphicFramePr>
          <p:nvPr/>
        </p:nvGraphicFramePr>
        <p:xfrm>
          <a:off x="1936750" y="2374900"/>
          <a:ext cx="1422400" cy="317500"/>
        </p:xfrm>
        <a:graphic>
          <a:graphicData uri="http://schemas.openxmlformats.org/presentationml/2006/ole">
            <mc:AlternateContent xmlns:mc="http://schemas.openxmlformats.org/markup-compatibility/2006">
              <mc:Choice xmlns:v="urn:schemas-microsoft-com:vml" Requires="v">
                <p:oleObj spid="_x0000_s16386" name="Equation" r:id="rId3" imgW="1409732" imgH="304915" progId="Equation.3">
                  <p:embed/>
                </p:oleObj>
              </mc:Choice>
              <mc:Fallback>
                <p:oleObj name="Equation" r:id="rId3" imgW="1409732" imgH="304915" progId="Equation.3">
                  <p:embed/>
                  <p:pic>
                    <p:nvPicPr>
                      <p:cNvPr id="9273" name="Object 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6750" y="2374900"/>
                        <a:ext cx="14224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74" name="Object 58"/>
          <p:cNvGraphicFramePr>
            <a:graphicFrameLocks noChangeAspect="1"/>
          </p:cNvGraphicFramePr>
          <p:nvPr/>
        </p:nvGraphicFramePr>
        <p:xfrm>
          <a:off x="3378200" y="2257425"/>
          <a:ext cx="1687513" cy="444500"/>
        </p:xfrm>
        <a:graphic>
          <a:graphicData uri="http://schemas.openxmlformats.org/presentationml/2006/ole">
            <mc:AlternateContent xmlns:mc="http://schemas.openxmlformats.org/markup-compatibility/2006">
              <mc:Choice xmlns:v="urn:schemas-microsoft-com:vml" Requires="v">
                <p:oleObj spid="_x0000_s16387" name="Equation" r:id="rId5" imgW="1676271" imgH="438293" progId="Equation.3">
                  <p:embed/>
                </p:oleObj>
              </mc:Choice>
              <mc:Fallback>
                <p:oleObj name="Equation" r:id="rId5" imgW="1676271" imgH="438293" progId="Equation.3">
                  <p:embed/>
                  <p:pic>
                    <p:nvPicPr>
                      <p:cNvPr id="9274" name="Object 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8200" y="2257425"/>
                        <a:ext cx="16875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75" name="Object 59"/>
          <p:cNvGraphicFramePr>
            <a:graphicFrameLocks noChangeAspect="1"/>
          </p:cNvGraphicFramePr>
          <p:nvPr/>
        </p:nvGraphicFramePr>
        <p:xfrm>
          <a:off x="5130800" y="2266950"/>
          <a:ext cx="3706813" cy="520700"/>
        </p:xfrm>
        <a:graphic>
          <a:graphicData uri="http://schemas.openxmlformats.org/presentationml/2006/ole">
            <mc:AlternateContent xmlns:mc="http://schemas.openxmlformats.org/markup-compatibility/2006">
              <mc:Choice xmlns:v="urn:schemas-microsoft-com:vml" Requires="v">
                <p:oleObj spid="_x0000_s16388" name="Equation" r:id="rId7" imgW="3695775" imgH="514264" progId="Equation.3">
                  <p:embed/>
                </p:oleObj>
              </mc:Choice>
              <mc:Fallback>
                <p:oleObj name="Equation" r:id="rId7" imgW="3695775" imgH="514264" progId="Equation.3">
                  <p:embed/>
                  <p:pic>
                    <p:nvPicPr>
                      <p:cNvPr id="9275" name="Object 5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30800" y="2266950"/>
                        <a:ext cx="37068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9" name="Text Box 3"/>
          <p:cNvSpPr txBox="1">
            <a:spLocks noChangeArrowheads="1"/>
          </p:cNvSpPr>
          <p:nvPr/>
        </p:nvSpPr>
        <p:spPr bwMode="auto">
          <a:xfrm>
            <a:off x="304800" y="1981200"/>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latin typeface="楷体_GB2312" panose="02010609030101010101" pitchFamily="49" charset="-122"/>
              </a:rPr>
              <a:t>令</a:t>
            </a:r>
          </a:p>
        </p:txBody>
      </p:sp>
      <p:graphicFrame>
        <p:nvGraphicFramePr>
          <p:cNvPr id="9268" name="Object 52"/>
          <p:cNvGraphicFramePr>
            <a:graphicFrameLocks noChangeAspect="1"/>
          </p:cNvGraphicFramePr>
          <p:nvPr/>
        </p:nvGraphicFramePr>
        <p:xfrm>
          <a:off x="1219200" y="1765300"/>
          <a:ext cx="736600" cy="444500"/>
        </p:xfrm>
        <a:graphic>
          <a:graphicData uri="http://schemas.openxmlformats.org/presentationml/2006/ole">
            <mc:AlternateContent xmlns:mc="http://schemas.openxmlformats.org/markup-compatibility/2006">
              <mc:Choice xmlns:v="urn:schemas-microsoft-com:vml" Requires="v">
                <p:oleObj spid="_x0000_s16389" name="Equation" r:id="rId9" imgW="723954" imgH="438293" progId="Equation.3">
                  <p:embed/>
                </p:oleObj>
              </mc:Choice>
              <mc:Fallback>
                <p:oleObj name="Equation" r:id="rId9" imgW="723954" imgH="438293" progId="Equation.3">
                  <p:embed/>
                  <p:pic>
                    <p:nvPicPr>
                      <p:cNvPr id="9268" name="Object 5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9200" y="1765300"/>
                        <a:ext cx="736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69" name="Object 53"/>
          <p:cNvGraphicFramePr>
            <a:graphicFrameLocks noChangeAspect="1"/>
          </p:cNvGraphicFramePr>
          <p:nvPr/>
        </p:nvGraphicFramePr>
        <p:xfrm>
          <a:off x="1936750" y="1782763"/>
          <a:ext cx="1168400" cy="330200"/>
        </p:xfrm>
        <a:graphic>
          <a:graphicData uri="http://schemas.openxmlformats.org/presentationml/2006/ole">
            <mc:AlternateContent xmlns:mc="http://schemas.openxmlformats.org/markup-compatibility/2006">
              <mc:Choice xmlns:v="urn:schemas-microsoft-com:vml" Requires="v">
                <p:oleObj spid="_x0000_s16390" name="Equation" r:id="rId11" imgW="1162109" imgH="323821" progId="Equation.3">
                  <p:embed/>
                </p:oleObj>
              </mc:Choice>
              <mc:Fallback>
                <p:oleObj name="Equation" r:id="rId11" imgW="1162109" imgH="323821" progId="Equation.3">
                  <p:embed/>
                  <p:pic>
                    <p:nvPicPr>
                      <p:cNvPr id="9269" name="Object 5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36750" y="1782763"/>
                        <a:ext cx="11684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70" name="Object 54"/>
          <p:cNvGraphicFramePr>
            <a:graphicFrameLocks noChangeAspect="1"/>
          </p:cNvGraphicFramePr>
          <p:nvPr/>
        </p:nvGraphicFramePr>
        <p:xfrm>
          <a:off x="3173413" y="1782763"/>
          <a:ext cx="1447800" cy="330200"/>
        </p:xfrm>
        <a:graphic>
          <a:graphicData uri="http://schemas.openxmlformats.org/presentationml/2006/ole">
            <mc:AlternateContent xmlns:mc="http://schemas.openxmlformats.org/markup-compatibility/2006">
              <mc:Choice xmlns:v="urn:schemas-microsoft-com:vml" Requires="v">
                <p:oleObj spid="_x0000_s16391" name="Equation" r:id="rId13" imgW="1438278" imgH="323821" progId="Equation.3">
                  <p:embed/>
                </p:oleObj>
              </mc:Choice>
              <mc:Fallback>
                <p:oleObj name="Equation" r:id="rId13" imgW="1438278" imgH="323821" progId="Equation.3">
                  <p:embed/>
                  <p:pic>
                    <p:nvPicPr>
                      <p:cNvPr id="9270" name="Object 5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3413" y="1782763"/>
                        <a:ext cx="14478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71" name="Object 55"/>
          <p:cNvGraphicFramePr>
            <a:graphicFrameLocks noChangeAspect="1"/>
          </p:cNvGraphicFramePr>
          <p:nvPr/>
        </p:nvGraphicFramePr>
        <p:xfrm>
          <a:off x="4648200" y="1797050"/>
          <a:ext cx="2817813" cy="330200"/>
        </p:xfrm>
        <a:graphic>
          <a:graphicData uri="http://schemas.openxmlformats.org/presentationml/2006/ole">
            <mc:AlternateContent xmlns:mc="http://schemas.openxmlformats.org/markup-compatibility/2006">
              <mc:Choice xmlns:v="urn:schemas-microsoft-com:vml" Requires="v">
                <p:oleObj spid="_x0000_s16392" name="Equation" r:id="rId15" imgW="2809835" imgH="323821" progId="Equation.3">
                  <p:embed/>
                </p:oleObj>
              </mc:Choice>
              <mc:Fallback>
                <p:oleObj name="Equation" r:id="rId15" imgW="2809835" imgH="323821" progId="Equation.3">
                  <p:embed/>
                  <p:pic>
                    <p:nvPicPr>
                      <p:cNvPr id="9271" name="Object 5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48200" y="1797050"/>
                        <a:ext cx="2817813"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72" name="Object 56"/>
          <p:cNvGraphicFramePr>
            <a:graphicFrameLocks noChangeAspect="1"/>
          </p:cNvGraphicFramePr>
          <p:nvPr/>
        </p:nvGraphicFramePr>
        <p:xfrm>
          <a:off x="1143000" y="2338388"/>
          <a:ext cx="774700" cy="444500"/>
        </p:xfrm>
        <a:graphic>
          <a:graphicData uri="http://schemas.openxmlformats.org/presentationml/2006/ole">
            <mc:AlternateContent xmlns:mc="http://schemas.openxmlformats.org/markup-compatibility/2006">
              <mc:Choice xmlns:v="urn:schemas-microsoft-com:vml" Requires="v">
                <p:oleObj spid="_x0000_s16393" name="Equation" r:id="rId17" imgW="762129" imgH="438293" progId="Equation.3">
                  <p:embed/>
                </p:oleObj>
              </mc:Choice>
              <mc:Fallback>
                <p:oleObj name="Equation" r:id="rId17" imgW="762129" imgH="438293" progId="Equation.3">
                  <p:embed/>
                  <p:pic>
                    <p:nvPicPr>
                      <p:cNvPr id="9272" name="Object 5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43000" y="2338388"/>
                        <a:ext cx="7747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5" name="Line 9"/>
          <p:cNvSpPr>
            <a:spLocks noChangeShapeType="1"/>
          </p:cNvSpPr>
          <p:nvPr/>
        </p:nvSpPr>
        <p:spPr bwMode="auto">
          <a:xfrm>
            <a:off x="2438400" y="2895600"/>
            <a:ext cx="0" cy="5334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7" name="Text Box 11"/>
          <p:cNvSpPr txBox="1">
            <a:spLocks noChangeArrowheads="1"/>
          </p:cNvSpPr>
          <p:nvPr/>
        </p:nvSpPr>
        <p:spPr bwMode="auto">
          <a:xfrm>
            <a:off x="330200" y="4581525"/>
            <a:ext cx="119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latin typeface="楷体_GB2312" panose="02010609030101010101" pitchFamily="49" charset="-122"/>
              </a:rPr>
              <a:t>解得</a:t>
            </a:r>
            <a:r>
              <a:rPr lang="en-US" altLang="zh-CN">
                <a:latin typeface="楷体_GB2312" panose="02010609030101010101" pitchFamily="49" charset="-122"/>
              </a:rPr>
              <a:t>:</a:t>
            </a:r>
          </a:p>
        </p:txBody>
      </p:sp>
      <p:sp>
        <p:nvSpPr>
          <p:cNvPr id="9229" name="Text Box 13"/>
          <p:cNvSpPr txBox="1">
            <a:spLocks noChangeArrowheads="1"/>
          </p:cNvSpPr>
          <p:nvPr/>
        </p:nvSpPr>
        <p:spPr bwMode="auto">
          <a:xfrm>
            <a:off x="533400" y="5257800"/>
            <a:ext cx="5867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latin typeface="楷体_GB2312" panose="02010609030101010101" pitchFamily="49" charset="-122"/>
              </a:rPr>
              <a:t>由题意知</a:t>
            </a:r>
            <a:r>
              <a:rPr lang="en-US" altLang="zh-CN">
                <a:latin typeface="楷体_GB2312" panose="02010609030101010101" pitchFamily="49" charset="-122"/>
              </a:rPr>
              <a:t>,</a:t>
            </a:r>
            <a:r>
              <a:rPr lang="zh-CN" altLang="en-US">
                <a:latin typeface="楷体_GB2312" panose="02010609030101010101" pitchFamily="49" charset="-122"/>
              </a:rPr>
              <a:t>最大值在定义域</a:t>
            </a:r>
            <a:r>
              <a:rPr lang="en-US" altLang="zh-CN" i="1"/>
              <a:t>D </a:t>
            </a:r>
            <a:r>
              <a:rPr lang="zh-CN" altLang="en-US">
                <a:latin typeface="楷体_GB2312" panose="02010609030101010101" pitchFamily="49" charset="-122"/>
              </a:rPr>
              <a:t>内达到</a:t>
            </a:r>
            <a:r>
              <a:rPr lang="en-US" altLang="zh-CN">
                <a:latin typeface="楷体_GB2312" panose="02010609030101010101" pitchFamily="49" charset="-122"/>
              </a:rPr>
              <a:t>,</a:t>
            </a:r>
          </a:p>
        </p:txBody>
      </p:sp>
      <p:sp>
        <p:nvSpPr>
          <p:cNvPr id="9263" name="Text Box 47"/>
          <p:cNvSpPr txBox="1">
            <a:spLocks noChangeArrowheads="1"/>
          </p:cNvSpPr>
          <p:nvPr/>
        </p:nvSpPr>
        <p:spPr bwMode="auto">
          <a:xfrm>
            <a:off x="6172200" y="5257800"/>
            <a:ext cx="274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latin typeface="楷体_GB2312" panose="02010609030101010101" pitchFamily="49" charset="-122"/>
              </a:rPr>
              <a:t>而在域</a:t>
            </a:r>
            <a:r>
              <a:rPr lang="en-US" altLang="zh-CN" i="1"/>
              <a:t>D </a:t>
            </a:r>
            <a:r>
              <a:rPr lang="zh-CN" altLang="en-US">
                <a:latin typeface="楷体_GB2312" panose="02010609030101010101" pitchFamily="49" charset="-122"/>
              </a:rPr>
              <a:t>内只有</a:t>
            </a:r>
          </a:p>
        </p:txBody>
      </p:sp>
      <p:sp>
        <p:nvSpPr>
          <p:cNvPr id="9264" name="Text Box 48"/>
          <p:cNvSpPr txBox="1">
            <a:spLocks noChangeArrowheads="1"/>
          </p:cNvSpPr>
          <p:nvPr/>
        </p:nvSpPr>
        <p:spPr bwMode="auto">
          <a:xfrm>
            <a:off x="304800" y="5829300"/>
            <a:ext cx="2209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latin typeface="楷体_GB2312" panose="02010609030101010101" pitchFamily="49" charset="-122"/>
              </a:rPr>
              <a:t>一个驻点</a:t>
            </a:r>
            <a:r>
              <a:rPr lang="en-US" altLang="zh-CN">
                <a:latin typeface="楷体_GB2312" panose="02010609030101010101" pitchFamily="49" charset="-122"/>
              </a:rPr>
              <a:t>,</a:t>
            </a:r>
          </a:p>
        </p:txBody>
      </p:sp>
      <p:sp>
        <p:nvSpPr>
          <p:cNvPr id="9265" name="Text Box 49"/>
          <p:cNvSpPr txBox="1">
            <a:spLocks noChangeArrowheads="1"/>
          </p:cNvSpPr>
          <p:nvPr/>
        </p:nvSpPr>
        <p:spPr bwMode="auto">
          <a:xfrm>
            <a:off x="1981200" y="5829300"/>
            <a:ext cx="297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latin typeface="楷体_GB2312" panose="02010609030101010101" pitchFamily="49" charset="-122"/>
              </a:rPr>
              <a:t>故此点即为所求</a:t>
            </a:r>
            <a:r>
              <a:rPr lang="en-US" altLang="zh-CN">
                <a:latin typeface="楷体_GB2312" panose="02010609030101010101" pitchFamily="49" charset="-122"/>
              </a:rPr>
              <a:t>.</a:t>
            </a:r>
          </a:p>
        </p:txBody>
      </p:sp>
      <p:graphicFrame>
        <p:nvGraphicFramePr>
          <p:cNvPr id="9276" name="Object 60"/>
          <p:cNvGraphicFramePr>
            <a:graphicFrameLocks noChangeAspect="1"/>
          </p:cNvGraphicFramePr>
          <p:nvPr/>
        </p:nvGraphicFramePr>
        <p:xfrm>
          <a:off x="2611438" y="2946400"/>
          <a:ext cx="1473200" cy="406400"/>
        </p:xfrm>
        <a:graphic>
          <a:graphicData uri="http://schemas.openxmlformats.org/presentationml/2006/ole">
            <mc:AlternateContent xmlns:mc="http://schemas.openxmlformats.org/markup-compatibility/2006">
              <mc:Choice xmlns:v="urn:schemas-microsoft-com:vml" Requires="v">
                <p:oleObj spid="_x0000_s16394" name="Equation" r:id="rId19" imgW="1466823" imgH="400136" progId="Equation.3">
                  <p:embed/>
                </p:oleObj>
              </mc:Choice>
              <mc:Fallback>
                <p:oleObj name="Equation" r:id="rId19" imgW="1466823" imgH="400136" progId="Equation.3">
                  <p:embed/>
                  <p:pic>
                    <p:nvPicPr>
                      <p:cNvPr id="9276" name="Object 6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11438" y="2946400"/>
                        <a:ext cx="14732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77" name="Object 61"/>
          <p:cNvGraphicFramePr>
            <a:graphicFrameLocks noChangeAspect="1"/>
          </p:cNvGraphicFramePr>
          <p:nvPr/>
        </p:nvGraphicFramePr>
        <p:xfrm>
          <a:off x="4191000" y="2959100"/>
          <a:ext cx="774700" cy="317500"/>
        </p:xfrm>
        <a:graphic>
          <a:graphicData uri="http://schemas.openxmlformats.org/presentationml/2006/ole">
            <mc:AlternateContent xmlns:mc="http://schemas.openxmlformats.org/markup-compatibility/2006">
              <mc:Choice xmlns:v="urn:schemas-microsoft-com:vml" Requires="v">
                <p:oleObj spid="_x0000_s16395" name="Equation" r:id="rId21" imgW="762129" imgH="304915" progId="Equation.3">
                  <p:embed/>
                </p:oleObj>
              </mc:Choice>
              <mc:Fallback>
                <p:oleObj name="Equation" r:id="rId21" imgW="762129" imgH="304915" progId="Equation.3">
                  <p:embed/>
                  <p:pic>
                    <p:nvPicPr>
                      <p:cNvPr id="9277" name="Object 6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191000" y="2959100"/>
                        <a:ext cx="7747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40" name="Line 106"/>
          <p:cNvSpPr>
            <a:spLocks noChangeShapeType="1"/>
          </p:cNvSpPr>
          <p:nvPr/>
        </p:nvSpPr>
        <p:spPr bwMode="auto">
          <a:xfrm>
            <a:off x="8767763" y="179388"/>
            <a:ext cx="71437" cy="0"/>
          </a:xfrm>
          <a:prstGeom prst="line">
            <a:avLst/>
          </a:prstGeom>
          <a:noFill/>
          <a:ln w="285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0741" name="Object 108"/>
          <p:cNvGraphicFramePr>
            <a:graphicFrameLocks noChangeAspect="1"/>
          </p:cNvGraphicFramePr>
          <p:nvPr/>
        </p:nvGraphicFramePr>
        <p:xfrm>
          <a:off x="1512888" y="373063"/>
          <a:ext cx="5954712" cy="457200"/>
        </p:xfrm>
        <a:graphic>
          <a:graphicData uri="http://schemas.openxmlformats.org/presentationml/2006/ole">
            <mc:AlternateContent xmlns:mc="http://schemas.openxmlformats.org/markup-compatibility/2006">
              <mc:Choice xmlns:v="urn:schemas-microsoft-com:vml" Requires="v">
                <p:oleObj spid="_x0000_s16396" name="Equation" r:id="rId23" imgW="5943643" imgH="447575" progId="Equation.3">
                  <p:embed/>
                </p:oleObj>
              </mc:Choice>
              <mc:Fallback>
                <p:oleObj name="Equation" r:id="rId23" imgW="5943643" imgH="447575" progId="Equation.3">
                  <p:embed/>
                  <p:pic>
                    <p:nvPicPr>
                      <p:cNvPr id="30741" name="Object 10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512888" y="373063"/>
                        <a:ext cx="59547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42" name="Object 109"/>
          <p:cNvGraphicFramePr>
            <a:graphicFrameLocks noChangeAspect="1"/>
          </p:cNvGraphicFramePr>
          <p:nvPr/>
        </p:nvGraphicFramePr>
        <p:xfrm>
          <a:off x="2325688" y="914400"/>
          <a:ext cx="3922712" cy="571500"/>
        </p:xfrm>
        <a:graphic>
          <a:graphicData uri="http://schemas.openxmlformats.org/presentationml/2006/ole">
            <mc:AlternateContent xmlns:mc="http://schemas.openxmlformats.org/markup-compatibility/2006">
              <mc:Choice xmlns:v="urn:schemas-microsoft-com:vml" Requires="v">
                <p:oleObj spid="_x0000_s16397" name="Equation" r:id="rId25" imgW="3914853" imgH="562047" progId="Equation.3">
                  <p:embed/>
                </p:oleObj>
              </mc:Choice>
              <mc:Fallback>
                <p:oleObj name="Equation" r:id="rId25" imgW="3914853" imgH="562047" progId="Equation.3">
                  <p:embed/>
                  <p:pic>
                    <p:nvPicPr>
                      <p:cNvPr id="30742" name="Object 10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325688" y="914400"/>
                        <a:ext cx="3922712"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28" name="AutoShape 112"/>
          <p:cNvSpPr>
            <a:spLocks/>
          </p:cNvSpPr>
          <p:nvPr/>
        </p:nvSpPr>
        <p:spPr bwMode="auto">
          <a:xfrm>
            <a:off x="990600" y="1828800"/>
            <a:ext cx="152400" cy="914400"/>
          </a:xfrm>
          <a:prstGeom prst="leftBrace">
            <a:avLst>
              <a:gd name="adj1" fmla="val 5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9329" name="AutoShape 113"/>
          <p:cNvSpPr>
            <a:spLocks/>
          </p:cNvSpPr>
          <p:nvPr/>
        </p:nvSpPr>
        <p:spPr bwMode="auto">
          <a:xfrm>
            <a:off x="1676400" y="3505200"/>
            <a:ext cx="152400" cy="914400"/>
          </a:xfrm>
          <a:prstGeom prst="leftBrace">
            <a:avLst>
              <a:gd name="adj1" fmla="val 5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aphicFrame>
        <p:nvGraphicFramePr>
          <p:cNvPr id="9330" name="Object 114"/>
          <p:cNvGraphicFramePr>
            <a:graphicFrameLocks noChangeAspect="1"/>
          </p:cNvGraphicFramePr>
          <p:nvPr/>
        </p:nvGraphicFramePr>
        <p:xfrm>
          <a:off x="1993900" y="3505200"/>
          <a:ext cx="2959100" cy="317500"/>
        </p:xfrm>
        <a:graphic>
          <a:graphicData uri="http://schemas.openxmlformats.org/presentationml/2006/ole">
            <mc:AlternateContent xmlns:mc="http://schemas.openxmlformats.org/markup-compatibility/2006">
              <mc:Choice xmlns:v="urn:schemas-microsoft-com:vml" Requires="v">
                <p:oleObj spid="_x0000_s16398" name="Equation" r:id="rId27" imgW="2952906" imgH="304915" progId="Equation.3">
                  <p:embed/>
                </p:oleObj>
              </mc:Choice>
              <mc:Fallback>
                <p:oleObj name="Equation" r:id="rId27" imgW="2952906" imgH="304915" progId="Equation.3">
                  <p:embed/>
                  <p:pic>
                    <p:nvPicPr>
                      <p:cNvPr id="9330" name="Object 11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993900" y="3505200"/>
                        <a:ext cx="29591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31" name="Object 115"/>
          <p:cNvGraphicFramePr>
            <a:graphicFrameLocks noChangeAspect="1"/>
          </p:cNvGraphicFramePr>
          <p:nvPr/>
        </p:nvGraphicFramePr>
        <p:xfrm>
          <a:off x="1905000" y="3886200"/>
          <a:ext cx="6299200" cy="533400"/>
        </p:xfrm>
        <a:graphic>
          <a:graphicData uri="http://schemas.openxmlformats.org/presentationml/2006/ole">
            <mc:AlternateContent xmlns:mc="http://schemas.openxmlformats.org/markup-compatibility/2006">
              <mc:Choice xmlns:v="urn:schemas-microsoft-com:vml" Requires="v">
                <p:oleObj spid="_x0000_s16399" name="Equation" r:id="rId29" imgW="6286532" imgH="523889" progId="Equation.3">
                  <p:embed/>
                </p:oleObj>
              </mc:Choice>
              <mc:Fallback>
                <p:oleObj name="Equation" r:id="rId29" imgW="6286532" imgH="523889" progId="Equation.3">
                  <p:embed/>
                  <p:pic>
                    <p:nvPicPr>
                      <p:cNvPr id="9331" name="Object 11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905000" y="3886200"/>
                        <a:ext cx="62992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32" name="Object 116"/>
          <p:cNvGraphicFramePr>
            <a:graphicFrameLocks noChangeAspect="1"/>
          </p:cNvGraphicFramePr>
          <p:nvPr/>
        </p:nvGraphicFramePr>
        <p:xfrm>
          <a:off x="2362200" y="4419600"/>
          <a:ext cx="3556000" cy="850900"/>
        </p:xfrm>
        <a:graphic>
          <a:graphicData uri="http://schemas.openxmlformats.org/presentationml/2006/ole">
            <mc:AlternateContent xmlns:mc="http://schemas.openxmlformats.org/markup-compatibility/2006">
              <mc:Choice xmlns:v="urn:schemas-microsoft-com:vml" Requires="v">
                <p:oleObj spid="_x0000_s16400" name="Equation" r:id="rId31" imgW="3543418" imgH="838085" progId="Equation.3">
                  <p:embed/>
                </p:oleObj>
              </mc:Choice>
              <mc:Fallback>
                <p:oleObj name="Equation" r:id="rId31" imgW="3543418" imgH="838085" progId="Equation.3">
                  <p:embed/>
                  <p:pic>
                    <p:nvPicPr>
                      <p:cNvPr id="9332" name="Object 11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362200" y="4419600"/>
                        <a:ext cx="35560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0748" name="Picture 117" descr="机动"/>
          <p:cNvPicPr>
            <a:picLocks noChangeAspect="1" noChangeArrowheads="1"/>
          </p:cNvPicPr>
          <p:nvPr/>
        </p:nvPicPr>
        <p:blipFill>
          <a:blip r:embed="rId33">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9" name="Text Box 118"/>
          <p:cNvSpPr txBox="1">
            <a:spLocks noChangeArrowheads="1"/>
          </p:cNvSpPr>
          <p:nvPr/>
        </p:nvSpPr>
        <p:spPr bwMode="auto">
          <a:xfrm>
            <a:off x="6115050" y="6600825"/>
            <a:ext cx="272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spcBef>
                <a:spcPct val="0"/>
              </a:spcBef>
              <a:buFontTx/>
              <a:buNone/>
            </a:pPr>
            <a:r>
              <a:rPr kumimoji="0" lang="zh-CN" altLang="en-US" sz="1000">
                <a:latin typeface="楷体_GB2312" panose="02010609030101010101" pitchFamily="49" charset="-122"/>
              </a:rPr>
              <a:t>机动   目录   上页   下页   返回   结束 </a:t>
            </a:r>
          </a:p>
        </p:txBody>
      </p:sp>
      <p:pic>
        <p:nvPicPr>
          <p:cNvPr id="30750" name="Picture 119" descr="返回">
            <a:hlinkClick r:id="" action="ppaction://hlinkshowjump?jump=lastslideviewed"/>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1" name="Picture 120" descr="目录">
            <a:hlinkClick r:id="" action="ppaction://hlinkshowjump?jump=firstslide"/>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2" name="Picture 121" descr="上一页">
            <a:hlinkClick r:id="" action="ppaction://hlinkshowjump?jump=previousslide"/>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3" name="Picture 122" descr="退出">
            <a:hlinkClick r:id="" action="ppaction://hlinkshowjump?jump=endshow"/>
          </p:cNvPr>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4" name="Picture 123" descr="下一页">
            <a:hlinkClick r:id="" action="ppaction://hlinkshowjump?jump=nextslide"/>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wipe(left)">
                                      <p:cBhvr>
                                        <p:cTn id="7" dur="500"/>
                                        <p:tgtEl>
                                          <p:spTgt spid="9219"/>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328"/>
                                        </p:tgtEl>
                                        <p:attrNameLst>
                                          <p:attrName>style.visibility</p:attrName>
                                        </p:attrNameLst>
                                      </p:cBhvr>
                                      <p:to>
                                        <p:strVal val="visible"/>
                                      </p:to>
                                    </p:set>
                                    <p:animEffect transition="in" filter="wipe(up)">
                                      <p:cBhvr>
                                        <p:cTn id="11" dur="500"/>
                                        <p:tgtEl>
                                          <p:spTgt spid="9328"/>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9268"/>
                                        </p:tgtEl>
                                        <p:attrNameLst>
                                          <p:attrName>style.visibility</p:attrName>
                                        </p:attrNameLst>
                                      </p:cBhvr>
                                      <p:to>
                                        <p:strVal val="visible"/>
                                      </p:to>
                                    </p:set>
                                    <p:animEffect transition="in" filter="wipe(left)">
                                      <p:cBhvr>
                                        <p:cTn id="15" dur="500"/>
                                        <p:tgtEl>
                                          <p:spTgt spid="926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9269"/>
                                        </p:tgtEl>
                                        <p:attrNameLst>
                                          <p:attrName>style.visibility</p:attrName>
                                        </p:attrNameLst>
                                      </p:cBhvr>
                                      <p:to>
                                        <p:strVal val="visible"/>
                                      </p:to>
                                    </p:set>
                                    <p:animEffect transition="in" filter="wipe(left)">
                                      <p:cBhvr>
                                        <p:cTn id="20" dur="500"/>
                                        <p:tgtEl>
                                          <p:spTgt spid="926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9270"/>
                                        </p:tgtEl>
                                        <p:attrNameLst>
                                          <p:attrName>style.visibility</p:attrName>
                                        </p:attrNameLst>
                                      </p:cBhvr>
                                      <p:to>
                                        <p:strVal val="visible"/>
                                      </p:to>
                                    </p:set>
                                    <p:animEffect transition="in" filter="wipe(left)">
                                      <p:cBhvr>
                                        <p:cTn id="25" dur="500"/>
                                        <p:tgtEl>
                                          <p:spTgt spid="927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9271"/>
                                        </p:tgtEl>
                                        <p:attrNameLst>
                                          <p:attrName>style.visibility</p:attrName>
                                        </p:attrNameLst>
                                      </p:cBhvr>
                                      <p:to>
                                        <p:strVal val="visible"/>
                                      </p:to>
                                    </p:set>
                                    <p:animEffect transition="in" filter="wipe(left)">
                                      <p:cBhvr>
                                        <p:cTn id="30" dur="500"/>
                                        <p:tgtEl>
                                          <p:spTgt spid="927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9272"/>
                                        </p:tgtEl>
                                        <p:attrNameLst>
                                          <p:attrName>style.visibility</p:attrName>
                                        </p:attrNameLst>
                                      </p:cBhvr>
                                      <p:to>
                                        <p:strVal val="visible"/>
                                      </p:to>
                                    </p:set>
                                    <p:animEffect transition="in" filter="wipe(left)">
                                      <p:cBhvr>
                                        <p:cTn id="35" dur="500"/>
                                        <p:tgtEl>
                                          <p:spTgt spid="927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9273"/>
                                        </p:tgtEl>
                                        <p:attrNameLst>
                                          <p:attrName>style.visibility</p:attrName>
                                        </p:attrNameLst>
                                      </p:cBhvr>
                                      <p:to>
                                        <p:strVal val="visible"/>
                                      </p:to>
                                    </p:set>
                                    <p:animEffect transition="in" filter="wipe(left)">
                                      <p:cBhvr>
                                        <p:cTn id="40" dur="500"/>
                                        <p:tgtEl>
                                          <p:spTgt spid="927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9274"/>
                                        </p:tgtEl>
                                        <p:attrNameLst>
                                          <p:attrName>style.visibility</p:attrName>
                                        </p:attrNameLst>
                                      </p:cBhvr>
                                      <p:to>
                                        <p:strVal val="visible"/>
                                      </p:to>
                                    </p:set>
                                    <p:animEffect transition="in" filter="wipe(left)">
                                      <p:cBhvr>
                                        <p:cTn id="45" dur="500"/>
                                        <p:tgtEl>
                                          <p:spTgt spid="927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9275"/>
                                        </p:tgtEl>
                                        <p:attrNameLst>
                                          <p:attrName>style.visibility</p:attrName>
                                        </p:attrNameLst>
                                      </p:cBhvr>
                                      <p:to>
                                        <p:strVal val="visible"/>
                                      </p:to>
                                    </p:set>
                                    <p:animEffect transition="in" filter="wipe(left)">
                                      <p:cBhvr>
                                        <p:cTn id="50" dur="500"/>
                                        <p:tgtEl>
                                          <p:spTgt spid="927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9276"/>
                                        </p:tgtEl>
                                        <p:attrNameLst>
                                          <p:attrName>style.visibility</p:attrName>
                                        </p:attrNameLst>
                                      </p:cBhvr>
                                      <p:to>
                                        <p:strVal val="visible"/>
                                      </p:to>
                                    </p:set>
                                    <p:animEffect transition="in" filter="wipe(left)">
                                      <p:cBhvr>
                                        <p:cTn id="55" dur="500"/>
                                        <p:tgtEl>
                                          <p:spTgt spid="9276"/>
                                        </p:tgtEl>
                                      </p:cBhvr>
                                    </p:animEffect>
                                  </p:childTnLst>
                                </p:cTn>
                              </p:par>
                            </p:childTnLst>
                          </p:cTn>
                        </p:par>
                        <p:par>
                          <p:cTn id="56" fill="hold" nodeType="afterGroup">
                            <p:stCondLst>
                              <p:cond delay="500"/>
                            </p:stCondLst>
                            <p:childTnLst>
                              <p:par>
                                <p:cTn id="57" presetID="22" presetClass="entr" presetSubtype="8" fill="hold" nodeType="afterEffect">
                                  <p:stCondLst>
                                    <p:cond delay="0"/>
                                  </p:stCondLst>
                                  <p:childTnLst>
                                    <p:set>
                                      <p:cBhvr>
                                        <p:cTn id="58" dur="1" fill="hold">
                                          <p:stCondLst>
                                            <p:cond delay="0"/>
                                          </p:stCondLst>
                                        </p:cTn>
                                        <p:tgtEl>
                                          <p:spTgt spid="9277"/>
                                        </p:tgtEl>
                                        <p:attrNameLst>
                                          <p:attrName>style.visibility</p:attrName>
                                        </p:attrNameLst>
                                      </p:cBhvr>
                                      <p:to>
                                        <p:strVal val="visible"/>
                                      </p:to>
                                    </p:set>
                                    <p:animEffect transition="in" filter="wipe(left)">
                                      <p:cBhvr>
                                        <p:cTn id="59" dur="500"/>
                                        <p:tgtEl>
                                          <p:spTgt spid="927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9225"/>
                                        </p:tgtEl>
                                        <p:attrNameLst>
                                          <p:attrName>style.visibility</p:attrName>
                                        </p:attrNameLst>
                                      </p:cBhvr>
                                      <p:to>
                                        <p:strVal val="visible"/>
                                      </p:to>
                                    </p:set>
                                    <p:animEffect transition="in" filter="wipe(up)">
                                      <p:cBhvr>
                                        <p:cTn id="64" dur="500"/>
                                        <p:tgtEl>
                                          <p:spTgt spid="9225"/>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9329"/>
                                        </p:tgtEl>
                                        <p:attrNameLst>
                                          <p:attrName>style.visibility</p:attrName>
                                        </p:attrNameLst>
                                      </p:cBhvr>
                                      <p:to>
                                        <p:strVal val="visible"/>
                                      </p:to>
                                    </p:set>
                                    <p:animEffect transition="in" filter="wipe(up)">
                                      <p:cBhvr>
                                        <p:cTn id="69" dur="500"/>
                                        <p:tgtEl>
                                          <p:spTgt spid="9329"/>
                                        </p:tgtEl>
                                      </p:cBhvr>
                                    </p:animEffect>
                                  </p:childTnLst>
                                </p:cTn>
                              </p:par>
                            </p:childTnLst>
                          </p:cTn>
                        </p:par>
                        <p:par>
                          <p:cTn id="70" fill="hold" nodeType="afterGroup">
                            <p:stCondLst>
                              <p:cond delay="500"/>
                            </p:stCondLst>
                            <p:childTnLst>
                              <p:par>
                                <p:cTn id="71" presetID="22" presetClass="entr" presetSubtype="8" fill="hold" nodeType="afterEffect">
                                  <p:stCondLst>
                                    <p:cond delay="0"/>
                                  </p:stCondLst>
                                  <p:childTnLst>
                                    <p:set>
                                      <p:cBhvr>
                                        <p:cTn id="72" dur="1" fill="hold">
                                          <p:stCondLst>
                                            <p:cond delay="0"/>
                                          </p:stCondLst>
                                        </p:cTn>
                                        <p:tgtEl>
                                          <p:spTgt spid="9330"/>
                                        </p:tgtEl>
                                        <p:attrNameLst>
                                          <p:attrName>style.visibility</p:attrName>
                                        </p:attrNameLst>
                                      </p:cBhvr>
                                      <p:to>
                                        <p:strVal val="visible"/>
                                      </p:to>
                                    </p:set>
                                    <p:animEffect transition="in" filter="wipe(left)">
                                      <p:cBhvr>
                                        <p:cTn id="73" dur="500"/>
                                        <p:tgtEl>
                                          <p:spTgt spid="9330"/>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9331"/>
                                        </p:tgtEl>
                                        <p:attrNameLst>
                                          <p:attrName>style.visibility</p:attrName>
                                        </p:attrNameLst>
                                      </p:cBhvr>
                                      <p:to>
                                        <p:strVal val="visible"/>
                                      </p:to>
                                    </p:set>
                                    <p:animEffect transition="in" filter="wipe(left)">
                                      <p:cBhvr>
                                        <p:cTn id="78" dur="500"/>
                                        <p:tgtEl>
                                          <p:spTgt spid="9331"/>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9227">
                                            <p:txEl>
                                              <p:pRg st="0" end="0"/>
                                            </p:txEl>
                                          </p:spTgt>
                                        </p:tgtEl>
                                        <p:attrNameLst>
                                          <p:attrName>style.visibility</p:attrName>
                                        </p:attrNameLst>
                                      </p:cBhvr>
                                      <p:to>
                                        <p:strVal val="visible"/>
                                      </p:to>
                                    </p:set>
                                    <p:animEffect transition="in" filter="wipe(left)">
                                      <p:cBhvr>
                                        <p:cTn id="83" dur="500"/>
                                        <p:tgtEl>
                                          <p:spTgt spid="9227">
                                            <p:txEl>
                                              <p:pRg st="0" end="0"/>
                                            </p:txEl>
                                          </p:spTgt>
                                        </p:tgtEl>
                                      </p:cBhvr>
                                    </p:animEffect>
                                  </p:childTnLst>
                                </p:cTn>
                              </p:par>
                            </p:childTnLst>
                          </p:cTn>
                        </p:par>
                        <p:par>
                          <p:cTn id="84" fill="hold" nodeType="afterGroup">
                            <p:stCondLst>
                              <p:cond delay="500"/>
                            </p:stCondLst>
                            <p:childTnLst>
                              <p:par>
                                <p:cTn id="85" presetID="22" presetClass="entr" presetSubtype="8" fill="hold" nodeType="afterEffect">
                                  <p:stCondLst>
                                    <p:cond delay="0"/>
                                  </p:stCondLst>
                                  <p:childTnLst>
                                    <p:set>
                                      <p:cBhvr>
                                        <p:cTn id="86" dur="1" fill="hold">
                                          <p:stCondLst>
                                            <p:cond delay="0"/>
                                          </p:stCondLst>
                                        </p:cTn>
                                        <p:tgtEl>
                                          <p:spTgt spid="9332"/>
                                        </p:tgtEl>
                                        <p:attrNameLst>
                                          <p:attrName>style.visibility</p:attrName>
                                        </p:attrNameLst>
                                      </p:cBhvr>
                                      <p:to>
                                        <p:strVal val="visible"/>
                                      </p:to>
                                    </p:set>
                                    <p:animEffect transition="in" filter="wipe(left)">
                                      <p:cBhvr>
                                        <p:cTn id="87" dur="500"/>
                                        <p:tgtEl>
                                          <p:spTgt spid="9332"/>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9229"/>
                                        </p:tgtEl>
                                        <p:attrNameLst>
                                          <p:attrName>style.visibility</p:attrName>
                                        </p:attrNameLst>
                                      </p:cBhvr>
                                      <p:to>
                                        <p:strVal val="visible"/>
                                      </p:to>
                                    </p:set>
                                    <p:animEffect transition="in" filter="wipe(left)">
                                      <p:cBhvr>
                                        <p:cTn id="92" dur="500"/>
                                        <p:tgtEl>
                                          <p:spTgt spid="9229"/>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9263"/>
                                        </p:tgtEl>
                                        <p:attrNameLst>
                                          <p:attrName>style.visibility</p:attrName>
                                        </p:attrNameLst>
                                      </p:cBhvr>
                                      <p:to>
                                        <p:strVal val="visible"/>
                                      </p:to>
                                    </p:set>
                                    <p:animEffect transition="in" filter="wipe(left)">
                                      <p:cBhvr>
                                        <p:cTn id="97" dur="500"/>
                                        <p:tgtEl>
                                          <p:spTgt spid="9263"/>
                                        </p:tgtEl>
                                      </p:cBhvr>
                                    </p:animEffect>
                                  </p:childTnLst>
                                </p:cTn>
                              </p:par>
                            </p:childTnLst>
                          </p:cTn>
                        </p:par>
                        <p:par>
                          <p:cTn id="98" fill="hold" nodeType="afterGroup">
                            <p:stCondLst>
                              <p:cond delay="500"/>
                            </p:stCondLst>
                            <p:childTnLst>
                              <p:par>
                                <p:cTn id="99" presetID="22" presetClass="entr" presetSubtype="8" fill="hold" grpId="0" nodeType="afterEffect">
                                  <p:stCondLst>
                                    <p:cond delay="0"/>
                                  </p:stCondLst>
                                  <p:childTnLst>
                                    <p:set>
                                      <p:cBhvr>
                                        <p:cTn id="100" dur="1" fill="hold">
                                          <p:stCondLst>
                                            <p:cond delay="0"/>
                                          </p:stCondLst>
                                        </p:cTn>
                                        <p:tgtEl>
                                          <p:spTgt spid="9264"/>
                                        </p:tgtEl>
                                        <p:attrNameLst>
                                          <p:attrName>style.visibility</p:attrName>
                                        </p:attrNameLst>
                                      </p:cBhvr>
                                      <p:to>
                                        <p:strVal val="visible"/>
                                      </p:to>
                                    </p:set>
                                    <p:animEffect transition="in" filter="wipe(left)">
                                      <p:cBhvr>
                                        <p:cTn id="101" dur="500"/>
                                        <p:tgtEl>
                                          <p:spTgt spid="9264"/>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9265"/>
                                        </p:tgtEl>
                                        <p:attrNameLst>
                                          <p:attrName>style.visibility</p:attrName>
                                        </p:attrNameLst>
                                      </p:cBhvr>
                                      <p:to>
                                        <p:strVal val="visible"/>
                                      </p:to>
                                    </p:set>
                                    <p:animEffect transition="in" filter="wipe(left)">
                                      <p:cBhvr>
                                        <p:cTn id="106" dur="500"/>
                                        <p:tgtEl>
                                          <p:spTgt spid="9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autoUpdateAnimBg="0"/>
      <p:bldP spid="9225" grpId="0" animBg="1"/>
      <p:bldP spid="9227" grpId="0" build="p" autoUpdateAnimBg="0"/>
      <p:bldP spid="9229" grpId="0" autoUpdateAnimBg="0"/>
      <p:bldP spid="9263" grpId="0" autoUpdateAnimBg="0"/>
      <p:bldP spid="9264" grpId="0" autoUpdateAnimBg="0"/>
      <p:bldP spid="9265" grpId="0" autoUpdateAnimBg="0"/>
      <p:bldP spid="9328" grpId="0" animBg="1"/>
      <p:bldP spid="932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6" name="Object 2"/>
          <p:cNvGraphicFramePr>
            <a:graphicFrameLocks noChangeAspect="1"/>
          </p:cNvGraphicFramePr>
          <p:nvPr/>
        </p:nvGraphicFramePr>
        <p:xfrm>
          <a:off x="971550" y="620713"/>
          <a:ext cx="7391400" cy="1447800"/>
        </p:xfrm>
        <a:graphic>
          <a:graphicData uri="http://schemas.openxmlformats.org/presentationml/2006/ole">
            <mc:AlternateContent xmlns:mc="http://schemas.openxmlformats.org/markup-compatibility/2006">
              <mc:Choice xmlns:v="urn:schemas-microsoft-com:vml" Requires="v">
                <p:oleObj spid="_x0000_s17410" name="文档" r:id="rId3" imgW="7381921" imgH="1457196" progId="Word.Document.8">
                  <p:embed/>
                </p:oleObj>
              </mc:Choice>
              <mc:Fallback>
                <p:oleObj name="文档" r:id="rId3" imgW="7381921" imgH="1457196" progId="Word.Document.8">
                  <p:embed/>
                  <p:pic>
                    <p:nvPicPr>
                      <p:cNvPr id="3174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620713"/>
                        <a:ext cx="73914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395" name="Text Box 3"/>
          <p:cNvSpPr txBox="1">
            <a:spLocks noChangeArrowheads="1"/>
          </p:cNvSpPr>
          <p:nvPr/>
        </p:nvSpPr>
        <p:spPr bwMode="auto">
          <a:xfrm>
            <a:off x="908050" y="2133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b="1">
                <a:ea typeface="黑体" panose="02010609060101010101" pitchFamily="49" charset="-122"/>
              </a:rPr>
              <a:t>解</a:t>
            </a:r>
          </a:p>
        </p:txBody>
      </p:sp>
      <p:graphicFrame>
        <p:nvGraphicFramePr>
          <p:cNvPr id="59396" name="Object 4"/>
          <p:cNvGraphicFramePr>
            <a:graphicFrameLocks noChangeAspect="1"/>
          </p:cNvGraphicFramePr>
          <p:nvPr/>
        </p:nvGraphicFramePr>
        <p:xfrm>
          <a:off x="1187450" y="3141663"/>
          <a:ext cx="3771900" cy="838200"/>
        </p:xfrm>
        <a:graphic>
          <a:graphicData uri="http://schemas.openxmlformats.org/presentationml/2006/ole">
            <mc:AlternateContent xmlns:mc="http://schemas.openxmlformats.org/markup-compatibility/2006">
              <mc:Choice xmlns:v="urn:schemas-microsoft-com:vml" Requires="v">
                <p:oleObj spid="_x0000_s17411" name="文档" r:id="rId5" imgW="3762496" imgH="847711" progId="Word.Document.8">
                  <p:embed/>
                </p:oleObj>
              </mc:Choice>
              <mc:Fallback>
                <p:oleObj name="文档" r:id="rId5" imgW="3762496" imgH="847711" progId="Word.Document.8">
                  <p:embed/>
                  <p:pic>
                    <p:nvPicPr>
                      <p:cNvPr id="5939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3141663"/>
                        <a:ext cx="37719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1749" name="Group 7"/>
          <p:cNvGrpSpPr>
            <a:grpSpLocks/>
          </p:cNvGrpSpPr>
          <p:nvPr/>
        </p:nvGrpSpPr>
        <p:grpSpPr bwMode="auto">
          <a:xfrm>
            <a:off x="1476375" y="3573463"/>
            <a:ext cx="2808288" cy="2239962"/>
            <a:chOff x="4176" y="1056"/>
            <a:chExt cx="1296" cy="1003"/>
          </a:xfrm>
        </p:grpSpPr>
        <p:grpSp>
          <p:nvGrpSpPr>
            <p:cNvPr id="31764" name="Group 8"/>
            <p:cNvGrpSpPr>
              <a:grpSpLocks/>
            </p:cNvGrpSpPr>
            <p:nvPr/>
          </p:nvGrpSpPr>
          <p:grpSpPr bwMode="auto">
            <a:xfrm>
              <a:off x="4176" y="1152"/>
              <a:ext cx="1248" cy="883"/>
              <a:chOff x="7341" y="8952"/>
              <a:chExt cx="2400" cy="1664"/>
            </a:xfrm>
          </p:grpSpPr>
          <p:sp>
            <p:nvSpPr>
              <p:cNvPr id="31768" name="Line 9"/>
              <p:cNvSpPr>
                <a:spLocks noChangeShapeType="1"/>
              </p:cNvSpPr>
              <p:nvPr/>
            </p:nvSpPr>
            <p:spPr bwMode="auto">
              <a:xfrm>
                <a:off x="7341" y="10408"/>
                <a:ext cx="24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69" name="Line 10"/>
              <p:cNvSpPr>
                <a:spLocks noChangeShapeType="1"/>
              </p:cNvSpPr>
              <p:nvPr/>
            </p:nvSpPr>
            <p:spPr bwMode="auto">
              <a:xfrm flipV="1">
                <a:off x="7701" y="8952"/>
                <a:ext cx="0" cy="1664"/>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70" name="AutoShape 11"/>
              <p:cNvSpPr>
                <a:spLocks noChangeArrowheads="1"/>
              </p:cNvSpPr>
              <p:nvPr/>
            </p:nvSpPr>
            <p:spPr bwMode="auto">
              <a:xfrm>
                <a:off x="7701" y="9472"/>
                <a:ext cx="960" cy="936"/>
              </a:xfrm>
              <a:prstGeom prst="rtTriangle">
                <a:avLst/>
              </a:prstGeom>
              <a:solidFill>
                <a:srgbClr val="FF0000"/>
              </a:solidFill>
              <a:ln w="19050">
                <a:solidFill>
                  <a:srgbClr val="000000"/>
                </a:solidFill>
                <a:miter lim="800000"/>
                <a:headEnd/>
                <a:tailEnd/>
              </a:ln>
            </p:spPr>
            <p:txBody>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31771" name="Line 12"/>
              <p:cNvSpPr>
                <a:spLocks noChangeShapeType="1"/>
              </p:cNvSpPr>
              <p:nvPr/>
            </p:nvSpPr>
            <p:spPr bwMode="auto">
              <a:xfrm>
                <a:off x="7506" y="9264"/>
                <a:ext cx="1284" cy="128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31765" name="Object 13"/>
            <p:cNvGraphicFramePr>
              <a:graphicFrameLocks noChangeAspect="1"/>
            </p:cNvGraphicFramePr>
            <p:nvPr/>
          </p:nvGraphicFramePr>
          <p:xfrm>
            <a:off x="5376" y="1968"/>
            <a:ext cx="96" cy="91"/>
          </p:xfrm>
          <a:graphic>
            <a:graphicData uri="http://schemas.openxmlformats.org/presentationml/2006/ole">
              <mc:AlternateContent xmlns:mc="http://schemas.openxmlformats.org/markup-compatibility/2006">
                <mc:Choice xmlns:v="urn:schemas-microsoft-com:vml" Requires="v">
                  <p:oleObj spid="_x0000_s17412" name="公式" r:id="rId7" imgW="266469" imgH="253780" progId="Equation.3">
                    <p:embed/>
                  </p:oleObj>
                </mc:Choice>
                <mc:Fallback>
                  <p:oleObj name="公式" r:id="rId7" imgW="266469" imgH="253780" progId="Equation.3">
                    <p:embed/>
                    <p:pic>
                      <p:nvPicPr>
                        <p:cNvPr id="31765"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76" y="1968"/>
                          <a:ext cx="96" cy="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66" name="Object 14"/>
            <p:cNvGraphicFramePr>
              <a:graphicFrameLocks noChangeAspect="1"/>
            </p:cNvGraphicFramePr>
            <p:nvPr/>
          </p:nvGraphicFramePr>
          <p:xfrm>
            <a:off x="4320" y="1056"/>
            <a:ext cx="96" cy="119"/>
          </p:xfrm>
          <a:graphic>
            <a:graphicData uri="http://schemas.openxmlformats.org/presentationml/2006/ole">
              <mc:AlternateContent xmlns:mc="http://schemas.openxmlformats.org/markup-compatibility/2006">
                <mc:Choice xmlns:v="urn:schemas-microsoft-com:vml" Requires="v">
                  <p:oleObj spid="_x0000_s17413" name="公式" r:id="rId9" imgW="266584" imgH="330057" progId="Equation.3">
                    <p:embed/>
                  </p:oleObj>
                </mc:Choice>
                <mc:Fallback>
                  <p:oleObj name="公式" r:id="rId9" imgW="266584" imgH="330057" progId="Equation.3">
                    <p:embed/>
                    <p:pic>
                      <p:nvPicPr>
                        <p:cNvPr id="31766"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20" y="1056"/>
                          <a:ext cx="96" cy="1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67" name="Object 15"/>
            <p:cNvGraphicFramePr>
              <a:graphicFrameLocks noChangeAspect="1"/>
            </p:cNvGraphicFramePr>
            <p:nvPr/>
          </p:nvGraphicFramePr>
          <p:xfrm>
            <a:off x="4224" y="1968"/>
            <a:ext cx="83" cy="91"/>
          </p:xfrm>
          <a:graphic>
            <a:graphicData uri="http://schemas.openxmlformats.org/presentationml/2006/ole">
              <mc:AlternateContent xmlns:mc="http://schemas.openxmlformats.org/markup-compatibility/2006">
                <mc:Choice xmlns:v="urn:schemas-microsoft-com:vml" Requires="v">
                  <p:oleObj spid="_x0000_s17414" name="公式" r:id="rId11" imgW="228501" imgH="253890" progId="Equation.3">
                    <p:embed/>
                  </p:oleObj>
                </mc:Choice>
                <mc:Fallback>
                  <p:oleObj name="公式" r:id="rId11" imgW="228501" imgH="253890" progId="Equation.3">
                    <p:embed/>
                    <p:pic>
                      <p:nvPicPr>
                        <p:cNvPr id="31767"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24" y="1968"/>
                          <a:ext cx="83" cy="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1750" name="Object 16"/>
          <p:cNvGraphicFramePr>
            <a:graphicFrameLocks noChangeAspect="1"/>
          </p:cNvGraphicFramePr>
          <p:nvPr/>
        </p:nvGraphicFramePr>
        <p:xfrm>
          <a:off x="2339975" y="4508500"/>
          <a:ext cx="1352550" cy="396875"/>
        </p:xfrm>
        <a:graphic>
          <a:graphicData uri="http://schemas.openxmlformats.org/presentationml/2006/ole">
            <mc:AlternateContent xmlns:mc="http://schemas.openxmlformats.org/markup-compatibility/2006">
              <mc:Choice xmlns:v="urn:schemas-microsoft-com:vml" Requires="v">
                <p:oleObj spid="_x0000_s17415" name="Equation" r:id="rId13" imgW="1361927" imgH="380885" progId="Equation.DSMT4">
                  <p:embed/>
                </p:oleObj>
              </mc:Choice>
              <mc:Fallback>
                <p:oleObj name="Equation" r:id="rId13" imgW="1361927" imgH="380885" progId="Equation.DSMT4">
                  <p:embed/>
                  <p:pic>
                    <p:nvPicPr>
                      <p:cNvPr id="3175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39975" y="4508500"/>
                        <a:ext cx="13525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1" name="Object 17"/>
          <p:cNvGraphicFramePr>
            <a:graphicFrameLocks noChangeAspect="1"/>
          </p:cNvGraphicFramePr>
          <p:nvPr/>
        </p:nvGraphicFramePr>
        <p:xfrm>
          <a:off x="1997075" y="5081588"/>
          <a:ext cx="311150" cy="293687"/>
        </p:xfrm>
        <a:graphic>
          <a:graphicData uri="http://schemas.openxmlformats.org/presentationml/2006/ole">
            <mc:AlternateContent xmlns:mc="http://schemas.openxmlformats.org/markup-compatibility/2006">
              <mc:Choice xmlns:v="urn:schemas-microsoft-com:vml" Requires="v">
                <p:oleObj spid="_x0000_s17416" name="公式" r:id="rId15" imgW="304714" imgH="285664" progId="Equation.3">
                  <p:embed/>
                </p:oleObj>
              </mc:Choice>
              <mc:Fallback>
                <p:oleObj name="公式" r:id="rId15" imgW="304714" imgH="285664" progId="Equation.3">
                  <p:embed/>
                  <p:pic>
                    <p:nvPicPr>
                      <p:cNvPr id="31751"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97075" y="5081588"/>
                        <a:ext cx="311150" cy="293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9410" name="Group 18"/>
          <p:cNvGrpSpPr>
            <a:grpSpLocks/>
          </p:cNvGrpSpPr>
          <p:nvPr/>
        </p:nvGrpSpPr>
        <p:grpSpPr bwMode="auto">
          <a:xfrm>
            <a:off x="5029200" y="2563813"/>
            <a:ext cx="3505200" cy="3303587"/>
            <a:chOff x="3168" y="1615"/>
            <a:chExt cx="2208" cy="2081"/>
          </a:xfrm>
        </p:grpSpPr>
        <p:pic>
          <p:nvPicPr>
            <p:cNvPr id="31761" name="Picture 1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68" y="1615"/>
              <a:ext cx="2208" cy="2081"/>
            </a:xfrm>
            <a:prstGeom prst="rect">
              <a:avLst/>
            </a:prstGeom>
            <a:noFill/>
            <a:ln w="31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62" name="AutoShape 20"/>
            <p:cNvSpPr>
              <a:spLocks noChangeArrowheads="1"/>
            </p:cNvSpPr>
            <p:nvPr/>
          </p:nvSpPr>
          <p:spPr bwMode="auto">
            <a:xfrm rot="2114311">
              <a:off x="3428" y="2684"/>
              <a:ext cx="892" cy="724"/>
            </a:xfrm>
            <a:prstGeom prst="triangle">
              <a:avLst>
                <a:gd name="adj" fmla="val 70801"/>
              </a:avLst>
            </a:prstGeom>
            <a:solidFill>
              <a:schemeClr val="accent1">
                <a:alpha val="50195"/>
              </a:schemeClr>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aphicFrame>
          <p:nvGraphicFramePr>
            <p:cNvPr id="31763" name="Object 21"/>
            <p:cNvGraphicFramePr>
              <a:graphicFrameLocks noChangeAspect="1"/>
            </p:cNvGraphicFramePr>
            <p:nvPr/>
          </p:nvGraphicFramePr>
          <p:xfrm>
            <a:off x="3744" y="3072"/>
            <a:ext cx="144" cy="132"/>
          </p:xfrm>
          <a:graphic>
            <a:graphicData uri="http://schemas.openxmlformats.org/presentationml/2006/ole">
              <mc:AlternateContent xmlns:mc="http://schemas.openxmlformats.org/markup-compatibility/2006">
                <mc:Choice xmlns:v="urn:schemas-microsoft-com:vml" Requires="v">
                  <p:oleObj spid="_x0000_s17417" name="公式" r:id="rId18" imgW="304714" imgH="285664" progId="Equation.3">
                    <p:embed/>
                  </p:oleObj>
                </mc:Choice>
                <mc:Fallback>
                  <p:oleObj name="公式" r:id="rId18" imgW="304714" imgH="285664" progId="Equation.3">
                    <p:embed/>
                    <p:pic>
                      <p:nvPicPr>
                        <p:cNvPr id="31763" name="Object 2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744" y="3072"/>
                          <a:ext cx="144"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9414" name="Text Box 22"/>
          <p:cNvSpPr txBox="1">
            <a:spLocks noChangeArrowheads="1"/>
          </p:cNvSpPr>
          <p:nvPr/>
        </p:nvSpPr>
        <p:spPr bwMode="auto">
          <a:xfrm>
            <a:off x="1476375" y="2133600"/>
            <a:ext cx="2209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b="1">
                <a:ea typeface="宋体" panose="02010600030101010101" pitchFamily="2" charset="-122"/>
              </a:rPr>
              <a:t>如图</a:t>
            </a:r>
            <a:r>
              <a:rPr lang="en-US" altLang="zh-CN" b="1">
                <a:ea typeface="宋体" panose="02010600030101010101" pitchFamily="2" charset="-122"/>
              </a:rPr>
              <a:t>,</a:t>
            </a:r>
          </a:p>
        </p:txBody>
      </p:sp>
      <p:pic>
        <p:nvPicPr>
          <p:cNvPr id="31754" name="Picture 23" descr="机动"/>
          <p:cNvPicPr>
            <a:picLocks noChangeAspect="1" noChangeArrowheads="1"/>
          </p:cNvPicPr>
          <p:nvPr/>
        </p:nvPicPr>
        <p:blipFill>
          <a:blip r:embed="rId20">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5" name="Text Box 24"/>
          <p:cNvSpPr txBox="1">
            <a:spLocks noChangeArrowheads="1"/>
          </p:cNvSpPr>
          <p:nvPr/>
        </p:nvSpPr>
        <p:spPr bwMode="auto">
          <a:xfrm>
            <a:off x="6115050" y="6600825"/>
            <a:ext cx="272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spcBef>
                <a:spcPct val="0"/>
              </a:spcBef>
              <a:buFontTx/>
              <a:buNone/>
            </a:pPr>
            <a:r>
              <a:rPr kumimoji="0" lang="zh-CN" altLang="en-US" sz="1000">
                <a:latin typeface="楷体_GB2312" panose="02010609030101010101" pitchFamily="49" charset="-122"/>
              </a:rPr>
              <a:t>机动   目录   上页   下页   返回   结束 </a:t>
            </a:r>
          </a:p>
        </p:txBody>
      </p:sp>
      <p:pic>
        <p:nvPicPr>
          <p:cNvPr id="31756" name="Picture 25" descr="返回">
            <a:hlinkClick r:id="" action="ppaction://hlinkshowjump?jump=lastslideviewed"/>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7" name="Picture 26" descr="目录">
            <a:hlinkClick r:id="" action="ppaction://hlinkshowjump?jump=firstslide"/>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8" name="Picture 27" descr="上一页">
            <a:hlinkClick r:id="" action="ppaction://hlinkshowjump?jump=previousslide"/>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9" name="Picture 28" descr="退出">
            <a:hlinkClick r:id="" action="ppaction://hlinkshowjump?jump=endshow"/>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0" name="Picture 29" descr="下一页">
            <a:hlinkClick r:id="" action="ppaction://hlinkshowjump?jump=nextslide"/>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5"/>
                                        </p:tgtEl>
                                        <p:attrNameLst>
                                          <p:attrName>style.visibility</p:attrName>
                                        </p:attrNameLst>
                                      </p:cBhvr>
                                      <p:to>
                                        <p:strVal val="visible"/>
                                      </p:to>
                                    </p:set>
                                    <p:animEffect transition="in" filter="wipe(left)">
                                      <p:cBhvr>
                                        <p:cTn id="7" dur="500"/>
                                        <p:tgtEl>
                                          <p:spTgt spid="593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414"/>
                                        </p:tgtEl>
                                        <p:attrNameLst>
                                          <p:attrName>style.visibility</p:attrName>
                                        </p:attrNameLst>
                                      </p:cBhvr>
                                      <p:to>
                                        <p:strVal val="visible"/>
                                      </p:to>
                                    </p:set>
                                    <p:animEffect transition="in" filter="wipe(left)">
                                      <p:cBhvr>
                                        <p:cTn id="12" dur="500"/>
                                        <p:tgtEl>
                                          <p:spTgt spid="59414"/>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59410"/>
                                        </p:tgtEl>
                                        <p:attrNameLst>
                                          <p:attrName>style.visibility</p:attrName>
                                        </p:attrNameLst>
                                      </p:cBhvr>
                                      <p:to>
                                        <p:strVal val="visible"/>
                                      </p:to>
                                    </p:set>
                                    <p:animEffect transition="in" filter="wipe(left)">
                                      <p:cBhvr>
                                        <p:cTn id="16" dur="500"/>
                                        <p:tgtEl>
                                          <p:spTgt spid="5941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59396"/>
                                        </p:tgtEl>
                                        <p:attrNameLst>
                                          <p:attrName>style.visibility</p:attrName>
                                        </p:attrNameLst>
                                      </p:cBhvr>
                                      <p:to>
                                        <p:strVal val="visible"/>
                                      </p:to>
                                    </p:set>
                                    <p:animEffect transition="in" filter="wipe(left)">
                                      <p:cBhvr>
                                        <p:cTn id="21" dur="500"/>
                                        <p:tgtEl>
                                          <p:spTgt spid="59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autoUpdateAnimBg="0"/>
      <p:bldP spid="5941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2"/>
          <p:cNvGraphicFramePr>
            <a:graphicFrameLocks noChangeAspect="1"/>
          </p:cNvGraphicFramePr>
          <p:nvPr/>
        </p:nvGraphicFramePr>
        <p:xfrm>
          <a:off x="1116013" y="908050"/>
          <a:ext cx="1460500" cy="444500"/>
        </p:xfrm>
        <a:graphic>
          <a:graphicData uri="http://schemas.openxmlformats.org/presentationml/2006/ole">
            <mc:AlternateContent xmlns:mc="http://schemas.openxmlformats.org/markup-compatibility/2006">
              <mc:Choice xmlns:v="urn:schemas-microsoft-com:vml" Requires="v">
                <p:oleObj spid="_x0000_s18434" name="文档" r:id="rId3" imgW="1495369" imgH="447575" progId="Word.Document.8">
                  <p:embed/>
                </p:oleObj>
              </mc:Choice>
              <mc:Fallback>
                <p:oleObj name="文档" r:id="rId3" imgW="1495369" imgH="447575" progId="Word.Document.8">
                  <p:embed/>
                  <p:pic>
                    <p:nvPicPr>
                      <p:cNvPr id="3277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908050"/>
                        <a:ext cx="146050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1" name="Object 3"/>
          <p:cNvGraphicFramePr>
            <a:graphicFrameLocks noChangeAspect="1"/>
          </p:cNvGraphicFramePr>
          <p:nvPr/>
        </p:nvGraphicFramePr>
        <p:xfrm>
          <a:off x="1403350" y="1628775"/>
          <a:ext cx="5664200" cy="1143000"/>
        </p:xfrm>
        <a:graphic>
          <a:graphicData uri="http://schemas.openxmlformats.org/presentationml/2006/ole">
            <mc:AlternateContent xmlns:mc="http://schemas.openxmlformats.org/markup-compatibility/2006">
              <mc:Choice xmlns:v="urn:schemas-microsoft-com:vml" Requires="v">
                <p:oleObj spid="_x0000_s18435" name="Equation" r:id="rId5" imgW="5657845" imgH="1133375" progId="Equation.DSMT4">
                  <p:embed/>
                </p:oleObj>
              </mc:Choice>
              <mc:Fallback>
                <p:oleObj name="Equation" r:id="rId5" imgW="5657845" imgH="1133375" progId="Equation.DSMT4">
                  <p:embed/>
                  <p:pic>
                    <p:nvPicPr>
                      <p:cNvPr id="3277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1628775"/>
                        <a:ext cx="5664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2" name="Object 4"/>
          <p:cNvGraphicFramePr>
            <a:graphicFrameLocks noChangeAspect="1"/>
          </p:cNvGraphicFramePr>
          <p:nvPr/>
        </p:nvGraphicFramePr>
        <p:xfrm>
          <a:off x="900113" y="3213100"/>
          <a:ext cx="4667250" cy="647700"/>
        </p:xfrm>
        <a:graphic>
          <a:graphicData uri="http://schemas.openxmlformats.org/presentationml/2006/ole">
            <mc:AlternateContent xmlns:mc="http://schemas.openxmlformats.org/markup-compatibility/2006">
              <mc:Choice xmlns:v="urn:schemas-microsoft-com:vml" Requires="v">
                <p:oleObj spid="_x0000_s18436" name="Document" r:id="rId7" imgW="4667352" imgH="638017" progId="Word.Document.8">
                  <p:embed/>
                </p:oleObj>
              </mc:Choice>
              <mc:Fallback>
                <p:oleObj name="Document" r:id="rId7" imgW="4667352" imgH="638017" progId="Word.Document.8">
                  <p:embed/>
                  <p:pic>
                    <p:nvPicPr>
                      <p:cNvPr id="32772"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3213100"/>
                        <a:ext cx="46672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3" name="Object 5"/>
          <p:cNvGraphicFramePr>
            <a:graphicFrameLocks noChangeAspect="1"/>
          </p:cNvGraphicFramePr>
          <p:nvPr/>
        </p:nvGraphicFramePr>
        <p:xfrm>
          <a:off x="5219700" y="3213100"/>
          <a:ext cx="2743200" cy="438150"/>
        </p:xfrm>
        <a:graphic>
          <a:graphicData uri="http://schemas.openxmlformats.org/presentationml/2006/ole">
            <mc:AlternateContent xmlns:mc="http://schemas.openxmlformats.org/markup-compatibility/2006">
              <mc:Choice xmlns:v="urn:schemas-microsoft-com:vml" Requires="v">
                <p:oleObj spid="_x0000_s18437" name="文档" r:id="rId9" imgW="2743114" imgH="466825" progId="Word.Document.8">
                  <p:embed/>
                </p:oleObj>
              </mc:Choice>
              <mc:Fallback>
                <p:oleObj name="文档" r:id="rId9" imgW="2743114" imgH="466825" progId="Word.Document.8">
                  <p:embed/>
                  <p:pic>
                    <p:nvPicPr>
                      <p:cNvPr id="32773"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19700" y="3213100"/>
                        <a:ext cx="27432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4" name="Object 6"/>
          <p:cNvGraphicFramePr>
            <a:graphicFrameLocks noChangeAspect="1"/>
          </p:cNvGraphicFramePr>
          <p:nvPr/>
        </p:nvGraphicFramePr>
        <p:xfrm>
          <a:off x="1187450" y="4005263"/>
          <a:ext cx="5486400" cy="457200"/>
        </p:xfrm>
        <a:graphic>
          <a:graphicData uri="http://schemas.openxmlformats.org/presentationml/2006/ole">
            <mc:AlternateContent xmlns:mc="http://schemas.openxmlformats.org/markup-compatibility/2006">
              <mc:Choice xmlns:v="urn:schemas-microsoft-com:vml" Requires="v">
                <p:oleObj spid="_x0000_s18438" name="Document" r:id="rId11" imgW="5476942" imgH="466825" progId="Word.Document.8">
                  <p:embed/>
                </p:oleObj>
              </mc:Choice>
              <mc:Fallback>
                <p:oleObj name="Document" r:id="rId11" imgW="5476942" imgH="466825" progId="Word.Document.8">
                  <p:embed/>
                  <p:pic>
                    <p:nvPicPr>
                      <p:cNvPr id="32774"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87450" y="4005263"/>
                        <a:ext cx="548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5" name="Object 7"/>
          <p:cNvGraphicFramePr>
            <a:graphicFrameLocks noChangeAspect="1"/>
          </p:cNvGraphicFramePr>
          <p:nvPr/>
        </p:nvGraphicFramePr>
        <p:xfrm>
          <a:off x="1042988" y="4724400"/>
          <a:ext cx="6534150" cy="457200"/>
        </p:xfrm>
        <a:graphic>
          <a:graphicData uri="http://schemas.openxmlformats.org/presentationml/2006/ole">
            <mc:AlternateContent xmlns:mc="http://schemas.openxmlformats.org/markup-compatibility/2006">
              <mc:Choice xmlns:v="urn:schemas-microsoft-com:vml" Requires="v">
                <p:oleObj spid="_x0000_s18439" name="Document" r:id="rId13" imgW="6543785" imgH="466825" progId="Word.Document.8">
                  <p:embed/>
                </p:oleObj>
              </mc:Choice>
              <mc:Fallback>
                <p:oleObj name="Document" r:id="rId13" imgW="6543785" imgH="466825" progId="Word.Document.8">
                  <p:embed/>
                  <p:pic>
                    <p:nvPicPr>
                      <p:cNvPr id="32775"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42988" y="4724400"/>
                        <a:ext cx="653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2776" name="Picture 23" descr="机动"/>
          <p:cNvPicPr>
            <a:picLocks noChangeAspect="1" noChangeArrowheads="1"/>
          </p:cNvPicPr>
          <p:nvPr/>
        </p:nvPicPr>
        <p:blipFill>
          <a:blip r:embed="rId15">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7" name="Text Box 24"/>
          <p:cNvSpPr txBox="1">
            <a:spLocks noChangeArrowheads="1"/>
          </p:cNvSpPr>
          <p:nvPr/>
        </p:nvSpPr>
        <p:spPr bwMode="auto">
          <a:xfrm>
            <a:off x="6115050" y="6600825"/>
            <a:ext cx="272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spcBef>
                <a:spcPct val="0"/>
              </a:spcBef>
              <a:buFontTx/>
              <a:buNone/>
            </a:pPr>
            <a:r>
              <a:rPr kumimoji="0" lang="zh-CN" altLang="en-US" sz="1000">
                <a:latin typeface="楷体_GB2312" panose="02010609030101010101" pitchFamily="49" charset="-122"/>
              </a:rPr>
              <a:t>机动   目录   上页   下页   返回   结束 </a:t>
            </a:r>
          </a:p>
        </p:txBody>
      </p:sp>
      <p:pic>
        <p:nvPicPr>
          <p:cNvPr id="32778" name="Picture 25" descr="返回">
            <a:hlinkClick r:id="" action="ppaction://hlinkshowjump?jump=lastslideviewed"/>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9" name="Picture 26" descr="目录">
            <a:hlinkClick r:id="" action="ppaction://hlinkshowjump?jump=firstslide"/>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0" name="Picture 27" descr="上一页">
            <a:hlinkClick r:id="" action="ppaction://hlinkshowjump?jump=previousslide"/>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1" name="Picture 28" descr="退出">
            <a:hlinkClick r:id="" action="ppaction://hlinkshowjump?jump=endshow"/>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2" name="Picture 29" descr="下一页">
            <a:hlinkClick r:id="" action="ppaction://hlinkshowjump?jump=nextslide"/>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4" name="Object 2"/>
          <p:cNvGraphicFramePr>
            <a:graphicFrameLocks noChangeAspect="1"/>
          </p:cNvGraphicFramePr>
          <p:nvPr/>
        </p:nvGraphicFramePr>
        <p:xfrm>
          <a:off x="1116013" y="1052513"/>
          <a:ext cx="5487987" cy="446087"/>
        </p:xfrm>
        <a:graphic>
          <a:graphicData uri="http://schemas.openxmlformats.org/presentationml/2006/ole">
            <mc:AlternateContent xmlns:mc="http://schemas.openxmlformats.org/markup-compatibility/2006">
              <mc:Choice xmlns:v="urn:schemas-microsoft-com:vml" Requires="v">
                <p:oleObj spid="_x0000_s19458" name="文档" r:id="rId3" imgW="5476942" imgH="438293" progId="Word.Document.8">
                  <p:embed/>
                </p:oleObj>
              </mc:Choice>
              <mc:Fallback>
                <p:oleObj name="文档" r:id="rId3" imgW="5476942" imgH="438293" progId="Word.Document.8">
                  <p:embed/>
                  <p:pic>
                    <p:nvPicPr>
                      <p:cNvPr id="3379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052513"/>
                        <a:ext cx="5487987"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43" name="Object 3"/>
          <p:cNvGraphicFramePr>
            <a:graphicFrameLocks noChangeAspect="1"/>
          </p:cNvGraphicFramePr>
          <p:nvPr/>
        </p:nvGraphicFramePr>
        <p:xfrm>
          <a:off x="1116013" y="1773238"/>
          <a:ext cx="5487987" cy="495300"/>
        </p:xfrm>
        <a:graphic>
          <a:graphicData uri="http://schemas.openxmlformats.org/presentationml/2006/ole">
            <mc:AlternateContent xmlns:mc="http://schemas.openxmlformats.org/markup-compatibility/2006">
              <mc:Choice xmlns:v="urn:schemas-microsoft-com:vml" Requires="v">
                <p:oleObj spid="_x0000_s19459" name="文档" r:id="rId5" imgW="5476942" imgH="485732" progId="Word.Document.8">
                  <p:embed/>
                </p:oleObj>
              </mc:Choice>
              <mc:Fallback>
                <p:oleObj name="文档" r:id="rId5" imgW="5476942" imgH="485732" progId="Word.Document.8">
                  <p:embed/>
                  <p:pic>
                    <p:nvPicPr>
                      <p:cNvPr id="6144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1773238"/>
                        <a:ext cx="5487987"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44" name="Object 4"/>
          <p:cNvGraphicFramePr>
            <a:graphicFrameLocks noChangeAspect="1"/>
          </p:cNvGraphicFramePr>
          <p:nvPr/>
        </p:nvGraphicFramePr>
        <p:xfrm>
          <a:off x="1187450" y="2492375"/>
          <a:ext cx="5487988" cy="508000"/>
        </p:xfrm>
        <a:graphic>
          <a:graphicData uri="http://schemas.openxmlformats.org/presentationml/2006/ole">
            <mc:AlternateContent xmlns:mc="http://schemas.openxmlformats.org/markup-compatibility/2006">
              <mc:Choice xmlns:v="urn:schemas-microsoft-com:vml" Requires="v">
                <p:oleObj spid="_x0000_s19460" name="文档" r:id="rId7" imgW="5476942" imgH="495357" progId="Word.Document.8">
                  <p:embed/>
                </p:oleObj>
              </mc:Choice>
              <mc:Fallback>
                <p:oleObj name="文档" r:id="rId7" imgW="5476942" imgH="495357" progId="Word.Document.8">
                  <p:embed/>
                  <p:pic>
                    <p:nvPicPr>
                      <p:cNvPr id="61444"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2492375"/>
                        <a:ext cx="5487988"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45" name="Object 5"/>
          <p:cNvGraphicFramePr>
            <a:graphicFrameLocks noChangeAspect="1"/>
          </p:cNvGraphicFramePr>
          <p:nvPr/>
        </p:nvGraphicFramePr>
        <p:xfrm>
          <a:off x="1187450" y="3284538"/>
          <a:ext cx="2762250" cy="476250"/>
        </p:xfrm>
        <a:graphic>
          <a:graphicData uri="http://schemas.openxmlformats.org/presentationml/2006/ole">
            <mc:AlternateContent xmlns:mc="http://schemas.openxmlformats.org/markup-compatibility/2006">
              <mc:Choice xmlns:v="urn:schemas-microsoft-com:vml" Requires="v">
                <p:oleObj spid="_x0000_s19461" name="文档" r:id="rId9" imgW="2733828" imgH="466825" progId="Word.Document.8">
                  <p:embed/>
                </p:oleObj>
              </mc:Choice>
              <mc:Fallback>
                <p:oleObj name="文档" r:id="rId9" imgW="2733828" imgH="466825" progId="Word.Document.8">
                  <p:embed/>
                  <p:pic>
                    <p:nvPicPr>
                      <p:cNvPr id="61445"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450" y="3284538"/>
                        <a:ext cx="27622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46" name="Object 6"/>
          <p:cNvGraphicFramePr>
            <a:graphicFrameLocks noChangeAspect="1"/>
          </p:cNvGraphicFramePr>
          <p:nvPr/>
        </p:nvGraphicFramePr>
        <p:xfrm>
          <a:off x="3779838" y="3284538"/>
          <a:ext cx="2895600" cy="430212"/>
        </p:xfrm>
        <a:graphic>
          <a:graphicData uri="http://schemas.openxmlformats.org/presentationml/2006/ole">
            <mc:AlternateContent xmlns:mc="http://schemas.openxmlformats.org/markup-compatibility/2006">
              <mc:Choice xmlns:v="urn:schemas-microsoft-com:vml" Requires="v">
                <p:oleObj spid="_x0000_s19462" name="Equation" r:id="rId11" imgW="2886185" imgH="419043" progId="Equation.DSMT4">
                  <p:embed/>
                </p:oleObj>
              </mc:Choice>
              <mc:Fallback>
                <p:oleObj name="Equation" r:id="rId11" imgW="2886185" imgH="419043" progId="Equation.DSMT4">
                  <p:embed/>
                  <p:pic>
                    <p:nvPicPr>
                      <p:cNvPr id="61446"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9838" y="3284538"/>
                        <a:ext cx="2895600"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47" name="Object 7"/>
          <p:cNvGraphicFramePr>
            <a:graphicFrameLocks noChangeAspect="1"/>
          </p:cNvGraphicFramePr>
          <p:nvPr/>
        </p:nvGraphicFramePr>
        <p:xfrm>
          <a:off x="1476375" y="4076700"/>
          <a:ext cx="2019300" cy="392113"/>
        </p:xfrm>
        <a:graphic>
          <a:graphicData uri="http://schemas.openxmlformats.org/presentationml/2006/ole">
            <mc:AlternateContent xmlns:mc="http://schemas.openxmlformats.org/markup-compatibility/2006">
              <mc:Choice xmlns:v="urn:schemas-microsoft-com:vml" Requires="v">
                <p:oleObj spid="_x0000_s19463" name="Equation" r:id="rId13" imgW="2009874" imgH="380885" progId="Equation.DSMT4">
                  <p:embed/>
                </p:oleObj>
              </mc:Choice>
              <mc:Fallback>
                <p:oleObj name="Equation" r:id="rId13" imgW="2009874" imgH="380885" progId="Equation.DSMT4">
                  <p:embed/>
                  <p:pic>
                    <p:nvPicPr>
                      <p:cNvPr id="61447"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76375" y="4076700"/>
                        <a:ext cx="2019300"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48" name="Object 8"/>
          <p:cNvGraphicFramePr>
            <a:graphicFrameLocks noChangeAspect="1"/>
          </p:cNvGraphicFramePr>
          <p:nvPr/>
        </p:nvGraphicFramePr>
        <p:xfrm>
          <a:off x="1116013" y="4724400"/>
          <a:ext cx="5487987" cy="446088"/>
        </p:xfrm>
        <a:graphic>
          <a:graphicData uri="http://schemas.openxmlformats.org/presentationml/2006/ole">
            <mc:AlternateContent xmlns:mc="http://schemas.openxmlformats.org/markup-compatibility/2006">
              <mc:Choice xmlns:v="urn:schemas-microsoft-com:vml" Requires="v">
                <p:oleObj spid="_x0000_s19464" name="文档" r:id="rId15" imgW="5476942" imgH="438293" progId="Word.Document.8">
                  <p:embed/>
                </p:oleObj>
              </mc:Choice>
              <mc:Fallback>
                <p:oleObj name="文档" r:id="rId15" imgW="5476942" imgH="438293" progId="Word.Document.8">
                  <p:embed/>
                  <p:pic>
                    <p:nvPicPr>
                      <p:cNvPr id="61448"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16013" y="4724400"/>
                        <a:ext cx="5487987"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49" name="Object 9"/>
          <p:cNvGraphicFramePr>
            <a:graphicFrameLocks noChangeAspect="1"/>
          </p:cNvGraphicFramePr>
          <p:nvPr/>
        </p:nvGraphicFramePr>
        <p:xfrm>
          <a:off x="2771775" y="5445125"/>
          <a:ext cx="5487988" cy="446088"/>
        </p:xfrm>
        <a:graphic>
          <a:graphicData uri="http://schemas.openxmlformats.org/presentationml/2006/ole">
            <mc:AlternateContent xmlns:mc="http://schemas.openxmlformats.org/markup-compatibility/2006">
              <mc:Choice xmlns:v="urn:schemas-microsoft-com:vml" Requires="v">
                <p:oleObj spid="_x0000_s19465" name="文档" r:id="rId17" imgW="5476942" imgH="438293" progId="Word.Document.8">
                  <p:embed/>
                </p:oleObj>
              </mc:Choice>
              <mc:Fallback>
                <p:oleObj name="文档" r:id="rId17" imgW="5476942" imgH="438293" progId="Word.Document.8">
                  <p:embed/>
                  <p:pic>
                    <p:nvPicPr>
                      <p:cNvPr id="61449"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71775" y="5445125"/>
                        <a:ext cx="5487988"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3802" name="Group 10"/>
          <p:cNvGrpSpPr>
            <a:grpSpLocks/>
          </p:cNvGrpSpPr>
          <p:nvPr/>
        </p:nvGrpSpPr>
        <p:grpSpPr bwMode="auto">
          <a:xfrm>
            <a:off x="6443663" y="1268413"/>
            <a:ext cx="2057400" cy="1592262"/>
            <a:chOff x="576" y="2448"/>
            <a:chExt cx="1296" cy="1003"/>
          </a:xfrm>
        </p:grpSpPr>
        <p:grpSp>
          <p:nvGrpSpPr>
            <p:cNvPr id="33811" name="Group 11"/>
            <p:cNvGrpSpPr>
              <a:grpSpLocks/>
            </p:cNvGrpSpPr>
            <p:nvPr/>
          </p:nvGrpSpPr>
          <p:grpSpPr bwMode="auto">
            <a:xfrm>
              <a:off x="576" y="2448"/>
              <a:ext cx="1296" cy="1003"/>
              <a:chOff x="4176" y="1056"/>
              <a:chExt cx="1296" cy="1003"/>
            </a:xfrm>
          </p:grpSpPr>
          <p:grpSp>
            <p:nvGrpSpPr>
              <p:cNvPr id="33813" name="Group 12"/>
              <p:cNvGrpSpPr>
                <a:grpSpLocks/>
              </p:cNvGrpSpPr>
              <p:nvPr/>
            </p:nvGrpSpPr>
            <p:grpSpPr bwMode="auto">
              <a:xfrm>
                <a:off x="4176" y="1152"/>
                <a:ext cx="1248" cy="883"/>
                <a:chOff x="7341" y="8952"/>
                <a:chExt cx="2400" cy="1664"/>
              </a:xfrm>
            </p:grpSpPr>
            <p:sp>
              <p:nvSpPr>
                <p:cNvPr id="33817" name="Line 13"/>
                <p:cNvSpPr>
                  <a:spLocks noChangeShapeType="1"/>
                </p:cNvSpPr>
                <p:nvPr/>
              </p:nvSpPr>
              <p:spPr bwMode="auto">
                <a:xfrm>
                  <a:off x="7341" y="10408"/>
                  <a:ext cx="24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8" name="Line 14"/>
                <p:cNvSpPr>
                  <a:spLocks noChangeShapeType="1"/>
                </p:cNvSpPr>
                <p:nvPr/>
              </p:nvSpPr>
              <p:spPr bwMode="auto">
                <a:xfrm flipV="1">
                  <a:off x="7701" y="8952"/>
                  <a:ext cx="0" cy="1664"/>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9" name="AutoShape 15"/>
                <p:cNvSpPr>
                  <a:spLocks noChangeArrowheads="1"/>
                </p:cNvSpPr>
                <p:nvPr/>
              </p:nvSpPr>
              <p:spPr bwMode="auto">
                <a:xfrm>
                  <a:off x="7701" y="9472"/>
                  <a:ext cx="960" cy="936"/>
                </a:xfrm>
                <a:prstGeom prst="rtTriangle">
                  <a:avLst/>
                </a:prstGeom>
                <a:solidFill>
                  <a:srgbClr val="FF0000"/>
                </a:solidFill>
                <a:ln w="19050">
                  <a:solidFill>
                    <a:srgbClr val="000000"/>
                  </a:solidFill>
                  <a:miter lim="800000"/>
                  <a:headEnd/>
                  <a:tailEnd/>
                </a:ln>
              </p:spPr>
              <p:txBody>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33820" name="Line 16"/>
                <p:cNvSpPr>
                  <a:spLocks noChangeShapeType="1"/>
                </p:cNvSpPr>
                <p:nvPr/>
              </p:nvSpPr>
              <p:spPr bwMode="auto">
                <a:xfrm>
                  <a:off x="7506" y="9264"/>
                  <a:ext cx="1284" cy="128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33814" name="Object 17"/>
              <p:cNvGraphicFramePr>
                <a:graphicFrameLocks noChangeAspect="1"/>
              </p:cNvGraphicFramePr>
              <p:nvPr/>
            </p:nvGraphicFramePr>
            <p:xfrm>
              <a:off x="5376" y="1968"/>
              <a:ext cx="96" cy="91"/>
            </p:xfrm>
            <a:graphic>
              <a:graphicData uri="http://schemas.openxmlformats.org/presentationml/2006/ole">
                <mc:AlternateContent xmlns:mc="http://schemas.openxmlformats.org/markup-compatibility/2006">
                  <mc:Choice xmlns:v="urn:schemas-microsoft-com:vml" Requires="v">
                    <p:oleObj spid="_x0000_s19466" name="公式" r:id="rId19" imgW="266469" imgH="253780" progId="Equation.3">
                      <p:embed/>
                    </p:oleObj>
                  </mc:Choice>
                  <mc:Fallback>
                    <p:oleObj name="公式" r:id="rId19" imgW="266469" imgH="253780" progId="Equation.3">
                      <p:embed/>
                      <p:pic>
                        <p:nvPicPr>
                          <p:cNvPr id="33814" name="Object 1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76" y="1968"/>
                            <a:ext cx="96" cy="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15" name="Object 18"/>
              <p:cNvGraphicFramePr>
                <a:graphicFrameLocks noChangeAspect="1"/>
              </p:cNvGraphicFramePr>
              <p:nvPr/>
            </p:nvGraphicFramePr>
            <p:xfrm>
              <a:off x="4320" y="1056"/>
              <a:ext cx="96" cy="119"/>
            </p:xfrm>
            <a:graphic>
              <a:graphicData uri="http://schemas.openxmlformats.org/presentationml/2006/ole">
                <mc:AlternateContent xmlns:mc="http://schemas.openxmlformats.org/markup-compatibility/2006">
                  <mc:Choice xmlns:v="urn:schemas-microsoft-com:vml" Requires="v">
                    <p:oleObj spid="_x0000_s19467" name="公式" r:id="rId21" imgW="266584" imgH="330057" progId="Equation.3">
                      <p:embed/>
                    </p:oleObj>
                  </mc:Choice>
                  <mc:Fallback>
                    <p:oleObj name="公式" r:id="rId21" imgW="266584" imgH="330057" progId="Equation.3">
                      <p:embed/>
                      <p:pic>
                        <p:nvPicPr>
                          <p:cNvPr id="33815" name="Object 1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320" y="1056"/>
                            <a:ext cx="96" cy="1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16" name="Object 19"/>
              <p:cNvGraphicFramePr>
                <a:graphicFrameLocks noChangeAspect="1"/>
              </p:cNvGraphicFramePr>
              <p:nvPr/>
            </p:nvGraphicFramePr>
            <p:xfrm>
              <a:off x="4224" y="1968"/>
              <a:ext cx="83" cy="91"/>
            </p:xfrm>
            <a:graphic>
              <a:graphicData uri="http://schemas.openxmlformats.org/presentationml/2006/ole">
                <mc:AlternateContent xmlns:mc="http://schemas.openxmlformats.org/markup-compatibility/2006">
                  <mc:Choice xmlns:v="urn:schemas-microsoft-com:vml" Requires="v">
                    <p:oleObj spid="_x0000_s19468" name="公式" r:id="rId23" imgW="228501" imgH="253890" progId="Equation.3">
                      <p:embed/>
                    </p:oleObj>
                  </mc:Choice>
                  <mc:Fallback>
                    <p:oleObj name="公式" r:id="rId23" imgW="228501" imgH="253890" progId="Equation.3">
                      <p:embed/>
                      <p:pic>
                        <p:nvPicPr>
                          <p:cNvPr id="33816" name="Object 1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224" y="1968"/>
                            <a:ext cx="83" cy="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3812" name="Object 20"/>
            <p:cNvGraphicFramePr>
              <a:graphicFrameLocks noChangeAspect="1"/>
            </p:cNvGraphicFramePr>
            <p:nvPr/>
          </p:nvGraphicFramePr>
          <p:xfrm>
            <a:off x="960" y="2853"/>
            <a:ext cx="624" cy="178"/>
          </p:xfrm>
          <a:graphic>
            <a:graphicData uri="http://schemas.openxmlformats.org/presentationml/2006/ole">
              <mc:AlternateContent xmlns:mc="http://schemas.openxmlformats.org/markup-compatibility/2006">
                <mc:Choice xmlns:v="urn:schemas-microsoft-com:vml" Requires="v">
                  <p:oleObj spid="_x0000_s19469" name="公式" r:id="rId25" imgW="1371600" imgH="393700" progId="Equation.3">
                    <p:embed/>
                  </p:oleObj>
                </mc:Choice>
                <mc:Fallback>
                  <p:oleObj name="公式" r:id="rId25" imgW="1371600" imgH="393700" progId="Equation.3">
                    <p:embed/>
                    <p:pic>
                      <p:nvPicPr>
                        <p:cNvPr id="33812" name="Object 2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960" y="2853"/>
                          <a:ext cx="624"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3803" name="Object 21"/>
          <p:cNvGraphicFramePr>
            <a:graphicFrameLocks noChangeAspect="1"/>
          </p:cNvGraphicFramePr>
          <p:nvPr/>
        </p:nvGraphicFramePr>
        <p:xfrm>
          <a:off x="6858000" y="2743200"/>
          <a:ext cx="234950" cy="215900"/>
        </p:xfrm>
        <a:graphic>
          <a:graphicData uri="http://schemas.openxmlformats.org/presentationml/2006/ole">
            <mc:AlternateContent xmlns:mc="http://schemas.openxmlformats.org/markup-compatibility/2006">
              <mc:Choice xmlns:v="urn:schemas-microsoft-com:vml" Requires="v">
                <p:oleObj spid="_x0000_s19470" name="公式" r:id="rId27" imgW="304714" imgH="285664" progId="Equation.3">
                  <p:embed/>
                </p:oleObj>
              </mc:Choice>
              <mc:Fallback>
                <p:oleObj name="公式" r:id="rId27" imgW="304714" imgH="285664" progId="Equation.3">
                  <p:embed/>
                  <p:pic>
                    <p:nvPicPr>
                      <p:cNvPr id="33803" name="Object 2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858000" y="2743200"/>
                        <a:ext cx="23495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3804" name="Picture 22" descr="机动"/>
          <p:cNvPicPr>
            <a:picLocks noChangeAspect="1" noChangeArrowheads="1"/>
          </p:cNvPicPr>
          <p:nvPr/>
        </p:nvPicPr>
        <p:blipFill>
          <a:blip r:embed="rId29">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5" name="Text Box 23"/>
          <p:cNvSpPr txBox="1">
            <a:spLocks noChangeArrowheads="1"/>
          </p:cNvSpPr>
          <p:nvPr/>
        </p:nvSpPr>
        <p:spPr bwMode="auto">
          <a:xfrm>
            <a:off x="6115050" y="6600825"/>
            <a:ext cx="272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spcBef>
                <a:spcPct val="0"/>
              </a:spcBef>
              <a:buFontTx/>
              <a:buNone/>
            </a:pPr>
            <a:r>
              <a:rPr kumimoji="0" lang="zh-CN" altLang="en-US" sz="1000">
                <a:latin typeface="楷体_GB2312" panose="02010609030101010101" pitchFamily="49" charset="-122"/>
              </a:rPr>
              <a:t>机动   目录   上页   下页   返回   结束 </a:t>
            </a:r>
          </a:p>
        </p:txBody>
      </p:sp>
      <p:pic>
        <p:nvPicPr>
          <p:cNvPr id="33806" name="Picture 24" descr="返回">
            <a:hlinkClick r:id="" action="ppaction://hlinkshowjump?jump=lastslideviewed"/>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7" name="Picture 25" descr="目录">
            <a:hlinkClick r:id="" action="ppaction://hlinkshowjump?jump=firstslide"/>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8" name="Picture 26" descr="上一页">
            <a:hlinkClick r:id="" action="ppaction://hlinkshowjump?jump=previousslide"/>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9" name="Picture 27" descr="退出">
            <a:hlinkClick r:id="" action="ppaction://hlinkshowjump?jump=endshow"/>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0" name="Picture 28" descr="下一页">
            <a:hlinkClick r:id="" action="ppaction://hlinkshowjump?jump=nextslide"/>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1443"/>
                                        </p:tgtEl>
                                        <p:attrNameLst>
                                          <p:attrName>style.visibility</p:attrName>
                                        </p:attrNameLst>
                                      </p:cBhvr>
                                      <p:to>
                                        <p:strVal val="visible"/>
                                      </p:to>
                                    </p:set>
                                    <p:animEffect transition="in" filter="wipe(left)">
                                      <p:cBhvr>
                                        <p:cTn id="7" dur="500"/>
                                        <p:tgtEl>
                                          <p:spTgt spid="614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1444"/>
                                        </p:tgtEl>
                                        <p:attrNameLst>
                                          <p:attrName>style.visibility</p:attrName>
                                        </p:attrNameLst>
                                      </p:cBhvr>
                                      <p:to>
                                        <p:strVal val="visible"/>
                                      </p:to>
                                    </p:set>
                                    <p:animEffect transition="in" filter="wipe(left)">
                                      <p:cBhvr>
                                        <p:cTn id="12" dur="500"/>
                                        <p:tgtEl>
                                          <p:spTgt spid="614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1445"/>
                                        </p:tgtEl>
                                        <p:attrNameLst>
                                          <p:attrName>style.visibility</p:attrName>
                                        </p:attrNameLst>
                                      </p:cBhvr>
                                      <p:to>
                                        <p:strVal val="visible"/>
                                      </p:to>
                                    </p:set>
                                    <p:animEffect transition="in" filter="wipe(left)">
                                      <p:cBhvr>
                                        <p:cTn id="17" dur="500"/>
                                        <p:tgtEl>
                                          <p:spTgt spid="61445"/>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61446"/>
                                        </p:tgtEl>
                                        <p:attrNameLst>
                                          <p:attrName>style.visibility</p:attrName>
                                        </p:attrNameLst>
                                      </p:cBhvr>
                                      <p:to>
                                        <p:strVal val="visible"/>
                                      </p:to>
                                    </p:set>
                                    <p:animEffect transition="in" filter="wipe(left)">
                                      <p:cBhvr>
                                        <p:cTn id="21" dur="500"/>
                                        <p:tgtEl>
                                          <p:spTgt spid="6144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61447"/>
                                        </p:tgtEl>
                                        <p:attrNameLst>
                                          <p:attrName>style.visibility</p:attrName>
                                        </p:attrNameLst>
                                      </p:cBhvr>
                                      <p:to>
                                        <p:strVal val="visible"/>
                                      </p:to>
                                    </p:set>
                                    <p:animEffect transition="in" filter="wipe(left)">
                                      <p:cBhvr>
                                        <p:cTn id="26" dur="500"/>
                                        <p:tgtEl>
                                          <p:spTgt spid="6144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61448"/>
                                        </p:tgtEl>
                                        <p:attrNameLst>
                                          <p:attrName>style.visibility</p:attrName>
                                        </p:attrNameLst>
                                      </p:cBhvr>
                                      <p:to>
                                        <p:strVal val="visible"/>
                                      </p:to>
                                    </p:set>
                                    <p:animEffect transition="in" filter="wipe(left)">
                                      <p:cBhvr>
                                        <p:cTn id="31" dur="500"/>
                                        <p:tgtEl>
                                          <p:spTgt spid="61448"/>
                                        </p:tgtEl>
                                      </p:cBhvr>
                                    </p:animEffect>
                                  </p:childTnLst>
                                </p:cTn>
                              </p:par>
                            </p:childTnLst>
                          </p:cTn>
                        </p:par>
                        <p:par>
                          <p:cTn id="32" fill="hold" nodeType="afterGroup">
                            <p:stCondLst>
                              <p:cond delay="500"/>
                            </p:stCondLst>
                            <p:childTnLst>
                              <p:par>
                                <p:cTn id="33" presetID="22" presetClass="entr" presetSubtype="8" fill="hold" nodeType="afterEffect">
                                  <p:stCondLst>
                                    <p:cond delay="0"/>
                                  </p:stCondLst>
                                  <p:childTnLst>
                                    <p:set>
                                      <p:cBhvr>
                                        <p:cTn id="34" dur="1" fill="hold">
                                          <p:stCondLst>
                                            <p:cond delay="0"/>
                                          </p:stCondLst>
                                        </p:cTn>
                                        <p:tgtEl>
                                          <p:spTgt spid="61449"/>
                                        </p:tgtEl>
                                        <p:attrNameLst>
                                          <p:attrName>style.visibility</p:attrName>
                                        </p:attrNameLst>
                                      </p:cBhvr>
                                      <p:to>
                                        <p:strVal val="visible"/>
                                      </p:to>
                                    </p:set>
                                    <p:animEffect transition="in" filter="wipe(left)">
                                      <p:cBhvr>
                                        <p:cTn id="35" dur="500"/>
                                        <p:tgtEl>
                                          <p:spTgt spid="61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9974" name="Group 2086"/>
          <p:cNvGrpSpPr>
            <a:grpSpLocks/>
          </p:cNvGrpSpPr>
          <p:nvPr/>
        </p:nvGrpSpPr>
        <p:grpSpPr bwMode="auto">
          <a:xfrm>
            <a:off x="7162800" y="3898900"/>
            <a:ext cx="1371600" cy="2120900"/>
            <a:chOff x="4512" y="2456"/>
            <a:chExt cx="864" cy="1336"/>
          </a:xfrm>
        </p:grpSpPr>
        <p:graphicFrame>
          <p:nvGraphicFramePr>
            <p:cNvPr id="16422" name="Object 2084"/>
            <p:cNvGraphicFramePr>
              <a:graphicFrameLocks noChangeAspect="1"/>
            </p:cNvGraphicFramePr>
            <p:nvPr/>
          </p:nvGraphicFramePr>
          <p:xfrm>
            <a:off x="4512" y="2496"/>
            <a:ext cx="840" cy="1128"/>
          </p:xfrm>
          <a:graphic>
            <a:graphicData uri="http://schemas.openxmlformats.org/presentationml/2006/ole">
              <mc:AlternateContent xmlns:mc="http://schemas.openxmlformats.org/markup-compatibility/2006">
                <mc:Choice xmlns:v="urn:schemas-microsoft-com:vml" Requires="v">
                  <p:oleObj spid="_x0000_s2050" name="BMP 图象" r:id="rId3" imgW="1333333" imgH="1790476" progId="Paint.Picture">
                    <p:embed/>
                  </p:oleObj>
                </mc:Choice>
                <mc:Fallback>
                  <p:oleObj name="BMP 图象" r:id="rId3" imgW="1333333" imgH="1790476" progId="Paint.Picture">
                    <p:embed/>
                    <p:pic>
                      <p:nvPicPr>
                        <p:cNvPr id="16422" name="Object 20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2" y="2496"/>
                          <a:ext cx="840" cy="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23" name="Object 2063"/>
            <p:cNvGraphicFramePr>
              <a:graphicFrameLocks noChangeAspect="1"/>
            </p:cNvGraphicFramePr>
            <p:nvPr/>
          </p:nvGraphicFramePr>
          <p:xfrm>
            <a:off x="4656" y="3640"/>
            <a:ext cx="144" cy="152"/>
          </p:xfrm>
          <a:graphic>
            <a:graphicData uri="http://schemas.openxmlformats.org/presentationml/2006/ole">
              <mc:AlternateContent xmlns:mc="http://schemas.openxmlformats.org/markup-compatibility/2006">
                <mc:Choice xmlns:v="urn:schemas-microsoft-com:vml" Requires="v">
                  <p:oleObj spid="_x0000_s2051" name="Equation" r:id="rId5" imgW="219078" imgH="228600" progId="Equation.3">
                    <p:embed/>
                  </p:oleObj>
                </mc:Choice>
                <mc:Fallback>
                  <p:oleObj name="Equation" r:id="rId5" imgW="219078" imgH="228600" progId="Equation.3">
                    <p:embed/>
                    <p:pic>
                      <p:nvPicPr>
                        <p:cNvPr id="16423" name="Object 20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6" y="3640"/>
                          <a:ext cx="144"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24" name="Object 2064"/>
            <p:cNvGraphicFramePr>
              <a:graphicFrameLocks noChangeAspect="1"/>
            </p:cNvGraphicFramePr>
            <p:nvPr/>
          </p:nvGraphicFramePr>
          <p:xfrm>
            <a:off x="5224" y="3544"/>
            <a:ext cx="152" cy="200"/>
          </p:xfrm>
          <a:graphic>
            <a:graphicData uri="http://schemas.openxmlformats.org/presentationml/2006/ole">
              <mc:AlternateContent xmlns:mc="http://schemas.openxmlformats.org/markup-compatibility/2006">
                <mc:Choice xmlns:v="urn:schemas-microsoft-com:vml" Requires="v">
                  <p:oleObj spid="_x0000_s2052" name="Equation" r:id="rId7" imgW="228707" imgH="304915" progId="Equation.3">
                    <p:embed/>
                  </p:oleObj>
                </mc:Choice>
                <mc:Fallback>
                  <p:oleObj name="Equation" r:id="rId7" imgW="228707" imgH="304915" progId="Equation.3">
                    <p:embed/>
                    <p:pic>
                      <p:nvPicPr>
                        <p:cNvPr id="16424" name="Object 20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24" y="3544"/>
                          <a:ext cx="152"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25" name="Object 2085"/>
            <p:cNvGraphicFramePr>
              <a:graphicFrameLocks noChangeAspect="1"/>
            </p:cNvGraphicFramePr>
            <p:nvPr/>
          </p:nvGraphicFramePr>
          <p:xfrm>
            <a:off x="4948" y="2456"/>
            <a:ext cx="136" cy="136"/>
          </p:xfrm>
          <a:graphic>
            <a:graphicData uri="http://schemas.openxmlformats.org/presentationml/2006/ole">
              <mc:AlternateContent xmlns:mc="http://schemas.openxmlformats.org/markup-compatibility/2006">
                <mc:Choice xmlns:v="urn:schemas-microsoft-com:vml" Requires="v">
                  <p:oleObj spid="_x0000_s2053" name="Equation" r:id="rId9" imgW="209448" imgH="209693" progId="Equation.3">
                    <p:embed/>
                  </p:oleObj>
                </mc:Choice>
                <mc:Fallback>
                  <p:oleObj name="Equation" r:id="rId9" imgW="209448" imgH="209693" progId="Equation.3">
                    <p:embed/>
                    <p:pic>
                      <p:nvPicPr>
                        <p:cNvPr id="16425" name="Object 208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48" y="2456"/>
                          <a:ext cx="136"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6387" name="Rectangle 2050"/>
          <p:cNvSpPr>
            <a:spLocks noGrp="1" noChangeArrowheads="1"/>
          </p:cNvSpPr>
          <p:nvPr>
            <p:ph type="title" idx="4294967295"/>
          </p:nvPr>
        </p:nvSpPr>
        <p:spPr>
          <a:xfrm>
            <a:off x="609600" y="381000"/>
            <a:ext cx="6699250" cy="685800"/>
          </a:xfrm>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76200" cmpd="tri">
                <a:solidFill>
                  <a:srgbClr val="66FF33"/>
                </a:solidFill>
                <a:miter lim="800000"/>
                <a:headEnd/>
                <a:tailEnd/>
              </a14:hiddenLine>
            </a:ext>
          </a:extLst>
        </p:spPr>
        <p:txBody>
          <a:bodyPr/>
          <a:lstStyle/>
          <a:p>
            <a:pPr algn="l" eaLnBrk="1" hangingPunct="1"/>
            <a:r>
              <a:rPr lang="zh-CN" altLang="en-US" sz="3200" b="1">
                <a:ea typeface="楷体_GB2312" panose="02010609030101010101" pitchFamily="49" charset="-122"/>
              </a:rPr>
              <a:t>一、无条件极值与函数的最值 </a:t>
            </a:r>
            <a:endParaRPr lang="zh-CN" altLang="en-US" sz="2800" b="1">
              <a:solidFill>
                <a:schemeClr val="accent2"/>
              </a:solidFill>
              <a:ea typeface="楷体_GB2312" panose="02010609030101010101" pitchFamily="49" charset="-122"/>
            </a:endParaRPr>
          </a:p>
        </p:txBody>
      </p:sp>
      <p:sp>
        <p:nvSpPr>
          <p:cNvPr id="39940" name="Text Box 2052"/>
          <p:cNvSpPr txBox="1">
            <a:spLocks noChangeArrowheads="1"/>
          </p:cNvSpPr>
          <p:nvPr/>
        </p:nvSpPr>
        <p:spPr bwMode="auto">
          <a:xfrm>
            <a:off x="609600" y="1066800"/>
            <a:ext cx="2438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b="1">
                <a:solidFill>
                  <a:schemeClr val="tx2"/>
                </a:solidFill>
              </a:rPr>
              <a:t>定义</a:t>
            </a:r>
            <a:r>
              <a:rPr lang="en-US" altLang="zh-CN" b="1">
                <a:solidFill>
                  <a:schemeClr val="tx2"/>
                </a:solidFill>
              </a:rPr>
              <a:t>:</a:t>
            </a:r>
            <a:r>
              <a:rPr lang="en-US" altLang="zh-CN"/>
              <a:t> </a:t>
            </a:r>
            <a:r>
              <a:rPr lang="zh-CN" altLang="en-US"/>
              <a:t>若函数</a:t>
            </a:r>
          </a:p>
        </p:txBody>
      </p:sp>
      <p:sp>
        <p:nvSpPr>
          <p:cNvPr id="39941" name="Text Box 2053"/>
          <p:cNvSpPr txBox="1">
            <a:spLocks noChangeArrowheads="1"/>
          </p:cNvSpPr>
          <p:nvPr/>
        </p:nvSpPr>
        <p:spPr bwMode="auto">
          <a:xfrm>
            <a:off x="304800" y="2300288"/>
            <a:ext cx="7162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则称函数在该点取得</a:t>
            </a:r>
            <a:r>
              <a:rPr lang="zh-CN" altLang="en-US">
                <a:solidFill>
                  <a:schemeClr val="tx2"/>
                </a:solidFill>
              </a:rPr>
              <a:t>极大值</a:t>
            </a:r>
            <a:r>
              <a:rPr lang="en-US" altLang="zh-CN">
                <a:solidFill>
                  <a:schemeClr val="tx2"/>
                </a:solidFill>
              </a:rPr>
              <a:t>(</a:t>
            </a:r>
            <a:r>
              <a:rPr lang="zh-CN" altLang="en-US">
                <a:solidFill>
                  <a:schemeClr val="tx2"/>
                </a:solidFill>
              </a:rPr>
              <a:t>极小值</a:t>
            </a:r>
            <a:r>
              <a:rPr lang="en-US" altLang="zh-CN">
                <a:solidFill>
                  <a:schemeClr val="tx2"/>
                </a:solidFill>
              </a:rPr>
              <a:t>)</a:t>
            </a:r>
            <a:r>
              <a:rPr lang="en-US" altLang="zh-CN"/>
              <a:t>.</a:t>
            </a:r>
          </a:p>
        </p:txBody>
      </p:sp>
      <p:sp>
        <p:nvSpPr>
          <p:cNvPr id="39942" name="Text Box 2054"/>
          <p:cNvSpPr txBox="1">
            <a:spLocks noChangeArrowheads="1"/>
          </p:cNvSpPr>
          <p:nvPr/>
        </p:nvSpPr>
        <p:spPr bwMode="auto">
          <a:xfrm>
            <a:off x="685800" y="3443288"/>
            <a:ext cx="1295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b="1">
                <a:solidFill>
                  <a:schemeClr val="tx2"/>
                </a:solidFill>
              </a:rPr>
              <a:t>例如 </a:t>
            </a:r>
            <a:r>
              <a:rPr lang="en-US" altLang="zh-CN" b="1">
                <a:solidFill>
                  <a:schemeClr val="tx2"/>
                </a:solidFill>
              </a:rPr>
              <a:t>:</a:t>
            </a:r>
          </a:p>
        </p:txBody>
      </p:sp>
      <p:sp>
        <p:nvSpPr>
          <p:cNvPr id="39943" name="Text Box 2055"/>
          <p:cNvSpPr txBox="1">
            <a:spLocks noChangeArrowheads="1"/>
          </p:cNvSpPr>
          <p:nvPr/>
        </p:nvSpPr>
        <p:spPr bwMode="auto">
          <a:xfrm>
            <a:off x="3352800" y="3829050"/>
            <a:ext cx="327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在点 </a:t>
            </a:r>
            <a:r>
              <a:rPr lang="en-US" altLang="zh-CN"/>
              <a:t>(0,0) </a:t>
            </a:r>
            <a:r>
              <a:rPr lang="zh-CN" altLang="en-US"/>
              <a:t>有极小值</a:t>
            </a:r>
            <a:r>
              <a:rPr lang="en-US" altLang="zh-CN"/>
              <a:t>;</a:t>
            </a:r>
          </a:p>
        </p:txBody>
      </p:sp>
      <p:sp>
        <p:nvSpPr>
          <p:cNvPr id="39944" name="Text Box 2056"/>
          <p:cNvSpPr txBox="1">
            <a:spLocks noChangeArrowheads="1"/>
          </p:cNvSpPr>
          <p:nvPr/>
        </p:nvSpPr>
        <p:spPr bwMode="auto">
          <a:xfrm>
            <a:off x="3276600" y="4530725"/>
            <a:ext cx="3352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在点 </a:t>
            </a:r>
            <a:r>
              <a:rPr lang="en-US" altLang="zh-CN"/>
              <a:t>(0,0) </a:t>
            </a:r>
            <a:r>
              <a:rPr lang="zh-CN" altLang="en-US"/>
              <a:t>有极大值</a:t>
            </a:r>
            <a:r>
              <a:rPr lang="en-US" altLang="zh-CN"/>
              <a:t>;</a:t>
            </a:r>
          </a:p>
        </p:txBody>
      </p:sp>
      <p:sp>
        <p:nvSpPr>
          <p:cNvPr id="39945" name="Text Box 2057"/>
          <p:cNvSpPr txBox="1">
            <a:spLocks noChangeArrowheads="1"/>
          </p:cNvSpPr>
          <p:nvPr/>
        </p:nvSpPr>
        <p:spPr bwMode="auto">
          <a:xfrm>
            <a:off x="2357438" y="5243513"/>
            <a:ext cx="3200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在点 </a:t>
            </a:r>
            <a:r>
              <a:rPr lang="en-US" altLang="zh-CN"/>
              <a:t>(0,0) </a:t>
            </a:r>
            <a:r>
              <a:rPr lang="zh-CN" altLang="en-US"/>
              <a:t>无极值</a:t>
            </a:r>
            <a:r>
              <a:rPr lang="en-US" altLang="zh-CN"/>
              <a:t>.</a:t>
            </a:r>
          </a:p>
        </p:txBody>
      </p:sp>
      <p:sp>
        <p:nvSpPr>
          <p:cNvPr id="39946" name="Text Box 2058"/>
          <p:cNvSpPr txBox="1">
            <a:spLocks noChangeArrowheads="1"/>
          </p:cNvSpPr>
          <p:nvPr/>
        </p:nvSpPr>
        <p:spPr bwMode="auto">
          <a:xfrm>
            <a:off x="6019800" y="2300288"/>
            <a:ext cx="2895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极大值和极小值</a:t>
            </a:r>
          </a:p>
        </p:txBody>
      </p:sp>
      <p:sp>
        <p:nvSpPr>
          <p:cNvPr id="39947" name="Text Box 2059"/>
          <p:cNvSpPr txBox="1">
            <a:spLocks noChangeArrowheads="1"/>
          </p:cNvSpPr>
          <p:nvPr/>
        </p:nvSpPr>
        <p:spPr bwMode="auto">
          <a:xfrm>
            <a:off x="304800" y="2895600"/>
            <a:ext cx="2286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统称为</a:t>
            </a:r>
            <a:r>
              <a:rPr lang="zh-CN" altLang="en-US">
                <a:solidFill>
                  <a:schemeClr val="tx2"/>
                </a:solidFill>
              </a:rPr>
              <a:t>极值</a:t>
            </a:r>
            <a:r>
              <a:rPr lang="en-US" altLang="zh-CN"/>
              <a:t>,</a:t>
            </a:r>
          </a:p>
        </p:txBody>
      </p:sp>
      <p:sp>
        <p:nvSpPr>
          <p:cNvPr id="39948" name="Text Box 2060"/>
          <p:cNvSpPr txBox="1">
            <a:spLocks noChangeArrowheads="1"/>
          </p:cNvSpPr>
          <p:nvPr/>
        </p:nvSpPr>
        <p:spPr bwMode="auto">
          <a:xfrm>
            <a:off x="2286000" y="2914650"/>
            <a:ext cx="533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使函数取得极值的点称为</a:t>
            </a:r>
            <a:r>
              <a:rPr lang="zh-CN" altLang="en-US">
                <a:solidFill>
                  <a:schemeClr val="tx2"/>
                </a:solidFill>
              </a:rPr>
              <a:t>极值点</a:t>
            </a:r>
            <a:r>
              <a:rPr lang="en-US" altLang="zh-CN">
                <a:solidFill>
                  <a:schemeClr val="tx2"/>
                </a:solidFill>
              </a:rPr>
              <a:t>.</a:t>
            </a:r>
          </a:p>
        </p:txBody>
      </p:sp>
      <p:sp>
        <p:nvSpPr>
          <p:cNvPr id="39953" name="Rectangle 2065"/>
          <p:cNvSpPr>
            <a:spLocks noChangeArrowheads="1"/>
          </p:cNvSpPr>
          <p:nvPr/>
        </p:nvSpPr>
        <p:spPr bwMode="auto">
          <a:xfrm>
            <a:off x="6934200" y="3810000"/>
            <a:ext cx="1752600" cy="2209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aphicFrame>
        <p:nvGraphicFramePr>
          <p:cNvPr id="39965" name="Object 2077"/>
          <p:cNvGraphicFramePr>
            <a:graphicFrameLocks noChangeAspect="1"/>
          </p:cNvGraphicFramePr>
          <p:nvPr/>
        </p:nvGraphicFramePr>
        <p:xfrm>
          <a:off x="1373188" y="1752600"/>
          <a:ext cx="2830512" cy="444500"/>
        </p:xfrm>
        <a:graphic>
          <a:graphicData uri="http://schemas.openxmlformats.org/presentationml/2006/ole">
            <mc:AlternateContent xmlns:mc="http://schemas.openxmlformats.org/markup-compatibility/2006">
              <mc:Choice xmlns:v="urn:schemas-microsoft-com:vml" Requires="v">
                <p:oleObj spid="_x0000_s2054" name="Equation" r:id="rId11" imgW="2819464" imgH="438293" progId="Equation.3">
                  <p:embed/>
                </p:oleObj>
              </mc:Choice>
              <mc:Fallback>
                <p:oleObj name="Equation" r:id="rId11" imgW="2819464" imgH="438293" progId="Equation.3">
                  <p:embed/>
                  <p:pic>
                    <p:nvPicPr>
                      <p:cNvPr id="39965" name="Object 2077"/>
                      <p:cNvPicPr>
                        <a:picLocks noChangeAspect="1" noChangeArrowheads="1"/>
                      </p:cNvPicPr>
                      <p:nvPr/>
                    </p:nvPicPr>
                    <p:blipFill>
                      <a:blip r:embed="rId12">
                        <a:grayscl/>
                        <a:biLevel thresh="50000"/>
                        <a:extLst>
                          <a:ext uri="{28A0092B-C50C-407E-A947-70E740481C1C}">
                            <a14:useLocalDpi xmlns:a14="http://schemas.microsoft.com/office/drawing/2010/main" val="0"/>
                          </a:ext>
                        </a:extLst>
                      </a:blip>
                      <a:srcRect/>
                      <a:stretch>
                        <a:fillRect/>
                      </a:stretch>
                    </p:blipFill>
                    <p:spPr bwMode="auto">
                      <a:xfrm>
                        <a:off x="1373188" y="1752600"/>
                        <a:ext cx="2830512"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66" name="Object 2078"/>
          <p:cNvGraphicFramePr>
            <a:graphicFrameLocks noChangeAspect="1"/>
          </p:cNvGraphicFramePr>
          <p:nvPr/>
        </p:nvGraphicFramePr>
        <p:xfrm>
          <a:off x="4419600" y="1771650"/>
          <a:ext cx="3505200" cy="457200"/>
        </p:xfrm>
        <a:graphic>
          <a:graphicData uri="http://schemas.openxmlformats.org/presentationml/2006/ole">
            <mc:AlternateContent xmlns:mc="http://schemas.openxmlformats.org/markup-compatibility/2006">
              <mc:Choice xmlns:v="urn:schemas-microsoft-com:vml" Requires="v">
                <p:oleObj spid="_x0000_s2055" name="Equation" r:id="rId13" imgW="3495613" imgH="447575" progId="Equation.3">
                  <p:embed/>
                </p:oleObj>
              </mc:Choice>
              <mc:Fallback>
                <p:oleObj name="Equation" r:id="rId13" imgW="3495613" imgH="447575" progId="Equation.3">
                  <p:embed/>
                  <p:pic>
                    <p:nvPicPr>
                      <p:cNvPr id="39966" name="Object 2078"/>
                      <p:cNvPicPr>
                        <a:picLocks noChangeAspect="1" noChangeArrowheads="1"/>
                      </p:cNvPicPr>
                      <p:nvPr/>
                    </p:nvPicPr>
                    <p:blipFill>
                      <a:blip r:embed="rId14">
                        <a:grayscl/>
                        <a:biLevel thresh="50000"/>
                        <a:extLst>
                          <a:ext uri="{28A0092B-C50C-407E-A947-70E740481C1C}">
                            <a14:useLocalDpi xmlns:a14="http://schemas.microsoft.com/office/drawing/2010/main" val="0"/>
                          </a:ext>
                        </a:extLst>
                      </a:blip>
                      <a:srcRect/>
                      <a:stretch>
                        <a:fillRect/>
                      </a:stretch>
                    </p:blipFill>
                    <p:spPr bwMode="auto">
                      <a:xfrm>
                        <a:off x="4419600" y="1771650"/>
                        <a:ext cx="3505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67" name="Object 2079"/>
          <p:cNvGraphicFramePr>
            <a:graphicFrameLocks noChangeAspect="1"/>
          </p:cNvGraphicFramePr>
          <p:nvPr/>
        </p:nvGraphicFramePr>
        <p:xfrm>
          <a:off x="1333500" y="3873500"/>
          <a:ext cx="2019300" cy="508000"/>
        </p:xfrm>
        <a:graphic>
          <a:graphicData uri="http://schemas.openxmlformats.org/presentationml/2006/ole">
            <mc:AlternateContent xmlns:mc="http://schemas.openxmlformats.org/markup-compatibility/2006">
              <mc:Choice xmlns:v="urn:schemas-microsoft-com:vml" Requires="v">
                <p:oleObj spid="_x0000_s2056" name="Equation" r:id="rId15" imgW="2009874" imgH="495357" progId="Equation.3">
                  <p:embed/>
                </p:oleObj>
              </mc:Choice>
              <mc:Fallback>
                <p:oleObj name="Equation" r:id="rId15" imgW="2009874" imgH="495357" progId="Equation.3">
                  <p:embed/>
                  <p:pic>
                    <p:nvPicPr>
                      <p:cNvPr id="39967" name="Object 2079"/>
                      <p:cNvPicPr>
                        <a:picLocks noChangeAspect="1" noChangeArrowheads="1"/>
                      </p:cNvPicPr>
                      <p:nvPr/>
                    </p:nvPicPr>
                    <p:blipFill>
                      <a:blip r:embed="rId16">
                        <a:grayscl/>
                        <a:biLevel thresh="50000"/>
                        <a:extLst>
                          <a:ext uri="{28A0092B-C50C-407E-A947-70E740481C1C}">
                            <a14:useLocalDpi xmlns:a14="http://schemas.microsoft.com/office/drawing/2010/main" val="0"/>
                          </a:ext>
                        </a:extLst>
                      </a:blip>
                      <a:srcRect/>
                      <a:stretch>
                        <a:fillRect/>
                      </a:stretch>
                    </p:blipFill>
                    <p:spPr bwMode="auto">
                      <a:xfrm>
                        <a:off x="1333500" y="3873500"/>
                        <a:ext cx="20193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68" name="Object 2080"/>
          <p:cNvGraphicFramePr>
            <a:graphicFrameLocks noChangeAspect="1"/>
          </p:cNvGraphicFramePr>
          <p:nvPr/>
        </p:nvGraphicFramePr>
        <p:xfrm>
          <a:off x="1116013" y="4437063"/>
          <a:ext cx="2232025" cy="681037"/>
        </p:xfrm>
        <a:graphic>
          <a:graphicData uri="http://schemas.openxmlformats.org/presentationml/2006/ole">
            <mc:AlternateContent xmlns:mc="http://schemas.openxmlformats.org/markup-compatibility/2006">
              <mc:Choice xmlns:v="urn:schemas-microsoft-com:vml" Requires="v">
                <p:oleObj spid="_x0000_s2057" name="Equation" r:id="rId17" imgW="904856" imgH="266757" progId="Equation.DSMT4">
                  <p:embed/>
                </p:oleObj>
              </mc:Choice>
              <mc:Fallback>
                <p:oleObj name="Equation" r:id="rId17" imgW="904856" imgH="266757" progId="Equation.DSMT4">
                  <p:embed/>
                  <p:pic>
                    <p:nvPicPr>
                      <p:cNvPr id="39968" name="Object 2080"/>
                      <p:cNvPicPr>
                        <a:picLocks noChangeAspect="1" noChangeArrowheads="1"/>
                      </p:cNvPicPr>
                      <p:nvPr/>
                    </p:nvPicPr>
                    <p:blipFill>
                      <a:blip r:embed="rId18">
                        <a:grayscl/>
                        <a:biLevel thresh="50000"/>
                        <a:extLst>
                          <a:ext uri="{28A0092B-C50C-407E-A947-70E740481C1C}">
                            <a14:useLocalDpi xmlns:a14="http://schemas.microsoft.com/office/drawing/2010/main" val="0"/>
                          </a:ext>
                        </a:extLst>
                      </a:blip>
                      <a:srcRect/>
                      <a:stretch>
                        <a:fillRect/>
                      </a:stretch>
                    </p:blipFill>
                    <p:spPr bwMode="auto">
                      <a:xfrm>
                        <a:off x="1116013" y="4437063"/>
                        <a:ext cx="2232025" cy="681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69" name="Object 2081"/>
          <p:cNvGraphicFramePr>
            <a:graphicFrameLocks noChangeAspect="1"/>
          </p:cNvGraphicFramePr>
          <p:nvPr/>
        </p:nvGraphicFramePr>
        <p:xfrm>
          <a:off x="1295400" y="5416550"/>
          <a:ext cx="990600" cy="317500"/>
        </p:xfrm>
        <a:graphic>
          <a:graphicData uri="http://schemas.openxmlformats.org/presentationml/2006/ole">
            <mc:AlternateContent xmlns:mc="http://schemas.openxmlformats.org/markup-compatibility/2006">
              <mc:Choice xmlns:v="urn:schemas-microsoft-com:vml" Requires="v">
                <p:oleObj spid="_x0000_s2058" name="Equation" r:id="rId19" imgW="981207" imgH="304915" progId="Equation.3">
                  <p:embed/>
                </p:oleObj>
              </mc:Choice>
              <mc:Fallback>
                <p:oleObj name="Equation" r:id="rId19" imgW="981207" imgH="304915" progId="Equation.3">
                  <p:embed/>
                  <p:pic>
                    <p:nvPicPr>
                      <p:cNvPr id="39969" name="Object 2081"/>
                      <p:cNvPicPr>
                        <a:picLocks noChangeAspect="1" noChangeArrowheads="1"/>
                      </p:cNvPicPr>
                      <p:nvPr/>
                    </p:nvPicPr>
                    <p:blipFill>
                      <a:blip r:embed="rId20">
                        <a:grayscl/>
                        <a:biLevel thresh="50000"/>
                        <a:extLst>
                          <a:ext uri="{28A0092B-C50C-407E-A947-70E740481C1C}">
                            <a14:useLocalDpi xmlns:a14="http://schemas.microsoft.com/office/drawing/2010/main" val="0"/>
                          </a:ext>
                        </a:extLst>
                      </a:blip>
                      <a:srcRect/>
                      <a:stretch>
                        <a:fillRect/>
                      </a:stretch>
                    </p:blipFill>
                    <p:spPr bwMode="auto">
                      <a:xfrm>
                        <a:off x="1295400" y="5416550"/>
                        <a:ext cx="9906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70" name="Object 2082"/>
          <p:cNvGraphicFramePr>
            <a:graphicFrameLocks noChangeAspect="1"/>
          </p:cNvGraphicFramePr>
          <p:nvPr/>
        </p:nvGraphicFramePr>
        <p:xfrm>
          <a:off x="2819400" y="1162050"/>
          <a:ext cx="3617913" cy="469900"/>
        </p:xfrm>
        <a:graphic>
          <a:graphicData uri="http://schemas.openxmlformats.org/presentationml/2006/ole">
            <mc:AlternateContent xmlns:mc="http://schemas.openxmlformats.org/markup-compatibility/2006">
              <mc:Choice xmlns:v="urn:schemas-microsoft-com:vml" Requires="v">
                <p:oleObj spid="_x0000_s2059" name="Equation" r:id="rId21" imgW="3610139" imgH="457200" progId="Equation.3">
                  <p:embed/>
                </p:oleObj>
              </mc:Choice>
              <mc:Fallback>
                <p:oleObj name="Equation" r:id="rId21" imgW="3610139" imgH="457200" progId="Equation.3">
                  <p:embed/>
                  <p:pic>
                    <p:nvPicPr>
                      <p:cNvPr id="39970" name="Object 2082"/>
                      <p:cNvPicPr>
                        <a:picLocks noChangeAspect="1" noChangeArrowheads="1"/>
                      </p:cNvPicPr>
                      <p:nvPr/>
                    </p:nvPicPr>
                    <p:blipFill>
                      <a:blip r:embed="rId22">
                        <a:grayscl/>
                        <a:biLevel thresh="50000"/>
                        <a:extLst>
                          <a:ext uri="{28A0092B-C50C-407E-A947-70E740481C1C}">
                            <a14:useLocalDpi xmlns:a14="http://schemas.microsoft.com/office/drawing/2010/main" val="0"/>
                          </a:ext>
                        </a:extLst>
                      </a:blip>
                      <a:srcRect/>
                      <a:stretch>
                        <a:fillRect/>
                      </a:stretch>
                    </p:blipFill>
                    <p:spPr bwMode="auto">
                      <a:xfrm>
                        <a:off x="2819400" y="1162050"/>
                        <a:ext cx="3617913"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71" name="Text Box 2083"/>
          <p:cNvSpPr txBox="1">
            <a:spLocks noChangeArrowheads="1"/>
          </p:cNvSpPr>
          <p:nvPr/>
        </p:nvSpPr>
        <p:spPr bwMode="auto">
          <a:xfrm>
            <a:off x="6400800" y="1100138"/>
            <a:ext cx="2317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的某邻域内有</a:t>
            </a:r>
            <a:endParaRPr lang="zh-CN" altLang="en-US" sz="3200">
              <a:ea typeface="宋体" panose="02010600030101010101" pitchFamily="2" charset="-122"/>
            </a:endParaRPr>
          </a:p>
        </p:txBody>
      </p:sp>
      <p:grpSp>
        <p:nvGrpSpPr>
          <p:cNvPr id="39979" name="Group 2091"/>
          <p:cNvGrpSpPr>
            <a:grpSpLocks/>
          </p:cNvGrpSpPr>
          <p:nvPr/>
        </p:nvGrpSpPr>
        <p:grpSpPr bwMode="auto">
          <a:xfrm>
            <a:off x="6858000" y="4191000"/>
            <a:ext cx="1828800" cy="1501775"/>
            <a:chOff x="4224" y="2216"/>
            <a:chExt cx="1152" cy="946"/>
          </a:xfrm>
        </p:grpSpPr>
        <p:graphicFrame>
          <p:nvGraphicFramePr>
            <p:cNvPr id="16418" name="Object 2087"/>
            <p:cNvGraphicFramePr>
              <a:graphicFrameLocks noChangeAspect="1"/>
            </p:cNvGraphicFramePr>
            <p:nvPr/>
          </p:nvGraphicFramePr>
          <p:xfrm>
            <a:off x="4272" y="2256"/>
            <a:ext cx="1092" cy="906"/>
          </p:xfrm>
          <a:graphic>
            <a:graphicData uri="http://schemas.openxmlformats.org/presentationml/2006/ole">
              <mc:AlternateContent xmlns:mc="http://schemas.openxmlformats.org/markup-compatibility/2006">
                <mc:Choice xmlns:v="urn:schemas-microsoft-com:vml" Requires="v">
                  <p:oleObj spid="_x0000_s2060" name="BMP 图象" r:id="rId23" imgW="1733333" imgH="1438095" progId="Paint.Picture">
                    <p:embed/>
                  </p:oleObj>
                </mc:Choice>
                <mc:Fallback>
                  <p:oleObj name="BMP 图象" r:id="rId23" imgW="1733333" imgH="1438095" progId="Paint.Picture">
                    <p:embed/>
                    <p:pic>
                      <p:nvPicPr>
                        <p:cNvPr id="16418" name="Object 208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272" y="2256"/>
                          <a:ext cx="1092" cy="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19" name="Object 2088"/>
            <p:cNvGraphicFramePr>
              <a:graphicFrameLocks noChangeAspect="1"/>
            </p:cNvGraphicFramePr>
            <p:nvPr/>
          </p:nvGraphicFramePr>
          <p:xfrm>
            <a:off x="4224" y="2632"/>
            <a:ext cx="144" cy="152"/>
          </p:xfrm>
          <a:graphic>
            <a:graphicData uri="http://schemas.openxmlformats.org/presentationml/2006/ole">
              <mc:AlternateContent xmlns:mc="http://schemas.openxmlformats.org/markup-compatibility/2006">
                <mc:Choice xmlns:v="urn:schemas-microsoft-com:vml" Requires="v">
                  <p:oleObj spid="_x0000_s2061" name="Equation" r:id="rId25" imgW="219078" imgH="228600" progId="Equation.3">
                    <p:embed/>
                  </p:oleObj>
                </mc:Choice>
                <mc:Fallback>
                  <p:oleObj name="Equation" r:id="rId25" imgW="219078" imgH="228600" progId="Equation.3">
                    <p:embed/>
                    <p:pic>
                      <p:nvPicPr>
                        <p:cNvPr id="16419" name="Object 208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224" y="2632"/>
                          <a:ext cx="144"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20" name="Object 2089"/>
            <p:cNvGraphicFramePr>
              <a:graphicFrameLocks noChangeAspect="1"/>
            </p:cNvGraphicFramePr>
            <p:nvPr/>
          </p:nvGraphicFramePr>
          <p:xfrm>
            <a:off x="5224" y="2584"/>
            <a:ext cx="152" cy="200"/>
          </p:xfrm>
          <a:graphic>
            <a:graphicData uri="http://schemas.openxmlformats.org/presentationml/2006/ole">
              <mc:AlternateContent xmlns:mc="http://schemas.openxmlformats.org/markup-compatibility/2006">
                <mc:Choice xmlns:v="urn:schemas-microsoft-com:vml" Requires="v">
                  <p:oleObj spid="_x0000_s2062" name="Equation" r:id="rId27" imgW="228707" imgH="304915" progId="Equation.3">
                    <p:embed/>
                  </p:oleObj>
                </mc:Choice>
                <mc:Fallback>
                  <p:oleObj name="Equation" r:id="rId27" imgW="228707" imgH="304915" progId="Equation.3">
                    <p:embed/>
                    <p:pic>
                      <p:nvPicPr>
                        <p:cNvPr id="16420" name="Object 208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224" y="2584"/>
                          <a:ext cx="152"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21" name="Object 2090"/>
            <p:cNvGraphicFramePr>
              <a:graphicFrameLocks noChangeAspect="1"/>
            </p:cNvGraphicFramePr>
            <p:nvPr/>
          </p:nvGraphicFramePr>
          <p:xfrm>
            <a:off x="4852" y="2216"/>
            <a:ext cx="136" cy="136"/>
          </p:xfrm>
          <a:graphic>
            <a:graphicData uri="http://schemas.openxmlformats.org/presentationml/2006/ole">
              <mc:AlternateContent xmlns:mc="http://schemas.openxmlformats.org/markup-compatibility/2006">
                <mc:Choice xmlns:v="urn:schemas-microsoft-com:vml" Requires="v">
                  <p:oleObj spid="_x0000_s2063" name="Equation" r:id="rId29" imgW="209448" imgH="209693" progId="Equation.3">
                    <p:embed/>
                  </p:oleObj>
                </mc:Choice>
                <mc:Fallback>
                  <p:oleObj name="Equation" r:id="rId29" imgW="209448" imgH="209693" progId="Equation.3">
                    <p:embed/>
                    <p:pic>
                      <p:nvPicPr>
                        <p:cNvPr id="16421" name="Object 2090"/>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852" y="2216"/>
                          <a:ext cx="136"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9984" name="Group 2096"/>
          <p:cNvGrpSpPr>
            <a:grpSpLocks/>
          </p:cNvGrpSpPr>
          <p:nvPr/>
        </p:nvGrpSpPr>
        <p:grpSpPr bwMode="auto">
          <a:xfrm>
            <a:off x="6692900" y="3429000"/>
            <a:ext cx="2146300" cy="2895600"/>
            <a:chOff x="4128" y="2160"/>
            <a:chExt cx="1352" cy="1824"/>
          </a:xfrm>
        </p:grpSpPr>
        <p:graphicFrame>
          <p:nvGraphicFramePr>
            <p:cNvPr id="16414" name="Object 2092"/>
            <p:cNvGraphicFramePr>
              <a:graphicFrameLocks noChangeAspect="1"/>
            </p:cNvGraphicFramePr>
            <p:nvPr/>
          </p:nvGraphicFramePr>
          <p:xfrm>
            <a:off x="4224" y="2160"/>
            <a:ext cx="1185" cy="1824"/>
          </p:xfrm>
          <a:graphic>
            <a:graphicData uri="http://schemas.openxmlformats.org/presentationml/2006/ole">
              <mc:AlternateContent xmlns:mc="http://schemas.openxmlformats.org/markup-compatibility/2006">
                <mc:Choice xmlns:v="urn:schemas-microsoft-com:vml" Requires="v">
                  <p:oleObj spid="_x0000_s2064" name="BMP 图象" r:id="rId31" imgW="1886213" imgH="2905531" progId="Paint.Picture">
                    <p:embed/>
                  </p:oleObj>
                </mc:Choice>
                <mc:Fallback>
                  <p:oleObj name="BMP 图象" r:id="rId31" imgW="1886213" imgH="2905531" progId="Paint.Picture">
                    <p:embed/>
                    <p:pic>
                      <p:nvPicPr>
                        <p:cNvPr id="16414" name="Object 209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224" y="2160"/>
                          <a:ext cx="1185" cy="1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15" name="Object 2093"/>
            <p:cNvGraphicFramePr>
              <a:graphicFrameLocks noChangeAspect="1"/>
            </p:cNvGraphicFramePr>
            <p:nvPr/>
          </p:nvGraphicFramePr>
          <p:xfrm>
            <a:off x="4128" y="3688"/>
            <a:ext cx="144" cy="152"/>
          </p:xfrm>
          <a:graphic>
            <a:graphicData uri="http://schemas.openxmlformats.org/presentationml/2006/ole">
              <mc:AlternateContent xmlns:mc="http://schemas.openxmlformats.org/markup-compatibility/2006">
                <mc:Choice xmlns:v="urn:schemas-microsoft-com:vml" Requires="v">
                  <p:oleObj spid="_x0000_s2065" name="Equation" r:id="rId33" imgW="219078" imgH="228600" progId="Equation.3">
                    <p:embed/>
                  </p:oleObj>
                </mc:Choice>
                <mc:Fallback>
                  <p:oleObj name="Equation" r:id="rId33" imgW="219078" imgH="228600" progId="Equation.3">
                    <p:embed/>
                    <p:pic>
                      <p:nvPicPr>
                        <p:cNvPr id="16415" name="Object 209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128" y="3688"/>
                          <a:ext cx="144"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16" name="Object 2094"/>
            <p:cNvGraphicFramePr>
              <a:graphicFrameLocks noChangeAspect="1"/>
            </p:cNvGraphicFramePr>
            <p:nvPr/>
          </p:nvGraphicFramePr>
          <p:xfrm>
            <a:off x="5328" y="3264"/>
            <a:ext cx="152" cy="200"/>
          </p:xfrm>
          <a:graphic>
            <a:graphicData uri="http://schemas.openxmlformats.org/presentationml/2006/ole">
              <mc:AlternateContent xmlns:mc="http://schemas.openxmlformats.org/markup-compatibility/2006">
                <mc:Choice xmlns:v="urn:schemas-microsoft-com:vml" Requires="v">
                  <p:oleObj spid="_x0000_s2066" name="Equation" r:id="rId35" imgW="228707" imgH="304915" progId="Equation.3">
                    <p:embed/>
                  </p:oleObj>
                </mc:Choice>
                <mc:Fallback>
                  <p:oleObj name="Equation" r:id="rId35" imgW="228707" imgH="304915" progId="Equation.3">
                    <p:embed/>
                    <p:pic>
                      <p:nvPicPr>
                        <p:cNvPr id="16416" name="Object 2094"/>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328" y="3264"/>
                          <a:ext cx="152"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17" name="Object 2095"/>
            <p:cNvGraphicFramePr>
              <a:graphicFrameLocks noChangeAspect="1"/>
            </p:cNvGraphicFramePr>
            <p:nvPr/>
          </p:nvGraphicFramePr>
          <p:xfrm>
            <a:off x="4848" y="2160"/>
            <a:ext cx="136" cy="136"/>
          </p:xfrm>
          <a:graphic>
            <a:graphicData uri="http://schemas.openxmlformats.org/presentationml/2006/ole">
              <mc:AlternateContent xmlns:mc="http://schemas.openxmlformats.org/markup-compatibility/2006">
                <mc:Choice xmlns:v="urn:schemas-microsoft-com:vml" Requires="v">
                  <p:oleObj spid="_x0000_s2067" name="Equation" r:id="rId37" imgW="209448" imgH="209693" progId="Equation.3">
                    <p:embed/>
                  </p:oleObj>
                </mc:Choice>
                <mc:Fallback>
                  <p:oleObj name="Equation" r:id="rId37" imgW="209448" imgH="209693" progId="Equation.3">
                    <p:embed/>
                    <p:pic>
                      <p:nvPicPr>
                        <p:cNvPr id="16417" name="Object 2095"/>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848" y="2160"/>
                          <a:ext cx="136"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pic>
        <p:nvPicPr>
          <p:cNvPr id="16407" name="Picture 2097" descr="机动"/>
          <p:cNvPicPr>
            <a:picLocks noChangeAspect="1" noChangeArrowheads="1"/>
          </p:cNvPicPr>
          <p:nvPr/>
        </p:nvPicPr>
        <p:blipFill>
          <a:blip r:embed="rId39">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8" name="Text Box 2098"/>
          <p:cNvSpPr txBox="1">
            <a:spLocks noChangeArrowheads="1"/>
          </p:cNvSpPr>
          <p:nvPr/>
        </p:nvSpPr>
        <p:spPr bwMode="auto">
          <a:xfrm>
            <a:off x="6115050" y="6600825"/>
            <a:ext cx="272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spcBef>
                <a:spcPct val="0"/>
              </a:spcBef>
              <a:buFontTx/>
              <a:buNone/>
            </a:pPr>
            <a:r>
              <a:rPr kumimoji="0" lang="zh-CN" altLang="en-US" sz="1000">
                <a:latin typeface="楷体_GB2312" panose="02010609030101010101" pitchFamily="49" charset="-122"/>
              </a:rPr>
              <a:t>机动   目录   上页   下页   返回   结束 </a:t>
            </a:r>
          </a:p>
        </p:txBody>
      </p:sp>
      <p:pic>
        <p:nvPicPr>
          <p:cNvPr id="16409" name="Picture 2099" descr="返回">
            <a:hlinkClick r:id="" action="ppaction://hlinkshowjump?jump=lastslideviewed"/>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10" name="Picture 2100" descr="目录">
            <a:hlinkClick r:id="" action="ppaction://hlinkshowjump?jump=firstslide"/>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11" name="Picture 2101" descr="上一页">
            <a:hlinkClick r:id="" action="ppaction://hlinkshowjump?jump=previousslide"/>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12" name="Picture 2102" descr="退出">
            <a:hlinkClick r:id="" action="ppaction://hlinkshowjump?jump=endshow"/>
          </p:cNvPr>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13" name="Picture 2103" descr="下一页">
            <a:hlinkClick r:id="" action="ppaction://hlinkshowjump?jump=nextslide"/>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animEffect transition="in" filter="wipe(left)">
                                      <p:cBhvr>
                                        <p:cTn id="7" dur="500"/>
                                        <p:tgtEl>
                                          <p:spTgt spid="39940">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9970"/>
                                        </p:tgtEl>
                                        <p:attrNameLst>
                                          <p:attrName>style.visibility</p:attrName>
                                        </p:attrNameLst>
                                      </p:cBhvr>
                                      <p:to>
                                        <p:strVal val="visible"/>
                                      </p:to>
                                    </p:set>
                                    <p:animEffect transition="in" filter="wipe(left)">
                                      <p:cBhvr>
                                        <p:cTn id="11" dur="500"/>
                                        <p:tgtEl>
                                          <p:spTgt spid="39970"/>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9971">
                                            <p:txEl>
                                              <p:pRg st="0" end="0"/>
                                            </p:txEl>
                                          </p:spTgt>
                                        </p:tgtEl>
                                        <p:attrNameLst>
                                          <p:attrName>style.visibility</p:attrName>
                                        </p:attrNameLst>
                                      </p:cBhvr>
                                      <p:to>
                                        <p:strVal val="visible"/>
                                      </p:to>
                                    </p:set>
                                    <p:animEffect transition="in" filter="wipe(left)">
                                      <p:cBhvr>
                                        <p:cTn id="15" dur="500"/>
                                        <p:tgtEl>
                                          <p:spTgt spid="39971">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39965"/>
                                        </p:tgtEl>
                                        <p:attrNameLst>
                                          <p:attrName>style.visibility</p:attrName>
                                        </p:attrNameLst>
                                      </p:cBhvr>
                                      <p:to>
                                        <p:strVal val="visible"/>
                                      </p:to>
                                    </p:set>
                                    <p:animEffect transition="in" filter="wipe(left)">
                                      <p:cBhvr>
                                        <p:cTn id="20" dur="500"/>
                                        <p:tgtEl>
                                          <p:spTgt spid="3996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39966"/>
                                        </p:tgtEl>
                                        <p:attrNameLst>
                                          <p:attrName>style.visibility</p:attrName>
                                        </p:attrNameLst>
                                      </p:cBhvr>
                                      <p:to>
                                        <p:strVal val="visible"/>
                                      </p:to>
                                    </p:set>
                                    <p:animEffect transition="in" filter="wipe(left)">
                                      <p:cBhvr>
                                        <p:cTn id="25" dur="500"/>
                                        <p:tgtEl>
                                          <p:spTgt spid="3996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9941"/>
                                        </p:tgtEl>
                                        <p:attrNameLst>
                                          <p:attrName>style.visibility</p:attrName>
                                        </p:attrNameLst>
                                      </p:cBhvr>
                                      <p:to>
                                        <p:strVal val="visible"/>
                                      </p:to>
                                    </p:set>
                                    <p:animEffect transition="in" filter="wipe(left)">
                                      <p:cBhvr>
                                        <p:cTn id="30" dur="500"/>
                                        <p:tgtEl>
                                          <p:spTgt spid="3994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9946"/>
                                        </p:tgtEl>
                                        <p:attrNameLst>
                                          <p:attrName>style.visibility</p:attrName>
                                        </p:attrNameLst>
                                      </p:cBhvr>
                                      <p:to>
                                        <p:strVal val="visible"/>
                                      </p:to>
                                    </p:set>
                                    <p:animEffect transition="in" filter="wipe(left)">
                                      <p:cBhvr>
                                        <p:cTn id="35" dur="500"/>
                                        <p:tgtEl>
                                          <p:spTgt spid="39946"/>
                                        </p:tgtEl>
                                      </p:cBhvr>
                                    </p:animEffect>
                                  </p:childTnLst>
                                </p:cTn>
                              </p:par>
                            </p:childTnLst>
                          </p:cTn>
                        </p:par>
                        <p:par>
                          <p:cTn id="36" fill="hold" nodeType="afterGroup">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39947"/>
                                        </p:tgtEl>
                                        <p:attrNameLst>
                                          <p:attrName>style.visibility</p:attrName>
                                        </p:attrNameLst>
                                      </p:cBhvr>
                                      <p:to>
                                        <p:strVal val="visible"/>
                                      </p:to>
                                    </p:set>
                                    <p:animEffect transition="in" filter="wipe(left)">
                                      <p:cBhvr>
                                        <p:cTn id="39" dur="500"/>
                                        <p:tgtEl>
                                          <p:spTgt spid="3994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9948"/>
                                        </p:tgtEl>
                                        <p:attrNameLst>
                                          <p:attrName>style.visibility</p:attrName>
                                        </p:attrNameLst>
                                      </p:cBhvr>
                                      <p:to>
                                        <p:strVal val="visible"/>
                                      </p:to>
                                    </p:set>
                                    <p:animEffect transition="in" filter="wipe(left)">
                                      <p:cBhvr>
                                        <p:cTn id="44" dur="500"/>
                                        <p:tgtEl>
                                          <p:spTgt spid="3994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9942"/>
                                        </p:tgtEl>
                                        <p:attrNameLst>
                                          <p:attrName>style.visibility</p:attrName>
                                        </p:attrNameLst>
                                      </p:cBhvr>
                                      <p:to>
                                        <p:strVal val="visible"/>
                                      </p:to>
                                    </p:set>
                                    <p:animEffect transition="in" filter="wipe(left)">
                                      <p:cBhvr>
                                        <p:cTn id="49" dur="500"/>
                                        <p:tgtEl>
                                          <p:spTgt spid="3994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39967"/>
                                        </p:tgtEl>
                                        <p:attrNameLst>
                                          <p:attrName>style.visibility</p:attrName>
                                        </p:attrNameLst>
                                      </p:cBhvr>
                                      <p:to>
                                        <p:strVal val="visible"/>
                                      </p:to>
                                    </p:set>
                                    <p:animEffect transition="in" filter="wipe(left)">
                                      <p:cBhvr>
                                        <p:cTn id="54" dur="500"/>
                                        <p:tgtEl>
                                          <p:spTgt spid="3996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39974"/>
                                        </p:tgtEl>
                                        <p:attrNameLst>
                                          <p:attrName>style.visibility</p:attrName>
                                        </p:attrNameLst>
                                      </p:cBhvr>
                                      <p:to>
                                        <p:strVal val="visible"/>
                                      </p:to>
                                    </p:set>
                                    <p:animEffect transition="in" filter="wipe(left)">
                                      <p:cBhvr>
                                        <p:cTn id="59" dur="500"/>
                                        <p:tgtEl>
                                          <p:spTgt spid="3997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9943"/>
                                        </p:tgtEl>
                                        <p:attrNameLst>
                                          <p:attrName>style.visibility</p:attrName>
                                        </p:attrNameLst>
                                      </p:cBhvr>
                                      <p:to>
                                        <p:strVal val="visible"/>
                                      </p:to>
                                    </p:set>
                                    <p:animEffect transition="in" filter="wipe(left)">
                                      <p:cBhvr>
                                        <p:cTn id="64" dur="500"/>
                                        <p:tgtEl>
                                          <p:spTgt spid="39943"/>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39953"/>
                                        </p:tgtEl>
                                        <p:attrNameLst>
                                          <p:attrName>style.visibility</p:attrName>
                                        </p:attrNameLst>
                                      </p:cBhvr>
                                      <p:to>
                                        <p:strVal val="visible"/>
                                      </p:to>
                                    </p:set>
                                    <p:animEffect transition="in" filter="wipe(left)">
                                      <p:cBhvr>
                                        <p:cTn id="69" dur="500"/>
                                        <p:tgtEl>
                                          <p:spTgt spid="39953"/>
                                        </p:tgtEl>
                                      </p:cBhvr>
                                    </p:animEffect>
                                  </p:childTnLst>
                                </p:cTn>
                              </p:par>
                            </p:childTnLst>
                          </p:cTn>
                        </p:par>
                        <p:par>
                          <p:cTn id="70" fill="hold" nodeType="afterGroup">
                            <p:stCondLst>
                              <p:cond delay="500"/>
                            </p:stCondLst>
                            <p:childTnLst>
                              <p:par>
                                <p:cTn id="71" presetID="22" presetClass="entr" presetSubtype="8" fill="hold" nodeType="afterEffect">
                                  <p:stCondLst>
                                    <p:cond delay="0"/>
                                  </p:stCondLst>
                                  <p:childTnLst>
                                    <p:set>
                                      <p:cBhvr>
                                        <p:cTn id="72" dur="1" fill="hold">
                                          <p:stCondLst>
                                            <p:cond delay="0"/>
                                          </p:stCondLst>
                                        </p:cTn>
                                        <p:tgtEl>
                                          <p:spTgt spid="39968"/>
                                        </p:tgtEl>
                                        <p:attrNameLst>
                                          <p:attrName>style.visibility</p:attrName>
                                        </p:attrNameLst>
                                      </p:cBhvr>
                                      <p:to>
                                        <p:strVal val="visible"/>
                                      </p:to>
                                    </p:set>
                                    <p:animEffect transition="in" filter="wipe(left)">
                                      <p:cBhvr>
                                        <p:cTn id="73" dur="500"/>
                                        <p:tgtEl>
                                          <p:spTgt spid="39968"/>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39979"/>
                                        </p:tgtEl>
                                        <p:attrNameLst>
                                          <p:attrName>style.visibility</p:attrName>
                                        </p:attrNameLst>
                                      </p:cBhvr>
                                      <p:to>
                                        <p:strVal val="visible"/>
                                      </p:to>
                                    </p:set>
                                    <p:animEffect transition="in" filter="wipe(left)">
                                      <p:cBhvr>
                                        <p:cTn id="78" dur="500"/>
                                        <p:tgtEl>
                                          <p:spTgt spid="39979"/>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39944"/>
                                        </p:tgtEl>
                                        <p:attrNameLst>
                                          <p:attrName>style.visibility</p:attrName>
                                        </p:attrNameLst>
                                      </p:cBhvr>
                                      <p:to>
                                        <p:strVal val="visible"/>
                                      </p:to>
                                    </p:set>
                                    <p:animEffect transition="in" filter="wipe(left)">
                                      <p:cBhvr>
                                        <p:cTn id="83" dur="500"/>
                                        <p:tgtEl>
                                          <p:spTgt spid="39944"/>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nodeType="clickEffect">
                                  <p:stCondLst>
                                    <p:cond delay="0"/>
                                  </p:stCondLst>
                                  <p:childTnLst>
                                    <p:set>
                                      <p:cBhvr>
                                        <p:cTn id="87" dur="1" fill="hold">
                                          <p:stCondLst>
                                            <p:cond delay="0"/>
                                          </p:stCondLst>
                                        </p:cTn>
                                        <p:tgtEl>
                                          <p:spTgt spid="39969"/>
                                        </p:tgtEl>
                                        <p:attrNameLst>
                                          <p:attrName>style.visibility</p:attrName>
                                        </p:attrNameLst>
                                      </p:cBhvr>
                                      <p:to>
                                        <p:strVal val="visible"/>
                                      </p:to>
                                    </p:set>
                                    <p:animEffect transition="in" filter="wipe(left)">
                                      <p:cBhvr>
                                        <p:cTn id="88" dur="500"/>
                                        <p:tgtEl>
                                          <p:spTgt spid="39969"/>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nodeType="clickEffect">
                                  <p:stCondLst>
                                    <p:cond delay="0"/>
                                  </p:stCondLst>
                                  <p:childTnLst>
                                    <p:set>
                                      <p:cBhvr>
                                        <p:cTn id="92" dur="1" fill="hold">
                                          <p:stCondLst>
                                            <p:cond delay="0"/>
                                          </p:stCondLst>
                                        </p:cTn>
                                        <p:tgtEl>
                                          <p:spTgt spid="39984"/>
                                        </p:tgtEl>
                                        <p:attrNameLst>
                                          <p:attrName>style.visibility</p:attrName>
                                        </p:attrNameLst>
                                      </p:cBhvr>
                                      <p:to>
                                        <p:strVal val="visible"/>
                                      </p:to>
                                    </p:set>
                                    <p:animEffect transition="in" filter="wipe(left)">
                                      <p:cBhvr>
                                        <p:cTn id="93" dur="500"/>
                                        <p:tgtEl>
                                          <p:spTgt spid="39984"/>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39945"/>
                                        </p:tgtEl>
                                        <p:attrNameLst>
                                          <p:attrName>style.visibility</p:attrName>
                                        </p:attrNameLst>
                                      </p:cBhvr>
                                      <p:to>
                                        <p:strVal val="visible"/>
                                      </p:to>
                                    </p:set>
                                    <p:animEffect transition="in" filter="wipe(left)">
                                      <p:cBhvr>
                                        <p:cTn id="98" dur="500"/>
                                        <p:tgtEl>
                                          <p:spTgt spid="399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build="p" autoUpdateAnimBg="0"/>
      <p:bldP spid="39941" grpId="0" autoUpdateAnimBg="0"/>
      <p:bldP spid="39942" grpId="0" autoUpdateAnimBg="0"/>
      <p:bldP spid="39943" grpId="0" autoUpdateAnimBg="0"/>
      <p:bldP spid="39944" grpId="0" autoUpdateAnimBg="0"/>
      <p:bldP spid="39945" grpId="0" autoUpdateAnimBg="0"/>
      <p:bldP spid="39946" grpId="0" autoUpdateAnimBg="0"/>
      <p:bldP spid="39947" grpId="0" autoUpdateAnimBg="0"/>
      <p:bldP spid="39948" grpId="0" autoUpdateAnimBg="0"/>
      <p:bldP spid="39953" grpId="0" animBg="1"/>
      <p:bldP spid="39971" grpId="0" build="p" autoUpdateAnimBg="0"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18" name="Object 2"/>
          <p:cNvGraphicFramePr>
            <a:graphicFrameLocks noChangeAspect="1"/>
          </p:cNvGraphicFramePr>
          <p:nvPr/>
        </p:nvGraphicFramePr>
        <p:xfrm>
          <a:off x="971550" y="981075"/>
          <a:ext cx="7581900" cy="1543050"/>
        </p:xfrm>
        <a:graphic>
          <a:graphicData uri="http://schemas.openxmlformats.org/presentationml/2006/ole">
            <mc:AlternateContent xmlns:mc="http://schemas.openxmlformats.org/markup-compatibility/2006">
              <mc:Choice xmlns:v="urn:schemas-microsoft-com:vml" Requires="v">
                <p:oleObj spid="_x0000_s20482" name="文档" r:id="rId3" imgW="6895960" imgH="1409757" progId="Word.Document.8">
                  <p:embed/>
                </p:oleObj>
              </mc:Choice>
              <mc:Fallback>
                <p:oleObj name="文档" r:id="rId3" imgW="6895960" imgH="1409757" progId="Word.Document.8">
                  <p:embed/>
                  <p:pic>
                    <p:nvPicPr>
                      <p:cNvPr id="3481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981075"/>
                        <a:ext cx="7581900"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67" name="Object 3"/>
          <p:cNvGraphicFramePr>
            <a:graphicFrameLocks noChangeAspect="1"/>
          </p:cNvGraphicFramePr>
          <p:nvPr/>
        </p:nvGraphicFramePr>
        <p:xfrm>
          <a:off x="2268538" y="2276475"/>
          <a:ext cx="4978400" cy="952500"/>
        </p:xfrm>
        <a:graphic>
          <a:graphicData uri="http://schemas.openxmlformats.org/presentationml/2006/ole">
            <mc:AlternateContent xmlns:mc="http://schemas.openxmlformats.org/markup-compatibility/2006">
              <mc:Choice xmlns:v="urn:schemas-microsoft-com:vml" Requires="v">
                <p:oleObj spid="_x0000_s20483" name="Equation" r:id="rId5" imgW="4972066" imgH="942932" progId="Equation.DSMT4">
                  <p:embed/>
                </p:oleObj>
              </mc:Choice>
              <mc:Fallback>
                <p:oleObj name="Equation" r:id="rId5" imgW="4972066" imgH="942932" progId="Equation.DSMT4">
                  <p:embed/>
                  <p:pic>
                    <p:nvPicPr>
                      <p:cNvPr id="6246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2276475"/>
                        <a:ext cx="49784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68" name="Object 4"/>
          <p:cNvGraphicFramePr>
            <a:graphicFrameLocks noChangeAspect="1"/>
          </p:cNvGraphicFramePr>
          <p:nvPr/>
        </p:nvGraphicFramePr>
        <p:xfrm>
          <a:off x="2339975" y="3573463"/>
          <a:ext cx="4965700" cy="952500"/>
        </p:xfrm>
        <a:graphic>
          <a:graphicData uri="http://schemas.openxmlformats.org/presentationml/2006/ole">
            <mc:AlternateContent xmlns:mc="http://schemas.openxmlformats.org/markup-compatibility/2006">
              <mc:Choice xmlns:v="urn:schemas-microsoft-com:vml" Requires="v">
                <p:oleObj spid="_x0000_s20484" name="Equation" r:id="rId7" imgW="4953150" imgH="942932" progId="Equation.DSMT4">
                  <p:embed/>
                </p:oleObj>
              </mc:Choice>
              <mc:Fallback>
                <p:oleObj name="Equation" r:id="rId7" imgW="4953150" imgH="942932" progId="Equation.DSMT4">
                  <p:embed/>
                  <p:pic>
                    <p:nvPicPr>
                      <p:cNvPr id="62468"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975" y="3573463"/>
                        <a:ext cx="49657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69" name="Object 5"/>
          <p:cNvGraphicFramePr>
            <a:graphicFrameLocks noChangeAspect="1"/>
          </p:cNvGraphicFramePr>
          <p:nvPr/>
        </p:nvGraphicFramePr>
        <p:xfrm>
          <a:off x="1187450" y="4797425"/>
          <a:ext cx="5275263" cy="990600"/>
        </p:xfrm>
        <a:graphic>
          <a:graphicData uri="http://schemas.openxmlformats.org/presentationml/2006/ole">
            <mc:AlternateContent xmlns:mc="http://schemas.openxmlformats.org/markup-compatibility/2006">
              <mc:Choice xmlns:v="urn:schemas-microsoft-com:vml" Requires="v">
                <p:oleObj spid="_x0000_s20485" name="文档" r:id="rId9" imgW="5257864" imgH="981089" progId="Word.Document.8">
                  <p:embed/>
                </p:oleObj>
              </mc:Choice>
              <mc:Fallback>
                <p:oleObj name="文档" r:id="rId9" imgW="5257864" imgH="981089" progId="Word.Document.8">
                  <p:embed/>
                  <p:pic>
                    <p:nvPicPr>
                      <p:cNvPr id="62469"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450" y="4797425"/>
                        <a:ext cx="5275263"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470" name="Text Box 6"/>
          <p:cNvSpPr txBox="1">
            <a:spLocks noChangeArrowheads="1"/>
          </p:cNvSpPr>
          <p:nvPr/>
        </p:nvSpPr>
        <p:spPr bwMode="auto">
          <a:xfrm>
            <a:off x="895350" y="245745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b="1">
                <a:ea typeface="黑体" panose="02010609060101010101" pitchFamily="49" charset="-122"/>
              </a:rPr>
              <a:t>解</a:t>
            </a:r>
          </a:p>
        </p:txBody>
      </p:sp>
      <p:sp>
        <p:nvSpPr>
          <p:cNvPr id="62471" name="Text Box 7"/>
          <p:cNvSpPr txBox="1">
            <a:spLocks noChangeArrowheads="1"/>
          </p:cNvSpPr>
          <p:nvPr/>
        </p:nvSpPr>
        <p:spPr bwMode="auto">
          <a:xfrm>
            <a:off x="1524000" y="2490788"/>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b="1">
                <a:ea typeface="宋体" panose="02010600030101010101" pitchFamily="2" charset="-122"/>
              </a:rPr>
              <a:t>由</a:t>
            </a:r>
          </a:p>
        </p:txBody>
      </p:sp>
      <p:pic>
        <p:nvPicPr>
          <p:cNvPr id="34824" name="Picture 8" descr="机动"/>
          <p:cNvPicPr>
            <a:picLocks noChangeAspect="1" noChangeArrowheads="1"/>
          </p:cNvPicPr>
          <p:nvPr/>
        </p:nvPicPr>
        <p:blipFill>
          <a:blip r:embed="rId11">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5" name="Text Box 9"/>
          <p:cNvSpPr txBox="1">
            <a:spLocks noChangeArrowheads="1"/>
          </p:cNvSpPr>
          <p:nvPr/>
        </p:nvSpPr>
        <p:spPr bwMode="auto">
          <a:xfrm>
            <a:off x="6115050" y="6600825"/>
            <a:ext cx="272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spcBef>
                <a:spcPct val="0"/>
              </a:spcBef>
              <a:buFontTx/>
              <a:buNone/>
            </a:pPr>
            <a:r>
              <a:rPr kumimoji="0" lang="zh-CN" altLang="en-US" sz="1000">
                <a:latin typeface="楷体_GB2312" panose="02010609030101010101" pitchFamily="49" charset="-122"/>
              </a:rPr>
              <a:t>机动   目录   上页   下页   返回   结束 </a:t>
            </a:r>
          </a:p>
        </p:txBody>
      </p:sp>
      <p:pic>
        <p:nvPicPr>
          <p:cNvPr id="34826" name="Picture 10" descr="返回">
            <a:hlinkClick r:id="" action="ppaction://hlinkshowjump?jump=lastslideviewed"/>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7" name="Picture 11" descr="目录">
            <a:hlinkClick r:id="" action="ppaction://hlinkshowjump?jump=firstslide"/>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8" name="Picture 12" descr="上一页">
            <a:hlinkClick r:id="" action="ppaction://hlinkshowjump?jump=previousslide"/>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9" name="Picture 13" descr="退出">
            <a:hlinkClick r:id="" action="ppaction://hlinkshowjump?jump=endshow"/>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0" name="Picture 14" descr="下一页">
            <a:hlinkClick r:id="" action="ppaction://hlinkshowjump?jump=nextslide"/>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470"/>
                                        </p:tgtEl>
                                        <p:attrNameLst>
                                          <p:attrName>style.visibility</p:attrName>
                                        </p:attrNameLst>
                                      </p:cBhvr>
                                      <p:to>
                                        <p:strVal val="visible"/>
                                      </p:to>
                                    </p:set>
                                    <p:animEffect transition="in" filter="wipe(left)">
                                      <p:cBhvr>
                                        <p:cTn id="7" dur="500"/>
                                        <p:tgtEl>
                                          <p:spTgt spid="624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471"/>
                                        </p:tgtEl>
                                        <p:attrNameLst>
                                          <p:attrName>style.visibility</p:attrName>
                                        </p:attrNameLst>
                                      </p:cBhvr>
                                      <p:to>
                                        <p:strVal val="visible"/>
                                      </p:to>
                                    </p:set>
                                    <p:animEffect transition="in" filter="wipe(left)">
                                      <p:cBhvr>
                                        <p:cTn id="12" dur="500"/>
                                        <p:tgtEl>
                                          <p:spTgt spid="62471"/>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62467"/>
                                        </p:tgtEl>
                                        <p:attrNameLst>
                                          <p:attrName>style.visibility</p:attrName>
                                        </p:attrNameLst>
                                      </p:cBhvr>
                                      <p:to>
                                        <p:strVal val="visible"/>
                                      </p:to>
                                    </p:set>
                                    <p:animEffect transition="in" filter="wipe(left)">
                                      <p:cBhvr>
                                        <p:cTn id="16" dur="500"/>
                                        <p:tgtEl>
                                          <p:spTgt spid="6246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62468"/>
                                        </p:tgtEl>
                                        <p:attrNameLst>
                                          <p:attrName>style.visibility</p:attrName>
                                        </p:attrNameLst>
                                      </p:cBhvr>
                                      <p:to>
                                        <p:strVal val="visible"/>
                                      </p:to>
                                    </p:set>
                                    <p:animEffect transition="in" filter="wipe(left)">
                                      <p:cBhvr>
                                        <p:cTn id="21" dur="500"/>
                                        <p:tgtEl>
                                          <p:spTgt spid="6246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62469"/>
                                        </p:tgtEl>
                                        <p:attrNameLst>
                                          <p:attrName>style.visibility</p:attrName>
                                        </p:attrNameLst>
                                      </p:cBhvr>
                                      <p:to>
                                        <p:strVal val="visible"/>
                                      </p:to>
                                    </p:set>
                                    <p:animEffect transition="in" filter="wipe(left)">
                                      <p:cBhvr>
                                        <p:cTn id="26" dur="500"/>
                                        <p:tgtEl>
                                          <p:spTgt spid="62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0" grpId="0" autoUpdateAnimBg="0"/>
      <p:bldP spid="62471"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490" name="Object 2"/>
          <p:cNvGraphicFramePr>
            <a:graphicFrameLocks noChangeAspect="1"/>
          </p:cNvGraphicFramePr>
          <p:nvPr/>
        </p:nvGraphicFramePr>
        <p:xfrm>
          <a:off x="1403350" y="2060575"/>
          <a:ext cx="5275263" cy="593725"/>
        </p:xfrm>
        <a:graphic>
          <a:graphicData uri="http://schemas.openxmlformats.org/presentationml/2006/ole">
            <mc:AlternateContent xmlns:mc="http://schemas.openxmlformats.org/markup-compatibility/2006">
              <mc:Choice xmlns:v="urn:schemas-microsoft-com:vml" Requires="v">
                <p:oleObj spid="_x0000_s21506" name="文档" r:id="rId3" imgW="5257864" imgH="580953" progId="Word.Document.8">
                  <p:embed/>
                </p:oleObj>
              </mc:Choice>
              <mc:Fallback>
                <p:oleObj name="文档" r:id="rId3" imgW="5257864" imgH="580953" progId="Word.Document.8">
                  <p:embed/>
                  <p:pic>
                    <p:nvPicPr>
                      <p:cNvPr id="6349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060575"/>
                        <a:ext cx="527526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491" name="Object 3"/>
          <p:cNvGraphicFramePr>
            <a:graphicFrameLocks noChangeAspect="1"/>
          </p:cNvGraphicFramePr>
          <p:nvPr/>
        </p:nvGraphicFramePr>
        <p:xfrm>
          <a:off x="1403350" y="2708275"/>
          <a:ext cx="2476500" cy="838200"/>
        </p:xfrm>
        <a:graphic>
          <a:graphicData uri="http://schemas.openxmlformats.org/presentationml/2006/ole">
            <mc:AlternateContent xmlns:mc="http://schemas.openxmlformats.org/markup-compatibility/2006">
              <mc:Choice xmlns:v="urn:schemas-microsoft-com:vml" Requires="v">
                <p:oleObj spid="_x0000_s21507" name="Equation" r:id="rId5" imgW="2466945" imgH="828804" progId="Equation.DSMT4">
                  <p:embed/>
                </p:oleObj>
              </mc:Choice>
              <mc:Fallback>
                <p:oleObj name="Equation" r:id="rId5" imgW="2466945" imgH="828804" progId="Equation.DSMT4">
                  <p:embed/>
                  <p:pic>
                    <p:nvPicPr>
                      <p:cNvPr id="6349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2708275"/>
                        <a:ext cx="24765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492" name="Object 4"/>
          <p:cNvGraphicFramePr>
            <a:graphicFrameLocks noChangeAspect="1"/>
          </p:cNvGraphicFramePr>
          <p:nvPr/>
        </p:nvGraphicFramePr>
        <p:xfrm>
          <a:off x="4284663" y="2708275"/>
          <a:ext cx="3175000" cy="838200"/>
        </p:xfrm>
        <a:graphic>
          <a:graphicData uri="http://schemas.openxmlformats.org/presentationml/2006/ole">
            <mc:AlternateContent xmlns:mc="http://schemas.openxmlformats.org/markup-compatibility/2006">
              <mc:Choice xmlns:v="urn:schemas-microsoft-com:vml" Requires="v">
                <p:oleObj spid="_x0000_s21508" name="Equation" r:id="rId7" imgW="3162354" imgH="828804" progId="Equation.DSMT4">
                  <p:embed/>
                </p:oleObj>
              </mc:Choice>
              <mc:Fallback>
                <p:oleObj name="Equation" r:id="rId7" imgW="3162354" imgH="828804" progId="Equation.DSMT4">
                  <p:embed/>
                  <p:pic>
                    <p:nvPicPr>
                      <p:cNvPr id="63492"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4663" y="2708275"/>
                        <a:ext cx="3175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493" name="Object 5"/>
          <p:cNvGraphicFramePr>
            <a:graphicFrameLocks noChangeAspect="1"/>
          </p:cNvGraphicFramePr>
          <p:nvPr/>
        </p:nvGraphicFramePr>
        <p:xfrm>
          <a:off x="1403350" y="3716338"/>
          <a:ext cx="5275263" cy="990600"/>
        </p:xfrm>
        <a:graphic>
          <a:graphicData uri="http://schemas.openxmlformats.org/presentationml/2006/ole">
            <mc:AlternateContent xmlns:mc="http://schemas.openxmlformats.org/markup-compatibility/2006">
              <mc:Choice xmlns:v="urn:schemas-microsoft-com:vml" Requires="v">
                <p:oleObj spid="_x0000_s21509" name="文档" r:id="rId9" imgW="5257864" imgH="981089" progId="Word.Document.8">
                  <p:embed/>
                </p:oleObj>
              </mc:Choice>
              <mc:Fallback>
                <p:oleObj name="文档" r:id="rId9" imgW="5257864" imgH="981089" progId="Word.Document.8">
                  <p:embed/>
                  <p:pic>
                    <p:nvPicPr>
                      <p:cNvPr id="63493"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3350" y="3716338"/>
                        <a:ext cx="5275263"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6" name="Object 6"/>
          <p:cNvGraphicFramePr>
            <a:graphicFrameLocks noChangeAspect="1"/>
          </p:cNvGraphicFramePr>
          <p:nvPr/>
        </p:nvGraphicFramePr>
        <p:xfrm>
          <a:off x="1403350" y="765175"/>
          <a:ext cx="5275263" cy="1189038"/>
        </p:xfrm>
        <a:graphic>
          <a:graphicData uri="http://schemas.openxmlformats.org/presentationml/2006/ole">
            <mc:AlternateContent xmlns:mc="http://schemas.openxmlformats.org/markup-compatibility/2006">
              <mc:Choice xmlns:v="urn:schemas-microsoft-com:vml" Requires="v">
                <p:oleObj spid="_x0000_s21510" name="文档" r:id="rId11" imgW="5267494" imgH="1181157" progId="Word.Document.8">
                  <p:embed/>
                </p:oleObj>
              </mc:Choice>
              <mc:Fallback>
                <p:oleObj name="文档" r:id="rId11" imgW="5267494" imgH="1181157" progId="Word.Document.8">
                  <p:embed/>
                  <p:pic>
                    <p:nvPicPr>
                      <p:cNvPr id="35846"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03350" y="765175"/>
                        <a:ext cx="5275263"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495" name="Text Box 7"/>
          <p:cNvSpPr txBox="1">
            <a:spLocks noChangeArrowheads="1"/>
          </p:cNvSpPr>
          <p:nvPr/>
        </p:nvSpPr>
        <p:spPr bwMode="auto">
          <a:xfrm>
            <a:off x="1066800" y="4784725"/>
            <a:ext cx="7467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sz="3200" b="1">
                <a:solidFill>
                  <a:schemeClr val="accent2"/>
                </a:solidFill>
                <a:ea typeface="黑体" panose="02010609060101010101" pitchFamily="49" charset="-122"/>
              </a:rPr>
              <a:t>无条件极值</a:t>
            </a:r>
            <a:r>
              <a:rPr lang="zh-CN" altLang="en-US" b="1">
                <a:solidFill>
                  <a:schemeClr val="accent2"/>
                </a:solidFill>
                <a:ea typeface="黑体" panose="02010609060101010101" pitchFamily="49" charset="-122"/>
              </a:rPr>
              <a:t>：</a:t>
            </a:r>
            <a:r>
              <a:rPr lang="zh-CN" altLang="en-US" b="1">
                <a:ea typeface="宋体" panose="02010600030101010101" pitchFamily="2" charset="-122"/>
              </a:rPr>
              <a:t>对自变量除了限制在定义域内外，并无其他条件</a:t>
            </a:r>
            <a:r>
              <a:rPr lang="en-US" altLang="zh-CN" b="1">
                <a:ea typeface="宋体" panose="02010600030101010101" pitchFamily="2" charset="-122"/>
              </a:rPr>
              <a:t>.</a:t>
            </a:r>
          </a:p>
        </p:txBody>
      </p:sp>
      <p:pic>
        <p:nvPicPr>
          <p:cNvPr id="35848"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91200" y="390525"/>
            <a:ext cx="2590800" cy="2124075"/>
          </a:xfrm>
          <a:prstGeom prst="rect">
            <a:avLst/>
          </a:prstGeom>
          <a:noFill/>
          <a:ln w="31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9" name="Picture 9" descr="机动"/>
          <p:cNvPicPr>
            <a:picLocks noChangeAspect="1" noChangeArrowheads="1"/>
          </p:cNvPicPr>
          <p:nvPr/>
        </p:nvPicPr>
        <p:blipFill>
          <a:blip r:embed="rId14">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0" name="Text Box 10"/>
          <p:cNvSpPr txBox="1">
            <a:spLocks noChangeArrowheads="1"/>
          </p:cNvSpPr>
          <p:nvPr/>
        </p:nvSpPr>
        <p:spPr bwMode="auto">
          <a:xfrm>
            <a:off x="6115050" y="6600825"/>
            <a:ext cx="272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spcBef>
                <a:spcPct val="0"/>
              </a:spcBef>
              <a:buFontTx/>
              <a:buNone/>
            </a:pPr>
            <a:r>
              <a:rPr kumimoji="0" lang="zh-CN" altLang="en-US" sz="1000">
                <a:latin typeface="楷体_GB2312" panose="02010609030101010101" pitchFamily="49" charset="-122"/>
              </a:rPr>
              <a:t>机动   目录   上页   下页   返回   结束 </a:t>
            </a:r>
          </a:p>
        </p:txBody>
      </p:sp>
      <p:pic>
        <p:nvPicPr>
          <p:cNvPr id="35851" name="Picture 11" descr="返回">
            <a:hlinkClick r:id="" action="ppaction://hlinkshowjump?jump=lastslideviewed"/>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2" name="Picture 12" descr="目录">
            <a:hlinkClick r:id="" action="ppaction://hlinkshowjump?jump=firstslide"/>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3" name="Picture 13" descr="上一页">
            <a:hlinkClick r:id="" action="ppaction://hlinkshowjump?jump=previousslide"/>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4" name="Picture 14" descr="退出">
            <a:hlinkClick r:id="" action="ppaction://hlinkshowjump?jump=endshow"/>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5" name="Picture 15" descr="下一页">
            <a:hlinkClick r:id="" action="ppaction://hlinkshowjump?jump=nextslide"/>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3490"/>
                                        </p:tgtEl>
                                        <p:attrNameLst>
                                          <p:attrName>style.visibility</p:attrName>
                                        </p:attrNameLst>
                                      </p:cBhvr>
                                      <p:to>
                                        <p:strVal val="visible"/>
                                      </p:to>
                                    </p:set>
                                    <p:animEffect transition="in" filter="wipe(left)">
                                      <p:cBhvr>
                                        <p:cTn id="7" dur="500"/>
                                        <p:tgtEl>
                                          <p:spTgt spid="634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3491"/>
                                        </p:tgtEl>
                                        <p:attrNameLst>
                                          <p:attrName>style.visibility</p:attrName>
                                        </p:attrNameLst>
                                      </p:cBhvr>
                                      <p:to>
                                        <p:strVal val="visible"/>
                                      </p:to>
                                    </p:set>
                                    <p:animEffect transition="in" filter="wipe(left)">
                                      <p:cBhvr>
                                        <p:cTn id="12" dur="500"/>
                                        <p:tgtEl>
                                          <p:spTgt spid="634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3492"/>
                                        </p:tgtEl>
                                        <p:attrNameLst>
                                          <p:attrName>style.visibility</p:attrName>
                                        </p:attrNameLst>
                                      </p:cBhvr>
                                      <p:to>
                                        <p:strVal val="visible"/>
                                      </p:to>
                                    </p:set>
                                    <p:animEffect transition="in" filter="wipe(left)">
                                      <p:cBhvr>
                                        <p:cTn id="17" dur="500"/>
                                        <p:tgtEl>
                                          <p:spTgt spid="634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3493"/>
                                        </p:tgtEl>
                                        <p:attrNameLst>
                                          <p:attrName>style.visibility</p:attrName>
                                        </p:attrNameLst>
                                      </p:cBhvr>
                                      <p:to>
                                        <p:strVal val="visible"/>
                                      </p:to>
                                    </p:set>
                                    <p:animEffect transition="in" filter="wipe(left)">
                                      <p:cBhvr>
                                        <p:cTn id="22" dur="500"/>
                                        <p:tgtEl>
                                          <p:spTgt spid="634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63495"/>
                                        </p:tgtEl>
                                        <p:attrNameLst>
                                          <p:attrName>style.visibility</p:attrName>
                                        </p:attrNameLst>
                                      </p:cBhvr>
                                      <p:to>
                                        <p:strVal val="visible"/>
                                      </p:to>
                                    </p:set>
                                    <p:animEffect transition="in" filter="wipe(left)">
                                      <p:cBhvr>
                                        <p:cTn id="27" dur="75"/>
                                        <p:tgtEl>
                                          <p:spTgt spid="63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5"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609600" y="457200"/>
            <a:ext cx="6265863" cy="533400"/>
          </a:xfrm>
        </p:spPr>
        <p:txBody>
          <a:bodyPr/>
          <a:lstStyle/>
          <a:p>
            <a:pPr algn="l" eaLnBrk="1" hangingPunct="1"/>
            <a:r>
              <a:rPr lang="zh-CN" altLang="en-US" sz="3200" b="1">
                <a:ea typeface="楷体_GB2312" panose="02010609030101010101" pitchFamily="49" charset="-122"/>
              </a:rPr>
              <a:t>二、条件极值，拉格朗日乘数法</a:t>
            </a:r>
            <a:endParaRPr lang="zh-CN" altLang="en-US" sz="2800">
              <a:solidFill>
                <a:schemeClr val="accent2"/>
              </a:solidFill>
              <a:ea typeface="楷体_GB2312" panose="02010609030101010101" pitchFamily="49" charset="-122"/>
            </a:endParaRPr>
          </a:p>
        </p:txBody>
      </p:sp>
      <p:sp>
        <p:nvSpPr>
          <p:cNvPr id="16387" name="Text Box 3"/>
          <p:cNvSpPr txBox="1">
            <a:spLocks noChangeArrowheads="1"/>
          </p:cNvSpPr>
          <p:nvPr/>
        </p:nvSpPr>
        <p:spPr bwMode="auto">
          <a:xfrm>
            <a:off x="920750" y="1371600"/>
            <a:ext cx="1828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极值问题</a:t>
            </a:r>
          </a:p>
        </p:txBody>
      </p:sp>
      <p:sp>
        <p:nvSpPr>
          <p:cNvPr id="16389" name="Text Box 5"/>
          <p:cNvSpPr txBox="1">
            <a:spLocks noChangeArrowheads="1"/>
          </p:cNvSpPr>
          <p:nvPr/>
        </p:nvSpPr>
        <p:spPr bwMode="auto">
          <a:xfrm>
            <a:off x="2565400" y="1066800"/>
            <a:ext cx="251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无条件极值</a:t>
            </a:r>
            <a:r>
              <a:rPr lang="en-US" altLang="zh-CN"/>
              <a:t>:</a:t>
            </a:r>
          </a:p>
        </p:txBody>
      </p:sp>
      <p:sp>
        <p:nvSpPr>
          <p:cNvPr id="16390" name="Text Box 6"/>
          <p:cNvSpPr txBox="1">
            <a:spLocks noChangeArrowheads="1"/>
          </p:cNvSpPr>
          <p:nvPr/>
        </p:nvSpPr>
        <p:spPr bwMode="auto">
          <a:xfrm>
            <a:off x="2590800" y="1766888"/>
            <a:ext cx="2133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条 件 极 值 </a:t>
            </a:r>
            <a:r>
              <a:rPr lang="en-US" altLang="zh-CN"/>
              <a:t>:</a:t>
            </a:r>
          </a:p>
        </p:txBody>
      </p:sp>
      <p:sp>
        <p:nvSpPr>
          <p:cNvPr id="16391" name="Text Box 7"/>
          <p:cNvSpPr txBox="1">
            <a:spLocks noChangeArrowheads="1"/>
          </p:cNvSpPr>
          <p:nvPr/>
        </p:nvSpPr>
        <p:spPr bwMode="auto">
          <a:xfrm>
            <a:off x="609600" y="2743200"/>
            <a:ext cx="3124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条件极值的求法</a:t>
            </a:r>
            <a:r>
              <a:rPr lang="en-US" altLang="zh-CN"/>
              <a:t>: </a:t>
            </a:r>
          </a:p>
        </p:txBody>
      </p:sp>
      <p:sp>
        <p:nvSpPr>
          <p:cNvPr id="16396" name="Text Box 12"/>
          <p:cNvSpPr txBox="1">
            <a:spLocks noChangeArrowheads="1"/>
          </p:cNvSpPr>
          <p:nvPr/>
        </p:nvSpPr>
        <p:spPr bwMode="auto">
          <a:xfrm>
            <a:off x="527050" y="3290888"/>
            <a:ext cx="3429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b="1">
                <a:solidFill>
                  <a:schemeClr val="tx2"/>
                </a:solidFill>
              </a:rPr>
              <a:t>方法</a:t>
            </a:r>
            <a:r>
              <a:rPr lang="en-US" altLang="zh-CN" b="1">
                <a:solidFill>
                  <a:schemeClr val="tx2"/>
                </a:solidFill>
              </a:rPr>
              <a:t>1   </a:t>
            </a:r>
            <a:r>
              <a:rPr lang="zh-CN" altLang="en-US" b="1">
                <a:solidFill>
                  <a:schemeClr val="tx2"/>
                </a:solidFill>
              </a:rPr>
              <a:t>代入法</a:t>
            </a:r>
            <a:r>
              <a:rPr lang="en-US" altLang="zh-CN" b="1">
                <a:solidFill>
                  <a:schemeClr val="tx2"/>
                </a:solidFill>
              </a:rPr>
              <a:t>.</a:t>
            </a:r>
          </a:p>
        </p:txBody>
      </p:sp>
      <p:sp>
        <p:nvSpPr>
          <p:cNvPr id="16403" name="Text Box 19"/>
          <p:cNvSpPr txBox="1">
            <a:spLocks noChangeArrowheads="1"/>
          </p:cNvSpPr>
          <p:nvPr/>
        </p:nvSpPr>
        <p:spPr bwMode="auto">
          <a:xfrm>
            <a:off x="762000" y="5486400"/>
            <a:ext cx="2438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求一元函数</a:t>
            </a:r>
          </a:p>
        </p:txBody>
      </p:sp>
      <p:sp>
        <p:nvSpPr>
          <p:cNvPr id="16415" name="Text Box 31"/>
          <p:cNvSpPr txBox="1">
            <a:spLocks noChangeArrowheads="1"/>
          </p:cNvSpPr>
          <p:nvPr/>
        </p:nvSpPr>
        <p:spPr bwMode="auto">
          <a:xfrm>
            <a:off x="4800600" y="5486400"/>
            <a:ext cx="3124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的无条件极值问题</a:t>
            </a:r>
          </a:p>
        </p:txBody>
      </p:sp>
      <p:sp>
        <p:nvSpPr>
          <p:cNvPr id="16420" name="Text Box 36"/>
          <p:cNvSpPr txBox="1">
            <a:spLocks noChangeArrowheads="1"/>
          </p:cNvSpPr>
          <p:nvPr/>
        </p:nvSpPr>
        <p:spPr bwMode="auto">
          <a:xfrm>
            <a:off x="4622800" y="1073150"/>
            <a:ext cx="4095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0"/>
              </a:spcBef>
              <a:buFontTx/>
              <a:buNone/>
            </a:pPr>
            <a:r>
              <a:rPr lang="zh-CN" altLang="en-US"/>
              <a:t>对自变量只有定义域限制</a:t>
            </a:r>
          </a:p>
        </p:txBody>
      </p:sp>
      <p:sp>
        <p:nvSpPr>
          <p:cNvPr id="16421" name="Text Box 37"/>
          <p:cNvSpPr txBox="1">
            <a:spLocks noChangeArrowheads="1"/>
          </p:cNvSpPr>
          <p:nvPr/>
        </p:nvSpPr>
        <p:spPr bwMode="auto">
          <a:xfrm>
            <a:off x="4654550" y="1752600"/>
            <a:ext cx="4184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对自变量除定义域限制外</a:t>
            </a:r>
            <a:r>
              <a:rPr lang="en-US" altLang="zh-CN"/>
              <a:t>,</a:t>
            </a:r>
          </a:p>
        </p:txBody>
      </p:sp>
      <p:sp>
        <p:nvSpPr>
          <p:cNvPr id="16422" name="Text Box 38"/>
          <p:cNvSpPr txBox="1">
            <a:spLocks noChangeArrowheads="1"/>
          </p:cNvSpPr>
          <p:nvPr/>
        </p:nvSpPr>
        <p:spPr bwMode="auto">
          <a:xfrm>
            <a:off x="4667250" y="2286000"/>
            <a:ext cx="3028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0"/>
              </a:spcBef>
              <a:buFontTx/>
              <a:buNone/>
            </a:pPr>
            <a:r>
              <a:rPr lang="zh-CN" altLang="en-US"/>
              <a:t>还有其它条件限制</a:t>
            </a:r>
          </a:p>
        </p:txBody>
      </p:sp>
      <p:sp>
        <p:nvSpPr>
          <p:cNvPr id="16423" name="Text Box 39"/>
          <p:cNvSpPr txBox="1">
            <a:spLocks noChangeArrowheads="1"/>
          </p:cNvSpPr>
          <p:nvPr/>
        </p:nvSpPr>
        <p:spPr bwMode="auto">
          <a:xfrm>
            <a:off x="2971800" y="3298825"/>
            <a:ext cx="1073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0"/>
              </a:spcBef>
              <a:buFontTx/>
              <a:buNone/>
            </a:pPr>
            <a:r>
              <a:rPr lang="zh-CN" altLang="en-US"/>
              <a:t>例如 </a:t>
            </a:r>
            <a:r>
              <a:rPr lang="en-US" altLang="zh-CN"/>
              <a:t>,</a:t>
            </a:r>
          </a:p>
        </p:txBody>
      </p:sp>
      <p:sp>
        <p:nvSpPr>
          <p:cNvPr id="16425" name="AutoShape 41"/>
          <p:cNvSpPr>
            <a:spLocks/>
          </p:cNvSpPr>
          <p:nvPr/>
        </p:nvSpPr>
        <p:spPr bwMode="auto">
          <a:xfrm>
            <a:off x="2520950" y="1219200"/>
            <a:ext cx="152400" cy="990600"/>
          </a:xfrm>
          <a:prstGeom prst="leftBrace">
            <a:avLst>
              <a:gd name="adj1" fmla="val 541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pSp>
        <p:nvGrpSpPr>
          <p:cNvPr id="16520" name="Group 136"/>
          <p:cNvGrpSpPr>
            <a:grpSpLocks/>
          </p:cNvGrpSpPr>
          <p:nvPr/>
        </p:nvGrpSpPr>
        <p:grpSpPr bwMode="auto">
          <a:xfrm>
            <a:off x="1738313" y="4419600"/>
            <a:ext cx="700087" cy="990600"/>
            <a:chOff x="1239" y="2976"/>
            <a:chExt cx="441" cy="624"/>
          </a:xfrm>
        </p:grpSpPr>
        <p:sp>
          <p:nvSpPr>
            <p:cNvPr id="36891" name="AutoShape 137"/>
            <p:cNvSpPr>
              <a:spLocks noChangeArrowheads="1"/>
            </p:cNvSpPr>
            <p:nvPr/>
          </p:nvSpPr>
          <p:spPr bwMode="auto">
            <a:xfrm>
              <a:off x="1632" y="2976"/>
              <a:ext cx="48" cy="624"/>
            </a:xfrm>
            <a:prstGeom prst="downArrow">
              <a:avLst>
                <a:gd name="adj1" fmla="val 50000"/>
                <a:gd name="adj2" fmla="val 3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36892" name="Text Box 138"/>
            <p:cNvSpPr txBox="1">
              <a:spLocks noChangeArrowheads="1"/>
            </p:cNvSpPr>
            <p:nvPr/>
          </p:nvSpPr>
          <p:spPr bwMode="auto">
            <a:xfrm>
              <a:off x="1239" y="2976"/>
              <a:ext cx="346" cy="5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spcBef>
                  <a:spcPct val="0"/>
                </a:spcBef>
                <a:buFontTx/>
                <a:buNone/>
              </a:pPr>
              <a:r>
                <a:rPr kumimoji="0" lang="zh-CN" altLang="en-US" sz="2400">
                  <a:solidFill>
                    <a:schemeClr val="accent2"/>
                  </a:solidFill>
                </a:rPr>
                <a:t>转化</a:t>
              </a:r>
            </a:p>
          </p:txBody>
        </p:sp>
      </p:grpSp>
      <p:graphicFrame>
        <p:nvGraphicFramePr>
          <p:cNvPr id="16524" name="Object 140"/>
          <p:cNvGraphicFramePr>
            <a:graphicFrameLocks noChangeAspect="1"/>
          </p:cNvGraphicFramePr>
          <p:nvPr/>
        </p:nvGraphicFramePr>
        <p:xfrm>
          <a:off x="990600" y="3886200"/>
          <a:ext cx="3302000" cy="457200"/>
        </p:xfrm>
        <a:graphic>
          <a:graphicData uri="http://schemas.openxmlformats.org/presentationml/2006/ole">
            <mc:AlternateContent xmlns:mc="http://schemas.openxmlformats.org/markup-compatibility/2006">
              <mc:Choice xmlns:v="urn:schemas-microsoft-com:vml" Requires="v">
                <p:oleObj spid="_x0000_s22530" name="Equation" r:id="rId3" imgW="3295795" imgH="447575" progId="Equation.3">
                  <p:embed/>
                </p:oleObj>
              </mc:Choice>
              <mc:Fallback>
                <p:oleObj name="Equation" r:id="rId3" imgW="3295795" imgH="447575" progId="Equation.3">
                  <p:embed/>
                  <p:pic>
                    <p:nvPicPr>
                      <p:cNvPr id="16524" name="Object 1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886200"/>
                        <a:ext cx="3302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525" name="Object 141"/>
          <p:cNvGraphicFramePr>
            <a:graphicFrameLocks noChangeAspect="1"/>
          </p:cNvGraphicFramePr>
          <p:nvPr/>
        </p:nvGraphicFramePr>
        <p:xfrm>
          <a:off x="4330700" y="3886200"/>
          <a:ext cx="3975100" cy="444500"/>
        </p:xfrm>
        <a:graphic>
          <a:graphicData uri="http://schemas.openxmlformats.org/presentationml/2006/ole">
            <mc:AlternateContent xmlns:mc="http://schemas.openxmlformats.org/markup-compatibility/2006">
              <mc:Choice xmlns:v="urn:schemas-microsoft-com:vml" Requires="v">
                <p:oleObj spid="_x0000_s22531" name="Equation" r:id="rId5" imgW="3962314" imgH="438293" progId="Equation.3">
                  <p:embed/>
                </p:oleObj>
              </mc:Choice>
              <mc:Fallback>
                <p:oleObj name="Equation" r:id="rId5" imgW="3962314" imgH="438293" progId="Equation.3">
                  <p:embed/>
                  <p:pic>
                    <p:nvPicPr>
                      <p:cNvPr id="16525" name="Object 1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0700" y="3886200"/>
                        <a:ext cx="39751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526" name="Object 142"/>
          <p:cNvGraphicFramePr>
            <a:graphicFrameLocks noChangeAspect="1"/>
          </p:cNvGraphicFramePr>
          <p:nvPr/>
        </p:nvGraphicFramePr>
        <p:xfrm>
          <a:off x="2514600" y="4648200"/>
          <a:ext cx="5295900" cy="457200"/>
        </p:xfrm>
        <a:graphic>
          <a:graphicData uri="http://schemas.openxmlformats.org/presentationml/2006/ole">
            <mc:AlternateContent xmlns:mc="http://schemas.openxmlformats.org/markup-compatibility/2006">
              <mc:Choice xmlns:v="urn:schemas-microsoft-com:vml" Requires="v">
                <p:oleObj spid="_x0000_s22532" name="Equation" r:id="rId7" imgW="5286410" imgH="447575" progId="Equation.3">
                  <p:embed/>
                </p:oleObj>
              </mc:Choice>
              <mc:Fallback>
                <p:oleObj name="Equation" r:id="rId7" imgW="5286410" imgH="447575" progId="Equation.3">
                  <p:embed/>
                  <p:pic>
                    <p:nvPicPr>
                      <p:cNvPr id="16526" name="Object 1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4648200"/>
                        <a:ext cx="5295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527" name="Object 143"/>
          <p:cNvGraphicFramePr>
            <a:graphicFrameLocks noChangeAspect="1"/>
          </p:cNvGraphicFramePr>
          <p:nvPr/>
        </p:nvGraphicFramePr>
        <p:xfrm>
          <a:off x="2679700" y="5588000"/>
          <a:ext cx="2120900" cy="406400"/>
        </p:xfrm>
        <a:graphic>
          <a:graphicData uri="http://schemas.openxmlformats.org/presentationml/2006/ole">
            <mc:AlternateContent xmlns:mc="http://schemas.openxmlformats.org/markup-compatibility/2006">
              <mc:Choice xmlns:v="urn:schemas-microsoft-com:vml" Requires="v">
                <p:oleObj spid="_x0000_s22533" name="Equation" r:id="rId9" imgW="2114426" imgH="400136" progId="Equation.3">
                  <p:embed/>
                </p:oleObj>
              </mc:Choice>
              <mc:Fallback>
                <p:oleObj name="Equation" r:id="rId9" imgW="2114426" imgH="400136" progId="Equation.3">
                  <p:embed/>
                  <p:pic>
                    <p:nvPicPr>
                      <p:cNvPr id="16527" name="Object 14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79700" y="5588000"/>
                        <a:ext cx="21209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6884" name="Picture 144" descr="机动"/>
          <p:cNvPicPr>
            <a:picLocks noChangeAspect="1" noChangeArrowheads="1"/>
          </p:cNvPicPr>
          <p:nvPr/>
        </p:nvPicPr>
        <p:blipFill>
          <a:blip r:embed="rId11">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85" name="Text Box 145"/>
          <p:cNvSpPr txBox="1">
            <a:spLocks noChangeArrowheads="1"/>
          </p:cNvSpPr>
          <p:nvPr/>
        </p:nvSpPr>
        <p:spPr bwMode="auto">
          <a:xfrm>
            <a:off x="6115050" y="6600825"/>
            <a:ext cx="272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spcBef>
                <a:spcPct val="0"/>
              </a:spcBef>
              <a:buFontTx/>
              <a:buNone/>
            </a:pPr>
            <a:r>
              <a:rPr kumimoji="0" lang="zh-CN" altLang="en-US" sz="1000">
                <a:latin typeface="楷体_GB2312" panose="02010609030101010101" pitchFamily="49" charset="-122"/>
              </a:rPr>
              <a:t>机动   目录   上页   下页   返回   结束 </a:t>
            </a:r>
          </a:p>
        </p:txBody>
      </p:sp>
      <p:pic>
        <p:nvPicPr>
          <p:cNvPr id="36886" name="Picture 146" descr="返回">
            <a:hlinkClick r:id="" action="ppaction://hlinkshowjump?jump=lastslideviewed"/>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7" name="Picture 147" descr="目录">
            <a:hlinkClick r:id="" action="ppaction://hlinkshowjump?jump=firstslide"/>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8" name="Picture 148" descr="上一页">
            <a:hlinkClick r:id="" action="ppaction://hlinkshowjump?jump=previousslide"/>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9" name="Picture 149" descr="退出">
            <a:hlinkClick r:id="" action="ppaction://hlinkshowjump?jump=endshow"/>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90" name="Picture 150" descr="下一页">
            <a:hlinkClick r:id="" action="ppaction://hlinkshowjump?jump=nextslide"/>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87"/>
                                        </p:tgtEl>
                                        <p:attrNameLst>
                                          <p:attrName>style.visibility</p:attrName>
                                        </p:attrNameLst>
                                      </p:cBhvr>
                                      <p:to>
                                        <p:strVal val="visible"/>
                                      </p:to>
                                    </p:set>
                                    <p:animEffect transition="in" filter="wipe(left)">
                                      <p:cBhvr>
                                        <p:cTn id="7" dur="500"/>
                                        <p:tgtEl>
                                          <p:spTgt spid="163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425"/>
                                        </p:tgtEl>
                                        <p:attrNameLst>
                                          <p:attrName>style.visibility</p:attrName>
                                        </p:attrNameLst>
                                      </p:cBhvr>
                                      <p:to>
                                        <p:strVal val="visible"/>
                                      </p:to>
                                    </p:set>
                                    <p:animEffect transition="in" filter="wipe(up)">
                                      <p:cBhvr>
                                        <p:cTn id="12" dur="500"/>
                                        <p:tgtEl>
                                          <p:spTgt spid="164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389"/>
                                        </p:tgtEl>
                                        <p:attrNameLst>
                                          <p:attrName>style.visibility</p:attrName>
                                        </p:attrNameLst>
                                      </p:cBhvr>
                                      <p:to>
                                        <p:strVal val="visible"/>
                                      </p:to>
                                    </p:set>
                                    <p:animEffect transition="in" filter="wipe(left)">
                                      <p:cBhvr>
                                        <p:cTn id="17" dur="500"/>
                                        <p:tgtEl>
                                          <p:spTgt spid="163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420">
                                            <p:txEl>
                                              <p:pRg st="0" end="0"/>
                                            </p:txEl>
                                          </p:spTgt>
                                        </p:tgtEl>
                                        <p:attrNameLst>
                                          <p:attrName>style.visibility</p:attrName>
                                        </p:attrNameLst>
                                      </p:cBhvr>
                                      <p:to>
                                        <p:strVal val="visible"/>
                                      </p:to>
                                    </p:set>
                                    <p:animEffect transition="in" filter="wipe(left)">
                                      <p:cBhvr>
                                        <p:cTn id="22" dur="500"/>
                                        <p:tgtEl>
                                          <p:spTgt spid="16420">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390"/>
                                        </p:tgtEl>
                                        <p:attrNameLst>
                                          <p:attrName>style.visibility</p:attrName>
                                        </p:attrNameLst>
                                      </p:cBhvr>
                                      <p:to>
                                        <p:strVal val="visible"/>
                                      </p:to>
                                    </p:set>
                                    <p:animEffect transition="in" filter="wipe(left)">
                                      <p:cBhvr>
                                        <p:cTn id="27" dur="500"/>
                                        <p:tgtEl>
                                          <p:spTgt spid="1639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421">
                                            <p:txEl>
                                              <p:pRg st="0" end="0"/>
                                            </p:txEl>
                                          </p:spTgt>
                                        </p:tgtEl>
                                        <p:attrNameLst>
                                          <p:attrName>style.visibility</p:attrName>
                                        </p:attrNameLst>
                                      </p:cBhvr>
                                      <p:to>
                                        <p:strVal val="visible"/>
                                      </p:to>
                                    </p:set>
                                    <p:animEffect transition="in" filter="wipe(left)">
                                      <p:cBhvr>
                                        <p:cTn id="32" dur="500"/>
                                        <p:tgtEl>
                                          <p:spTgt spid="16421">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422">
                                            <p:txEl>
                                              <p:pRg st="0" end="0"/>
                                            </p:txEl>
                                          </p:spTgt>
                                        </p:tgtEl>
                                        <p:attrNameLst>
                                          <p:attrName>style.visibility</p:attrName>
                                        </p:attrNameLst>
                                      </p:cBhvr>
                                      <p:to>
                                        <p:strVal val="visible"/>
                                      </p:to>
                                    </p:set>
                                    <p:animEffect transition="in" filter="wipe(left)">
                                      <p:cBhvr>
                                        <p:cTn id="37" dur="500"/>
                                        <p:tgtEl>
                                          <p:spTgt spid="16422">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391"/>
                                        </p:tgtEl>
                                        <p:attrNameLst>
                                          <p:attrName>style.visibility</p:attrName>
                                        </p:attrNameLst>
                                      </p:cBhvr>
                                      <p:to>
                                        <p:strVal val="visible"/>
                                      </p:to>
                                    </p:set>
                                    <p:animEffect transition="in" filter="wipe(left)">
                                      <p:cBhvr>
                                        <p:cTn id="42" dur="500"/>
                                        <p:tgtEl>
                                          <p:spTgt spid="1639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6396"/>
                                        </p:tgtEl>
                                        <p:attrNameLst>
                                          <p:attrName>style.visibility</p:attrName>
                                        </p:attrNameLst>
                                      </p:cBhvr>
                                      <p:to>
                                        <p:strVal val="visible"/>
                                      </p:to>
                                    </p:set>
                                    <p:animEffect transition="in" filter="wipe(left)">
                                      <p:cBhvr>
                                        <p:cTn id="47" dur="500"/>
                                        <p:tgtEl>
                                          <p:spTgt spid="1639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6423">
                                            <p:txEl>
                                              <p:pRg st="0" end="0"/>
                                            </p:txEl>
                                          </p:spTgt>
                                        </p:tgtEl>
                                        <p:attrNameLst>
                                          <p:attrName>style.visibility</p:attrName>
                                        </p:attrNameLst>
                                      </p:cBhvr>
                                      <p:to>
                                        <p:strVal val="visible"/>
                                      </p:to>
                                    </p:set>
                                    <p:animEffect transition="in" filter="wipe(left)">
                                      <p:cBhvr>
                                        <p:cTn id="52" dur="500"/>
                                        <p:tgtEl>
                                          <p:spTgt spid="16423">
                                            <p:txEl>
                                              <p:pRg st="0" end="0"/>
                                            </p:txEl>
                                          </p:spTgt>
                                        </p:tgtEl>
                                      </p:cBhvr>
                                    </p:animEffect>
                                  </p:childTnLst>
                                </p:cTn>
                              </p:par>
                            </p:childTnLst>
                          </p:cTn>
                        </p:par>
                        <p:par>
                          <p:cTn id="53" fill="hold" nodeType="afterGroup">
                            <p:stCondLst>
                              <p:cond delay="500"/>
                            </p:stCondLst>
                            <p:childTnLst>
                              <p:par>
                                <p:cTn id="54" presetID="22" presetClass="entr" presetSubtype="8" fill="hold" nodeType="afterEffect">
                                  <p:stCondLst>
                                    <p:cond delay="0"/>
                                  </p:stCondLst>
                                  <p:childTnLst>
                                    <p:set>
                                      <p:cBhvr>
                                        <p:cTn id="55" dur="1" fill="hold">
                                          <p:stCondLst>
                                            <p:cond delay="0"/>
                                          </p:stCondLst>
                                        </p:cTn>
                                        <p:tgtEl>
                                          <p:spTgt spid="16524"/>
                                        </p:tgtEl>
                                        <p:attrNameLst>
                                          <p:attrName>style.visibility</p:attrName>
                                        </p:attrNameLst>
                                      </p:cBhvr>
                                      <p:to>
                                        <p:strVal val="visible"/>
                                      </p:to>
                                    </p:set>
                                    <p:animEffect transition="in" filter="wipe(left)">
                                      <p:cBhvr>
                                        <p:cTn id="56" dur="500"/>
                                        <p:tgtEl>
                                          <p:spTgt spid="16524"/>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16525"/>
                                        </p:tgtEl>
                                        <p:attrNameLst>
                                          <p:attrName>style.visibility</p:attrName>
                                        </p:attrNameLst>
                                      </p:cBhvr>
                                      <p:to>
                                        <p:strVal val="visible"/>
                                      </p:to>
                                    </p:set>
                                    <p:animEffect transition="in" filter="wipe(left)">
                                      <p:cBhvr>
                                        <p:cTn id="61" dur="500"/>
                                        <p:tgtEl>
                                          <p:spTgt spid="16525"/>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16526"/>
                                        </p:tgtEl>
                                        <p:attrNameLst>
                                          <p:attrName>style.visibility</p:attrName>
                                        </p:attrNameLst>
                                      </p:cBhvr>
                                      <p:to>
                                        <p:strVal val="visible"/>
                                      </p:to>
                                    </p:set>
                                    <p:animEffect transition="in" filter="wipe(left)">
                                      <p:cBhvr>
                                        <p:cTn id="66" dur="500"/>
                                        <p:tgtEl>
                                          <p:spTgt spid="16526"/>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nodeType="clickEffect">
                                  <p:stCondLst>
                                    <p:cond delay="0"/>
                                  </p:stCondLst>
                                  <p:childTnLst>
                                    <p:set>
                                      <p:cBhvr>
                                        <p:cTn id="70" dur="1" fill="hold">
                                          <p:stCondLst>
                                            <p:cond delay="0"/>
                                          </p:stCondLst>
                                        </p:cTn>
                                        <p:tgtEl>
                                          <p:spTgt spid="16520"/>
                                        </p:tgtEl>
                                        <p:attrNameLst>
                                          <p:attrName>style.visibility</p:attrName>
                                        </p:attrNameLst>
                                      </p:cBhvr>
                                      <p:to>
                                        <p:strVal val="visible"/>
                                      </p:to>
                                    </p:set>
                                    <p:animEffect transition="in" filter="wipe(up)">
                                      <p:cBhvr>
                                        <p:cTn id="71" dur="500"/>
                                        <p:tgtEl>
                                          <p:spTgt spid="16520"/>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6403"/>
                                        </p:tgtEl>
                                        <p:attrNameLst>
                                          <p:attrName>style.visibility</p:attrName>
                                        </p:attrNameLst>
                                      </p:cBhvr>
                                      <p:to>
                                        <p:strVal val="visible"/>
                                      </p:to>
                                    </p:set>
                                    <p:animEffect transition="in" filter="wipe(left)">
                                      <p:cBhvr>
                                        <p:cTn id="76" dur="500"/>
                                        <p:tgtEl>
                                          <p:spTgt spid="16403"/>
                                        </p:tgtEl>
                                      </p:cBhvr>
                                    </p:animEffect>
                                  </p:childTnLst>
                                </p:cTn>
                              </p:par>
                            </p:childTnLst>
                          </p:cTn>
                        </p:par>
                        <p:par>
                          <p:cTn id="77" fill="hold" nodeType="afterGroup">
                            <p:stCondLst>
                              <p:cond delay="500"/>
                            </p:stCondLst>
                            <p:childTnLst>
                              <p:par>
                                <p:cTn id="78" presetID="22" presetClass="entr" presetSubtype="8" fill="hold" nodeType="afterEffect">
                                  <p:stCondLst>
                                    <p:cond delay="0"/>
                                  </p:stCondLst>
                                  <p:childTnLst>
                                    <p:set>
                                      <p:cBhvr>
                                        <p:cTn id="79" dur="1" fill="hold">
                                          <p:stCondLst>
                                            <p:cond delay="0"/>
                                          </p:stCondLst>
                                        </p:cTn>
                                        <p:tgtEl>
                                          <p:spTgt spid="16527"/>
                                        </p:tgtEl>
                                        <p:attrNameLst>
                                          <p:attrName>style.visibility</p:attrName>
                                        </p:attrNameLst>
                                      </p:cBhvr>
                                      <p:to>
                                        <p:strVal val="visible"/>
                                      </p:to>
                                    </p:set>
                                    <p:animEffect transition="in" filter="wipe(left)">
                                      <p:cBhvr>
                                        <p:cTn id="80" dur="500"/>
                                        <p:tgtEl>
                                          <p:spTgt spid="16527"/>
                                        </p:tgtEl>
                                      </p:cBhvr>
                                    </p:animEffect>
                                  </p:childTnLst>
                                </p:cTn>
                              </p:par>
                            </p:childTnLst>
                          </p:cTn>
                        </p:par>
                        <p:par>
                          <p:cTn id="81" fill="hold" nodeType="afterGroup">
                            <p:stCondLst>
                              <p:cond delay="1000"/>
                            </p:stCondLst>
                            <p:childTnLst>
                              <p:par>
                                <p:cTn id="82" presetID="22" presetClass="entr" presetSubtype="8" fill="hold" grpId="0" nodeType="afterEffect">
                                  <p:stCondLst>
                                    <p:cond delay="0"/>
                                  </p:stCondLst>
                                  <p:childTnLst>
                                    <p:set>
                                      <p:cBhvr>
                                        <p:cTn id="83" dur="1" fill="hold">
                                          <p:stCondLst>
                                            <p:cond delay="0"/>
                                          </p:stCondLst>
                                        </p:cTn>
                                        <p:tgtEl>
                                          <p:spTgt spid="16415"/>
                                        </p:tgtEl>
                                        <p:attrNameLst>
                                          <p:attrName>style.visibility</p:attrName>
                                        </p:attrNameLst>
                                      </p:cBhvr>
                                      <p:to>
                                        <p:strVal val="visible"/>
                                      </p:to>
                                    </p:set>
                                    <p:animEffect transition="in" filter="wipe(left)">
                                      <p:cBhvr>
                                        <p:cTn id="84" dur="500"/>
                                        <p:tgtEl>
                                          <p:spTgt spid="16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autoUpdateAnimBg="0"/>
      <p:bldP spid="16389" grpId="0" autoUpdateAnimBg="0"/>
      <p:bldP spid="16390" grpId="0" autoUpdateAnimBg="0"/>
      <p:bldP spid="16391" grpId="0" autoUpdateAnimBg="0"/>
      <p:bldP spid="16396" grpId="0" autoUpdateAnimBg="0"/>
      <p:bldP spid="16403" grpId="0" autoUpdateAnimBg="0"/>
      <p:bldP spid="16415" grpId="0" autoUpdateAnimBg="0"/>
      <p:bldP spid="16420" grpId="0" build="p" autoUpdateAnimBg="0"/>
      <p:bldP spid="16421" grpId="0" build="p" autoUpdateAnimBg="0"/>
      <p:bldP spid="16422" grpId="0" build="p" autoUpdateAnimBg="0"/>
      <p:bldP spid="16423" grpId="0" build="p" autoUpdateAnimBg="0"/>
      <p:bldP spid="16425"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5058" name="Object 1026"/>
          <p:cNvGraphicFramePr>
            <a:graphicFrameLocks noChangeAspect="1"/>
          </p:cNvGraphicFramePr>
          <p:nvPr/>
        </p:nvGraphicFramePr>
        <p:xfrm>
          <a:off x="762000" y="990600"/>
          <a:ext cx="3302000" cy="457200"/>
        </p:xfrm>
        <a:graphic>
          <a:graphicData uri="http://schemas.openxmlformats.org/presentationml/2006/ole">
            <mc:AlternateContent xmlns:mc="http://schemas.openxmlformats.org/markup-compatibility/2006">
              <mc:Choice xmlns:v="urn:schemas-microsoft-com:vml" Requires="v">
                <p:oleObj spid="_x0000_s23554" name="Equation" r:id="rId3" imgW="3295795" imgH="447575" progId="Equation.3">
                  <p:embed/>
                </p:oleObj>
              </mc:Choice>
              <mc:Fallback>
                <p:oleObj name="Equation" r:id="rId3" imgW="3295795" imgH="447575" progId="Equation.3">
                  <p:embed/>
                  <p:pic>
                    <p:nvPicPr>
                      <p:cNvPr id="45058" name="Object 10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990600"/>
                        <a:ext cx="3302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1" name="Rectangle 1027"/>
          <p:cNvSpPr>
            <a:spLocks noGrp="1" noChangeArrowheads="1"/>
          </p:cNvSpPr>
          <p:nvPr>
            <p:ph type="title" idx="4294967295"/>
          </p:nvPr>
        </p:nvSpPr>
        <p:spPr>
          <a:xfrm>
            <a:off x="533400" y="381000"/>
            <a:ext cx="4267200" cy="571500"/>
          </a:xfrm>
        </p:spPr>
        <p:txBody>
          <a:bodyPr/>
          <a:lstStyle/>
          <a:p>
            <a:pPr algn="l" eaLnBrk="1" hangingPunct="1"/>
            <a:r>
              <a:rPr lang="zh-CN" altLang="en-US" sz="2800" b="1">
                <a:ea typeface="楷体_GB2312" panose="02010609030101010101" pitchFamily="49" charset="-122"/>
              </a:rPr>
              <a:t>方法</a:t>
            </a:r>
            <a:r>
              <a:rPr lang="en-US" altLang="zh-CN" sz="2800" b="1">
                <a:ea typeface="楷体_GB2312" panose="02010609030101010101" pitchFamily="49" charset="-122"/>
              </a:rPr>
              <a:t>2   </a:t>
            </a:r>
            <a:r>
              <a:rPr lang="zh-CN" altLang="en-US" sz="2800" b="1">
                <a:ea typeface="楷体_GB2312" panose="02010609030101010101" pitchFamily="49" charset="-122"/>
              </a:rPr>
              <a:t>拉格朗日乘数法</a:t>
            </a:r>
            <a:r>
              <a:rPr lang="en-US" altLang="zh-CN" sz="2800" b="1">
                <a:ea typeface="楷体_GB2312" panose="02010609030101010101" pitchFamily="49" charset="-122"/>
              </a:rPr>
              <a:t>.</a:t>
            </a:r>
          </a:p>
        </p:txBody>
      </p:sp>
      <p:sp>
        <p:nvSpPr>
          <p:cNvPr id="45060" name="Text Box 1028"/>
          <p:cNvSpPr txBox="1">
            <a:spLocks noChangeArrowheads="1"/>
          </p:cNvSpPr>
          <p:nvPr/>
        </p:nvSpPr>
        <p:spPr bwMode="auto">
          <a:xfrm>
            <a:off x="628650" y="1524000"/>
            <a:ext cx="2495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如方法 </a:t>
            </a:r>
            <a:r>
              <a:rPr lang="en-US" altLang="zh-CN"/>
              <a:t>1 </a:t>
            </a:r>
            <a:r>
              <a:rPr lang="zh-CN" altLang="en-US"/>
              <a:t>所述 </a:t>
            </a:r>
            <a:r>
              <a:rPr lang="en-US" altLang="zh-CN"/>
              <a:t>,</a:t>
            </a:r>
          </a:p>
        </p:txBody>
      </p:sp>
      <p:sp>
        <p:nvSpPr>
          <p:cNvPr id="45061" name="Text Box 1029"/>
          <p:cNvSpPr txBox="1">
            <a:spLocks noChangeArrowheads="1"/>
          </p:cNvSpPr>
          <p:nvPr/>
        </p:nvSpPr>
        <p:spPr bwMode="auto">
          <a:xfrm>
            <a:off x="228600" y="2119313"/>
            <a:ext cx="419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则问题等价于一元函数</a:t>
            </a:r>
          </a:p>
        </p:txBody>
      </p:sp>
      <p:sp>
        <p:nvSpPr>
          <p:cNvPr id="45069" name="Text Box 1037"/>
          <p:cNvSpPr txBox="1">
            <a:spLocks noChangeArrowheads="1"/>
          </p:cNvSpPr>
          <p:nvPr/>
        </p:nvSpPr>
        <p:spPr bwMode="auto">
          <a:xfrm>
            <a:off x="5156200" y="1524000"/>
            <a:ext cx="274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可确定隐函数</a:t>
            </a:r>
          </a:p>
        </p:txBody>
      </p:sp>
      <p:sp>
        <p:nvSpPr>
          <p:cNvPr id="45070" name="Text Box 1038"/>
          <p:cNvSpPr txBox="1">
            <a:spLocks noChangeArrowheads="1"/>
          </p:cNvSpPr>
          <p:nvPr/>
        </p:nvSpPr>
        <p:spPr bwMode="auto">
          <a:xfrm>
            <a:off x="6096000" y="2195513"/>
            <a:ext cx="2209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的极值问题</a:t>
            </a:r>
            <a:r>
              <a:rPr lang="en-US" altLang="zh-CN"/>
              <a:t>,</a:t>
            </a:r>
          </a:p>
        </p:txBody>
      </p:sp>
      <p:sp>
        <p:nvSpPr>
          <p:cNvPr id="45071" name="Text Box 1039"/>
          <p:cNvSpPr txBox="1">
            <a:spLocks noChangeArrowheads="1"/>
          </p:cNvSpPr>
          <p:nvPr/>
        </p:nvSpPr>
        <p:spPr bwMode="auto">
          <a:xfrm>
            <a:off x="304800" y="2667000"/>
            <a:ext cx="251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极值点必满足</a:t>
            </a:r>
          </a:p>
        </p:txBody>
      </p:sp>
      <p:sp>
        <p:nvSpPr>
          <p:cNvPr id="45076" name="Text Box 1044"/>
          <p:cNvSpPr txBox="1">
            <a:spLocks noChangeArrowheads="1"/>
          </p:cNvSpPr>
          <p:nvPr/>
        </p:nvSpPr>
        <p:spPr bwMode="auto">
          <a:xfrm>
            <a:off x="3022600" y="1546225"/>
            <a:ext cx="628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0"/>
              </a:spcBef>
              <a:buFontTx/>
              <a:buNone/>
            </a:pPr>
            <a:r>
              <a:rPr lang="zh-CN" altLang="en-US"/>
              <a:t>设 </a:t>
            </a:r>
          </a:p>
        </p:txBody>
      </p:sp>
      <p:sp>
        <p:nvSpPr>
          <p:cNvPr id="45077" name="Text Box 1045"/>
          <p:cNvSpPr txBox="1">
            <a:spLocks noChangeArrowheads="1"/>
          </p:cNvSpPr>
          <p:nvPr/>
        </p:nvSpPr>
        <p:spPr bwMode="auto">
          <a:xfrm>
            <a:off x="609600" y="5410200"/>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0"/>
              </a:spcBef>
              <a:buFontTx/>
              <a:buNone/>
            </a:pPr>
            <a:r>
              <a:rPr lang="zh-CN" altLang="en-US"/>
              <a:t>记</a:t>
            </a:r>
          </a:p>
        </p:txBody>
      </p:sp>
      <p:graphicFrame>
        <p:nvGraphicFramePr>
          <p:cNvPr id="45079" name="Object 1047"/>
          <p:cNvGraphicFramePr>
            <a:graphicFrameLocks noChangeAspect="1"/>
          </p:cNvGraphicFramePr>
          <p:nvPr/>
        </p:nvGraphicFramePr>
        <p:xfrm>
          <a:off x="4057650" y="990600"/>
          <a:ext cx="4064000" cy="444500"/>
        </p:xfrm>
        <a:graphic>
          <a:graphicData uri="http://schemas.openxmlformats.org/presentationml/2006/ole">
            <mc:AlternateContent xmlns:mc="http://schemas.openxmlformats.org/markup-compatibility/2006">
              <mc:Choice xmlns:v="urn:schemas-microsoft-com:vml" Requires="v">
                <p:oleObj spid="_x0000_s23555" name="Equation" r:id="rId5" imgW="4057580" imgH="438293" progId="Equation.3">
                  <p:embed/>
                </p:oleObj>
              </mc:Choice>
              <mc:Fallback>
                <p:oleObj name="Equation" r:id="rId5" imgW="4057580" imgH="438293" progId="Equation.3">
                  <p:embed/>
                  <p:pic>
                    <p:nvPicPr>
                      <p:cNvPr id="45079" name="Object 10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7650" y="990600"/>
                        <a:ext cx="40640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80" name="Object 1048"/>
          <p:cNvGraphicFramePr>
            <a:graphicFrameLocks noChangeAspect="1"/>
          </p:cNvGraphicFramePr>
          <p:nvPr/>
        </p:nvGraphicFramePr>
        <p:xfrm>
          <a:off x="3556000" y="1636713"/>
          <a:ext cx="1600200" cy="406400"/>
        </p:xfrm>
        <a:graphic>
          <a:graphicData uri="http://schemas.openxmlformats.org/presentationml/2006/ole">
            <mc:AlternateContent xmlns:mc="http://schemas.openxmlformats.org/markup-compatibility/2006">
              <mc:Choice xmlns:v="urn:schemas-microsoft-com:vml" Requires="v">
                <p:oleObj spid="_x0000_s23556" name="Equation" r:id="rId7" imgW="1590635" imgH="400136" progId="Equation.3">
                  <p:embed/>
                </p:oleObj>
              </mc:Choice>
              <mc:Fallback>
                <p:oleObj name="Equation" r:id="rId7" imgW="1590635" imgH="400136" progId="Equation.3">
                  <p:embed/>
                  <p:pic>
                    <p:nvPicPr>
                      <p:cNvPr id="45080" name="Object 10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56000" y="1636713"/>
                        <a:ext cx="16002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81" name="Object 1049"/>
          <p:cNvGraphicFramePr>
            <a:graphicFrameLocks noChangeAspect="1"/>
          </p:cNvGraphicFramePr>
          <p:nvPr/>
        </p:nvGraphicFramePr>
        <p:xfrm>
          <a:off x="7467600" y="1651000"/>
          <a:ext cx="1447800" cy="406400"/>
        </p:xfrm>
        <a:graphic>
          <a:graphicData uri="http://schemas.openxmlformats.org/presentationml/2006/ole">
            <mc:AlternateContent xmlns:mc="http://schemas.openxmlformats.org/markup-compatibility/2006">
              <mc:Choice xmlns:v="urn:schemas-microsoft-com:vml" Requires="v">
                <p:oleObj spid="_x0000_s23557" name="Equation" r:id="rId9" imgW="1438278" imgH="400136" progId="Equation.3">
                  <p:embed/>
                </p:oleObj>
              </mc:Choice>
              <mc:Fallback>
                <p:oleObj name="Equation" r:id="rId9" imgW="1438278" imgH="400136" progId="Equation.3">
                  <p:embed/>
                  <p:pic>
                    <p:nvPicPr>
                      <p:cNvPr id="45081" name="Object 104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67600" y="1651000"/>
                        <a:ext cx="14478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82" name="Object 1050"/>
          <p:cNvGraphicFramePr>
            <a:graphicFrameLocks noChangeAspect="1"/>
          </p:cNvGraphicFramePr>
          <p:nvPr/>
        </p:nvGraphicFramePr>
        <p:xfrm>
          <a:off x="3975100" y="2260600"/>
          <a:ext cx="2120900" cy="406400"/>
        </p:xfrm>
        <a:graphic>
          <a:graphicData uri="http://schemas.openxmlformats.org/presentationml/2006/ole">
            <mc:AlternateContent xmlns:mc="http://schemas.openxmlformats.org/markup-compatibility/2006">
              <mc:Choice xmlns:v="urn:schemas-microsoft-com:vml" Requires="v">
                <p:oleObj spid="_x0000_s23558" name="Equation" r:id="rId11" imgW="2114426" imgH="400136" progId="Equation.3">
                  <p:embed/>
                </p:oleObj>
              </mc:Choice>
              <mc:Fallback>
                <p:oleObj name="Equation" r:id="rId11" imgW="2114426" imgH="400136" progId="Equation.3">
                  <p:embed/>
                  <p:pic>
                    <p:nvPicPr>
                      <p:cNvPr id="45082" name="Object 105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75100" y="2260600"/>
                        <a:ext cx="21209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83" name="Text Box 1051"/>
          <p:cNvSpPr txBox="1">
            <a:spLocks noChangeArrowheads="1"/>
          </p:cNvSpPr>
          <p:nvPr/>
        </p:nvSpPr>
        <p:spPr bwMode="auto">
          <a:xfrm>
            <a:off x="4514850" y="403225"/>
            <a:ext cx="987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b="1">
                <a:solidFill>
                  <a:schemeClr val="tx2"/>
                </a:solidFill>
              </a:rPr>
              <a:t>例如</a:t>
            </a:r>
            <a:r>
              <a:rPr lang="en-US" altLang="zh-CN" b="1">
                <a:solidFill>
                  <a:schemeClr val="tx2"/>
                </a:solidFill>
              </a:rPr>
              <a:t>,</a:t>
            </a:r>
            <a:endParaRPr lang="en-US" altLang="zh-CN"/>
          </a:p>
        </p:txBody>
      </p:sp>
      <p:sp>
        <p:nvSpPr>
          <p:cNvPr id="45084" name="Text Box 1052"/>
          <p:cNvSpPr txBox="1">
            <a:spLocks noChangeArrowheads="1"/>
          </p:cNvSpPr>
          <p:nvPr/>
        </p:nvSpPr>
        <p:spPr bwMode="auto">
          <a:xfrm>
            <a:off x="8153400" y="2200275"/>
            <a:ext cx="628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t>故 </a:t>
            </a:r>
          </a:p>
        </p:txBody>
      </p:sp>
      <p:graphicFrame>
        <p:nvGraphicFramePr>
          <p:cNvPr id="45085" name="Object 1053"/>
          <p:cNvGraphicFramePr>
            <a:graphicFrameLocks noChangeAspect="1"/>
          </p:cNvGraphicFramePr>
          <p:nvPr/>
        </p:nvGraphicFramePr>
        <p:xfrm>
          <a:off x="2590800" y="3187700"/>
          <a:ext cx="3048000" cy="850900"/>
        </p:xfrm>
        <a:graphic>
          <a:graphicData uri="http://schemas.openxmlformats.org/presentationml/2006/ole">
            <mc:AlternateContent xmlns:mc="http://schemas.openxmlformats.org/markup-compatibility/2006">
              <mc:Choice xmlns:v="urn:schemas-microsoft-com:vml" Requires="v">
                <p:oleObj spid="_x0000_s23559" name="Equation" r:id="rId13" imgW="3038542" imgH="838085" progId="Equation.3">
                  <p:embed/>
                </p:oleObj>
              </mc:Choice>
              <mc:Fallback>
                <p:oleObj name="Equation" r:id="rId13" imgW="3038542" imgH="838085" progId="Equation.3">
                  <p:embed/>
                  <p:pic>
                    <p:nvPicPr>
                      <p:cNvPr id="45085" name="Object 105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90800" y="3187700"/>
                        <a:ext cx="30480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86" name="Object 1054"/>
          <p:cNvGraphicFramePr>
            <a:graphicFrameLocks noChangeAspect="1"/>
          </p:cNvGraphicFramePr>
          <p:nvPr/>
        </p:nvGraphicFramePr>
        <p:xfrm>
          <a:off x="685800" y="4089400"/>
          <a:ext cx="2057400" cy="1016000"/>
        </p:xfrm>
        <a:graphic>
          <a:graphicData uri="http://schemas.openxmlformats.org/presentationml/2006/ole">
            <mc:AlternateContent xmlns:mc="http://schemas.openxmlformats.org/markup-compatibility/2006">
              <mc:Choice xmlns:v="urn:schemas-microsoft-com:vml" Requires="v">
                <p:oleObj spid="_x0000_s23560" name="Equation" r:id="rId15" imgW="2047706" imgH="1009621" progId="Equation.3">
                  <p:embed/>
                </p:oleObj>
              </mc:Choice>
              <mc:Fallback>
                <p:oleObj name="Equation" r:id="rId15" imgW="2047706" imgH="1009621" progId="Equation.3">
                  <p:embed/>
                  <p:pic>
                    <p:nvPicPr>
                      <p:cNvPr id="45086" name="Object 105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5800" y="4089400"/>
                        <a:ext cx="2057400"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87" name="Object 1055"/>
          <p:cNvGraphicFramePr>
            <a:graphicFrameLocks noChangeAspect="1"/>
          </p:cNvGraphicFramePr>
          <p:nvPr/>
        </p:nvGraphicFramePr>
        <p:xfrm>
          <a:off x="3581400" y="4114800"/>
          <a:ext cx="2209800" cy="1016000"/>
        </p:xfrm>
        <a:graphic>
          <a:graphicData uri="http://schemas.openxmlformats.org/presentationml/2006/ole">
            <mc:AlternateContent xmlns:mc="http://schemas.openxmlformats.org/markup-compatibility/2006">
              <mc:Choice xmlns:v="urn:schemas-microsoft-com:vml" Requires="v">
                <p:oleObj spid="_x0000_s23561" name="Equation" r:id="rId17" imgW="2200407" imgH="1009621" progId="Equation.3">
                  <p:embed/>
                </p:oleObj>
              </mc:Choice>
              <mc:Fallback>
                <p:oleObj name="Equation" r:id="rId17" imgW="2200407" imgH="1009621" progId="Equation.3">
                  <p:embed/>
                  <p:pic>
                    <p:nvPicPr>
                      <p:cNvPr id="45087" name="Object 105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81400" y="4114800"/>
                        <a:ext cx="2209800"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88" name="Object 1056"/>
          <p:cNvGraphicFramePr>
            <a:graphicFrameLocks noChangeAspect="1"/>
          </p:cNvGraphicFramePr>
          <p:nvPr/>
        </p:nvGraphicFramePr>
        <p:xfrm>
          <a:off x="2667000" y="5181600"/>
          <a:ext cx="1295400" cy="1079500"/>
        </p:xfrm>
        <a:graphic>
          <a:graphicData uri="http://schemas.openxmlformats.org/presentationml/2006/ole">
            <mc:AlternateContent xmlns:mc="http://schemas.openxmlformats.org/markup-compatibility/2006">
              <mc:Choice xmlns:v="urn:schemas-microsoft-com:vml" Requires="v">
                <p:oleObj spid="_x0000_s23562" name="Equation" r:id="rId19" imgW="1285921" imgH="1066685" progId="Equation.3">
                  <p:embed/>
                </p:oleObj>
              </mc:Choice>
              <mc:Fallback>
                <p:oleObj name="Equation" r:id="rId19" imgW="1285921" imgH="1066685" progId="Equation.3">
                  <p:embed/>
                  <p:pic>
                    <p:nvPicPr>
                      <p:cNvPr id="45088" name="Object 105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67000" y="5181600"/>
                        <a:ext cx="1295400"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94" name="Text Box 1062"/>
          <p:cNvSpPr txBox="1">
            <a:spLocks noChangeArrowheads="1"/>
          </p:cNvSpPr>
          <p:nvPr/>
        </p:nvSpPr>
        <p:spPr bwMode="auto">
          <a:xfrm>
            <a:off x="2743200" y="4267200"/>
            <a:ext cx="895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t>故有</a:t>
            </a:r>
          </a:p>
        </p:txBody>
      </p:sp>
      <p:graphicFrame>
        <p:nvGraphicFramePr>
          <p:cNvPr id="45095" name="Object 1063"/>
          <p:cNvGraphicFramePr>
            <a:graphicFrameLocks noChangeAspect="1"/>
          </p:cNvGraphicFramePr>
          <p:nvPr/>
        </p:nvGraphicFramePr>
        <p:xfrm>
          <a:off x="4025900" y="5511800"/>
          <a:ext cx="774700" cy="393700"/>
        </p:xfrm>
        <a:graphic>
          <a:graphicData uri="http://schemas.openxmlformats.org/presentationml/2006/ole">
            <mc:AlternateContent xmlns:mc="http://schemas.openxmlformats.org/markup-compatibility/2006">
              <mc:Choice xmlns:v="urn:schemas-microsoft-com:vml" Requires="v">
                <p:oleObj spid="_x0000_s23563" name="Equation" r:id="rId21" imgW="762129" imgH="380885" progId="Equation.3">
                  <p:embed/>
                </p:oleObj>
              </mc:Choice>
              <mc:Fallback>
                <p:oleObj name="Equation" r:id="rId21" imgW="762129" imgH="380885" progId="Equation.3">
                  <p:embed/>
                  <p:pic>
                    <p:nvPicPr>
                      <p:cNvPr id="45095" name="Object 106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025900" y="5511800"/>
                        <a:ext cx="774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7911" name="Picture 1064" descr="机动"/>
          <p:cNvPicPr>
            <a:picLocks noChangeAspect="1" noChangeArrowheads="1"/>
          </p:cNvPicPr>
          <p:nvPr/>
        </p:nvPicPr>
        <p:blipFill>
          <a:blip r:embed="rId23">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12" name="Text Box 1065"/>
          <p:cNvSpPr txBox="1">
            <a:spLocks noChangeArrowheads="1"/>
          </p:cNvSpPr>
          <p:nvPr/>
        </p:nvSpPr>
        <p:spPr bwMode="auto">
          <a:xfrm>
            <a:off x="6115050" y="6600825"/>
            <a:ext cx="272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spcBef>
                <a:spcPct val="0"/>
              </a:spcBef>
              <a:buFontTx/>
              <a:buNone/>
            </a:pPr>
            <a:r>
              <a:rPr kumimoji="0" lang="zh-CN" altLang="en-US" sz="1000">
                <a:latin typeface="楷体_GB2312" panose="02010609030101010101" pitchFamily="49" charset="-122"/>
              </a:rPr>
              <a:t>机动   目录   上页   下页   返回   结束 </a:t>
            </a:r>
          </a:p>
        </p:txBody>
      </p:sp>
      <p:pic>
        <p:nvPicPr>
          <p:cNvPr id="37913" name="Picture 1066" descr="返回">
            <a:hlinkClick r:id="" action="ppaction://hlinkshowjump?jump=lastslideviewed"/>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4" name="Picture 1067" descr="目录">
            <a:hlinkClick r:id="" action="ppaction://hlinkshowjump?jump=firstslide"/>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5" name="Picture 1068" descr="上一页">
            <a:hlinkClick r:id="" action="ppaction://hlinkshowjump?jump=previousslide"/>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6" name="Picture 1069" descr="退出">
            <a:hlinkClick r:id="" action="ppaction://hlinkshowjump?jump=endshow"/>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7" name="Picture 1070" descr="下一页">
            <a:hlinkClick r:id="" action="ppaction://hlinkshowjump?jump=nextslide"/>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83">
                                            <p:txEl>
                                              <p:pRg st="0" end="0"/>
                                            </p:txEl>
                                          </p:spTgt>
                                        </p:tgtEl>
                                        <p:attrNameLst>
                                          <p:attrName>style.visibility</p:attrName>
                                        </p:attrNameLst>
                                      </p:cBhvr>
                                      <p:to>
                                        <p:strVal val="visible"/>
                                      </p:to>
                                    </p:set>
                                    <p:animEffect transition="in" filter="wipe(left)">
                                      <p:cBhvr>
                                        <p:cTn id="7" dur="500"/>
                                        <p:tgtEl>
                                          <p:spTgt spid="45083">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5058"/>
                                        </p:tgtEl>
                                        <p:attrNameLst>
                                          <p:attrName>style.visibility</p:attrName>
                                        </p:attrNameLst>
                                      </p:cBhvr>
                                      <p:to>
                                        <p:strVal val="visible"/>
                                      </p:to>
                                    </p:set>
                                    <p:animEffect transition="in" filter="wipe(left)">
                                      <p:cBhvr>
                                        <p:cTn id="11" dur="500"/>
                                        <p:tgtEl>
                                          <p:spTgt spid="4505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45079"/>
                                        </p:tgtEl>
                                        <p:attrNameLst>
                                          <p:attrName>style.visibility</p:attrName>
                                        </p:attrNameLst>
                                      </p:cBhvr>
                                      <p:to>
                                        <p:strVal val="visible"/>
                                      </p:to>
                                    </p:set>
                                    <p:animEffect transition="in" filter="wipe(left)">
                                      <p:cBhvr>
                                        <p:cTn id="16" dur="500"/>
                                        <p:tgtEl>
                                          <p:spTgt spid="4507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5060"/>
                                        </p:tgtEl>
                                        <p:attrNameLst>
                                          <p:attrName>style.visibility</p:attrName>
                                        </p:attrNameLst>
                                      </p:cBhvr>
                                      <p:to>
                                        <p:strVal val="visible"/>
                                      </p:to>
                                    </p:set>
                                    <p:animEffect transition="in" filter="wipe(left)">
                                      <p:cBhvr>
                                        <p:cTn id="21" dur="500"/>
                                        <p:tgtEl>
                                          <p:spTgt spid="4506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5076">
                                            <p:txEl>
                                              <p:pRg st="0" end="0"/>
                                            </p:txEl>
                                          </p:spTgt>
                                        </p:tgtEl>
                                        <p:attrNameLst>
                                          <p:attrName>style.visibility</p:attrName>
                                        </p:attrNameLst>
                                      </p:cBhvr>
                                      <p:to>
                                        <p:strVal val="visible"/>
                                      </p:to>
                                    </p:set>
                                    <p:animEffect transition="in" filter="wipe(left)">
                                      <p:cBhvr>
                                        <p:cTn id="26" dur="500"/>
                                        <p:tgtEl>
                                          <p:spTgt spid="45076">
                                            <p:txEl>
                                              <p:pRg st="0" end="0"/>
                                            </p:txEl>
                                          </p:spTgt>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45080"/>
                                        </p:tgtEl>
                                        <p:attrNameLst>
                                          <p:attrName>style.visibility</p:attrName>
                                        </p:attrNameLst>
                                      </p:cBhvr>
                                      <p:to>
                                        <p:strVal val="visible"/>
                                      </p:to>
                                    </p:set>
                                    <p:animEffect transition="in" filter="wipe(left)">
                                      <p:cBhvr>
                                        <p:cTn id="30" dur="500"/>
                                        <p:tgtEl>
                                          <p:spTgt spid="4508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5069"/>
                                        </p:tgtEl>
                                        <p:attrNameLst>
                                          <p:attrName>style.visibility</p:attrName>
                                        </p:attrNameLst>
                                      </p:cBhvr>
                                      <p:to>
                                        <p:strVal val="visible"/>
                                      </p:to>
                                    </p:set>
                                    <p:animEffect transition="in" filter="wipe(left)">
                                      <p:cBhvr>
                                        <p:cTn id="35" dur="500"/>
                                        <p:tgtEl>
                                          <p:spTgt spid="4506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45081"/>
                                        </p:tgtEl>
                                        <p:attrNameLst>
                                          <p:attrName>style.visibility</p:attrName>
                                        </p:attrNameLst>
                                      </p:cBhvr>
                                      <p:to>
                                        <p:strVal val="visible"/>
                                      </p:to>
                                    </p:set>
                                    <p:animEffect transition="in" filter="wipe(left)">
                                      <p:cBhvr>
                                        <p:cTn id="40" dur="500"/>
                                        <p:tgtEl>
                                          <p:spTgt spid="4508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5061"/>
                                        </p:tgtEl>
                                        <p:attrNameLst>
                                          <p:attrName>style.visibility</p:attrName>
                                        </p:attrNameLst>
                                      </p:cBhvr>
                                      <p:to>
                                        <p:strVal val="visible"/>
                                      </p:to>
                                    </p:set>
                                    <p:animEffect transition="in" filter="wipe(left)">
                                      <p:cBhvr>
                                        <p:cTn id="45" dur="500"/>
                                        <p:tgtEl>
                                          <p:spTgt spid="45061"/>
                                        </p:tgtEl>
                                      </p:cBhvr>
                                    </p:animEffect>
                                  </p:childTnLst>
                                </p:cTn>
                              </p:par>
                            </p:childTnLst>
                          </p:cTn>
                        </p:par>
                        <p:par>
                          <p:cTn id="46" fill="hold" nodeType="afterGroup">
                            <p:stCondLst>
                              <p:cond delay="500"/>
                            </p:stCondLst>
                            <p:childTnLst>
                              <p:par>
                                <p:cTn id="47" presetID="22" presetClass="entr" presetSubtype="8" fill="hold" nodeType="afterEffect">
                                  <p:stCondLst>
                                    <p:cond delay="0"/>
                                  </p:stCondLst>
                                  <p:childTnLst>
                                    <p:set>
                                      <p:cBhvr>
                                        <p:cTn id="48" dur="1" fill="hold">
                                          <p:stCondLst>
                                            <p:cond delay="0"/>
                                          </p:stCondLst>
                                        </p:cTn>
                                        <p:tgtEl>
                                          <p:spTgt spid="45082"/>
                                        </p:tgtEl>
                                        <p:attrNameLst>
                                          <p:attrName>style.visibility</p:attrName>
                                        </p:attrNameLst>
                                      </p:cBhvr>
                                      <p:to>
                                        <p:strVal val="visible"/>
                                      </p:to>
                                    </p:set>
                                    <p:animEffect transition="in" filter="wipe(left)">
                                      <p:cBhvr>
                                        <p:cTn id="49" dur="500"/>
                                        <p:tgtEl>
                                          <p:spTgt spid="45082"/>
                                        </p:tgtEl>
                                      </p:cBhvr>
                                    </p:animEffect>
                                  </p:childTnLst>
                                </p:cTn>
                              </p:par>
                            </p:childTnLst>
                          </p:cTn>
                        </p:par>
                        <p:par>
                          <p:cTn id="50" fill="hold" nodeType="afterGroup">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45070"/>
                                        </p:tgtEl>
                                        <p:attrNameLst>
                                          <p:attrName>style.visibility</p:attrName>
                                        </p:attrNameLst>
                                      </p:cBhvr>
                                      <p:to>
                                        <p:strVal val="visible"/>
                                      </p:to>
                                    </p:set>
                                    <p:animEffect transition="in" filter="wipe(left)">
                                      <p:cBhvr>
                                        <p:cTn id="53" dur="500"/>
                                        <p:tgtEl>
                                          <p:spTgt spid="4507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45084">
                                            <p:txEl>
                                              <p:pRg st="0" end="0"/>
                                            </p:txEl>
                                          </p:spTgt>
                                        </p:tgtEl>
                                        <p:attrNameLst>
                                          <p:attrName>style.visibility</p:attrName>
                                        </p:attrNameLst>
                                      </p:cBhvr>
                                      <p:to>
                                        <p:strVal val="visible"/>
                                      </p:to>
                                    </p:set>
                                    <p:animEffect transition="in" filter="wipe(left)">
                                      <p:cBhvr>
                                        <p:cTn id="58" dur="500"/>
                                        <p:tgtEl>
                                          <p:spTgt spid="45084">
                                            <p:txEl>
                                              <p:pRg st="0" end="0"/>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45071"/>
                                        </p:tgtEl>
                                        <p:attrNameLst>
                                          <p:attrName>style.visibility</p:attrName>
                                        </p:attrNameLst>
                                      </p:cBhvr>
                                      <p:to>
                                        <p:strVal val="visible"/>
                                      </p:to>
                                    </p:set>
                                    <p:animEffect transition="in" filter="wipe(left)">
                                      <p:cBhvr>
                                        <p:cTn id="63" dur="500"/>
                                        <p:tgtEl>
                                          <p:spTgt spid="45071"/>
                                        </p:tgtEl>
                                      </p:cBhvr>
                                    </p:animEffect>
                                  </p:childTnLst>
                                </p:cTn>
                              </p:par>
                            </p:childTnLst>
                          </p:cTn>
                        </p:par>
                        <p:par>
                          <p:cTn id="64" fill="hold" nodeType="afterGroup">
                            <p:stCondLst>
                              <p:cond delay="500"/>
                            </p:stCondLst>
                            <p:childTnLst>
                              <p:par>
                                <p:cTn id="65" presetID="22" presetClass="entr" presetSubtype="8" fill="hold" nodeType="afterEffect">
                                  <p:stCondLst>
                                    <p:cond delay="0"/>
                                  </p:stCondLst>
                                  <p:childTnLst>
                                    <p:set>
                                      <p:cBhvr>
                                        <p:cTn id="66" dur="1" fill="hold">
                                          <p:stCondLst>
                                            <p:cond delay="0"/>
                                          </p:stCondLst>
                                        </p:cTn>
                                        <p:tgtEl>
                                          <p:spTgt spid="45085"/>
                                        </p:tgtEl>
                                        <p:attrNameLst>
                                          <p:attrName>style.visibility</p:attrName>
                                        </p:attrNameLst>
                                      </p:cBhvr>
                                      <p:to>
                                        <p:strVal val="visible"/>
                                      </p:to>
                                    </p:set>
                                    <p:animEffect transition="in" filter="wipe(left)">
                                      <p:cBhvr>
                                        <p:cTn id="67" dur="500"/>
                                        <p:tgtEl>
                                          <p:spTgt spid="4508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45086"/>
                                        </p:tgtEl>
                                        <p:attrNameLst>
                                          <p:attrName>style.visibility</p:attrName>
                                        </p:attrNameLst>
                                      </p:cBhvr>
                                      <p:to>
                                        <p:strVal val="visible"/>
                                      </p:to>
                                    </p:set>
                                    <p:animEffect transition="in" filter="wipe(left)">
                                      <p:cBhvr>
                                        <p:cTn id="72" dur="500"/>
                                        <p:tgtEl>
                                          <p:spTgt spid="4508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45094">
                                            <p:txEl>
                                              <p:pRg st="0" end="0"/>
                                            </p:txEl>
                                          </p:spTgt>
                                        </p:tgtEl>
                                        <p:attrNameLst>
                                          <p:attrName>style.visibility</p:attrName>
                                        </p:attrNameLst>
                                      </p:cBhvr>
                                      <p:to>
                                        <p:strVal val="visible"/>
                                      </p:to>
                                    </p:set>
                                    <p:animEffect transition="in" filter="wipe(left)">
                                      <p:cBhvr>
                                        <p:cTn id="77" dur="500"/>
                                        <p:tgtEl>
                                          <p:spTgt spid="45094">
                                            <p:txEl>
                                              <p:pRg st="0" end="0"/>
                                            </p:txEl>
                                          </p:spTgt>
                                        </p:tgtEl>
                                      </p:cBhvr>
                                    </p:animEffect>
                                  </p:childTnLst>
                                </p:cTn>
                              </p:par>
                            </p:childTnLst>
                          </p:cTn>
                        </p:par>
                        <p:par>
                          <p:cTn id="78" fill="hold" nodeType="afterGroup">
                            <p:stCondLst>
                              <p:cond delay="500"/>
                            </p:stCondLst>
                            <p:childTnLst>
                              <p:par>
                                <p:cTn id="79" presetID="22" presetClass="entr" presetSubtype="8" fill="hold" nodeType="afterEffect">
                                  <p:stCondLst>
                                    <p:cond delay="0"/>
                                  </p:stCondLst>
                                  <p:childTnLst>
                                    <p:set>
                                      <p:cBhvr>
                                        <p:cTn id="80" dur="1" fill="hold">
                                          <p:stCondLst>
                                            <p:cond delay="0"/>
                                          </p:stCondLst>
                                        </p:cTn>
                                        <p:tgtEl>
                                          <p:spTgt spid="45087"/>
                                        </p:tgtEl>
                                        <p:attrNameLst>
                                          <p:attrName>style.visibility</p:attrName>
                                        </p:attrNameLst>
                                      </p:cBhvr>
                                      <p:to>
                                        <p:strVal val="visible"/>
                                      </p:to>
                                    </p:set>
                                    <p:animEffect transition="in" filter="wipe(left)">
                                      <p:cBhvr>
                                        <p:cTn id="81" dur="500"/>
                                        <p:tgtEl>
                                          <p:spTgt spid="45087"/>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45077">
                                            <p:txEl>
                                              <p:pRg st="0" end="0"/>
                                            </p:txEl>
                                          </p:spTgt>
                                        </p:tgtEl>
                                        <p:attrNameLst>
                                          <p:attrName>style.visibility</p:attrName>
                                        </p:attrNameLst>
                                      </p:cBhvr>
                                      <p:to>
                                        <p:strVal val="visible"/>
                                      </p:to>
                                    </p:set>
                                    <p:animEffect transition="in" filter="wipe(left)">
                                      <p:cBhvr>
                                        <p:cTn id="86" dur="500"/>
                                        <p:tgtEl>
                                          <p:spTgt spid="45077">
                                            <p:txEl>
                                              <p:pRg st="0" end="0"/>
                                            </p:txEl>
                                          </p:spTgt>
                                        </p:tgtEl>
                                      </p:cBhvr>
                                    </p:animEffect>
                                  </p:childTnLst>
                                </p:cTn>
                              </p:par>
                            </p:childTnLst>
                          </p:cTn>
                        </p:par>
                        <p:par>
                          <p:cTn id="87" fill="hold" nodeType="afterGroup">
                            <p:stCondLst>
                              <p:cond delay="500"/>
                            </p:stCondLst>
                            <p:childTnLst>
                              <p:par>
                                <p:cTn id="88" presetID="22" presetClass="entr" presetSubtype="8" fill="hold" nodeType="afterEffect">
                                  <p:stCondLst>
                                    <p:cond delay="0"/>
                                  </p:stCondLst>
                                  <p:childTnLst>
                                    <p:set>
                                      <p:cBhvr>
                                        <p:cTn id="89" dur="1" fill="hold">
                                          <p:stCondLst>
                                            <p:cond delay="0"/>
                                          </p:stCondLst>
                                        </p:cTn>
                                        <p:tgtEl>
                                          <p:spTgt spid="45088"/>
                                        </p:tgtEl>
                                        <p:attrNameLst>
                                          <p:attrName>style.visibility</p:attrName>
                                        </p:attrNameLst>
                                      </p:cBhvr>
                                      <p:to>
                                        <p:strVal val="visible"/>
                                      </p:to>
                                    </p:set>
                                    <p:animEffect transition="in" filter="wipe(left)">
                                      <p:cBhvr>
                                        <p:cTn id="90" dur="500"/>
                                        <p:tgtEl>
                                          <p:spTgt spid="45088"/>
                                        </p:tgtEl>
                                      </p:cBhvr>
                                    </p:animEffect>
                                  </p:childTnLst>
                                </p:cTn>
                              </p:par>
                            </p:childTnLst>
                          </p:cTn>
                        </p:par>
                        <p:par>
                          <p:cTn id="91" fill="hold" nodeType="afterGroup">
                            <p:stCondLst>
                              <p:cond delay="1000"/>
                            </p:stCondLst>
                            <p:childTnLst>
                              <p:par>
                                <p:cTn id="92" presetID="22" presetClass="entr" presetSubtype="8" fill="hold" nodeType="afterEffect">
                                  <p:stCondLst>
                                    <p:cond delay="0"/>
                                  </p:stCondLst>
                                  <p:childTnLst>
                                    <p:set>
                                      <p:cBhvr>
                                        <p:cTn id="93" dur="1" fill="hold">
                                          <p:stCondLst>
                                            <p:cond delay="0"/>
                                          </p:stCondLst>
                                        </p:cTn>
                                        <p:tgtEl>
                                          <p:spTgt spid="45095"/>
                                        </p:tgtEl>
                                        <p:attrNameLst>
                                          <p:attrName>style.visibility</p:attrName>
                                        </p:attrNameLst>
                                      </p:cBhvr>
                                      <p:to>
                                        <p:strVal val="visible"/>
                                      </p:to>
                                    </p:set>
                                    <p:animEffect transition="in" filter="wipe(left)">
                                      <p:cBhvr>
                                        <p:cTn id="94" dur="500"/>
                                        <p:tgtEl>
                                          <p:spTgt spid="45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autoUpdateAnimBg="0"/>
      <p:bldP spid="45061" grpId="0" autoUpdateAnimBg="0"/>
      <p:bldP spid="45069" grpId="0" autoUpdateAnimBg="0"/>
      <p:bldP spid="45070" grpId="0" autoUpdateAnimBg="0"/>
      <p:bldP spid="45071" grpId="0" autoUpdateAnimBg="0"/>
      <p:bldP spid="45076" grpId="0" build="p" autoUpdateAnimBg="0"/>
      <p:bldP spid="45077" grpId="0" build="p" autoUpdateAnimBg="0"/>
      <p:bldP spid="45083" grpId="0" build="p" autoUpdateAnimBg="0"/>
      <p:bldP spid="45084" grpId="0" build="p" autoUpdateAnimBg="0"/>
      <p:bldP spid="45094"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6" name="Text Box 8"/>
          <p:cNvSpPr txBox="1">
            <a:spLocks noChangeArrowheads="1"/>
          </p:cNvSpPr>
          <p:nvPr/>
        </p:nvSpPr>
        <p:spPr bwMode="auto">
          <a:xfrm>
            <a:off x="609600" y="2133600"/>
            <a:ext cx="2590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引入辅助函数</a:t>
            </a:r>
          </a:p>
        </p:txBody>
      </p:sp>
      <p:sp>
        <p:nvSpPr>
          <p:cNvPr id="17420" name="Text Box 12"/>
          <p:cNvSpPr txBox="1">
            <a:spLocks noChangeArrowheads="1"/>
          </p:cNvSpPr>
          <p:nvPr/>
        </p:nvSpPr>
        <p:spPr bwMode="auto">
          <a:xfrm>
            <a:off x="685800" y="4724400"/>
            <a:ext cx="6934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辅助函数</a:t>
            </a:r>
            <a:r>
              <a:rPr lang="en-US" altLang="zh-CN" b="1" i="1">
                <a:solidFill>
                  <a:schemeClr val="tx2"/>
                </a:solidFill>
              </a:rPr>
              <a:t>F</a:t>
            </a:r>
            <a:r>
              <a:rPr lang="en-US" altLang="zh-CN" i="1"/>
              <a:t> </a:t>
            </a:r>
            <a:r>
              <a:rPr lang="zh-CN" altLang="en-US"/>
              <a:t>称为拉格朗日</a:t>
            </a:r>
            <a:r>
              <a:rPr lang="en-US" altLang="zh-CN"/>
              <a:t>( Lagrange )</a:t>
            </a:r>
            <a:r>
              <a:rPr lang="zh-CN" altLang="en-US"/>
              <a:t>函数</a:t>
            </a:r>
            <a:r>
              <a:rPr lang="en-US" altLang="zh-CN"/>
              <a:t>.</a:t>
            </a:r>
          </a:p>
        </p:txBody>
      </p:sp>
      <p:graphicFrame>
        <p:nvGraphicFramePr>
          <p:cNvPr id="17424" name="Object 16"/>
          <p:cNvGraphicFramePr>
            <a:graphicFrameLocks noChangeAspect="1"/>
          </p:cNvGraphicFramePr>
          <p:nvPr/>
        </p:nvGraphicFramePr>
        <p:xfrm>
          <a:off x="3028950" y="2895600"/>
          <a:ext cx="2711450" cy="442913"/>
        </p:xfrm>
        <a:graphic>
          <a:graphicData uri="http://schemas.openxmlformats.org/presentationml/2006/ole">
            <mc:AlternateContent xmlns:mc="http://schemas.openxmlformats.org/markup-compatibility/2006">
              <mc:Choice xmlns:v="urn:schemas-microsoft-com:vml" Requires="v">
                <p:oleObj spid="_x0000_s24578" name="Equation" r:id="rId3" imgW="2704939" imgH="438293" progId="Equation.3">
                  <p:embed/>
                </p:oleObj>
              </mc:Choice>
              <mc:Fallback>
                <p:oleObj name="Equation" r:id="rId3" imgW="2704939" imgH="438293" progId="Equation.3">
                  <p:embed/>
                  <p:pic>
                    <p:nvPicPr>
                      <p:cNvPr id="17424" name="Object 16"/>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3028950" y="2895600"/>
                        <a:ext cx="2711450"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5" name="Object 17"/>
          <p:cNvGraphicFramePr>
            <a:graphicFrameLocks noChangeAspect="1"/>
          </p:cNvGraphicFramePr>
          <p:nvPr/>
        </p:nvGraphicFramePr>
        <p:xfrm>
          <a:off x="3022600" y="3467100"/>
          <a:ext cx="2768600" cy="495300"/>
        </p:xfrm>
        <a:graphic>
          <a:graphicData uri="http://schemas.openxmlformats.org/presentationml/2006/ole">
            <mc:AlternateContent xmlns:mc="http://schemas.openxmlformats.org/markup-compatibility/2006">
              <mc:Choice xmlns:v="urn:schemas-microsoft-com:vml" Requires="v">
                <p:oleObj spid="_x0000_s24579" name="Equation" r:id="rId5" imgW="2762374" imgH="485732" progId="Equation.3">
                  <p:embed/>
                </p:oleObj>
              </mc:Choice>
              <mc:Fallback>
                <p:oleObj name="Equation" r:id="rId5" imgW="2762374" imgH="485732" progId="Equation.3">
                  <p:embed/>
                  <p:pic>
                    <p:nvPicPr>
                      <p:cNvPr id="17425" name="Object 17"/>
                      <p:cNvPicPr>
                        <a:picLocks noChangeAspect="1" noChangeArrowheads="1"/>
                      </p:cNvPicPr>
                      <p:nvPr/>
                    </p:nvPicPr>
                    <p:blipFill>
                      <a:blip r:embed="rId6">
                        <a:grayscl/>
                        <a:biLevel thresh="50000"/>
                        <a:extLst>
                          <a:ext uri="{28A0092B-C50C-407E-A947-70E740481C1C}">
                            <a14:useLocalDpi xmlns:a14="http://schemas.microsoft.com/office/drawing/2010/main" val="0"/>
                          </a:ext>
                        </a:extLst>
                      </a:blip>
                      <a:srcRect/>
                      <a:stretch>
                        <a:fillRect/>
                      </a:stretch>
                    </p:blipFill>
                    <p:spPr bwMode="auto">
                      <a:xfrm>
                        <a:off x="3022600" y="3467100"/>
                        <a:ext cx="27686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6" name="Object 18"/>
          <p:cNvGraphicFramePr>
            <a:graphicFrameLocks noChangeAspect="1"/>
          </p:cNvGraphicFramePr>
          <p:nvPr/>
        </p:nvGraphicFramePr>
        <p:xfrm>
          <a:off x="3028950" y="4051300"/>
          <a:ext cx="1600200" cy="444500"/>
        </p:xfrm>
        <a:graphic>
          <a:graphicData uri="http://schemas.openxmlformats.org/presentationml/2006/ole">
            <mc:AlternateContent xmlns:mc="http://schemas.openxmlformats.org/markup-compatibility/2006">
              <mc:Choice xmlns:v="urn:schemas-microsoft-com:vml" Requires="v">
                <p:oleObj spid="_x0000_s24580" name="Equation" r:id="rId7" imgW="1590635" imgH="438293" progId="Equation.3">
                  <p:embed/>
                </p:oleObj>
              </mc:Choice>
              <mc:Fallback>
                <p:oleObj name="Equation" r:id="rId7" imgW="1590635" imgH="438293" progId="Equation.3">
                  <p:embed/>
                  <p:pic>
                    <p:nvPicPr>
                      <p:cNvPr id="17426" name="Object 18"/>
                      <p:cNvPicPr>
                        <a:picLocks noChangeAspect="1" noChangeArrowheads="1"/>
                      </p:cNvPicPr>
                      <p:nvPr/>
                    </p:nvPicPr>
                    <p:blipFill>
                      <a:blip r:embed="rId8">
                        <a:grayscl/>
                        <a:biLevel thresh="50000"/>
                        <a:extLst>
                          <a:ext uri="{28A0092B-C50C-407E-A947-70E740481C1C}">
                            <a14:useLocalDpi xmlns:a14="http://schemas.microsoft.com/office/drawing/2010/main" val="0"/>
                          </a:ext>
                        </a:extLst>
                      </a:blip>
                      <a:srcRect/>
                      <a:stretch>
                        <a:fillRect/>
                      </a:stretch>
                    </p:blipFill>
                    <p:spPr bwMode="auto">
                      <a:xfrm>
                        <a:off x="3028950" y="4051300"/>
                        <a:ext cx="16002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7" name="Text Box 19"/>
          <p:cNvSpPr txBox="1">
            <a:spLocks noChangeArrowheads="1"/>
          </p:cNvSpPr>
          <p:nvPr/>
        </p:nvSpPr>
        <p:spPr bwMode="auto">
          <a:xfrm>
            <a:off x="7239000" y="4724400"/>
            <a:ext cx="175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利用拉格</a:t>
            </a:r>
            <a:endParaRPr lang="zh-CN" altLang="en-US">
              <a:solidFill>
                <a:schemeClr val="tx2"/>
              </a:solidFill>
            </a:endParaRPr>
          </a:p>
        </p:txBody>
      </p:sp>
      <p:sp>
        <p:nvSpPr>
          <p:cNvPr id="38920" name="Text Box 22"/>
          <p:cNvSpPr txBox="1">
            <a:spLocks noChangeArrowheads="1"/>
          </p:cNvSpPr>
          <p:nvPr/>
        </p:nvSpPr>
        <p:spPr bwMode="auto">
          <a:xfrm>
            <a:off x="609600" y="1066800"/>
            <a:ext cx="27432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lnSpc>
                <a:spcPct val="75000"/>
              </a:lnSpc>
              <a:spcBef>
                <a:spcPct val="50000"/>
              </a:spcBef>
              <a:buFontTx/>
              <a:buNone/>
            </a:pPr>
            <a:r>
              <a:rPr lang="zh-CN" altLang="en-US"/>
              <a:t>极值点必满足</a:t>
            </a:r>
          </a:p>
        </p:txBody>
      </p:sp>
      <p:sp>
        <p:nvSpPr>
          <p:cNvPr id="17431" name="AutoShape 23"/>
          <p:cNvSpPr>
            <a:spLocks/>
          </p:cNvSpPr>
          <p:nvPr/>
        </p:nvSpPr>
        <p:spPr bwMode="auto">
          <a:xfrm>
            <a:off x="2971800" y="533400"/>
            <a:ext cx="228600" cy="1524000"/>
          </a:xfrm>
          <a:prstGeom prst="leftBrace">
            <a:avLst>
              <a:gd name="adj1" fmla="val 5555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aphicFrame>
        <p:nvGraphicFramePr>
          <p:cNvPr id="17432" name="Object 24"/>
          <p:cNvGraphicFramePr>
            <a:graphicFrameLocks noChangeAspect="1"/>
          </p:cNvGraphicFramePr>
          <p:nvPr/>
        </p:nvGraphicFramePr>
        <p:xfrm>
          <a:off x="3206750" y="546100"/>
          <a:ext cx="1930400" cy="444500"/>
        </p:xfrm>
        <a:graphic>
          <a:graphicData uri="http://schemas.openxmlformats.org/presentationml/2006/ole">
            <mc:AlternateContent xmlns:mc="http://schemas.openxmlformats.org/markup-compatibility/2006">
              <mc:Choice xmlns:v="urn:schemas-microsoft-com:vml" Requires="v">
                <p:oleObj spid="_x0000_s24581" name="Equation" r:id="rId9" imgW="1923894" imgH="438293" progId="Equation.3">
                  <p:embed/>
                </p:oleObj>
              </mc:Choice>
              <mc:Fallback>
                <p:oleObj name="Equation" r:id="rId9" imgW="1923894" imgH="438293" progId="Equation.3">
                  <p:embed/>
                  <p:pic>
                    <p:nvPicPr>
                      <p:cNvPr id="17432" name="Object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6750" y="546100"/>
                        <a:ext cx="19304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33" name="Object 25"/>
          <p:cNvGraphicFramePr>
            <a:graphicFrameLocks noChangeAspect="1"/>
          </p:cNvGraphicFramePr>
          <p:nvPr/>
        </p:nvGraphicFramePr>
        <p:xfrm>
          <a:off x="3206750" y="1098550"/>
          <a:ext cx="1968500" cy="495300"/>
        </p:xfrm>
        <a:graphic>
          <a:graphicData uri="http://schemas.openxmlformats.org/presentationml/2006/ole">
            <mc:AlternateContent xmlns:mc="http://schemas.openxmlformats.org/markup-compatibility/2006">
              <mc:Choice xmlns:v="urn:schemas-microsoft-com:vml" Requires="v">
                <p:oleObj spid="_x0000_s24582" name="Equation" r:id="rId11" imgW="1962069" imgH="485732" progId="Equation.3">
                  <p:embed/>
                </p:oleObj>
              </mc:Choice>
              <mc:Fallback>
                <p:oleObj name="Equation" r:id="rId11" imgW="1962069" imgH="485732" progId="Equation.3">
                  <p:embed/>
                  <p:pic>
                    <p:nvPicPr>
                      <p:cNvPr id="17433"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06750" y="1098550"/>
                        <a:ext cx="19685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34" name="Object 26"/>
          <p:cNvGraphicFramePr>
            <a:graphicFrameLocks noChangeAspect="1"/>
          </p:cNvGraphicFramePr>
          <p:nvPr/>
        </p:nvGraphicFramePr>
        <p:xfrm>
          <a:off x="3276600" y="1651000"/>
          <a:ext cx="1600200" cy="406400"/>
        </p:xfrm>
        <a:graphic>
          <a:graphicData uri="http://schemas.openxmlformats.org/presentationml/2006/ole">
            <mc:AlternateContent xmlns:mc="http://schemas.openxmlformats.org/markup-compatibility/2006">
              <mc:Choice xmlns:v="urn:schemas-microsoft-com:vml" Requires="v">
                <p:oleObj spid="_x0000_s24583" name="Equation" r:id="rId13" imgW="1590635" imgH="400136" progId="Equation.3">
                  <p:embed/>
                </p:oleObj>
              </mc:Choice>
              <mc:Fallback>
                <p:oleObj name="Equation" r:id="rId13" imgW="1590635" imgH="400136" progId="Equation.3">
                  <p:embed/>
                  <p:pic>
                    <p:nvPicPr>
                      <p:cNvPr id="17434" name="Object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76600" y="1651000"/>
                        <a:ext cx="16002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35" name="Text Box 27"/>
          <p:cNvSpPr txBox="1">
            <a:spLocks noChangeArrowheads="1"/>
          </p:cNvSpPr>
          <p:nvPr/>
        </p:nvSpPr>
        <p:spPr bwMode="auto">
          <a:xfrm>
            <a:off x="228600" y="3367088"/>
            <a:ext cx="24161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t>则极值点满足</a:t>
            </a:r>
            <a:r>
              <a:rPr lang="en-US" altLang="zh-CN"/>
              <a:t>:</a:t>
            </a:r>
          </a:p>
        </p:txBody>
      </p:sp>
      <p:sp>
        <p:nvSpPr>
          <p:cNvPr id="17436" name="AutoShape 28"/>
          <p:cNvSpPr>
            <a:spLocks/>
          </p:cNvSpPr>
          <p:nvPr/>
        </p:nvSpPr>
        <p:spPr bwMode="auto">
          <a:xfrm>
            <a:off x="2743200" y="2895600"/>
            <a:ext cx="228600" cy="1524000"/>
          </a:xfrm>
          <a:prstGeom prst="leftBrace">
            <a:avLst>
              <a:gd name="adj1" fmla="val 5555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17437" name="Text Box 29"/>
          <p:cNvSpPr txBox="1">
            <a:spLocks noChangeArrowheads="1"/>
          </p:cNvSpPr>
          <p:nvPr/>
        </p:nvSpPr>
        <p:spPr bwMode="auto">
          <a:xfrm>
            <a:off x="228600" y="5334000"/>
            <a:ext cx="7239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朗日函数求极值的方法称为</a:t>
            </a:r>
            <a:r>
              <a:rPr lang="zh-CN" altLang="en-US">
                <a:solidFill>
                  <a:schemeClr val="tx2"/>
                </a:solidFill>
              </a:rPr>
              <a:t>拉格朗日乘数法</a:t>
            </a:r>
            <a:r>
              <a:rPr lang="en-US" altLang="zh-CN">
                <a:solidFill>
                  <a:schemeClr val="tx2"/>
                </a:solidFill>
              </a:rPr>
              <a:t>.</a:t>
            </a:r>
          </a:p>
        </p:txBody>
      </p:sp>
      <p:graphicFrame>
        <p:nvGraphicFramePr>
          <p:cNvPr id="17438" name="Object 30"/>
          <p:cNvGraphicFramePr>
            <a:graphicFrameLocks noChangeAspect="1"/>
          </p:cNvGraphicFramePr>
          <p:nvPr/>
        </p:nvGraphicFramePr>
        <p:xfrm>
          <a:off x="3022600" y="2286000"/>
          <a:ext cx="3365500" cy="406400"/>
        </p:xfrm>
        <a:graphic>
          <a:graphicData uri="http://schemas.openxmlformats.org/presentationml/2006/ole">
            <mc:AlternateContent xmlns:mc="http://schemas.openxmlformats.org/markup-compatibility/2006">
              <mc:Choice xmlns:v="urn:schemas-microsoft-com:vml" Requires="v">
                <p:oleObj spid="_x0000_s24584" name="Equation" r:id="rId15" imgW="3352886" imgH="400136" progId="Equation.3">
                  <p:embed/>
                </p:oleObj>
              </mc:Choice>
              <mc:Fallback>
                <p:oleObj name="Equation" r:id="rId15" imgW="3352886" imgH="400136" progId="Equation.3">
                  <p:embed/>
                  <p:pic>
                    <p:nvPicPr>
                      <p:cNvPr id="17438" name="Object 3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22600" y="2286000"/>
                        <a:ext cx="33655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8929" name="Picture 31" descr="机动"/>
          <p:cNvPicPr>
            <a:picLocks noChangeAspect="1" noChangeArrowheads="1"/>
          </p:cNvPicPr>
          <p:nvPr/>
        </p:nvPicPr>
        <p:blipFill>
          <a:blip r:embed="rId17">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30" name="Text Box 32"/>
          <p:cNvSpPr txBox="1">
            <a:spLocks noChangeArrowheads="1"/>
          </p:cNvSpPr>
          <p:nvPr/>
        </p:nvSpPr>
        <p:spPr bwMode="auto">
          <a:xfrm>
            <a:off x="6115050" y="6600825"/>
            <a:ext cx="272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spcBef>
                <a:spcPct val="0"/>
              </a:spcBef>
              <a:buFontTx/>
              <a:buNone/>
            </a:pPr>
            <a:r>
              <a:rPr kumimoji="0" lang="zh-CN" altLang="en-US" sz="1000">
                <a:latin typeface="楷体_GB2312" panose="02010609030101010101" pitchFamily="49" charset="-122"/>
              </a:rPr>
              <a:t>机动   目录   上页   下页   返回   结束 </a:t>
            </a:r>
          </a:p>
        </p:txBody>
      </p:sp>
      <p:pic>
        <p:nvPicPr>
          <p:cNvPr id="38931" name="Picture 33" descr="返回">
            <a:hlinkClick r:id="" action="ppaction://hlinkshowjump?jump=lastslideviewed"/>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32" name="Picture 34" descr="目录">
            <a:hlinkClick r:id="" action="ppaction://hlinkshowjump?jump=firstslide"/>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33" name="Picture 35" descr="上一页">
            <a:hlinkClick r:id="" action="ppaction://hlinkshowjump?jump=previousslide"/>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34" name="Picture 36" descr="退出">
            <a:hlinkClick r:id="" action="ppaction://hlinkshowjump?jump=endshow"/>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35" name="Picture 37" descr="下一页">
            <a:hlinkClick r:id="" action="ppaction://hlinkshowjump?jump=nextslide"/>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431"/>
                                        </p:tgtEl>
                                        <p:attrNameLst>
                                          <p:attrName>style.visibility</p:attrName>
                                        </p:attrNameLst>
                                      </p:cBhvr>
                                      <p:to>
                                        <p:strVal val="visible"/>
                                      </p:to>
                                    </p:set>
                                    <p:animEffect transition="in" filter="wipe(up)">
                                      <p:cBhvr>
                                        <p:cTn id="7" dur="500"/>
                                        <p:tgtEl>
                                          <p:spTgt spid="17431"/>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7432"/>
                                        </p:tgtEl>
                                        <p:attrNameLst>
                                          <p:attrName>style.visibility</p:attrName>
                                        </p:attrNameLst>
                                      </p:cBhvr>
                                      <p:to>
                                        <p:strVal val="visible"/>
                                      </p:to>
                                    </p:set>
                                    <p:animEffect transition="in" filter="wipe(left)">
                                      <p:cBhvr>
                                        <p:cTn id="11" dur="500"/>
                                        <p:tgtEl>
                                          <p:spTgt spid="17432"/>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7433"/>
                                        </p:tgtEl>
                                        <p:attrNameLst>
                                          <p:attrName>style.visibility</p:attrName>
                                        </p:attrNameLst>
                                      </p:cBhvr>
                                      <p:to>
                                        <p:strVal val="visible"/>
                                      </p:to>
                                    </p:set>
                                    <p:animEffect transition="in" filter="wipe(left)">
                                      <p:cBhvr>
                                        <p:cTn id="15" dur="500"/>
                                        <p:tgtEl>
                                          <p:spTgt spid="17433"/>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7434"/>
                                        </p:tgtEl>
                                        <p:attrNameLst>
                                          <p:attrName>style.visibility</p:attrName>
                                        </p:attrNameLst>
                                      </p:cBhvr>
                                      <p:to>
                                        <p:strVal val="visible"/>
                                      </p:to>
                                    </p:set>
                                    <p:animEffect transition="in" filter="wipe(left)">
                                      <p:cBhvr>
                                        <p:cTn id="19" dur="500"/>
                                        <p:tgtEl>
                                          <p:spTgt spid="1743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7416"/>
                                        </p:tgtEl>
                                        <p:attrNameLst>
                                          <p:attrName>style.visibility</p:attrName>
                                        </p:attrNameLst>
                                      </p:cBhvr>
                                      <p:to>
                                        <p:strVal val="visible"/>
                                      </p:to>
                                    </p:set>
                                    <p:animEffect transition="in" filter="wipe(left)">
                                      <p:cBhvr>
                                        <p:cTn id="24" dur="500"/>
                                        <p:tgtEl>
                                          <p:spTgt spid="17416"/>
                                        </p:tgtEl>
                                      </p:cBhvr>
                                    </p:animEffect>
                                  </p:childTnLst>
                                </p:cTn>
                              </p:par>
                            </p:childTnLst>
                          </p:cTn>
                        </p:par>
                        <p:par>
                          <p:cTn id="25" fill="hold" nodeType="afterGroup">
                            <p:stCondLst>
                              <p:cond delay="500"/>
                            </p:stCondLst>
                            <p:childTnLst>
                              <p:par>
                                <p:cTn id="26" presetID="22" presetClass="entr" presetSubtype="8" fill="hold" nodeType="afterEffect">
                                  <p:stCondLst>
                                    <p:cond delay="0"/>
                                  </p:stCondLst>
                                  <p:childTnLst>
                                    <p:set>
                                      <p:cBhvr>
                                        <p:cTn id="27" dur="1" fill="hold">
                                          <p:stCondLst>
                                            <p:cond delay="0"/>
                                          </p:stCondLst>
                                        </p:cTn>
                                        <p:tgtEl>
                                          <p:spTgt spid="17438"/>
                                        </p:tgtEl>
                                        <p:attrNameLst>
                                          <p:attrName>style.visibility</p:attrName>
                                        </p:attrNameLst>
                                      </p:cBhvr>
                                      <p:to>
                                        <p:strVal val="visible"/>
                                      </p:to>
                                    </p:set>
                                    <p:animEffect transition="in" filter="wipe(left)">
                                      <p:cBhvr>
                                        <p:cTn id="28" dur="500"/>
                                        <p:tgtEl>
                                          <p:spTgt spid="1743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7435">
                                            <p:txEl>
                                              <p:pRg st="0" end="0"/>
                                            </p:txEl>
                                          </p:spTgt>
                                        </p:tgtEl>
                                        <p:attrNameLst>
                                          <p:attrName>style.visibility</p:attrName>
                                        </p:attrNameLst>
                                      </p:cBhvr>
                                      <p:to>
                                        <p:strVal val="visible"/>
                                      </p:to>
                                    </p:set>
                                    <p:animEffect transition="in" filter="wipe(left)">
                                      <p:cBhvr>
                                        <p:cTn id="33" dur="500"/>
                                        <p:tgtEl>
                                          <p:spTgt spid="17435">
                                            <p:txEl>
                                              <p:pRg st="0" end="0"/>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7436"/>
                                        </p:tgtEl>
                                        <p:attrNameLst>
                                          <p:attrName>style.visibility</p:attrName>
                                        </p:attrNameLst>
                                      </p:cBhvr>
                                      <p:to>
                                        <p:strVal val="visible"/>
                                      </p:to>
                                    </p:set>
                                    <p:animEffect transition="in" filter="wipe(up)">
                                      <p:cBhvr>
                                        <p:cTn id="38" dur="500"/>
                                        <p:tgtEl>
                                          <p:spTgt spid="1743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7424"/>
                                        </p:tgtEl>
                                        <p:attrNameLst>
                                          <p:attrName>style.visibility</p:attrName>
                                        </p:attrNameLst>
                                      </p:cBhvr>
                                      <p:to>
                                        <p:strVal val="visible"/>
                                      </p:to>
                                    </p:set>
                                    <p:animEffect transition="in" filter="wipe(left)">
                                      <p:cBhvr>
                                        <p:cTn id="43" dur="500"/>
                                        <p:tgtEl>
                                          <p:spTgt spid="1742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17425"/>
                                        </p:tgtEl>
                                        <p:attrNameLst>
                                          <p:attrName>style.visibility</p:attrName>
                                        </p:attrNameLst>
                                      </p:cBhvr>
                                      <p:to>
                                        <p:strVal val="visible"/>
                                      </p:to>
                                    </p:set>
                                    <p:animEffect transition="in" filter="wipe(left)">
                                      <p:cBhvr>
                                        <p:cTn id="48" dur="500"/>
                                        <p:tgtEl>
                                          <p:spTgt spid="1742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17426"/>
                                        </p:tgtEl>
                                        <p:attrNameLst>
                                          <p:attrName>style.visibility</p:attrName>
                                        </p:attrNameLst>
                                      </p:cBhvr>
                                      <p:to>
                                        <p:strVal val="visible"/>
                                      </p:to>
                                    </p:set>
                                    <p:animEffect transition="in" filter="wipe(left)">
                                      <p:cBhvr>
                                        <p:cTn id="53" dur="500"/>
                                        <p:tgtEl>
                                          <p:spTgt spid="17426"/>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7420"/>
                                        </p:tgtEl>
                                        <p:attrNameLst>
                                          <p:attrName>style.visibility</p:attrName>
                                        </p:attrNameLst>
                                      </p:cBhvr>
                                      <p:to>
                                        <p:strVal val="visible"/>
                                      </p:to>
                                    </p:set>
                                    <p:animEffect transition="in" filter="wipe(left)">
                                      <p:cBhvr>
                                        <p:cTn id="58" dur="500"/>
                                        <p:tgtEl>
                                          <p:spTgt spid="1742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7427"/>
                                        </p:tgtEl>
                                        <p:attrNameLst>
                                          <p:attrName>style.visibility</p:attrName>
                                        </p:attrNameLst>
                                      </p:cBhvr>
                                      <p:to>
                                        <p:strVal val="visible"/>
                                      </p:to>
                                    </p:set>
                                    <p:animEffect transition="in" filter="wipe(left)">
                                      <p:cBhvr>
                                        <p:cTn id="63" dur="500"/>
                                        <p:tgtEl>
                                          <p:spTgt spid="17427"/>
                                        </p:tgtEl>
                                      </p:cBhvr>
                                    </p:animEffect>
                                  </p:childTnLst>
                                </p:cTn>
                              </p:par>
                            </p:childTnLst>
                          </p:cTn>
                        </p:par>
                        <p:par>
                          <p:cTn id="64" fill="hold" nodeType="afterGroup">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17437"/>
                                        </p:tgtEl>
                                        <p:attrNameLst>
                                          <p:attrName>style.visibility</p:attrName>
                                        </p:attrNameLst>
                                      </p:cBhvr>
                                      <p:to>
                                        <p:strVal val="visible"/>
                                      </p:to>
                                    </p:set>
                                    <p:animEffect transition="in" filter="wipe(left)">
                                      <p:cBhvr>
                                        <p:cTn id="67" dur="500"/>
                                        <p:tgtEl>
                                          <p:spTgt spid="17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6" grpId="0" autoUpdateAnimBg="0"/>
      <p:bldP spid="17420" grpId="0" autoUpdateAnimBg="0"/>
      <p:bldP spid="17427" grpId="0" autoUpdateAnimBg="0"/>
      <p:bldP spid="17431" grpId="0" animBg="1"/>
      <p:bldP spid="17435" grpId="0" build="p" autoUpdateAnimBg="0"/>
      <p:bldP spid="17436" grpId="0" animBg="1"/>
      <p:bldP spid="17437"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685800" y="425450"/>
            <a:ext cx="1219200" cy="793750"/>
          </a:xfrm>
          <a:ln>
            <a:solidFill>
              <a:schemeClr val="accent2"/>
            </a:solidFill>
            <a:miter lim="800000"/>
            <a:headEnd/>
            <a:tailEnd/>
          </a:ln>
        </p:spPr>
        <p:txBody>
          <a:bodyPr/>
          <a:lstStyle/>
          <a:p>
            <a:pPr eaLnBrk="1" hangingPunct="1"/>
            <a:r>
              <a:rPr lang="zh-CN" altLang="en-US" sz="2800" b="1">
                <a:ea typeface="楷体_GB2312" panose="02010609030101010101" pitchFamily="49" charset="-122"/>
              </a:rPr>
              <a:t>推广</a:t>
            </a:r>
          </a:p>
        </p:txBody>
      </p:sp>
      <p:sp>
        <p:nvSpPr>
          <p:cNvPr id="13315" name="Text Box 3"/>
          <p:cNvSpPr txBox="1">
            <a:spLocks noChangeArrowheads="1"/>
          </p:cNvSpPr>
          <p:nvPr/>
        </p:nvSpPr>
        <p:spPr bwMode="auto">
          <a:xfrm>
            <a:off x="1981200" y="349250"/>
            <a:ext cx="6705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拉格朗日乘数法可推广到多个自变量和多个约束条件的情形</a:t>
            </a:r>
            <a:r>
              <a:rPr lang="en-US" altLang="zh-CN"/>
              <a:t>. </a:t>
            </a:r>
          </a:p>
        </p:txBody>
      </p:sp>
      <p:sp>
        <p:nvSpPr>
          <p:cNvPr id="13320" name="Text Box 8"/>
          <p:cNvSpPr txBox="1">
            <a:spLocks noChangeArrowheads="1"/>
          </p:cNvSpPr>
          <p:nvPr/>
        </p:nvSpPr>
        <p:spPr bwMode="auto">
          <a:xfrm>
            <a:off x="609600" y="2438400"/>
            <a:ext cx="8461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设</a:t>
            </a:r>
          </a:p>
        </p:txBody>
      </p:sp>
      <p:sp>
        <p:nvSpPr>
          <p:cNvPr id="13322" name="Text Box 10"/>
          <p:cNvSpPr txBox="1">
            <a:spLocks noChangeArrowheads="1"/>
          </p:cNvSpPr>
          <p:nvPr/>
        </p:nvSpPr>
        <p:spPr bwMode="auto">
          <a:xfrm>
            <a:off x="685800" y="4129088"/>
            <a:ext cx="1905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解方程组</a:t>
            </a:r>
          </a:p>
        </p:txBody>
      </p:sp>
      <p:sp>
        <p:nvSpPr>
          <p:cNvPr id="13326" name="Text Box 14"/>
          <p:cNvSpPr txBox="1">
            <a:spLocks noChangeArrowheads="1"/>
          </p:cNvSpPr>
          <p:nvPr/>
        </p:nvSpPr>
        <p:spPr bwMode="auto">
          <a:xfrm>
            <a:off x="304800" y="5805488"/>
            <a:ext cx="441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可得到条件极值的可疑点 </a:t>
            </a:r>
            <a:r>
              <a:rPr lang="en-US" altLang="zh-CN"/>
              <a:t>. </a:t>
            </a:r>
          </a:p>
        </p:txBody>
      </p:sp>
      <p:sp>
        <p:nvSpPr>
          <p:cNvPr id="13316" name="Text Box 4"/>
          <p:cNvSpPr txBox="1">
            <a:spLocks noChangeArrowheads="1"/>
          </p:cNvSpPr>
          <p:nvPr/>
        </p:nvSpPr>
        <p:spPr bwMode="auto">
          <a:xfrm>
            <a:off x="762000" y="1325563"/>
            <a:ext cx="2743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b="1">
                <a:solidFill>
                  <a:schemeClr val="tx2"/>
                </a:solidFill>
              </a:rPr>
              <a:t>例如</a:t>
            </a:r>
            <a:r>
              <a:rPr lang="en-US" altLang="zh-CN" b="1">
                <a:solidFill>
                  <a:schemeClr val="tx2"/>
                </a:solidFill>
              </a:rPr>
              <a:t>,</a:t>
            </a:r>
            <a:r>
              <a:rPr lang="en-US" altLang="zh-CN"/>
              <a:t>  </a:t>
            </a:r>
            <a:r>
              <a:rPr lang="zh-CN" altLang="en-US"/>
              <a:t>求函数</a:t>
            </a:r>
          </a:p>
        </p:txBody>
      </p:sp>
      <p:sp>
        <p:nvSpPr>
          <p:cNvPr id="13319" name="Text Box 7"/>
          <p:cNvSpPr txBox="1">
            <a:spLocks noChangeArrowheads="1"/>
          </p:cNvSpPr>
          <p:nvPr/>
        </p:nvSpPr>
        <p:spPr bwMode="auto">
          <a:xfrm>
            <a:off x="2286000" y="1905000"/>
            <a:ext cx="1981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下的极值</a:t>
            </a:r>
            <a:r>
              <a:rPr lang="en-US" altLang="zh-CN"/>
              <a:t>.</a:t>
            </a:r>
          </a:p>
        </p:txBody>
      </p:sp>
      <p:sp>
        <p:nvSpPr>
          <p:cNvPr id="13335" name="Text Box 23"/>
          <p:cNvSpPr txBox="1">
            <a:spLocks noChangeArrowheads="1"/>
          </p:cNvSpPr>
          <p:nvPr/>
        </p:nvSpPr>
        <p:spPr bwMode="auto">
          <a:xfrm>
            <a:off x="4876800" y="1295400"/>
            <a:ext cx="152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在条件</a:t>
            </a:r>
          </a:p>
        </p:txBody>
      </p:sp>
      <p:graphicFrame>
        <p:nvGraphicFramePr>
          <p:cNvPr id="13337" name="Object 25"/>
          <p:cNvGraphicFramePr>
            <a:graphicFrameLocks noChangeAspect="1"/>
          </p:cNvGraphicFramePr>
          <p:nvPr/>
        </p:nvGraphicFramePr>
        <p:xfrm>
          <a:off x="2971800" y="1390650"/>
          <a:ext cx="1955800" cy="406400"/>
        </p:xfrm>
        <a:graphic>
          <a:graphicData uri="http://schemas.openxmlformats.org/presentationml/2006/ole">
            <mc:AlternateContent xmlns:mc="http://schemas.openxmlformats.org/markup-compatibility/2006">
              <mc:Choice xmlns:v="urn:schemas-microsoft-com:vml" Requires="v">
                <p:oleObj spid="_x0000_s25602" name="Equation" r:id="rId3" imgW="1943154" imgH="400136" progId="Equation.3">
                  <p:embed/>
                </p:oleObj>
              </mc:Choice>
              <mc:Fallback>
                <p:oleObj name="Equation" r:id="rId3" imgW="1943154" imgH="400136" progId="Equation.3">
                  <p:embed/>
                  <p:pic>
                    <p:nvPicPr>
                      <p:cNvPr id="13337"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1390650"/>
                        <a:ext cx="19558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8" name="Object 26"/>
          <p:cNvGraphicFramePr>
            <a:graphicFrameLocks noChangeAspect="1"/>
          </p:cNvGraphicFramePr>
          <p:nvPr/>
        </p:nvGraphicFramePr>
        <p:xfrm>
          <a:off x="6121400" y="1390650"/>
          <a:ext cx="2044700" cy="406400"/>
        </p:xfrm>
        <a:graphic>
          <a:graphicData uri="http://schemas.openxmlformats.org/presentationml/2006/ole">
            <mc:AlternateContent xmlns:mc="http://schemas.openxmlformats.org/markup-compatibility/2006">
              <mc:Choice xmlns:v="urn:schemas-microsoft-com:vml" Requires="v">
                <p:oleObj spid="_x0000_s25603" name="Equation" r:id="rId5" imgW="2038420" imgH="400136" progId="Equation.3">
                  <p:embed/>
                </p:oleObj>
              </mc:Choice>
              <mc:Fallback>
                <p:oleObj name="Equation" r:id="rId5" imgW="2038420" imgH="400136" progId="Equation.3">
                  <p:embed/>
                  <p:pic>
                    <p:nvPicPr>
                      <p:cNvPr id="13338"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1400" y="1390650"/>
                        <a:ext cx="20447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9" name="Object 27"/>
          <p:cNvGraphicFramePr>
            <a:graphicFrameLocks noChangeAspect="1"/>
          </p:cNvGraphicFramePr>
          <p:nvPr/>
        </p:nvGraphicFramePr>
        <p:xfrm>
          <a:off x="457200" y="1981200"/>
          <a:ext cx="1943100" cy="406400"/>
        </p:xfrm>
        <a:graphic>
          <a:graphicData uri="http://schemas.openxmlformats.org/presentationml/2006/ole">
            <mc:AlternateContent xmlns:mc="http://schemas.openxmlformats.org/markup-compatibility/2006">
              <mc:Choice xmlns:v="urn:schemas-microsoft-com:vml" Requires="v">
                <p:oleObj spid="_x0000_s25604" name="Equation" r:id="rId7" imgW="1933524" imgH="400136" progId="Equation.3">
                  <p:embed/>
                </p:oleObj>
              </mc:Choice>
              <mc:Fallback>
                <p:oleObj name="Equation" r:id="rId7" imgW="1933524" imgH="400136" progId="Equation.3">
                  <p:embed/>
                  <p:pic>
                    <p:nvPicPr>
                      <p:cNvPr id="13339"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1981200"/>
                        <a:ext cx="19431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41" name="Object 29"/>
          <p:cNvGraphicFramePr>
            <a:graphicFrameLocks noChangeAspect="1"/>
          </p:cNvGraphicFramePr>
          <p:nvPr/>
        </p:nvGraphicFramePr>
        <p:xfrm>
          <a:off x="1219200" y="2513013"/>
          <a:ext cx="6057900" cy="444500"/>
        </p:xfrm>
        <a:graphic>
          <a:graphicData uri="http://schemas.openxmlformats.org/presentationml/2006/ole">
            <mc:AlternateContent xmlns:mc="http://schemas.openxmlformats.org/markup-compatibility/2006">
              <mc:Choice xmlns:v="urn:schemas-microsoft-com:vml" Requires="v">
                <p:oleObj spid="_x0000_s25605" name="Equation" r:id="rId9" imgW="6048539" imgH="438293" progId="Equation.3">
                  <p:embed/>
                </p:oleObj>
              </mc:Choice>
              <mc:Fallback>
                <p:oleObj name="Equation" r:id="rId9" imgW="6048539" imgH="438293" progId="Equation.3">
                  <p:embed/>
                  <p:pic>
                    <p:nvPicPr>
                      <p:cNvPr id="13341" name="Object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9200" y="2513013"/>
                        <a:ext cx="60579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42" name="Object 30"/>
          <p:cNvGraphicFramePr>
            <a:graphicFrameLocks noChangeAspect="1"/>
          </p:cNvGraphicFramePr>
          <p:nvPr/>
        </p:nvGraphicFramePr>
        <p:xfrm>
          <a:off x="2651125" y="3124200"/>
          <a:ext cx="3990975" cy="442913"/>
        </p:xfrm>
        <a:graphic>
          <a:graphicData uri="http://schemas.openxmlformats.org/presentationml/2006/ole">
            <mc:AlternateContent xmlns:mc="http://schemas.openxmlformats.org/markup-compatibility/2006">
              <mc:Choice xmlns:v="urn:schemas-microsoft-com:vml" Requires="v">
                <p:oleObj spid="_x0000_s25606" name="Equation" r:id="rId11" imgW="3990859" imgH="438293" progId="Equation.3">
                  <p:embed/>
                </p:oleObj>
              </mc:Choice>
              <mc:Fallback>
                <p:oleObj name="Equation" r:id="rId11" imgW="3990859" imgH="438293" progId="Equation.3">
                  <p:embed/>
                  <p:pic>
                    <p:nvPicPr>
                      <p:cNvPr id="13342" name="Object 30"/>
                      <p:cNvPicPr>
                        <a:picLocks noChangeAspect="1" noChangeArrowheads="1"/>
                      </p:cNvPicPr>
                      <p:nvPr/>
                    </p:nvPicPr>
                    <p:blipFill>
                      <a:blip r:embed="rId12">
                        <a:grayscl/>
                        <a:biLevel thresh="50000"/>
                        <a:extLst>
                          <a:ext uri="{28A0092B-C50C-407E-A947-70E740481C1C}">
                            <a14:useLocalDpi xmlns:a14="http://schemas.microsoft.com/office/drawing/2010/main" val="0"/>
                          </a:ext>
                        </a:extLst>
                      </a:blip>
                      <a:srcRect/>
                      <a:stretch>
                        <a:fillRect/>
                      </a:stretch>
                    </p:blipFill>
                    <p:spPr bwMode="auto">
                      <a:xfrm>
                        <a:off x="2651125" y="3124200"/>
                        <a:ext cx="3990975"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45" name="AutoShape 33"/>
          <p:cNvSpPr>
            <a:spLocks/>
          </p:cNvSpPr>
          <p:nvPr/>
        </p:nvSpPr>
        <p:spPr bwMode="auto">
          <a:xfrm>
            <a:off x="2374900" y="3276600"/>
            <a:ext cx="215900" cy="2376488"/>
          </a:xfrm>
          <a:prstGeom prst="leftBrace">
            <a:avLst>
              <a:gd name="adj1" fmla="val 9172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aphicFrame>
        <p:nvGraphicFramePr>
          <p:cNvPr id="13346" name="Object 34"/>
          <p:cNvGraphicFramePr>
            <a:graphicFrameLocks noChangeAspect="1"/>
          </p:cNvGraphicFramePr>
          <p:nvPr/>
        </p:nvGraphicFramePr>
        <p:xfrm>
          <a:off x="2651125" y="3621088"/>
          <a:ext cx="4054475" cy="493712"/>
        </p:xfrm>
        <a:graphic>
          <a:graphicData uri="http://schemas.openxmlformats.org/presentationml/2006/ole">
            <mc:AlternateContent xmlns:mc="http://schemas.openxmlformats.org/markup-compatibility/2006">
              <mc:Choice xmlns:v="urn:schemas-microsoft-com:vml" Requires="v">
                <p:oleObj spid="_x0000_s25607" name="Equation" r:id="rId13" imgW="4057580" imgH="485732" progId="Equation.3">
                  <p:embed/>
                </p:oleObj>
              </mc:Choice>
              <mc:Fallback>
                <p:oleObj name="Equation" r:id="rId13" imgW="4057580" imgH="485732" progId="Equation.3">
                  <p:embed/>
                  <p:pic>
                    <p:nvPicPr>
                      <p:cNvPr id="13346" name="Object 34"/>
                      <p:cNvPicPr>
                        <a:picLocks noChangeAspect="1" noChangeArrowheads="1"/>
                      </p:cNvPicPr>
                      <p:nvPr/>
                    </p:nvPicPr>
                    <p:blipFill>
                      <a:blip r:embed="rId14">
                        <a:grayscl/>
                        <a:biLevel thresh="50000"/>
                        <a:extLst>
                          <a:ext uri="{28A0092B-C50C-407E-A947-70E740481C1C}">
                            <a14:useLocalDpi xmlns:a14="http://schemas.microsoft.com/office/drawing/2010/main" val="0"/>
                          </a:ext>
                        </a:extLst>
                      </a:blip>
                      <a:srcRect/>
                      <a:stretch>
                        <a:fillRect/>
                      </a:stretch>
                    </p:blipFill>
                    <p:spPr bwMode="auto">
                      <a:xfrm>
                        <a:off x="2651125" y="3621088"/>
                        <a:ext cx="4054475"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47" name="Object 35"/>
          <p:cNvGraphicFramePr>
            <a:graphicFrameLocks noChangeAspect="1"/>
          </p:cNvGraphicFramePr>
          <p:nvPr/>
        </p:nvGraphicFramePr>
        <p:xfrm>
          <a:off x="2651125" y="4205288"/>
          <a:ext cx="3952875" cy="442912"/>
        </p:xfrm>
        <a:graphic>
          <a:graphicData uri="http://schemas.openxmlformats.org/presentationml/2006/ole">
            <mc:AlternateContent xmlns:mc="http://schemas.openxmlformats.org/markup-compatibility/2006">
              <mc:Choice xmlns:v="urn:schemas-microsoft-com:vml" Requires="v">
                <p:oleObj spid="_x0000_s25608" name="Equation" r:id="rId15" imgW="3953028" imgH="438293" progId="Equation.3">
                  <p:embed/>
                </p:oleObj>
              </mc:Choice>
              <mc:Fallback>
                <p:oleObj name="Equation" r:id="rId15" imgW="3953028" imgH="438293" progId="Equation.3">
                  <p:embed/>
                  <p:pic>
                    <p:nvPicPr>
                      <p:cNvPr id="13347" name="Object 35"/>
                      <p:cNvPicPr>
                        <a:picLocks noChangeAspect="1" noChangeArrowheads="1"/>
                      </p:cNvPicPr>
                      <p:nvPr/>
                    </p:nvPicPr>
                    <p:blipFill>
                      <a:blip r:embed="rId16">
                        <a:grayscl/>
                        <a:biLevel thresh="50000"/>
                        <a:extLst>
                          <a:ext uri="{28A0092B-C50C-407E-A947-70E740481C1C}">
                            <a14:useLocalDpi xmlns:a14="http://schemas.microsoft.com/office/drawing/2010/main" val="0"/>
                          </a:ext>
                        </a:extLst>
                      </a:blip>
                      <a:srcRect/>
                      <a:stretch>
                        <a:fillRect/>
                      </a:stretch>
                    </p:blipFill>
                    <p:spPr bwMode="auto">
                      <a:xfrm>
                        <a:off x="2651125" y="4205288"/>
                        <a:ext cx="3952875"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48" name="Object 36"/>
          <p:cNvGraphicFramePr>
            <a:graphicFrameLocks noChangeAspect="1"/>
          </p:cNvGraphicFramePr>
          <p:nvPr/>
        </p:nvGraphicFramePr>
        <p:xfrm>
          <a:off x="2651125" y="4787900"/>
          <a:ext cx="1714500" cy="546100"/>
        </p:xfrm>
        <a:graphic>
          <a:graphicData uri="http://schemas.openxmlformats.org/presentationml/2006/ole">
            <mc:AlternateContent xmlns:mc="http://schemas.openxmlformats.org/markup-compatibility/2006">
              <mc:Choice xmlns:v="urn:schemas-microsoft-com:vml" Requires="v">
                <p:oleObj spid="_x0000_s25609" name="Equation" r:id="rId17" imgW="1704816" imgH="533515" progId="Equation.3">
                  <p:embed/>
                </p:oleObj>
              </mc:Choice>
              <mc:Fallback>
                <p:oleObj name="Equation" r:id="rId17" imgW="1704816" imgH="533515" progId="Equation.3">
                  <p:embed/>
                  <p:pic>
                    <p:nvPicPr>
                      <p:cNvPr id="13348" name="Object 36"/>
                      <p:cNvPicPr>
                        <a:picLocks noChangeAspect="1" noChangeArrowheads="1"/>
                      </p:cNvPicPr>
                      <p:nvPr/>
                    </p:nvPicPr>
                    <p:blipFill>
                      <a:blip r:embed="rId18">
                        <a:grayscl/>
                        <a:biLevel thresh="50000"/>
                        <a:extLst>
                          <a:ext uri="{28A0092B-C50C-407E-A947-70E740481C1C}">
                            <a14:useLocalDpi xmlns:a14="http://schemas.microsoft.com/office/drawing/2010/main" val="0"/>
                          </a:ext>
                        </a:extLst>
                      </a:blip>
                      <a:srcRect/>
                      <a:stretch>
                        <a:fillRect/>
                      </a:stretch>
                    </p:blipFill>
                    <p:spPr bwMode="auto">
                      <a:xfrm>
                        <a:off x="2651125" y="4787900"/>
                        <a:ext cx="17145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49" name="Object 37"/>
          <p:cNvGraphicFramePr>
            <a:graphicFrameLocks noChangeAspect="1"/>
          </p:cNvGraphicFramePr>
          <p:nvPr/>
        </p:nvGraphicFramePr>
        <p:xfrm>
          <a:off x="2651125" y="5321300"/>
          <a:ext cx="1739900" cy="546100"/>
        </p:xfrm>
        <a:graphic>
          <a:graphicData uri="http://schemas.openxmlformats.org/presentationml/2006/ole">
            <mc:AlternateContent xmlns:mc="http://schemas.openxmlformats.org/markup-compatibility/2006">
              <mc:Choice xmlns:v="urn:schemas-microsoft-com:vml" Requires="v">
                <p:oleObj spid="_x0000_s25610" name="Equation" r:id="rId19" imgW="1733706" imgH="533515" progId="Equation.3">
                  <p:embed/>
                </p:oleObj>
              </mc:Choice>
              <mc:Fallback>
                <p:oleObj name="Equation" r:id="rId19" imgW="1733706" imgH="533515" progId="Equation.3">
                  <p:embed/>
                  <p:pic>
                    <p:nvPicPr>
                      <p:cNvPr id="13349" name="Object 37"/>
                      <p:cNvPicPr>
                        <a:picLocks noChangeAspect="1" noChangeArrowheads="1"/>
                      </p:cNvPicPr>
                      <p:nvPr/>
                    </p:nvPicPr>
                    <p:blipFill>
                      <a:blip r:embed="rId20">
                        <a:grayscl/>
                        <a:biLevel thresh="50000"/>
                        <a:extLst>
                          <a:ext uri="{28A0092B-C50C-407E-A947-70E740481C1C}">
                            <a14:useLocalDpi xmlns:a14="http://schemas.microsoft.com/office/drawing/2010/main" val="0"/>
                          </a:ext>
                        </a:extLst>
                      </a:blip>
                      <a:srcRect/>
                      <a:stretch>
                        <a:fillRect/>
                      </a:stretch>
                    </p:blipFill>
                    <p:spPr bwMode="auto">
                      <a:xfrm>
                        <a:off x="2651125" y="5321300"/>
                        <a:ext cx="17399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9956" name="Picture 38" descr="机动"/>
          <p:cNvPicPr>
            <a:picLocks noChangeAspect="1" noChangeArrowheads="1"/>
          </p:cNvPicPr>
          <p:nvPr/>
        </p:nvPicPr>
        <p:blipFill>
          <a:blip r:embed="rId21">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57" name="Text Box 39"/>
          <p:cNvSpPr txBox="1">
            <a:spLocks noChangeArrowheads="1"/>
          </p:cNvSpPr>
          <p:nvPr/>
        </p:nvSpPr>
        <p:spPr bwMode="auto">
          <a:xfrm>
            <a:off x="6115050" y="6600825"/>
            <a:ext cx="272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spcBef>
                <a:spcPct val="0"/>
              </a:spcBef>
              <a:buFontTx/>
              <a:buNone/>
            </a:pPr>
            <a:r>
              <a:rPr kumimoji="0" lang="zh-CN" altLang="en-US" sz="1000">
                <a:latin typeface="楷体_GB2312" panose="02010609030101010101" pitchFamily="49" charset="-122"/>
              </a:rPr>
              <a:t>机动   目录   上页   下页   返回   结束 </a:t>
            </a:r>
          </a:p>
        </p:txBody>
      </p:sp>
      <p:pic>
        <p:nvPicPr>
          <p:cNvPr id="39958" name="Picture 40" descr="返回">
            <a:hlinkClick r:id="" action="ppaction://hlinkshowjump?jump=lastslideviewed"/>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59" name="Picture 41" descr="目录">
            <a:hlinkClick r:id="" action="ppaction://hlinkshowjump?jump=firstslide"/>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60" name="Picture 42" descr="上一页">
            <a:hlinkClick r:id="" action="ppaction://hlinkshowjump?jump=previousslide"/>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61" name="Picture 43" descr="退出">
            <a:hlinkClick r:id="" action="ppaction://hlinkshowjump?jump=endshow"/>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62" name="Picture 44" descr="下一页">
            <a:hlinkClick r:id="" action="ppaction://hlinkshowjump?jump=nextslide"/>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wipe(left)">
                                      <p:cBhvr>
                                        <p:cTn id="7" dur="500"/>
                                        <p:tgtEl>
                                          <p:spTgt spid="133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wipe(left)">
                                      <p:cBhvr>
                                        <p:cTn id="12" dur="500"/>
                                        <p:tgtEl>
                                          <p:spTgt spid="13316"/>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3337"/>
                                        </p:tgtEl>
                                        <p:attrNameLst>
                                          <p:attrName>style.visibility</p:attrName>
                                        </p:attrNameLst>
                                      </p:cBhvr>
                                      <p:to>
                                        <p:strVal val="visible"/>
                                      </p:to>
                                    </p:set>
                                    <p:animEffect transition="in" filter="wipe(left)">
                                      <p:cBhvr>
                                        <p:cTn id="16" dur="500"/>
                                        <p:tgtEl>
                                          <p:spTgt spid="1333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335"/>
                                        </p:tgtEl>
                                        <p:attrNameLst>
                                          <p:attrName>style.visibility</p:attrName>
                                        </p:attrNameLst>
                                      </p:cBhvr>
                                      <p:to>
                                        <p:strVal val="visible"/>
                                      </p:to>
                                    </p:set>
                                    <p:animEffect transition="in" filter="wipe(left)">
                                      <p:cBhvr>
                                        <p:cTn id="21" dur="500"/>
                                        <p:tgtEl>
                                          <p:spTgt spid="13335"/>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13338"/>
                                        </p:tgtEl>
                                        <p:attrNameLst>
                                          <p:attrName>style.visibility</p:attrName>
                                        </p:attrNameLst>
                                      </p:cBhvr>
                                      <p:to>
                                        <p:strVal val="visible"/>
                                      </p:to>
                                    </p:set>
                                    <p:animEffect transition="in" filter="wipe(left)">
                                      <p:cBhvr>
                                        <p:cTn id="25" dur="500"/>
                                        <p:tgtEl>
                                          <p:spTgt spid="13338"/>
                                        </p:tgtEl>
                                      </p:cBhvr>
                                    </p:animEffect>
                                  </p:childTnLst>
                                </p:cTn>
                              </p:par>
                            </p:childTnLst>
                          </p:cTn>
                        </p:par>
                        <p:par>
                          <p:cTn id="26" fill="hold" nodeType="afterGroup">
                            <p:stCondLst>
                              <p:cond delay="1000"/>
                            </p:stCondLst>
                            <p:childTnLst>
                              <p:par>
                                <p:cTn id="27" presetID="22" presetClass="entr" presetSubtype="8" fill="hold" nodeType="afterEffect">
                                  <p:stCondLst>
                                    <p:cond delay="0"/>
                                  </p:stCondLst>
                                  <p:childTnLst>
                                    <p:set>
                                      <p:cBhvr>
                                        <p:cTn id="28" dur="1" fill="hold">
                                          <p:stCondLst>
                                            <p:cond delay="0"/>
                                          </p:stCondLst>
                                        </p:cTn>
                                        <p:tgtEl>
                                          <p:spTgt spid="13339"/>
                                        </p:tgtEl>
                                        <p:attrNameLst>
                                          <p:attrName>style.visibility</p:attrName>
                                        </p:attrNameLst>
                                      </p:cBhvr>
                                      <p:to>
                                        <p:strVal val="visible"/>
                                      </p:to>
                                    </p:set>
                                    <p:animEffect transition="in" filter="wipe(left)">
                                      <p:cBhvr>
                                        <p:cTn id="29" dur="500"/>
                                        <p:tgtEl>
                                          <p:spTgt spid="13339"/>
                                        </p:tgtEl>
                                      </p:cBhvr>
                                    </p:animEffect>
                                  </p:childTnLst>
                                </p:cTn>
                              </p:par>
                            </p:childTnLst>
                          </p:cTn>
                        </p:par>
                        <p:par>
                          <p:cTn id="30" fill="hold" nodeType="afterGroup">
                            <p:stCondLst>
                              <p:cond delay="1500"/>
                            </p:stCondLst>
                            <p:childTnLst>
                              <p:par>
                                <p:cTn id="31" presetID="22" presetClass="entr" presetSubtype="8" fill="hold" grpId="0" nodeType="afterEffect">
                                  <p:stCondLst>
                                    <p:cond delay="0"/>
                                  </p:stCondLst>
                                  <p:childTnLst>
                                    <p:set>
                                      <p:cBhvr>
                                        <p:cTn id="32" dur="1" fill="hold">
                                          <p:stCondLst>
                                            <p:cond delay="0"/>
                                          </p:stCondLst>
                                        </p:cTn>
                                        <p:tgtEl>
                                          <p:spTgt spid="13319"/>
                                        </p:tgtEl>
                                        <p:attrNameLst>
                                          <p:attrName>style.visibility</p:attrName>
                                        </p:attrNameLst>
                                      </p:cBhvr>
                                      <p:to>
                                        <p:strVal val="visible"/>
                                      </p:to>
                                    </p:set>
                                    <p:animEffect transition="in" filter="wipe(left)">
                                      <p:cBhvr>
                                        <p:cTn id="33" dur="500"/>
                                        <p:tgtEl>
                                          <p:spTgt spid="1331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3320">
                                            <p:txEl>
                                              <p:pRg st="0" end="0"/>
                                            </p:txEl>
                                          </p:spTgt>
                                        </p:tgtEl>
                                        <p:attrNameLst>
                                          <p:attrName>style.visibility</p:attrName>
                                        </p:attrNameLst>
                                      </p:cBhvr>
                                      <p:to>
                                        <p:strVal val="visible"/>
                                      </p:to>
                                    </p:set>
                                    <p:animEffect transition="in" filter="wipe(left)">
                                      <p:cBhvr>
                                        <p:cTn id="38" dur="500"/>
                                        <p:tgtEl>
                                          <p:spTgt spid="13320">
                                            <p:txEl>
                                              <p:pRg st="0" end="0"/>
                                            </p:txEl>
                                          </p:spTgt>
                                        </p:tgtEl>
                                      </p:cBhvr>
                                    </p:animEffect>
                                  </p:childTnLst>
                                </p:cTn>
                              </p:par>
                            </p:childTnLst>
                          </p:cTn>
                        </p:par>
                        <p:par>
                          <p:cTn id="39" fill="hold" nodeType="afterGroup">
                            <p:stCondLst>
                              <p:cond delay="500"/>
                            </p:stCondLst>
                            <p:childTnLst>
                              <p:par>
                                <p:cTn id="40" presetID="22" presetClass="entr" presetSubtype="8" fill="hold" nodeType="afterEffect">
                                  <p:stCondLst>
                                    <p:cond delay="0"/>
                                  </p:stCondLst>
                                  <p:childTnLst>
                                    <p:set>
                                      <p:cBhvr>
                                        <p:cTn id="41" dur="1" fill="hold">
                                          <p:stCondLst>
                                            <p:cond delay="0"/>
                                          </p:stCondLst>
                                        </p:cTn>
                                        <p:tgtEl>
                                          <p:spTgt spid="13341"/>
                                        </p:tgtEl>
                                        <p:attrNameLst>
                                          <p:attrName>style.visibility</p:attrName>
                                        </p:attrNameLst>
                                      </p:cBhvr>
                                      <p:to>
                                        <p:strVal val="visible"/>
                                      </p:to>
                                    </p:set>
                                    <p:animEffect transition="in" filter="wipe(left)">
                                      <p:cBhvr>
                                        <p:cTn id="42" dur="500"/>
                                        <p:tgtEl>
                                          <p:spTgt spid="1334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3322"/>
                                        </p:tgtEl>
                                        <p:attrNameLst>
                                          <p:attrName>style.visibility</p:attrName>
                                        </p:attrNameLst>
                                      </p:cBhvr>
                                      <p:to>
                                        <p:strVal val="visible"/>
                                      </p:to>
                                    </p:set>
                                    <p:animEffect transition="in" filter="wipe(left)">
                                      <p:cBhvr>
                                        <p:cTn id="47" dur="500"/>
                                        <p:tgtEl>
                                          <p:spTgt spid="1332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3345"/>
                                        </p:tgtEl>
                                        <p:attrNameLst>
                                          <p:attrName>style.visibility</p:attrName>
                                        </p:attrNameLst>
                                      </p:cBhvr>
                                      <p:to>
                                        <p:strVal val="visible"/>
                                      </p:to>
                                    </p:set>
                                    <p:animEffect transition="in" filter="wipe(up)">
                                      <p:cBhvr>
                                        <p:cTn id="52" dur="500"/>
                                        <p:tgtEl>
                                          <p:spTgt spid="1334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3342"/>
                                        </p:tgtEl>
                                        <p:attrNameLst>
                                          <p:attrName>style.visibility</p:attrName>
                                        </p:attrNameLst>
                                      </p:cBhvr>
                                      <p:to>
                                        <p:strVal val="visible"/>
                                      </p:to>
                                    </p:set>
                                    <p:animEffect transition="in" filter="wipe(left)">
                                      <p:cBhvr>
                                        <p:cTn id="57" dur="500"/>
                                        <p:tgtEl>
                                          <p:spTgt spid="1334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3346"/>
                                        </p:tgtEl>
                                        <p:attrNameLst>
                                          <p:attrName>style.visibility</p:attrName>
                                        </p:attrNameLst>
                                      </p:cBhvr>
                                      <p:to>
                                        <p:strVal val="visible"/>
                                      </p:to>
                                    </p:set>
                                    <p:animEffect transition="in" filter="wipe(left)">
                                      <p:cBhvr>
                                        <p:cTn id="62" dur="500"/>
                                        <p:tgtEl>
                                          <p:spTgt spid="1334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3347"/>
                                        </p:tgtEl>
                                        <p:attrNameLst>
                                          <p:attrName>style.visibility</p:attrName>
                                        </p:attrNameLst>
                                      </p:cBhvr>
                                      <p:to>
                                        <p:strVal val="visible"/>
                                      </p:to>
                                    </p:set>
                                    <p:animEffect transition="in" filter="wipe(left)">
                                      <p:cBhvr>
                                        <p:cTn id="67" dur="500"/>
                                        <p:tgtEl>
                                          <p:spTgt spid="1334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13348"/>
                                        </p:tgtEl>
                                        <p:attrNameLst>
                                          <p:attrName>style.visibility</p:attrName>
                                        </p:attrNameLst>
                                      </p:cBhvr>
                                      <p:to>
                                        <p:strVal val="visible"/>
                                      </p:to>
                                    </p:set>
                                    <p:animEffect transition="in" filter="wipe(left)">
                                      <p:cBhvr>
                                        <p:cTn id="72" dur="500"/>
                                        <p:tgtEl>
                                          <p:spTgt spid="13348"/>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13349"/>
                                        </p:tgtEl>
                                        <p:attrNameLst>
                                          <p:attrName>style.visibility</p:attrName>
                                        </p:attrNameLst>
                                      </p:cBhvr>
                                      <p:to>
                                        <p:strVal val="visible"/>
                                      </p:to>
                                    </p:set>
                                    <p:animEffect transition="in" filter="wipe(left)">
                                      <p:cBhvr>
                                        <p:cTn id="77" dur="500"/>
                                        <p:tgtEl>
                                          <p:spTgt spid="13349"/>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3326"/>
                                        </p:tgtEl>
                                        <p:attrNameLst>
                                          <p:attrName>style.visibility</p:attrName>
                                        </p:attrNameLst>
                                      </p:cBhvr>
                                      <p:to>
                                        <p:strVal val="visible"/>
                                      </p:to>
                                    </p:set>
                                    <p:animEffect transition="in" filter="wipe(left)">
                                      <p:cBhvr>
                                        <p:cTn id="82" dur="500"/>
                                        <p:tgtEl>
                                          <p:spTgt spid="13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autoUpdateAnimBg="0"/>
      <p:bldP spid="13320" grpId="0" build="p" autoUpdateAnimBg="0"/>
      <p:bldP spid="13322" grpId="0" autoUpdateAnimBg="0"/>
      <p:bldP spid="13326" grpId="0" autoUpdateAnimBg="0"/>
      <p:bldP spid="13316" grpId="0" autoUpdateAnimBg="0"/>
      <p:bldP spid="13319" grpId="0" autoUpdateAnimBg="0"/>
      <p:bldP spid="13335" grpId="0" autoUpdateAnimBg="0"/>
      <p:bldP spid="1334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565150" y="381000"/>
            <a:ext cx="990600" cy="609600"/>
          </a:xfrm>
        </p:spPr>
        <p:txBody>
          <a:bodyPr/>
          <a:lstStyle/>
          <a:p>
            <a:pPr eaLnBrk="1" hangingPunct="1"/>
            <a:r>
              <a:rPr lang="zh-CN" altLang="en-US" sz="2800" b="1">
                <a:ea typeface="楷体_GB2312" panose="02010609030101010101" pitchFamily="49" charset="-122"/>
              </a:rPr>
              <a:t>例</a:t>
            </a:r>
            <a:r>
              <a:rPr lang="en-US" altLang="zh-CN" sz="2800" b="1">
                <a:ea typeface="楷体_GB2312" panose="02010609030101010101" pitchFamily="49" charset="-122"/>
              </a:rPr>
              <a:t>5.</a:t>
            </a:r>
          </a:p>
        </p:txBody>
      </p:sp>
      <p:sp>
        <p:nvSpPr>
          <p:cNvPr id="40963" name="Text Box 3"/>
          <p:cNvSpPr txBox="1">
            <a:spLocks noChangeArrowheads="1"/>
          </p:cNvSpPr>
          <p:nvPr/>
        </p:nvSpPr>
        <p:spPr bwMode="auto">
          <a:xfrm>
            <a:off x="1479550" y="392113"/>
            <a:ext cx="3276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要设计一个容量为</a:t>
            </a:r>
          </a:p>
        </p:txBody>
      </p:sp>
      <p:graphicFrame>
        <p:nvGraphicFramePr>
          <p:cNvPr id="40964" name="Object 4"/>
          <p:cNvGraphicFramePr>
            <a:graphicFrameLocks noChangeAspect="1"/>
          </p:cNvGraphicFramePr>
          <p:nvPr/>
        </p:nvGraphicFramePr>
        <p:xfrm>
          <a:off x="4451350" y="457200"/>
          <a:ext cx="412750" cy="533400"/>
        </p:xfrm>
        <a:graphic>
          <a:graphicData uri="http://schemas.openxmlformats.org/presentationml/2006/ole">
            <mc:AlternateContent xmlns:mc="http://schemas.openxmlformats.org/markup-compatibility/2006">
              <mc:Choice xmlns:v="urn:schemas-microsoft-com:vml" Requires="v">
                <p:oleObj spid="_x0000_s26626" name="公式" r:id="rId3" imgW="171617" imgH="218975" progId="Equation.3">
                  <p:embed/>
                </p:oleObj>
              </mc:Choice>
              <mc:Fallback>
                <p:oleObj name="公式" r:id="rId3" imgW="171617" imgH="218975" progId="Equation.3">
                  <p:embed/>
                  <p:pic>
                    <p:nvPicPr>
                      <p:cNvPr id="409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1350" y="457200"/>
                        <a:ext cx="41275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4" name="Text Box 10"/>
          <p:cNvSpPr txBox="1">
            <a:spLocks noChangeArrowheads="1"/>
          </p:cNvSpPr>
          <p:nvPr/>
        </p:nvSpPr>
        <p:spPr bwMode="auto">
          <a:xfrm>
            <a:off x="6096000" y="1614488"/>
            <a:ext cx="2819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则问题为求</a:t>
            </a:r>
            <a:r>
              <a:rPr lang="en-US" altLang="zh-CN" i="1"/>
              <a:t>x </a:t>
            </a:r>
            <a:r>
              <a:rPr lang="en-US" altLang="zh-CN"/>
              <a:t>,</a:t>
            </a:r>
            <a:r>
              <a:rPr lang="en-US" altLang="zh-CN" i="1"/>
              <a:t> y </a:t>
            </a:r>
            <a:r>
              <a:rPr lang="en-US" altLang="zh-CN"/>
              <a:t>,</a:t>
            </a:r>
          </a:p>
        </p:txBody>
      </p:sp>
      <p:grpSp>
        <p:nvGrpSpPr>
          <p:cNvPr id="36875" name="Group 11"/>
          <p:cNvGrpSpPr>
            <a:grpSpLocks/>
          </p:cNvGrpSpPr>
          <p:nvPr/>
        </p:nvGrpSpPr>
        <p:grpSpPr bwMode="auto">
          <a:xfrm>
            <a:off x="6629400" y="3381375"/>
            <a:ext cx="1752600" cy="990600"/>
            <a:chOff x="4176" y="2064"/>
            <a:chExt cx="1104" cy="624"/>
          </a:xfrm>
        </p:grpSpPr>
        <p:sp>
          <p:nvSpPr>
            <p:cNvPr id="40997" name="Line 12"/>
            <p:cNvSpPr>
              <a:spLocks noChangeShapeType="1"/>
            </p:cNvSpPr>
            <p:nvPr/>
          </p:nvSpPr>
          <p:spPr bwMode="auto">
            <a:xfrm flipH="1">
              <a:off x="4176" y="2064"/>
              <a:ext cx="33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98" name="Line 13"/>
            <p:cNvSpPr>
              <a:spLocks noChangeShapeType="1"/>
            </p:cNvSpPr>
            <p:nvPr/>
          </p:nvSpPr>
          <p:spPr bwMode="auto">
            <a:xfrm>
              <a:off x="4512" y="2064"/>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99" name="Line 14"/>
            <p:cNvSpPr>
              <a:spLocks noChangeShapeType="1"/>
            </p:cNvSpPr>
            <p:nvPr/>
          </p:nvSpPr>
          <p:spPr bwMode="auto">
            <a:xfrm>
              <a:off x="4176" y="240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00" name="Line 15"/>
            <p:cNvSpPr>
              <a:spLocks noChangeShapeType="1"/>
            </p:cNvSpPr>
            <p:nvPr/>
          </p:nvSpPr>
          <p:spPr bwMode="auto">
            <a:xfrm flipH="1">
              <a:off x="4944" y="2064"/>
              <a:ext cx="33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01" name="Line 16"/>
            <p:cNvSpPr>
              <a:spLocks noChangeShapeType="1"/>
            </p:cNvSpPr>
            <p:nvPr/>
          </p:nvSpPr>
          <p:spPr bwMode="auto">
            <a:xfrm>
              <a:off x="4176" y="24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02" name="Line 17"/>
            <p:cNvSpPr>
              <a:spLocks noChangeShapeType="1"/>
            </p:cNvSpPr>
            <p:nvPr/>
          </p:nvSpPr>
          <p:spPr bwMode="auto">
            <a:xfrm>
              <a:off x="4944" y="24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03" name="Line 18"/>
            <p:cNvSpPr>
              <a:spLocks noChangeShapeType="1"/>
            </p:cNvSpPr>
            <p:nvPr/>
          </p:nvSpPr>
          <p:spPr bwMode="auto">
            <a:xfrm>
              <a:off x="5280" y="206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04" name="Line 19"/>
            <p:cNvSpPr>
              <a:spLocks noChangeShapeType="1"/>
            </p:cNvSpPr>
            <p:nvPr/>
          </p:nvSpPr>
          <p:spPr bwMode="auto">
            <a:xfrm>
              <a:off x="4512" y="2064"/>
              <a:ext cx="0" cy="28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05" name="Line 20"/>
            <p:cNvSpPr>
              <a:spLocks noChangeShapeType="1"/>
            </p:cNvSpPr>
            <p:nvPr/>
          </p:nvSpPr>
          <p:spPr bwMode="auto">
            <a:xfrm>
              <a:off x="4512" y="2352"/>
              <a:ext cx="768"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06" name="Line 21"/>
            <p:cNvSpPr>
              <a:spLocks noChangeShapeType="1"/>
            </p:cNvSpPr>
            <p:nvPr/>
          </p:nvSpPr>
          <p:spPr bwMode="auto">
            <a:xfrm>
              <a:off x="4176" y="268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07" name="Line 22"/>
            <p:cNvSpPr>
              <a:spLocks noChangeShapeType="1"/>
            </p:cNvSpPr>
            <p:nvPr/>
          </p:nvSpPr>
          <p:spPr bwMode="auto">
            <a:xfrm flipH="1">
              <a:off x="4944" y="2352"/>
              <a:ext cx="33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08" name="Line 23"/>
            <p:cNvSpPr>
              <a:spLocks noChangeShapeType="1"/>
            </p:cNvSpPr>
            <p:nvPr/>
          </p:nvSpPr>
          <p:spPr bwMode="auto">
            <a:xfrm flipH="1">
              <a:off x="4176" y="2352"/>
              <a:ext cx="336" cy="33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6891" name="Text Box 27"/>
          <p:cNvSpPr txBox="1">
            <a:spLocks noChangeArrowheads="1"/>
          </p:cNvSpPr>
          <p:nvPr/>
        </p:nvSpPr>
        <p:spPr bwMode="auto">
          <a:xfrm>
            <a:off x="609600" y="3228975"/>
            <a:ext cx="91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令</a:t>
            </a:r>
          </a:p>
        </p:txBody>
      </p:sp>
      <p:sp>
        <p:nvSpPr>
          <p:cNvPr id="36893" name="Text Box 29"/>
          <p:cNvSpPr txBox="1">
            <a:spLocks noChangeArrowheads="1"/>
          </p:cNvSpPr>
          <p:nvPr/>
        </p:nvSpPr>
        <p:spPr bwMode="auto">
          <a:xfrm>
            <a:off x="609600" y="4706938"/>
            <a:ext cx="2133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解方程组</a:t>
            </a:r>
          </a:p>
        </p:txBody>
      </p:sp>
      <p:sp>
        <p:nvSpPr>
          <p:cNvPr id="36900" name="Text Box 36"/>
          <p:cNvSpPr txBox="1">
            <a:spLocks noChangeArrowheads="1"/>
          </p:cNvSpPr>
          <p:nvPr/>
        </p:nvSpPr>
        <p:spPr bwMode="auto">
          <a:xfrm>
            <a:off x="685800" y="1614488"/>
            <a:ext cx="5715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b="1">
                <a:solidFill>
                  <a:schemeClr val="tx2"/>
                </a:solidFill>
              </a:rPr>
              <a:t>解</a:t>
            </a:r>
            <a:r>
              <a:rPr lang="en-US" altLang="zh-CN" b="1">
                <a:solidFill>
                  <a:schemeClr val="tx2"/>
                </a:solidFill>
              </a:rPr>
              <a:t>:</a:t>
            </a:r>
            <a:r>
              <a:rPr lang="en-US" altLang="zh-CN"/>
              <a:t> </a:t>
            </a:r>
            <a:r>
              <a:rPr lang="zh-CN" altLang="en-US"/>
              <a:t>设 </a:t>
            </a:r>
            <a:r>
              <a:rPr lang="en-US" altLang="zh-CN" i="1"/>
              <a:t>x </a:t>
            </a:r>
            <a:r>
              <a:rPr lang="en-US" altLang="zh-CN"/>
              <a:t>,</a:t>
            </a:r>
            <a:r>
              <a:rPr lang="en-US" altLang="zh-CN" i="1"/>
              <a:t> y</a:t>
            </a:r>
            <a:r>
              <a:rPr lang="en-US" altLang="zh-CN"/>
              <a:t> , </a:t>
            </a:r>
            <a:r>
              <a:rPr lang="en-US" altLang="zh-CN" i="1"/>
              <a:t>z </a:t>
            </a:r>
            <a:r>
              <a:rPr lang="zh-CN" altLang="en-US"/>
              <a:t>分别表示长、宽、高</a:t>
            </a:r>
            <a:r>
              <a:rPr lang="en-US" altLang="zh-CN"/>
              <a:t>,</a:t>
            </a:r>
            <a:endParaRPr lang="en-US" altLang="zh-CN" i="1"/>
          </a:p>
        </p:txBody>
      </p:sp>
      <p:sp>
        <p:nvSpPr>
          <p:cNvPr id="36903" name="Text Box 39"/>
          <p:cNvSpPr txBox="1">
            <a:spLocks noChangeArrowheads="1"/>
          </p:cNvSpPr>
          <p:nvPr/>
        </p:nvSpPr>
        <p:spPr bwMode="auto">
          <a:xfrm>
            <a:off x="3505200" y="2176463"/>
            <a:ext cx="2743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下水箱表面积</a:t>
            </a:r>
          </a:p>
        </p:txBody>
      </p:sp>
      <p:sp>
        <p:nvSpPr>
          <p:cNvPr id="36904" name="Text Box 40"/>
          <p:cNvSpPr txBox="1">
            <a:spLocks noChangeArrowheads="1"/>
          </p:cNvSpPr>
          <p:nvPr/>
        </p:nvSpPr>
        <p:spPr bwMode="auto">
          <a:xfrm>
            <a:off x="304800" y="2757488"/>
            <a:ext cx="1066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最小</a:t>
            </a:r>
            <a:r>
              <a:rPr lang="en-US" altLang="zh-CN"/>
              <a:t>.</a:t>
            </a:r>
          </a:p>
        </p:txBody>
      </p:sp>
      <p:sp>
        <p:nvSpPr>
          <p:cNvPr id="36905" name="Text Box 41"/>
          <p:cNvSpPr txBox="1">
            <a:spLocks noChangeArrowheads="1"/>
          </p:cNvSpPr>
          <p:nvPr/>
        </p:nvSpPr>
        <p:spPr bwMode="auto">
          <a:xfrm>
            <a:off x="381000" y="2224088"/>
            <a:ext cx="2286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en-US" altLang="zh-CN" i="1"/>
              <a:t>z </a:t>
            </a:r>
            <a:r>
              <a:rPr lang="zh-CN" altLang="en-US"/>
              <a:t>使在条件</a:t>
            </a:r>
          </a:p>
        </p:txBody>
      </p:sp>
      <p:sp>
        <p:nvSpPr>
          <p:cNvPr id="36906" name="AutoShape 42"/>
          <p:cNvSpPr>
            <a:spLocks/>
          </p:cNvSpPr>
          <p:nvPr/>
        </p:nvSpPr>
        <p:spPr bwMode="auto">
          <a:xfrm>
            <a:off x="2286000" y="4083050"/>
            <a:ext cx="152400" cy="2012950"/>
          </a:xfrm>
          <a:prstGeom prst="leftBrace">
            <a:avLst>
              <a:gd name="adj1" fmla="val 110069"/>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aphicFrame>
        <p:nvGraphicFramePr>
          <p:cNvPr id="36907" name="Object 43"/>
          <p:cNvGraphicFramePr>
            <a:graphicFrameLocks noChangeAspect="1"/>
          </p:cNvGraphicFramePr>
          <p:nvPr/>
        </p:nvGraphicFramePr>
        <p:xfrm>
          <a:off x="2497138" y="4038600"/>
          <a:ext cx="711200" cy="444500"/>
        </p:xfrm>
        <a:graphic>
          <a:graphicData uri="http://schemas.openxmlformats.org/presentationml/2006/ole">
            <mc:AlternateContent xmlns:mc="http://schemas.openxmlformats.org/markup-compatibility/2006">
              <mc:Choice xmlns:v="urn:schemas-microsoft-com:vml" Requires="v">
                <p:oleObj spid="_x0000_s26627" name="Equation" r:id="rId5" imgW="704694" imgH="438293" progId="Equation.3">
                  <p:embed/>
                </p:oleObj>
              </mc:Choice>
              <mc:Fallback>
                <p:oleObj name="Equation" r:id="rId5" imgW="704694" imgH="438293" progId="Equation.3">
                  <p:embed/>
                  <p:pic>
                    <p:nvPicPr>
                      <p:cNvPr id="36907" name="Object 43"/>
                      <p:cNvPicPr>
                        <a:picLocks noChangeAspect="1" noChangeArrowheads="1"/>
                      </p:cNvPicPr>
                      <p:nvPr/>
                    </p:nvPicPr>
                    <p:blipFill>
                      <a:blip r:embed="rId6">
                        <a:grayscl/>
                        <a:biLevel thresh="50000"/>
                        <a:extLst>
                          <a:ext uri="{28A0092B-C50C-407E-A947-70E740481C1C}">
                            <a14:useLocalDpi xmlns:a14="http://schemas.microsoft.com/office/drawing/2010/main" val="0"/>
                          </a:ext>
                        </a:extLst>
                      </a:blip>
                      <a:srcRect/>
                      <a:stretch>
                        <a:fillRect/>
                      </a:stretch>
                    </p:blipFill>
                    <p:spPr bwMode="auto">
                      <a:xfrm>
                        <a:off x="2497138" y="4038600"/>
                        <a:ext cx="7112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08" name="Object 44"/>
          <p:cNvGraphicFramePr>
            <a:graphicFrameLocks noChangeAspect="1"/>
          </p:cNvGraphicFramePr>
          <p:nvPr/>
        </p:nvGraphicFramePr>
        <p:xfrm>
          <a:off x="3276600" y="4079875"/>
          <a:ext cx="2413000" cy="393700"/>
        </p:xfrm>
        <a:graphic>
          <a:graphicData uri="http://schemas.openxmlformats.org/presentationml/2006/ole">
            <mc:AlternateContent xmlns:mc="http://schemas.openxmlformats.org/markup-compatibility/2006">
              <mc:Choice xmlns:v="urn:schemas-microsoft-com:vml" Requires="v">
                <p:oleObj spid="_x0000_s26628" name="Equation" r:id="rId7" imgW="2400225" imgH="380885" progId="Equation.3">
                  <p:embed/>
                </p:oleObj>
              </mc:Choice>
              <mc:Fallback>
                <p:oleObj name="Equation" r:id="rId7" imgW="2400225" imgH="380885" progId="Equation.3">
                  <p:embed/>
                  <p:pic>
                    <p:nvPicPr>
                      <p:cNvPr id="36908" name="Object 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4079875"/>
                        <a:ext cx="24130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09" name="Object 45"/>
          <p:cNvGraphicFramePr>
            <a:graphicFrameLocks noChangeAspect="1"/>
          </p:cNvGraphicFramePr>
          <p:nvPr/>
        </p:nvGraphicFramePr>
        <p:xfrm>
          <a:off x="2490788" y="4638675"/>
          <a:ext cx="723900" cy="495300"/>
        </p:xfrm>
        <a:graphic>
          <a:graphicData uri="http://schemas.openxmlformats.org/presentationml/2006/ole">
            <mc:AlternateContent xmlns:mc="http://schemas.openxmlformats.org/markup-compatibility/2006">
              <mc:Choice xmlns:v="urn:schemas-microsoft-com:vml" Requires="v">
                <p:oleObj spid="_x0000_s26629" name="Equation" r:id="rId9" imgW="714324" imgH="485732" progId="Equation.3">
                  <p:embed/>
                </p:oleObj>
              </mc:Choice>
              <mc:Fallback>
                <p:oleObj name="Equation" r:id="rId9" imgW="714324" imgH="485732" progId="Equation.3">
                  <p:embed/>
                  <p:pic>
                    <p:nvPicPr>
                      <p:cNvPr id="36909" name="Object 45"/>
                      <p:cNvPicPr>
                        <a:picLocks noChangeAspect="1" noChangeArrowheads="1"/>
                      </p:cNvPicPr>
                      <p:nvPr/>
                    </p:nvPicPr>
                    <p:blipFill>
                      <a:blip r:embed="rId10">
                        <a:grayscl/>
                        <a:biLevel thresh="50000"/>
                        <a:extLst>
                          <a:ext uri="{28A0092B-C50C-407E-A947-70E740481C1C}">
                            <a14:useLocalDpi xmlns:a14="http://schemas.microsoft.com/office/drawing/2010/main" val="0"/>
                          </a:ext>
                        </a:extLst>
                      </a:blip>
                      <a:srcRect/>
                      <a:stretch>
                        <a:fillRect/>
                      </a:stretch>
                    </p:blipFill>
                    <p:spPr bwMode="auto">
                      <a:xfrm>
                        <a:off x="2490788" y="4638675"/>
                        <a:ext cx="7239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10" name="Object 46"/>
          <p:cNvGraphicFramePr>
            <a:graphicFrameLocks noChangeAspect="1"/>
          </p:cNvGraphicFramePr>
          <p:nvPr/>
        </p:nvGraphicFramePr>
        <p:xfrm>
          <a:off x="3263900" y="4689475"/>
          <a:ext cx="2374900" cy="393700"/>
        </p:xfrm>
        <a:graphic>
          <a:graphicData uri="http://schemas.openxmlformats.org/presentationml/2006/ole">
            <mc:AlternateContent xmlns:mc="http://schemas.openxmlformats.org/markup-compatibility/2006">
              <mc:Choice xmlns:v="urn:schemas-microsoft-com:vml" Requires="v">
                <p:oleObj spid="_x0000_s26630" name="Equation" r:id="rId11" imgW="2362050" imgH="380885" progId="Equation.3">
                  <p:embed/>
                </p:oleObj>
              </mc:Choice>
              <mc:Fallback>
                <p:oleObj name="Equation" r:id="rId11" imgW="2362050" imgH="380885" progId="Equation.3">
                  <p:embed/>
                  <p:pic>
                    <p:nvPicPr>
                      <p:cNvPr id="36910" name="Object 4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63900" y="4689475"/>
                        <a:ext cx="23749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11" name="Object 47"/>
          <p:cNvGraphicFramePr>
            <a:graphicFrameLocks noChangeAspect="1"/>
          </p:cNvGraphicFramePr>
          <p:nvPr/>
        </p:nvGraphicFramePr>
        <p:xfrm>
          <a:off x="2514600" y="5248275"/>
          <a:ext cx="698500" cy="444500"/>
        </p:xfrm>
        <a:graphic>
          <a:graphicData uri="http://schemas.openxmlformats.org/presentationml/2006/ole">
            <mc:AlternateContent xmlns:mc="http://schemas.openxmlformats.org/markup-compatibility/2006">
              <mc:Choice xmlns:v="urn:schemas-microsoft-com:vml" Requires="v">
                <p:oleObj spid="_x0000_s26631" name="Equation" r:id="rId13" imgW="685779" imgH="438293" progId="Equation.3">
                  <p:embed/>
                </p:oleObj>
              </mc:Choice>
              <mc:Fallback>
                <p:oleObj name="Equation" r:id="rId13" imgW="685779" imgH="438293" progId="Equation.3">
                  <p:embed/>
                  <p:pic>
                    <p:nvPicPr>
                      <p:cNvPr id="36911" name="Object 47"/>
                      <p:cNvPicPr>
                        <a:picLocks noChangeAspect="1" noChangeArrowheads="1"/>
                      </p:cNvPicPr>
                      <p:nvPr/>
                    </p:nvPicPr>
                    <p:blipFill>
                      <a:blip r:embed="rId14">
                        <a:grayscl/>
                        <a:biLevel thresh="50000"/>
                        <a:extLst>
                          <a:ext uri="{28A0092B-C50C-407E-A947-70E740481C1C}">
                            <a14:useLocalDpi xmlns:a14="http://schemas.microsoft.com/office/drawing/2010/main" val="0"/>
                          </a:ext>
                        </a:extLst>
                      </a:blip>
                      <a:srcRect/>
                      <a:stretch>
                        <a:fillRect/>
                      </a:stretch>
                    </p:blipFill>
                    <p:spPr bwMode="auto">
                      <a:xfrm>
                        <a:off x="2514600" y="5248275"/>
                        <a:ext cx="6985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12" name="Object 48"/>
          <p:cNvGraphicFramePr>
            <a:graphicFrameLocks noChangeAspect="1"/>
          </p:cNvGraphicFramePr>
          <p:nvPr/>
        </p:nvGraphicFramePr>
        <p:xfrm>
          <a:off x="3302000" y="5292725"/>
          <a:ext cx="2717800" cy="406400"/>
        </p:xfrm>
        <a:graphic>
          <a:graphicData uri="http://schemas.openxmlformats.org/presentationml/2006/ole">
            <mc:AlternateContent xmlns:mc="http://schemas.openxmlformats.org/markup-compatibility/2006">
              <mc:Choice xmlns:v="urn:schemas-microsoft-com:vml" Requires="v">
                <p:oleObj spid="_x0000_s26632" name="Equation" r:id="rId15" imgW="2704939" imgH="400136" progId="Equation.3">
                  <p:embed/>
                </p:oleObj>
              </mc:Choice>
              <mc:Fallback>
                <p:oleObj name="Equation" r:id="rId15" imgW="2704939" imgH="400136" progId="Equation.3">
                  <p:embed/>
                  <p:pic>
                    <p:nvPicPr>
                      <p:cNvPr id="36912" name="Object 4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02000" y="5292725"/>
                        <a:ext cx="27178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13" name="Object 49"/>
          <p:cNvGraphicFramePr>
            <a:graphicFrameLocks noChangeAspect="1"/>
          </p:cNvGraphicFramePr>
          <p:nvPr/>
        </p:nvGraphicFramePr>
        <p:xfrm>
          <a:off x="2514600" y="5803900"/>
          <a:ext cx="736600" cy="444500"/>
        </p:xfrm>
        <a:graphic>
          <a:graphicData uri="http://schemas.openxmlformats.org/presentationml/2006/ole">
            <mc:AlternateContent xmlns:mc="http://schemas.openxmlformats.org/markup-compatibility/2006">
              <mc:Choice xmlns:v="urn:schemas-microsoft-com:vml" Requires="v">
                <p:oleObj spid="_x0000_s26633" name="Equation" r:id="rId17" imgW="723954" imgH="438293" progId="Equation.3">
                  <p:embed/>
                </p:oleObj>
              </mc:Choice>
              <mc:Fallback>
                <p:oleObj name="Equation" r:id="rId17" imgW="723954" imgH="438293" progId="Equation.3">
                  <p:embed/>
                  <p:pic>
                    <p:nvPicPr>
                      <p:cNvPr id="36913" name="Object 49"/>
                      <p:cNvPicPr>
                        <a:picLocks noChangeAspect="1" noChangeArrowheads="1"/>
                      </p:cNvPicPr>
                      <p:nvPr/>
                    </p:nvPicPr>
                    <p:blipFill>
                      <a:blip r:embed="rId18">
                        <a:grayscl/>
                        <a:biLevel thresh="50000"/>
                        <a:extLst>
                          <a:ext uri="{28A0092B-C50C-407E-A947-70E740481C1C}">
                            <a14:useLocalDpi xmlns:a14="http://schemas.microsoft.com/office/drawing/2010/main" val="0"/>
                          </a:ext>
                        </a:extLst>
                      </a:blip>
                      <a:srcRect/>
                      <a:stretch>
                        <a:fillRect/>
                      </a:stretch>
                    </p:blipFill>
                    <p:spPr bwMode="auto">
                      <a:xfrm>
                        <a:off x="2514600" y="5803900"/>
                        <a:ext cx="736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14" name="Object 50"/>
          <p:cNvGraphicFramePr>
            <a:graphicFrameLocks noChangeAspect="1"/>
          </p:cNvGraphicFramePr>
          <p:nvPr/>
        </p:nvGraphicFramePr>
        <p:xfrm>
          <a:off x="3352800" y="5803900"/>
          <a:ext cx="1828800" cy="444500"/>
        </p:xfrm>
        <a:graphic>
          <a:graphicData uri="http://schemas.openxmlformats.org/presentationml/2006/ole">
            <mc:AlternateContent xmlns:mc="http://schemas.openxmlformats.org/markup-compatibility/2006">
              <mc:Choice xmlns:v="urn:schemas-microsoft-com:vml" Requires="v">
                <p:oleObj spid="_x0000_s26634" name="Equation" r:id="rId19" imgW="1819342" imgH="438293" progId="Equation.3">
                  <p:embed/>
                </p:oleObj>
              </mc:Choice>
              <mc:Fallback>
                <p:oleObj name="Equation" r:id="rId19" imgW="1819342" imgH="438293" progId="Equation.3">
                  <p:embed/>
                  <p:pic>
                    <p:nvPicPr>
                      <p:cNvPr id="36914" name="Object 5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52800" y="5803900"/>
                        <a:ext cx="18288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916" name="Text Box 52"/>
          <p:cNvSpPr txBox="1">
            <a:spLocks noChangeArrowheads="1"/>
          </p:cNvSpPr>
          <p:nvPr/>
        </p:nvSpPr>
        <p:spPr bwMode="auto">
          <a:xfrm>
            <a:off x="298450" y="990600"/>
            <a:ext cx="6940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0"/>
              </a:spcBef>
              <a:buFontTx/>
              <a:buNone/>
            </a:pPr>
            <a:r>
              <a:rPr lang="zh-CN" altLang="en-US"/>
              <a:t>水箱长、宽、高等于多少时所用材料最省？</a:t>
            </a:r>
          </a:p>
        </p:txBody>
      </p:sp>
      <p:sp>
        <p:nvSpPr>
          <p:cNvPr id="40983" name="Text Box 53"/>
          <p:cNvSpPr txBox="1">
            <a:spLocks noChangeArrowheads="1"/>
          </p:cNvSpPr>
          <p:nvPr/>
        </p:nvSpPr>
        <p:spPr bwMode="auto">
          <a:xfrm>
            <a:off x="4908550" y="395288"/>
            <a:ext cx="4006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0"/>
              </a:spcBef>
              <a:buFontTx/>
              <a:buNone/>
            </a:pPr>
            <a:r>
              <a:rPr lang="zh-CN" altLang="en-US"/>
              <a:t>的长方体开口水箱</a:t>
            </a:r>
            <a:r>
              <a:rPr lang="en-US" altLang="zh-CN"/>
              <a:t>, </a:t>
            </a:r>
            <a:r>
              <a:rPr lang="zh-CN" altLang="en-US"/>
              <a:t>试问 </a:t>
            </a:r>
          </a:p>
        </p:txBody>
      </p:sp>
      <p:graphicFrame>
        <p:nvGraphicFramePr>
          <p:cNvPr id="36922" name="Object 58"/>
          <p:cNvGraphicFramePr>
            <a:graphicFrameLocks noChangeAspect="1"/>
          </p:cNvGraphicFramePr>
          <p:nvPr/>
        </p:nvGraphicFramePr>
        <p:xfrm>
          <a:off x="2209800" y="2252663"/>
          <a:ext cx="1308100" cy="444500"/>
        </p:xfrm>
        <a:graphic>
          <a:graphicData uri="http://schemas.openxmlformats.org/presentationml/2006/ole">
            <mc:AlternateContent xmlns:mc="http://schemas.openxmlformats.org/markup-compatibility/2006">
              <mc:Choice xmlns:v="urn:schemas-microsoft-com:vml" Requires="v">
                <p:oleObj spid="_x0000_s26635" name="Equation" r:id="rId21" imgW="1295550" imgH="438293" progId="Equation.3">
                  <p:embed/>
                </p:oleObj>
              </mc:Choice>
              <mc:Fallback>
                <p:oleObj name="Equation" r:id="rId21" imgW="1295550" imgH="438293" progId="Equation.3">
                  <p:embed/>
                  <p:pic>
                    <p:nvPicPr>
                      <p:cNvPr id="36922" name="Object 5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209800" y="2252663"/>
                        <a:ext cx="13081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23" name="Object 59"/>
          <p:cNvGraphicFramePr>
            <a:graphicFrameLocks noChangeAspect="1"/>
          </p:cNvGraphicFramePr>
          <p:nvPr/>
        </p:nvGraphicFramePr>
        <p:xfrm>
          <a:off x="5829300" y="2287588"/>
          <a:ext cx="2933700" cy="406400"/>
        </p:xfrm>
        <a:graphic>
          <a:graphicData uri="http://schemas.openxmlformats.org/presentationml/2006/ole">
            <mc:AlternateContent xmlns:mc="http://schemas.openxmlformats.org/markup-compatibility/2006">
              <mc:Choice xmlns:v="urn:schemas-microsoft-com:vml" Requires="v">
                <p:oleObj spid="_x0000_s26636" name="Equation" r:id="rId23" imgW="2924016" imgH="400136" progId="Equation.3">
                  <p:embed/>
                </p:oleObj>
              </mc:Choice>
              <mc:Fallback>
                <p:oleObj name="Equation" r:id="rId23" imgW="2924016" imgH="400136" progId="Equation.3">
                  <p:embed/>
                  <p:pic>
                    <p:nvPicPr>
                      <p:cNvPr id="36923" name="Object 5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829300" y="2287588"/>
                        <a:ext cx="29337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24" name="Object 60"/>
          <p:cNvGraphicFramePr>
            <a:graphicFrameLocks noChangeAspect="1"/>
          </p:cNvGraphicFramePr>
          <p:nvPr/>
        </p:nvGraphicFramePr>
        <p:xfrm>
          <a:off x="1219200" y="3365500"/>
          <a:ext cx="5118100" cy="444500"/>
        </p:xfrm>
        <a:graphic>
          <a:graphicData uri="http://schemas.openxmlformats.org/presentationml/2006/ole">
            <mc:AlternateContent xmlns:mc="http://schemas.openxmlformats.org/markup-compatibility/2006">
              <mc:Choice xmlns:v="urn:schemas-microsoft-com:vml" Requires="v">
                <p:oleObj spid="_x0000_s26637" name="Equation" r:id="rId25" imgW="5105507" imgH="438293" progId="Equation.3">
                  <p:embed/>
                </p:oleObj>
              </mc:Choice>
              <mc:Fallback>
                <p:oleObj name="Equation" r:id="rId25" imgW="5105507" imgH="438293" progId="Equation.3">
                  <p:embed/>
                  <p:pic>
                    <p:nvPicPr>
                      <p:cNvPr id="36924" name="Object 6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219200" y="3365500"/>
                        <a:ext cx="51181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25" name="Object 61"/>
          <p:cNvGraphicFramePr>
            <a:graphicFrameLocks noChangeAspect="1"/>
          </p:cNvGraphicFramePr>
          <p:nvPr/>
        </p:nvGraphicFramePr>
        <p:xfrm>
          <a:off x="7162800" y="4419600"/>
          <a:ext cx="228600" cy="241300"/>
        </p:xfrm>
        <a:graphic>
          <a:graphicData uri="http://schemas.openxmlformats.org/presentationml/2006/ole">
            <mc:AlternateContent xmlns:mc="http://schemas.openxmlformats.org/markup-compatibility/2006">
              <mc:Choice xmlns:v="urn:schemas-microsoft-com:vml" Requires="v">
                <p:oleObj spid="_x0000_s26638" name="Equation" r:id="rId27" imgW="219078" imgH="228600" progId="Equation.3">
                  <p:embed/>
                </p:oleObj>
              </mc:Choice>
              <mc:Fallback>
                <p:oleObj name="Equation" r:id="rId27" imgW="219078" imgH="228600" progId="Equation.3">
                  <p:embed/>
                  <p:pic>
                    <p:nvPicPr>
                      <p:cNvPr id="36925" name="Object 6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162800" y="4419600"/>
                        <a:ext cx="2286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26" name="Object 62"/>
          <p:cNvGraphicFramePr>
            <a:graphicFrameLocks noChangeAspect="1"/>
          </p:cNvGraphicFramePr>
          <p:nvPr/>
        </p:nvGraphicFramePr>
        <p:xfrm>
          <a:off x="8077200" y="4114800"/>
          <a:ext cx="241300" cy="317500"/>
        </p:xfrm>
        <a:graphic>
          <a:graphicData uri="http://schemas.openxmlformats.org/presentationml/2006/ole">
            <mc:AlternateContent xmlns:mc="http://schemas.openxmlformats.org/markup-compatibility/2006">
              <mc:Choice xmlns:v="urn:schemas-microsoft-com:vml" Requires="v">
                <p:oleObj spid="_x0000_s26639" name="Equation" r:id="rId29" imgW="228707" imgH="304915" progId="Equation.3">
                  <p:embed/>
                </p:oleObj>
              </mc:Choice>
              <mc:Fallback>
                <p:oleObj name="Equation" r:id="rId29" imgW="228707" imgH="304915" progId="Equation.3">
                  <p:embed/>
                  <p:pic>
                    <p:nvPicPr>
                      <p:cNvPr id="36926" name="Object 6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8077200" y="4114800"/>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27" name="Object 63"/>
          <p:cNvGraphicFramePr>
            <a:graphicFrameLocks noChangeAspect="1"/>
          </p:cNvGraphicFramePr>
          <p:nvPr/>
        </p:nvGraphicFramePr>
        <p:xfrm>
          <a:off x="8470900" y="3505200"/>
          <a:ext cx="215900" cy="215900"/>
        </p:xfrm>
        <a:graphic>
          <a:graphicData uri="http://schemas.openxmlformats.org/presentationml/2006/ole">
            <mc:AlternateContent xmlns:mc="http://schemas.openxmlformats.org/markup-compatibility/2006">
              <mc:Choice xmlns:v="urn:schemas-microsoft-com:vml" Requires="v">
                <p:oleObj spid="_x0000_s26640" name="Equation" r:id="rId31" imgW="209448" imgH="209693" progId="Equation.3">
                  <p:embed/>
                </p:oleObj>
              </mc:Choice>
              <mc:Fallback>
                <p:oleObj name="Equation" r:id="rId31" imgW="209448" imgH="209693" progId="Equation.3">
                  <p:embed/>
                  <p:pic>
                    <p:nvPicPr>
                      <p:cNvPr id="36927" name="Object 63"/>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8470900" y="3505200"/>
                        <a:ext cx="2159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0990" name="Picture 64" descr="机动"/>
          <p:cNvPicPr>
            <a:picLocks noChangeAspect="1" noChangeArrowheads="1"/>
          </p:cNvPicPr>
          <p:nvPr/>
        </p:nvPicPr>
        <p:blipFill>
          <a:blip r:embed="rId33">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1" name="Text Box 65"/>
          <p:cNvSpPr txBox="1">
            <a:spLocks noChangeArrowheads="1"/>
          </p:cNvSpPr>
          <p:nvPr/>
        </p:nvSpPr>
        <p:spPr bwMode="auto">
          <a:xfrm>
            <a:off x="6115050" y="6600825"/>
            <a:ext cx="272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spcBef>
                <a:spcPct val="0"/>
              </a:spcBef>
              <a:buFontTx/>
              <a:buNone/>
            </a:pPr>
            <a:r>
              <a:rPr kumimoji="0" lang="zh-CN" altLang="en-US" sz="1000">
                <a:latin typeface="楷体_GB2312" panose="02010609030101010101" pitchFamily="49" charset="-122"/>
              </a:rPr>
              <a:t>机动   目录   上页   下页   返回   结束 </a:t>
            </a:r>
          </a:p>
        </p:txBody>
      </p:sp>
      <p:pic>
        <p:nvPicPr>
          <p:cNvPr id="40992" name="Picture 66" descr="返回">
            <a:hlinkClick r:id="" action="ppaction://hlinkshowjump?jump=lastslideviewed"/>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3" name="Picture 67" descr="目录">
            <a:hlinkClick r:id="" action="ppaction://hlinkshowjump?jump=firstslide"/>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4" name="Picture 68" descr="上一页">
            <a:hlinkClick r:id="" action="ppaction://hlinkshowjump?jump=previousslide"/>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5" name="Picture 69" descr="退出">
            <a:hlinkClick r:id="" action="ppaction://hlinkshowjump?jump=endshow"/>
          </p:cNvPr>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6" name="Picture 70" descr="下一页">
            <a:hlinkClick r:id="" action="ppaction://hlinkshowjump?jump=nextslide"/>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916">
                                            <p:txEl>
                                              <p:pRg st="0" end="0"/>
                                            </p:txEl>
                                          </p:spTgt>
                                        </p:tgtEl>
                                        <p:attrNameLst>
                                          <p:attrName>style.visibility</p:attrName>
                                        </p:attrNameLst>
                                      </p:cBhvr>
                                      <p:to>
                                        <p:strVal val="visible"/>
                                      </p:to>
                                    </p:set>
                                    <p:animEffect transition="in" filter="wipe(left)">
                                      <p:cBhvr>
                                        <p:cTn id="7" dur="500"/>
                                        <p:tgtEl>
                                          <p:spTgt spid="3691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900">
                                            <p:txEl>
                                              <p:pRg st="0" end="0"/>
                                            </p:txEl>
                                          </p:spTgt>
                                        </p:tgtEl>
                                        <p:attrNameLst>
                                          <p:attrName>style.visibility</p:attrName>
                                        </p:attrNameLst>
                                      </p:cBhvr>
                                      <p:to>
                                        <p:strVal val="visible"/>
                                      </p:to>
                                    </p:set>
                                    <p:animEffect transition="in" filter="wipe(left)">
                                      <p:cBhvr>
                                        <p:cTn id="12" dur="500"/>
                                        <p:tgtEl>
                                          <p:spTgt spid="3690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6875"/>
                                        </p:tgtEl>
                                        <p:attrNameLst>
                                          <p:attrName>style.visibility</p:attrName>
                                        </p:attrNameLst>
                                      </p:cBhvr>
                                      <p:to>
                                        <p:strVal val="visible"/>
                                      </p:to>
                                    </p:set>
                                    <p:animEffect transition="in" filter="wipe(left)">
                                      <p:cBhvr>
                                        <p:cTn id="17" dur="500"/>
                                        <p:tgtEl>
                                          <p:spTgt spid="36875"/>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36925"/>
                                        </p:tgtEl>
                                        <p:attrNameLst>
                                          <p:attrName>style.visibility</p:attrName>
                                        </p:attrNameLst>
                                      </p:cBhvr>
                                      <p:to>
                                        <p:strVal val="visible"/>
                                      </p:to>
                                    </p:set>
                                    <p:animEffect transition="in" filter="wipe(left)">
                                      <p:cBhvr>
                                        <p:cTn id="21" dur="500"/>
                                        <p:tgtEl>
                                          <p:spTgt spid="36925"/>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36926"/>
                                        </p:tgtEl>
                                        <p:attrNameLst>
                                          <p:attrName>style.visibility</p:attrName>
                                        </p:attrNameLst>
                                      </p:cBhvr>
                                      <p:to>
                                        <p:strVal val="visible"/>
                                      </p:to>
                                    </p:set>
                                    <p:animEffect transition="in" filter="wipe(left)">
                                      <p:cBhvr>
                                        <p:cTn id="25" dur="500"/>
                                        <p:tgtEl>
                                          <p:spTgt spid="36926"/>
                                        </p:tgtEl>
                                      </p:cBhvr>
                                    </p:animEffect>
                                  </p:childTnLst>
                                </p:cTn>
                              </p:par>
                            </p:childTnLst>
                          </p:cTn>
                        </p:par>
                        <p:par>
                          <p:cTn id="26" fill="hold" nodeType="afterGroup">
                            <p:stCondLst>
                              <p:cond delay="1500"/>
                            </p:stCondLst>
                            <p:childTnLst>
                              <p:par>
                                <p:cTn id="27" presetID="22" presetClass="entr" presetSubtype="8" fill="hold" nodeType="afterEffect">
                                  <p:stCondLst>
                                    <p:cond delay="0"/>
                                  </p:stCondLst>
                                  <p:childTnLst>
                                    <p:set>
                                      <p:cBhvr>
                                        <p:cTn id="28" dur="1" fill="hold">
                                          <p:stCondLst>
                                            <p:cond delay="0"/>
                                          </p:stCondLst>
                                        </p:cTn>
                                        <p:tgtEl>
                                          <p:spTgt spid="36927"/>
                                        </p:tgtEl>
                                        <p:attrNameLst>
                                          <p:attrName>style.visibility</p:attrName>
                                        </p:attrNameLst>
                                      </p:cBhvr>
                                      <p:to>
                                        <p:strVal val="visible"/>
                                      </p:to>
                                    </p:set>
                                    <p:animEffect transition="in" filter="wipe(left)">
                                      <p:cBhvr>
                                        <p:cTn id="29" dur="500"/>
                                        <p:tgtEl>
                                          <p:spTgt spid="3692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6874">
                                            <p:txEl>
                                              <p:pRg st="0" end="0"/>
                                            </p:txEl>
                                          </p:spTgt>
                                        </p:tgtEl>
                                        <p:attrNameLst>
                                          <p:attrName>style.visibility</p:attrName>
                                        </p:attrNameLst>
                                      </p:cBhvr>
                                      <p:to>
                                        <p:strVal val="visible"/>
                                      </p:to>
                                    </p:set>
                                    <p:animEffect transition="in" filter="wipe(left)">
                                      <p:cBhvr>
                                        <p:cTn id="34" dur="500"/>
                                        <p:tgtEl>
                                          <p:spTgt spid="36874">
                                            <p:txEl>
                                              <p:pRg st="0" end="0"/>
                                            </p:txEl>
                                          </p:spTgt>
                                        </p:tgtEl>
                                      </p:cBhvr>
                                    </p:animEffect>
                                  </p:childTnLst>
                                </p:cTn>
                              </p:par>
                            </p:childTnLst>
                          </p:cTn>
                        </p:par>
                        <p:par>
                          <p:cTn id="35" fill="hold" nodeType="afterGroup">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36905"/>
                                        </p:tgtEl>
                                        <p:attrNameLst>
                                          <p:attrName>style.visibility</p:attrName>
                                        </p:attrNameLst>
                                      </p:cBhvr>
                                      <p:to>
                                        <p:strVal val="visible"/>
                                      </p:to>
                                    </p:set>
                                    <p:animEffect transition="in" filter="wipe(left)">
                                      <p:cBhvr>
                                        <p:cTn id="38" dur="500"/>
                                        <p:tgtEl>
                                          <p:spTgt spid="36905"/>
                                        </p:tgtEl>
                                      </p:cBhvr>
                                    </p:animEffect>
                                  </p:childTnLst>
                                </p:cTn>
                              </p:par>
                            </p:childTnLst>
                          </p:cTn>
                        </p:par>
                        <p:par>
                          <p:cTn id="39" fill="hold" nodeType="afterGroup">
                            <p:stCondLst>
                              <p:cond delay="1000"/>
                            </p:stCondLst>
                            <p:childTnLst>
                              <p:par>
                                <p:cTn id="40" presetID="22" presetClass="entr" presetSubtype="8" fill="hold" nodeType="afterEffect">
                                  <p:stCondLst>
                                    <p:cond delay="0"/>
                                  </p:stCondLst>
                                  <p:childTnLst>
                                    <p:set>
                                      <p:cBhvr>
                                        <p:cTn id="41" dur="1" fill="hold">
                                          <p:stCondLst>
                                            <p:cond delay="0"/>
                                          </p:stCondLst>
                                        </p:cTn>
                                        <p:tgtEl>
                                          <p:spTgt spid="36922"/>
                                        </p:tgtEl>
                                        <p:attrNameLst>
                                          <p:attrName>style.visibility</p:attrName>
                                        </p:attrNameLst>
                                      </p:cBhvr>
                                      <p:to>
                                        <p:strVal val="visible"/>
                                      </p:to>
                                    </p:set>
                                    <p:animEffect transition="in" filter="wipe(left)">
                                      <p:cBhvr>
                                        <p:cTn id="42" dur="500"/>
                                        <p:tgtEl>
                                          <p:spTgt spid="3692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6903"/>
                                        </p:tgtEl>
                                        <p:attrNameLst>
                                          <p:attrName>style.visibility</p:attrName>
                                        </p:attrNameLst>
                                      </p:cBhvr>
                                      <p:to>
                                        <p:strVal val="visible"/>
                                      </p:to>
                                    </p:set>
                                    <p:animEffect transition="in" filter="wipe(left)">
                                      <p:cBhvr>
                                        <p:cTn id="47" dur="500"/>
                                        <p:tgtEl>
                                          <p:spTgt spid="36903"/>
                                        </p:tgtEl>
                                      </p:cBhvr>
                                    </p:animEffect>
                                  </p:childTnLst>
                                </p:cTn>
                              </p:par>
                            </p:childTnLst>
                          </p:cTn>
                        </p:par>
                        <p:par>
                          <p:cTn id="48" fill="hold" nodeType="afterGroup">
                            <p:stCondLst>
                              <p:cond delay="500"/>
                            </p:stCondLst>
                            <p:childTnLst>
                              <p:par>
                                <p:cTn id="49" presetID="22" presetClass="entr" presetSubtype="8" fill="hold" nodeType="afterEffect">
                                  <p:stCondLst>
                                    <p:cond delay="0"/>
                                  </p:stCondLst>
                                  <p:childTnLst>
                                    <p:set>
                                      <p:cBhvr>
                                        <p:cTn id="50" dur="1" fill="hold">
                                          <p:stCondLst>
                                            <p:cond delay="0"/>
                                          </p:stCondLst>
                                        </p:cTn>
                                        <p:tgtEl>
                                          <p:spTgt spid="36923"/>
                                        </p:tgtEl>
                                        <p:attrNameLst>
                                          <p:attrName>style.visibility</p:attrName>
                                        </p:attrNameLst>
                                      </p:cBhvr>
                                      <p:to>
                                        <p:strVal val="visible"/>
                                      </p:to>
                                    </p:set>
                                    <p:animEffect transition="in" filter="wipe(left)">
                                      <p:cBhvr>
                                        <p:cTn id="51" dur="500"/>
                                        <p:tgtEl>
                                          <p:spTgt spid="36923"/>
                                        </p:tgtEl>
                                      </p:cBhvr>
                                    </p:animEffect>
                                  </p:childTnLst>
                                </p:cTn>
                              </p:par>
                            </p:childTnLst>
                          </p:cTn>
                        </p:par>
                        <p:par>
                          <p:cTn id="52" fill="hold" nodeType="afterGroup">
                            <p:stCondLst>
                              <p:cond delay="1000"/>
                            </p:stCondLst>
                            <p:childTnLst>
                              <p:par>
                                <p:cTn id="53" presetID="22" presetClass="entr" presetSubtype="8" fill="hold" grpId="0" nodeType="afterEffect">
                                  <p:stCondLst>
                                    <p:cond delay="0"/>
                                  </p:stCondLst>
                                  <p:childTnLst>
                                    <p:set>
                                      <p:cBhvr>
                                        <p:cTn id="54" dur="1" fill="hold">
                                          <p:stCondLst>
                                            <p:cond delay="0"/>
                                          </p:stCondLst>
                                        </p:cTn>
                                        <p:tgtEl>
                                          <p:spTgt spid="36904"/>
                                        </p:tgtEl>
                                        <p:attrNameLst>
                                          <p:attrName>style.visibility</p:attrName>
                                        </p:attrNameLst>
                                      </p:cBhvr>
                                      <p:to>
                                        <p:strVal val="visible"/>
                                      </p:to>
                                    </p:set>
                                    <p:animEffect transition="in" filter="wipe(left)">
                                      <p:cBhvr>
                                        <p:cTn id="55" dur="500"/>
                                        <p:tgtEl>
                                          <p:spTgt spid="36904"/>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6891"/>
                                        </p:tgtEl>
                                        <p:attrNameLst>
                                          <p:attrName>style.visibility</p:attrName>
                                        </p:attrNameLst>
                                      </p:cBhvr>
                                      <p:to>
                                        <p:strVal val="visible"/>
                                      </p:to>
                                    </p:set>
                                    <p:animEffect transition="in" filter="wipe(left)">
                                      <p:cBhvr>
                                        <p:cTn id="60" dur="500"/>
                                        <p:tgtEl>
                                          <p:spTgt spid="36891"/>
                                        </p:tgtEl>
                                      </p:cBhvr>
                                    </p:animEffect>
                                  </p:childTnLst>
                                </p:cTn>
                              </p:par>
                            </p:childTnLst>
                          </p:cTn>
                        </p:par>
                        <p:par>
                          <p:cTn id="61" fill="hold" nodeType="afterGroup">
                            <p:stCondLst>
                              <p:cond delay="500"/>
                            </p:stCondLst>
                            <p:childTnLst>
                              <p:par>
                                <p:cTn id="62" presetID="22" presetClass="entr" presetSubtype="8" fill="hold" nodeType="afterEffect">
                                  <p:stCondLst>
                                    <p:cond delay="0"/>
                                  </p:stCondLst>
                                  <p:childTnLst>
                                    <p:set>
                                      <p:cBhvr>
                                        <p:cTn id="63" dur="1" fill="hold">
                                          <p:stCondLst>
                                            <p:cond delay="0"/>
                                          </p:stCondLst>
                                        </p:cTn>
                                        <p:tgtEl>
                                          <p:spTgt spid="36924"/>
                                        </p:tgtEl>
                                        <p:attrNameLst>
                                          <p:attrName>style.visibility</p:attrName>
                                        </p:attrNameLst>
                                      </p:cBhvr>
                                      <p:to>
                                        <p:strVal val="visible"/>
                                      </p:to>
                                    </p:set>
                                    <p:animEffect transition="in" filter="wipe(left)">
                                      <p:cBhvr>
                                        <p:cTn id="64" dur="500"/>
                                        <p:tgtEl>
                                          <p:spTgt spid="36924"/>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36893"/>
                                        </p:tgtEl>
                                        <p:attrNameLst>
                                          <p:attrName>style.visibility</p:attrName>
                                        </p:attrNameLst>
                                      </p:cBhvr>
                                      <p:to>
                                        <p:strVal val="visible"/>
                                      </p:to>
                                    </p:set>
                                    <p:animEffect transition="in" filter="wipe(left)">
                                      <p:cBhvr>
                                        <p:cTn id="69" dur="500"/>
                                        <p:tgtEl>
                                          <p:spTgt spid="36893"/>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36906"/>
                                        </p:tgtEl>
                                        <p:attrNameLst>
                                          <p:attrName>style.visibility</p:attrName>
                                        </p:attrNameLst>
                                      </p:cBhvr>
                                      <p:to>
                                        <p:strVal val="visible"/>
                                      </p:to>
                                    </p:set>
                                    <p:animEffect transition="in" filter="wipe(up)">
                                      <p:cBhvr>
                                        <p:cTn id="74" dur="500"/>
                                        <p:tgtEl>
                                          <p:spTgt spid="36906"/>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nodeType="clickEffect">
                                  <p:stCondLst>
                                    <p:cond delay="0"/>
                                  </p:stCondLst>
                                  <p:childTnLst>
                                    <p:set>
                                      <p:cBhvr>
                                        <p:cTn id="78" dur="1" fill="hold">
                                          <p:stCondLst>
                                            <p:cond delay="0"/>
                                          </p:stCondLst>
                                        </p:cTn>
                                        <p:tgtEl>
                                          <p:spTgt spid="36907"/>
                                        </p:tgtEl>
                                        <p:attrNameLst>
                                          <p:attrName>style.visibility</p:attrName>
                                        </p:attrNameLst>
                                      </p:cBhvr>
                                      <p:to>
                                        <p:strVal val="visible"/>
                                      </p:to>
                                    </p:set>
                                    <p:animEffect transition="in" filter="wipe(left)">
                                      <p:cBhvr>
                                        <p:cTn id="79" dur="500"/>
                                        <p:tgtEl>
                                          <p:spTgt spid="36907"/>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nodeType="clickEffect">
                                  <p:stCondLst>
                                    <p:cond delay="0"/>
                                  </p:stCondLst>
                                  <p:childTnLst>
                                    <p:set>
                                      <p:cBhvr>
                                        <p:cTn id="83" dur="1" fill="hold">
                                          <p:stCondLst>
                                            <p:cond delay="0"/>
                                          </p:stCondLst>
                                        </p:cTn>
                                        <p:tgtEl>
                                          <p:spTgt spid="36908"/>
                                        </p:tgtEl>
                                        <p:attrNameLst>
                                          <p:attrName>style.visibility</p:attrName>
                                        </p:attrNameLst>
                                      </p:cBhvr>
                                      <p:to>
                                        <p:strVal val="visible"/>
                                      </p:to>
                                    </p:set>
                                    <p:animEffect transition="in" filter="wipe(left)">
                                      <p:cBhvr>
                                        <p:cTn id="84" dur="500"/>
                                        <p:tgtEl>
                                          <p:spTgt spid="36908"/>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nodeType="clickEffect">
                                  <p:stCondLst>
                                    <p:cond delay="0"/>
                                  </p:stCondLst>
                                  <p:childTnLst>
                                    <p:set>
                                      <p:cBhvr>
                                        <p:cTn id="88" dur="1" fill="hold">
                                          <p:stCondLst>
                                            <p:cond delay="0"/>
                                          </p:stCondLst>
                                        </p:cTn>
                                        <p:tgtEl>
                                          <p:spTgt spid="36909"/>
                                        </p:tgtEl>
                                        <p:attrNameLst>
                                          <p:attrName>style.visibility</p:attrName>
                                        </p:attrNameLst>
                                      </p:cBhvr>
                                      <p:to>
                                        <p:strVal val="visible"/>
                                      </p:to>
                                    </p:set>
                                    <p:animEffect transition="in" filter="wipe(left)">
                                      <p:cBhvr>
                                        <p:cTn id="89" dur="500"/>
                                        <p:tgtEl>
                                          <p:spTgt spid="36909"/>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nodeType="clickEffect">
                                  <p:stCondLst>
                                    <p:cond delay="0"/>
                                  </p:stCondLst>
                                  <p:childTnLst>
                                    <p:set>
                                      <p:cBhvr>
                                        <p:cTn id="93" dur="1" fill="hold">
                                          <p:stCondLst>
                                            <p:cond delay="0"/>
                                          </p:stCondLst>
                                        </p:cTn>
                                        <p:tgtEl>
                                          <p:spTgt spid="36910"/>
                                        </p:tgtEl>
                                        <p:attrNameLst>
                                          <p:attrName>style.visibility</p:attrName>
                                        </p:attrNameLst>
                                      </p:cBhvr>
                                      <p:to>
                                        <p:strVal val="visible"/>
                                      </p:to>
                                    </p:set>
                                    <p:animEffect transition="in" filter="wipe(left)">
                                      <p:cBhvr>
                                        <p:cTn id="94" dur="500"/>
                                        <p:tgtEl>
                                          <p:spTgt spid="36910"/>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nodeType="clickEffect">
                                  <p:stCondLst>
                                    <p:cond delay="0"/>
                                  </p:stCondLst>
                                  <p:childTnLst>
                                    <p:set>
                                      <p:cBhvr>
                                        <p:cTn id="98" dur="1" fill="hold">
                                          <p:stCondLst>
                                            <p:cond delay="0"/>
                                          </p:stCondLst>
                                        </p:cTn>
                                        <p:tgtEl>
                                          <p:spTgt spid="36911"/>
                                        </p:tgtEl>
                                        <p:attrNameLst>
                                          <p:attrName>style.visibility</p:attrName>
                                        </p:attrNameLst>
                                      </p:cBhvr>
                                      <p:to>
                                        <p:strVal val="visible"/>
                                      </p:to>
                                    </p:set>
                                    <p:animEffect transition="in" filter="wipe(left)">
                                      <p:cBhvr>
                                        <p:cTn id="99" dur="500"/>
                                        <p:tgtEl>
                                          <p:spTgt spid="36911"/>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8" fill="hold" nodeType="clickEffect">
                                  <p:stCondLst>
                                    <p:cond delay="0"/>
                                  </p:stCondLst>
                                  <p:childTnLst>
                                    <p:set>
                                      <p:cBhvr>
                                        <p:cTn id="103" dur="1" fill="hold">
                                          <p:stCondLst>
                                            <p:cond delay="0"/>
                                          </p:stCondLst>
                                        </p:cTn>
                                        <p:tgtEl>
                                          <p:spTgt spid="36912"/>
                                        </p:tgtEl>
                                        <p:attrNameLst>
                                          <p:attrName>style.visibility</p:attrName>
                                        </p:attrNameLst>
                                      </p:cBhvr>
                                      <p:to>
                                        <p:strVal val="visible"/>
                                      </p:to>
                                    </p:set>
                                    <p:animEffect transition="in" filter="wipe(left)">
                                      <p:cBhvr>
                                        <p:cTn id="104" dur="500"/>
                                        <p:tgtEl>
                                          <p:spTgt spid="36912"/>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8" fill="hold" nodeType="clickEffect">
                                  <p:stCondLst>
                                    <p:cond delay="0"/>
                                  </p:stCondLst>
                                  <p:childTnLst>
                                    <p:set>
                                      <p:cBhvr>
                                        <p:cTn id="108" dur="1" fill="hold">
                                          <p:stCondLst>
                                            <p:cond delay="0"/>
                                          </p:stCondLst>
                                        </p:cTn>
                                        <p:tgtEl>
                                          <p:spTgt spid="36913"/>
                                        </p:tgtEl>
                                        <p:attrNameLst>
                                          <p:attrName>style.visibility</p:attrName>
                                        </p:attrNameLst>
                                      </p:cBhvr>
                                      <p:to>
                                        <p:strVal val="visible"/>
                                      </p:to>
                                    </p:set>
                                    <p:animEffect transition="in" filter="wipe(left)">
                                      <p:cBhvr>
                                        <p:cTn id="109" dur="500"/>
                                        <p:tgtEl>
                                          <p:spTgt spid="36913"/>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8" fill="hold" nodeType="clickEffect">
                                  <p:stCondLst>
                                    <p:cond delay="0"/>
                                  </p:stCondLst>
                                  <p:childTnLst>
                                    <p:set>
                                      <p:cBhvr>
                                        <p:cTn id="113" dur="1" fill="hold">
                                          <p:stCondLst>
                                            <p:cond delay="0"/>
                                          </p:stCondLst>
                                        </p:cTn>
                                        <p:tgtEl>
                                          <p:spTgt spid="36914"/>
                                        </p:tgtEl>
                                        <p:attrNameLst>
                                          <p:attrName>style.visibility</p:attrName>
                                        </p:attrNameLst>
                                      </p:cBhvr>
                                      <p:to>
                                        <p:strVal val="visible"/>
                                      </p:to>
                                    </p:set>
                                    <p:animEffect transition="in" filter="wipe(left)">
                                      <p:cBhvr>
                                        <p:cTn id="114" dur="500"/>
                                        <p:tgtEl>
                                          <p:spTgt spid="36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4" grpId="0" build="p" autoUpdateAnimBg="0"/>
      <p:bldP spid="36891" grpId="0" autoUpdateAnimBg="0"/>
      <p:bldP spid="36893" grpId="0" autoUpdateAnimBg="0"/>
      <p:bldP spid="36900" grpId="0" build="p" autoUpdateAnimBg="0"/>
      <p:bldP spid="36903" grpId="0" autoUpdateAnimBg="0"/>
      <p:bldP spid="36904" grpId="0" autoUpdateAnimBg="0"/>
      <p:bldP spid="36905" grpId="0" autoUpdateAnimBg="0"/>
      <p:bldP spid="36906" grpId="0" animBg="1"/>
      <p:bldP spid="36916"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52"/>
          <p:cNvSpPr txBox="1">
            <a:spLocks noChangeArrowheads="1"/>
          </p:cNvSpPr>
          <p:nvPr/>
        </p:nvSpPr>
        <p:spPr bwMode="auto">
          <a:xfrm>
            <a:off x="685800" y="609600"/>
            <a:ext cx="2438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得唯一驻点</a:t>
            </a:r>
          </a:p>
        </p:txBody>
      </p:sp>
      <p:graphicFrame>
        <p:nvGraphicFramePr>
          <p:cNvPr id="49205" name="Object 53"/>
          <p:cNvGraphicFramePr>
            <a:graphicFrameLocks noChangeAspect="1"/>
          </p:cNvGraphicFramePr>
          <p:nvPr/>
        </p:nvGraphicFramePr>
        <p:xfrm>
          <a:off x="2649538" y="644525"/>
          <a:ext cx="2768600" cy="482600"/>
        </p:xfrm>
        <a:graphic>
          <a:graphicData uri="http://schemas.openxmlformats.org/presentationml/2006/ole">
            <mc:AlternateContent xmlns:mc="http://schemas.openxmlformats.org/markup-compatibility/2006">
              <mc:Choice xmlns:v="urn:schemas-microsoft-com:vml" Requires="v">
                <p:oleObj spid="_x0000_s27650" name="Equation" r:id="rId3" imgW="2762374" imgH="476107" progId="Equation.3">
                  <p:embed/>
                </p:oleObj>
              </mc:Choice>
              <mc:Fallback>
                <p:oleObj name="Equation" r:id="rId3" imgW="2762374" imgH="476107" progId="Equation.3">
                  <p:embed/>
                  <p:pic>
                    <p:nvPicPr>
                      <p:cNvPr id="49205" name="Object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9538" y="644525"/>
                        <a:ext cx="27686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206" name="Object 54"/>
          <p:cNvGraphicFramePr>
            <a:graphicFrameLocks noChangeAspect="1"/>
          </p:cNvGraphicFramePr>
          <p:nvPr/>
        </p:nvGraphicFramePr>
        <p:xfrm>
          <a:off x="5524500" y="609600"/>
          <a:ext cx="1257300" cy="622300"/>
        </p:xfrm>
        <a:graphic>
          <a:graphicData uri="http://schemas.openxmlformats.org/presentationml/2006/ole">
            <mc:AlternateContent xmlns:mc="http://schemas.openxmlformats.org/markup-compatibility/2006">
              <mc:Choice xmlns:v="urn:schemas-microsoft-com:vml" Requires="v">
                <p:oleObj spid="_x0000_s27651" name="Equation" r:id="rId5" imgW="1247745" imgH="609485" progId="Equation.3">
                  <p:embed/>
                </p:oleObj>
              </mc:Choice>
              <mc:Fallback>
                <p:oleObj name="Equation" r:id="rId5" imgW="1247745" imgH="609485" progId="Equation.3">
                  <p:embed/>
                  <p:pic>
                    <p:nvPicPr>
                      <p:cNvPr id="49206" name="Object 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24500" y="609600"/>
                        <a:ext cx="125730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77" name="Text Box 25"/>
          <p:cNvSpPr txBox="1">
            <a:spLocks noChangeArrowheads="1"/>
          </p:cNvSpPr>
          <p:nvPr/>
        </p:nvSpPr>
        <p:spPr bwMode="auto">
          <a:xfrm>
            <a:off x="609600" y="1219200"/>
            <a:ext cx="5410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由题意可知合理的设计是存在的</a:t>
            </a:r>
            <a:r>
              <a:rPr lang="en-US" altLang="zh-CN"/>
              <a:t>,</a:t>
            </a:r>
          </a:p>
        </p:txBody>
      </p:sp>
      <p:sp>
        <p:nvSpPr>
          <p:cNvPr id="49178" name="Text Box 26"/>
          <p:cNvSpPr txBox="1">
            <a:spLocks noChangeArrowheads="1"/>
          </p:cNvSpPr>
          <p:nvPr/>
        </p:nvSpPr>
        <p:spPr bwMode="auto">
          <a:xfrm>
            <a:off x="304800" y="1766888"/>
            <a:ext cx="6248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长、宽为高的 </a:t>
            </a:r>
            <a:r>
              <a:rPr lang="en-US" altLang="zh-CN"/>
              <a:t>2 </a:t>
            </a:r>
            <a:r>
              <a:rPr lang="zh-CN" altLang="en-US"/>
              <a:t>倍时，所用材料最省</a:t>
            </a:r>
            <a:r>
              <a:rPr lang="en-US" altLang="zh-CN"/>
              <a:t>.</a:t>
            </a:r>
          </a:p>
        </p:txBody>
      </p:sp>
      <p:sp>
        <p:nvSpPr>
          <p:cNvPr id="49192" name="Text Box 40"/>
          <p:cNvSpPr txBox="1">
            <a:spLocks noChangeArrowheads="1"/>
          </p:cNvSpPr>
          <p:nvPr/>
        </p:nvSpPr>
        <p:spPr bwMode="auto">
          <a:xfrm>
            <a:off x="5791200" y="1233488"/>
            <a:ext cx="2438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因此 </a:t>
            </a:r>
            <a:r>
              <a:rPr lang="en-US" altLang="zh-CN"/>
              <a:t>, </a:t>
            </a:r>
            <a:r>
              <a:rPr lang="zh-CN" altLang="en-US"/>
              <a:t>当高为</a:t>
            </a:r>
          </a:p>
        </p:txBody>
      </p:sp>
      <p:graphicFrame>
        <p:nvGraphicFramePr>
          <p:cNvPr id="49197" name="Object 45"/>
          <p:cNvGraphicFramePr>
            <a:graphicFrameLocks noChangeAspect="1"/>
          </p:cNvGraphicFramePr>
          <p:nvPr/>
        </p:nvGraphicFramePr>
        <p:xfrm>
          <a:off x="8001000" y="1233488"/>
          <a:ext cx="685800" cy="622300"/>
        </p:xfrm>
        <a:graphic>
          <a:graphicData uri="http://schemas.openxmlformats.org/presentationml/2006/ole">
            <mc:AlternateContent xmlns:mc="http://schemas.openxmlformats.org/markup-compatibility/2006">
              <mc:Choice xmlns:v="urn:schemas-microsoft-com:vml" Requires="v">
                <p:oleObj spid="_x0000_s27652" name="Equation" r:id="rId7" imgW="676149" imgH="609485" progId="Equation.3">
                  <p:embed/>
                </p:oleObj>
              </mc:Choice>
              <mc:Fallback>
                <p:oleObj name="Equation" r:id="rId7" imgW="676149" imgH="609485" progId="Equation.3">
                  <p:embed/>
                  <p:pic>
                    <p:nvPicPr>
                      <p:cNvPr id="49197" name="Object 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01000" y="1233488"/>
                        <a:ext cx="68580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1993" name="Group 72"/>
          <p:cNvGrpSpPr>
            <a:grpSpLocks/>
          </p:cNvGrpSpPr>
          <p:nvPr/>
        </p:nvGrpSpPr>
        <p:grpSpPr bwMode="auto">
          <a:xfrm>
            <a:off x="6958013" y="1981200"/>
            <a:ext cx="1804987" cy="1196975"/>
            <a:chOff x="4383" y="1248"/>
            <a:chExt cx="1137" cy="754"/>
          </a:xfrm>
        </p:grpSpPr>
        <p:grpSp>
          <p:nvGrpSpPr>
            <p:cNvPr id="42011" name="Group 6"/>
            <p:cNvGrpSpPr>
              <a:grpSpLocks/>
            </p:cNvGrpSpPr>
            <p:nvPr/>
          </p:nvGrpSpPr>
          <p:grpSpPr bwMode="auto">
            <a:xfrm>
              <a:off x="4383" y="1248"/>
              <a:ext cx="993" cy="562"/>
              <a:chOff x="4176" y="2064"/>
              <a:chExt cx="1104" cy="624"/>
            </a:xfrm>
          </p:grpSpPr>
          <p:sp>
            <p:nvSpPr>
              <p:cNvPr id="42015" name="Line 7"/>
              <p:cNvSpPr>
                <a:spLocks noChangeShapeType="1"/>
              </p:cNvSpPr>
              <p:nvPr/>
            </p:nvSpPr>
            <p:spPr bwMode="auto">
              <a:xfrm flipH="1">
                <a:off x="4176" y="2064"/>
                <a:ext cx="33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6" name="Line 8"/>
              <p:cNvSpPr>
                <a:spLocks noChangeShapeType="1"/>
              </p:cNvSpPr>
              <p:nvPr/>
            </p:nvSpPr>
            <p:spPr bwMode="auto">
              <a:xfrm>
                <a:off x="4512" y="2064"/>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7" name="Line 9"/>
              <p:cNvSpPr>
                <a:spLocks noChangeShapeType="1"/>
              </p:cNvSpPr>
              <p:nvPr/>
            </p:nvSpPr>
            <p:spPr bwMode="auto">
              <a:xfrm>
                <a:off x="4176" y="240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8" name="Line 10"/>
              <p:cNvSpPr>
                <a:spLocks noChangeShapeType="1"/>
              </p:cNvSpPr>
              <p:nvPr/>
            </p:nvSpPr>
            <p:spPr bwMode="auto">
              <a:xfrm flipH="1">
                <a:off x="4944" y="2064"/>
                <a:ext cx="33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9" name="Line 11"/>
              <p:cNvSpPr>
                <a:spLocks noChangeShapeType="1"/>
              </p:cNvSpPr>
              <p:nvPr/>
            </p:nvSpPr>
            <p:spPr bwMode="auto">
              <a:xfrm>
                <a:off x="4176" y="24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0" name="Line 12"/>
              <p:cNvSpPr>
                <a:spLocks noChangeShapeType="1"/>
              </p:cNvSpPr>
              <p:nvPr/>
            </p:nvSpPr>
            <p:spPr bwMode="auto">
              <a:xfrm>
                <a:off x="4944" y="24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1" name="Line 13"/>
              <p:cNvSpPr>
                <a:spLocks noChangeShapeType="1"/>
              </p:cNvSpPr>
              <p:nvPr/>
            </p:nvSpPr>
            <p:spPr bwMode="auto">
              <a:xfrm>
                <a:off x="5280" y="206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2" name="Line 14"/>
              <p:cNvSpPr>
                <a:spLocks noChangeShapeType="1"/>
              </p:cNvSpPr>
              <p:nvPr/>
            </p:nvSpPr>
            <p:spPr bwMode="auto">
              <a:xfrm>
                <a:off x="4512" y="2064"/>
                <a:ext cx="0" cy="28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3" name="Line 15"/>
              <p:cNvSpPr>
                <a:spLocks noChangeShapeType="1"/>
              </p:cNvSpPr>
              <p:nvPr/>
            </p:nvSpPr>
            <p:spPr bwMode="auto">
              <a:xfrm>
                <a:off x="4512" y="2352"/>
                <a:ext cx="768"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4" name="Line 16"/>
              <p:cNvSpPr>
                <a:spLocks noChangeShapeType="1"/>
              </p:cNvSpPr>
              <p:nvPr/>
            </p:nvSpPr>
            <p:spPr bwMode="auto">
              <a:xfrm>
                <a:off x="4176" y="268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5" name="Line 17"/>
              <p:cNvSpPr>
                <a:spLocks noChangeShapeType="1"/>
              </p:cNvSpPr>
              <p:nvPr/>
            </p:nvSpPr>
            <p:spPr bwMode="auto">
              <a:xfrm flipH="1">
                <a:off x="4944" y="2352"/>
                <a:ext cx="33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6" name="Line 18"/>
              <p:cNvSpPr>
                <a:spLocks noChangeShapeType="1"/>
              </p:cNvSpPr>
              <p:nvPr/>
            </p:nvSpPr>
            <p:spPr bwMode="auto">
              <a:xfrm flipH="1">
                <a:off x="4176" y="2352"/>
                <a:ext cx="336" cy="33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42012" name="Object 49"/>
            <p:cNvGraphicFramePr>
              <a:graphicFrameLocks noChangeAspect="1"/>
            </p:cNvGraphicFramePr>
            <p:nvPr/>
          </p:nvGraphicFramePr>
          <p:xfrm>
            <a:off x="4704" y="1850"/>
            <a:ext cx="144" cy="152"/>
          </p:xfrm>
          <a:graphic>
            <a:graphicData uri="http://schemas.openxmlformats.org/presentationml/2006/ole">
              <mc:AlternateContent xmlns:mc="http://schemas.openxmlformats.org/markup-compatibility/2006">
                <mc:Choice xmlns:v="urn:schemas-microsoft-com:vml" Requires="v">
                  <p:oleObj spid="_x0000_s27653" name="Equation" r:id="rId9" imgW="219078" imgH="228600" progId="Equation.3">
                    <p:embed/>
                  </p:oleObj>
                </mc:Choice>
                <mc:Fallback>
                  <p:oleObj name="Equation" r:id="rId9" imgW="219078" imgH="228600" progId="Equation.3">
                    <p:embed/>
                    <p:pic>
                      <p:nvPicPr>
                        <p:cNvPr id="42012" name="Object 4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04" y="1850"/>
                          <a:ext cx="144"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13" name="Object 50"/>
            <p:cNvGraphicFramePr>
              <a:graphicFrameLocks noChangeAspect="1"/>
            </p:cNvGraphicFramePr>
            <p:nvPr/>
          </p:nvGraphicFramePr>
          <p:xfrm>
            <a:off x="5184" y="1666"/>
            <a:ext cx="152" cy="200"/>
          </p:xfrm>
          <a:graphic>
            <a:graphicData uri="http://schemas.openxmlformats.org/presentationml/2006/ole">
              <mc:AlternateContent xmlns:mc="http://schemas.openxmlformats.org/markup-compatibility/2006">
                <mc:Choice xmlns:v="urn:schemas-microsoft-com:vml" Requires="v">
                  <p:oleObj spid="_x0000_s27654" name="Equation" r:id="rId11" imgW="228707" imgH="304915" progId="Equation.3">
                    <p:embed/>
                  </p:oleObj>
                </mc:Choice>
                <mc:Fallback>
                  <p:oleObj name="Equation" r:id="rId11" imgW="228707" imgH="304915" progId="Equation.3">
                    <p:embed/>
                    <p:pic>
                      <p:nvPicPr>
                        <p:cNvPr id="42013" name="Object 5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84" y="1666"/>
                          <a:ext cx="152"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14" name="Object 51"/>
            <p:cNvGraphicFramePr>
              <a:graphicFrameLocks noChangeAspect="1"/>
            </p:cNvGraphicFramePr>
            <p:nvPr/>
          </p:nvGraphicFramePr>
          <p:xfrm>
            <a:off x="5384" y="1322"/>
            <a:ext cx="136" cy="136"/>
          </p:xfrm>
          <a:graphic>
            <a:graphicData uri="http://schemas.openxmlformats.org/presentationml/2006/ole">
              <mc:AlternateContent xmlns:mc="http://schemas.openxmlformats.org/markup-compatibility/2006">
                <mc:Choice xmlns:v="urn:schemas-microsoft-com:vml" Requires="v">
                  <p:oleObj spid="_x0000_s27655" name="Equation" r:id="rId13" imgW="209448" imgH="209693" progId="Equation.3">
                    <p:embed/>
                  </p:oleObj>
                </mc:Choice>
                <mc:Fallback>
                  <p:oleObj name="Equation" r:id="rId13" imgW="209448" imgH="209693" progId="Equation.3">
                    <p:embed/>
                    <p:pic>
                      <p:nvPicPr>
                        <p:cNvPr id="42014" name="Object 5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84" y="1322"/>
                          <a:ext cx="136"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pic>
        <p:nvPicPr>
          <p:cNvPr id="41994" name="Picture 55" descr="机动"/>
          <p:cNvPicPr>
            <a:picLocks noChangeAspect="1" noChangeArrowheads="1"/>
          </p:cNvPicPr>
          <p:nvPr/>
        </p:nvPicPr>
        <p:blipFill>
          <a:blip r:embed="rId15">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5" name="Text Box 56"/>
          <p:cNvSpPr txBox="1">
            <a:spLocks noChangeArrowheads="1"/>
          </p:cNvSpPr>
          <p:nvPr/>
        </p:nvSpPr>
        <p:spPr bwMode="auto">
          <a:xfrm>
            <a:off x="6115050" y="6600825"/>
            <a:ext cx="272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spcBef>
                <a:spcPct val="0"/>
              </a:spcBef>
              <a:buFontTx/>
              <a:buNone/>
            </a:pPr>
            <a:r>
              <a:rPr kumimoji="0" lang="zh-CN" altLang="en-US" sz="1000">
                <a:latin typeface="楷体_GB2312" panose="02010609030101010101" pitchFamily="49" charset="-122"/>
              </a:rPr>
              <a:t>机动   目录   上页   下页   返回   结束 </a:t>
            </a:r>
          </a:p>
        </p:txBody>
      </p:sp>
      <p:pic>
        <p:nvPicPr>
          <p:cNvPr id="41996" name="Picture 57" descr="返回">
            <a:hlinkClick r:id="" action="ppaction://hlinkshowjump?jump=lastslideviewed"/>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7" name="Picture 58" descr="目录">
            <a:hlinkClick r:id="" action="ppaction://hlinkshowjump?jump=firstslide"/>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8" name="Picture 59" descr="上一页">
            <a:hlinkClick r:id="" action="ppaction://hlinkshowjump?jump=previousslide"/>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9" name="Picture 60" descr="退出">
            <a:hlinkClick r:id="" action="ppaction://hlinkshowjump?jump=endshow"/>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00" name="Picture 61" descr="下一页">
            <a:hlinkClick r:id="" action="ppaction://hlinkshowjump?jump=nextslide"/>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214" name="Text Box 62"/>
          <p:cNvSpPr txBox="1">
            <a:spLocks noChangeArrowheads="1"/>
          </p:cNvSpPr>
          <p:nvPr/>
        </p:nvSpPr>
        <p:spPr bwMode="auto">
          <a:xfrm>
            <a:off x="685800" y="2362200"/>
            <a:ext cx="10207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b="1">
                <a:solidFill>
                  <a:schemeClr val="tx2"/>
                </a:solidFill>
              </a:rPr>
              <a:t>思考</a:t>
            </a:r>
            <a:r>
              <a:rPr lang="en-US" altLang="zh-CN" b="1">
                <a:solidFill>
                  <a:schemeClr val="tx2"/>
                </a:solidFill>
              </a:rPr>
              <a:t>:</a:t>
            </a:r>
          </a:p>
        </p:txBody>
      </p:sp>
      <p:sp>
        <p:nvSpPr>
          <p:cNvPr id="49215" name="Text Box 63"/>
          <p:cNvSpPr txBox="1">
            <a:spLocks noChangeArrowheads="1"/>
          </p:cNvSpPr>
          <p:nvPr/>
        </p:nvSpPr>
        <p:spPr bwMode="auto">
          <a:xfrm>
            <a:off x="685800" y="2895600"/>
            <a:ext cx="6594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en-US" altLang="zh-CN"/>
              <a:t>1) </a:t>
            </a:r>
            <a:r>
              <a:rPr lang="zh-CN" altLang="en-US"/>
              <a:t>当水箱封闭时</a:t>
            </a:r>
            <a:r>
              <a:rPr lang="en-US" altLang="zh-CN"/>
              <a:t>, </a:t>
            </a:r>
            <a:r>
              <a:rPr lang="zh-CN" altLang="en-US"/>
              <a:t>长、宽、高的尺寸如何</a:t>
            </a:r>
            <a:r>
              <a:rPr lang="en-US" altLang="zh-CN"/>
              <a:t>?</a:t>
            </a:r>
          </a:p>
        </p:txBody>
      </p:sp>
      <p:sp>
        <p:nvSpPr>
          <p:cNvPr id="49216" name="Text Box 64"/>
          <p:cNvSpPr txBox="1">
            <a:spLocks noChangeArrowheads="1"/>
          </p:cNvSpPr>
          <p:nvPr/>
        </p:nvSpPr>
        <p:spPr bwMode="auto">
          <a:xfrm>
            <a:off x="609600" y="3505200"/>
            <a:ext cx="36877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b="1">
                <a:solidFill>
                  <a:schemeClr val="tx2"/>
                </a:solidFill>
              </a:rPr>
              <a:t>提示</a:t>
            </a:r>
            <a:r>
              <a:rPr lang="en-US" altLang="zh-CN" b="1">
                <a:solidFill>
                  <a:schemeClr val="tx2"/>
                </a:solidFill>
              </a:rPr>
              <a:t>:</a:t>
            </a:r>
            <a:r>
              <a:rPr lang="en-US" altLang="zh-CN"/>
              <a:t> </a:t>
            </a:r>
            <a:r>
              <a:rPr lang="zh-CN" altLang="en-US"/>
              <a:t>利用对称性可知</a:t>
            </a:r>
            <a:r>
              <a:rPr lang="en-US" altLang="zh-CN"/>
              <a:t>,</a:t>
            </a:r>
          </a:p>
        </p:txBody>
      </p:sp>
      <p:graphicFrame>
        <p:nvGraphicFramePr>
          <p:cNvPr id="49217" name="Object 65"/>
          <p:cNvGraphicFramePr>
            <a:graphicFrameLocks noChangeAspect="1"/>
          </p:cNvGraphicFramePr>
          <p:nvPr/>
        </p:nvGraphicFramePr>
        <p:xfrm>
          <a:off x="4343400" y="3560763"/>
          <a:ext cx="2349500" cy="482600"/>
        </p:xfrm>
        <a:graphic>
          <a:graphicData uri="http://schemas.openxmlformats.org/presentationml/2006/ole">
            <mc:AlternateContent xmlns:mc="http://schemas.openxmlformats.org/markup-compatibility/2006">
              <mc:Choice xmlns:v="urn:schemas-microsoft-com:vml" Requires="v">
                <p:oleObj spid="_x0000_s27656" name="Equation" r:id="rId21" imgW="2343134" imgH="476107" progId="Equation.3">
                  <p:embed/>
                </p:oleObj>
              </mc:Choice>
              <mc:Fallback>
                <p:oleObj name="Equation" r:id="rId21" imgW="2343134" imgH="476107" progId="Equation.3">
                  <p:embed/>
                  <p:pic>
                    <p:nvPicPr>
                      <p:cNvPr id="49217" name="Object 6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343400" y="3560763"/>
                        <a:ext cx="23495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218" name="Text Box 66"/>
          <p:cNvSpPr txBox="1">
            <a:spLocks noChangeArrowheads="1"/>
          </p:cNvSpPr>
          <p:nvPr/>
        </p:nvSpPr>
        <p:spPr bwMode="auto">
          <a:xfrm>
            <a:off x="685800" y="4052888"/>
            <a:ext cx="82153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en-US" altLang="zh-CN"/>
              <a:t>2) </a:t>
            </a:r>
            <a:r>
              <a:rPr lang="zh-CN" altLang="en-US"/>
              <a:t>当开口水箱底部的造价为侧面的二倍时</a:t>
            </a:r>
            <a:r>
              <a:rPr lang="en-US" altLang="zh-CN"/>
              <a:t>, </a:t>
            </a:r>
            <a:r>
              <a:rPr lang="zh-CN" altLang="en-US"/>
              <a:t>欲使造价</a:t>
            </a:r>
          </a:p>
        </p:txBody>
      </p:sp>
      <p:sp>
        <p:nvSpPr>
          <p:cNvPr id="49219" name="Text Box 67"/>
          <p:cNvSpPr txBox="1">
            <a:spLocks noChangeArrowheads="1"/>
          </p:cNvSpPr>
          <p:nvPr/>
        </p:nvSpPr>
        <p:spPr bwMode="auto">
          <a:xfrm>
            <a:off x="304800" y="4586288"/>
            <a:ext cx="83216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t>最省</a:t>
            </a:r>
            <a:r>
              <a:rPr lang="en-US" altLang="zh-CN"/>
              <a:t>, </a:t>
            </a:r>
            <a:r>
              <a:rPr lang="zh-CN" altLang="en-US"/>
              <a:t>应如何设拉格朗日函数</a:t>
            </a:r>
            <a:r>
              <a:rPr lang="en-US" altLang="zh-CN"/>
              <a:t>? </a:t>
            </a:r>
            <a:r>
              <a:rPr lang="zh-CN" altLang="en-US"/>
              <a:t>长、宽、高尺寸如何</a:t>
            </a:r>
            <a:r>
              <a:rPr lang="en-US" altLang="zh-CN"/>
              <a:t>? </a:t>
            </a:r>
          </a:p>
        </p:txBody>
      </p:sp>
      <p:sp>
        <p:nvSpPr>
          <p:cNvPr id="49220" name="Text Box 68"/>
          <p:cNvSpPr txBox="1">
            <a:spLocks noChangeArrowheads="1"/>
          </p:cNvSpPr>
          <p:nvPr/>
        </p:nvSpPr>
        <p:spPr bwMode="auto">
          <a:xfrm>
            <a:off x="731838" y="5181600"/>
            <a:ext cx="10207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b="1">
                <a:solidFill>
                  <a:schemeClr val="tx2"/>
                </a:solidFill>
              </a:rPr>
              <a:t>提示</a:t>
            </a:r>
            <a:r>
              <a:rPr lang="en-US" altLang="zh-CN" b="1">
                <a:solidFill>
                  <a:schemeClr val="tx2"/>
                </a:solidFill>
              </a:rPr>
              <a:t>:</a:t>
            </a:r>
          </a:p>
        </p:txBody>
      </p:sp>
      <p:graphicFrame>
        <p:nvGraphicFramePr>
          <p:cNvPr id="49221" name="Object 69"/>
          <p:cNvGraphicFramePr>
            <a:graphicFrameLocks noChangeAspect="1"/>
          </p:cNvGraphicFramePr>
          <p:nvPr/>
        </p:nvGraphicFramePr>
        <p:xfrm>
          <a:off x="1828800" y="5270500"/>
          <a:ext cx="5410200" cy="444500"/>
        </p:xfrm>
        <a:graphic>
          <a:graphicData uri="http://schemas.openxmlformats.org/presentationml/2006/ole">
            <mc:AlternateContent xmlns:mc="http://schemas.openxmlformats.org/markup-compatibility/2006">
              <mc:Choice xmlns:v="urn:schemas-microsoft-com:vml" Requires="v">
                <p:oleObj spid="_x0000_s27657" name="Equation" r:id="rId23" imgW="5400592" imgH="438293" progId="Equation.3">
                  <p:embed/>
                </p:oleObj>
              </mc:Choice>
              <mc:Fallback>
                <p:oleObj name="Equation" r:id="rId23" imgW="5400592" imgH="438293" progId="Equation.3">
                  <p:embed/>
                  <p:pic>
                    <p:nvPicPr>
                      <p:cNvPr id="49221" name="Object 6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828800" y="5270500"/>
                        <a:ext cx="54102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222" name="Object 70"/>
          <p:cNvGraphicFramePr>
            <a:graphicFrameLocks noChangeAspect="1"/>
          </p:cNvGraphicFramePr>
          <p:nvPr/>
        </p:nvGraphicFramePr>
        <p:xfrm>
          <a:off x="4356100" y="5327650"/>
          <a:ext cx="215900" cy="304800"/>
        </p:xfrm>
        <a:graphic>
          <a:graphicData uri="http://schemas.openxmlformats.org/presentationml/2006/ole">
            <mc:AlternateContent xmlns:mc="http://schemas.openxmlformats.org/markup-compatibility/2006">
              <mc:Choice xmlns:v="urn:schemas-microsoft-com:vml" Requires="v">
                <p:oleObj spid="_x0000_s27658" name="Equation" r:id="rId25" imgW="209448" imgH="295289" progId="Equation.3">
                  <p:embed/>
                </p:oleObj>
              </mc:Choice>
              <mc:Fallback>
                <p:oleObj name="Equation" r:id="rId25" imgW="209448" imgH="295289" progId="Equation.3">
                  <p:embed/>
                  <p:pic>
                    <p:nvPicPr>
                      <p:cNvPr id="49222" name="Object 7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356100" y="5327650"/>
                        <a:ext cx="2159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223" name="Text Box 71"/>
          <p:cNvSpPr txBox="1">
            <a:spLocks noChangeArrowheads="1"/>
          </p:cNvSpPr>
          <p:nvPr/>
        </p:nvSpPr>
        <p:spPr bwMode="auto">
          <a:xfrm>
            <a:off x="1695450" y="5791200"/>
            <a:ext cx="3562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t>长、宽、高尺寸相等 </a:t>
            </a:r>
            <a:r>
              <a:rPr lang="en-US" altLang="zh-CN"/>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9205"/>
                                        </p:tgtEl>
                                        <p:attrNameLst>
                                          <p:attrName>style.visibility</p:attrName>
                                        </p:attrNameLst>
                                      </p:cBhvr>
                                      <p:to>
                                        <p:strVal val="visible"/>
                                      </p:to>
                                    </p:set>
                                    <p:animEffect transition="in" filter="wipe(left)">
                                      <p:cBhvr>
                                        <p:cTn id="7" dur="500"/>
                                        <p:tgtEl>
                                          <p:spTgt spid="492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9206"/>
                                        </p:tgtEl>
                                        <p:attrNameLst>
                                          <p:attrName>style.visibility</p:attrName>
                                        </p:attrNameLst>
                                      </p:cBhvr>
                                      <p:to>
                                        <p:strVal val="visible"/>
                                      </p:to>
                                    </p:set>
                                    <p:animEffect transition="in" filter="wipe(left)">
                                      <p:cBhvr>
                                        <p:cTn id="12" dur="500"/>
                                        <p:tgtEl>
                                          <p:spTgt spid="492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177"/>
                                        </p:tgtEl>
                                        <p:attrNameLst>
                                          <p:attrName>style.visibility</p:attrName>
                                        </p:attrNameLst>
                                      </p:cBhvr>
                                      <p:to>
                                        <p:strVal val="visible"/>
                                      </p:to>
                                    </p:set>
                                    <p:animEffect transition="in" filter="wipe(left)">
                                      <p:cBhvr>
                                        <p:cTn id="17" dur="500"/>
                                        <p:tgtEl>
                                          <p:spTgt spid="491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9192"/>
                                        </p:tgtEl>
                                        <p:attrNameLst>
                                          <p:attrName>style.visibility</p:attrName>
                                        </p:attrNameLst>
                                      </p:cBhvr>
                                      <p:to>
                                        <p:strVal val="visible"/>
                                      </p:to>
                                    </p:set>
                                    <p:animEffect transition="in" filter="wipe(left)">
                                      <p:cBhvr>
                                        <p:cTn id="22" dur="500"/>
                                        <p:tgtEl>
                                          <p:spTgt spid="4919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9197"/>
                                        </p:tgtEl>
                                        <p:attrNameLst>
                                          <p:attrName>style.visibility</p:attrName>
                                        </p:attrNameLst>
                                      </p:cBhvr>
                                      <p:to>
                                        <p:strVal val="visible"/>
                                      </p:to>
                                    </p:set>
                                    <p:animEffect transition="in" filter="wipe(left)">
                                      <p:cBhvr>
                                        <p:cTn id="27" dur="500"/>
                                        <p:tgtEl>
                                          <p:spTgt spid="4919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9178"/>
                                        </p:tgtEl>
                                        <p:attrNameLst>
                                          <p:attrName>style.visibility</p:attrName>
                                        </p:attrNameLst>
                                      </p:cBhvr>
                                      <p:to>
                                        <p:strVal val="visible"/>
                                      </p:to>
                                    </p:set>
                                    <p:animEffect transition="in" filter="wipe(left)">
                                      <p:cBhvr>
                                        <p:cTn id="32" dur="500"/>
                                        <p:tgtEl>
                                          <p:spTgt spid="4917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9214">
                                            <p:txEl>
                                              <p:pRg st="0" end="0"/>
                                            </p:txEl>
                                          </p:spTgt>
                                        </p:tgtEl>
                                        <p:attrNameLst>
                                          <p:attrName>style.visibility</p:attrName>
                                        </p:attrNameLst>
                                      </p:cBhvr>
                                      <p:to>
                                        <p:strVal val="visible"/>
                                      </p:to>
                                    </p:set>
                                    <p:animEffect transition="in" filter="wipe(left)">
                                      <p:cBhvr>
                                        <p:cTn id="37" dur="500"/>
                                        <p:tgtEl>
                                          <p:spTgt spid="49214">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9215">
                                            <p:txEl>
                                              <p:pRg st="0" end="0"/>
                                            </p:txEl>
                                          </p:spTgt>
                                        </p:tgtEl>
                                        <p:attrNameLst>
                                          <p:attrName>style.visibility</p:attrName>
                                        </p:attrNameLst>
                                      </p:cBhvr>
                                      <p:to>
                                        <p:strVal val="visible"/>
                                      </p:to>
                                    </p:set>
                                    <p:animEffect transition="in" filter="wipe(left)">
                                      <p:cBhvr>
                                        <p:cTn id="42" dur="500"/>
                                        <p:tgtEl>
                                          <p:spTgt spid="49215">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9216">
                                            <p:txEl>
                                              <p:pRg st="0" end="0"/>
                                            </p:txEl>
                                          </p:spTgt>
                                        </p:tgtEl>
                                        <p:attrNameLst>
                                          <p:attrName>style.visibility</p:attrName>
                                        </p:attrNameLst>
                                      </p:cBhvr>
                                      <p:to>
                                        <p:strVal val="visible"/>
                                      </p:to>
                                    </p:set>
                                    <p:animEffect transition="in" filter="wipe(left)">
                                      <p:cBhvr>
                                        <p:cTn id="47" dur="500"/>
                                        <p:tgtEl>
                                          <p:spTgt spid="49216">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9217"/>
                                        </p:tgtEl>
                                        <p:attrNameLst>
                                          <p:attrName>style.visibility</p:attrName>
                                        </p:attrNameLst>
                                      </p:cBhvr>
                                      <p:to>
                                        <p:strVal val="visible"/>
                                      </p:to>
                                    </p:set>
                                    <p:animEffect transition="in" filter="wipe(left)">
                                      <p:cBhvr>
                                        <p:cTn id="52" dur="500"/>
                                        <p:tgtEl>
                                          <p:spTgt spid="4921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9218">
                                            <p:txEl>
                                              <p:pRg st="0" end="0"/>
                                            </p:txEl>
                                          </p:spTgt>
                                        </p:tgtEl>
                                        <p:attrNameLst>
                                          <p:attrName>style.visibility</p:attrName>
                                        </p:attrNameLst>
                                      </p:cBhvr>
                                      <p:to>
                                        <p:strVal val="visible"/>
                                      </p:to>
                                    </p:set>
                                    <p:animEffect transition="in" filter="wipe(left)">
                                      <p:cBhvr>
                                        <p:cTn id="57" dur="500"/>
                                        <p:tgtEl>
                                          <p:spTgt spid="49218">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9219">
                                            <p:txEl>
                                              <p:pRg st="0" end="0"/>
                                            </p:txEl>
                                          </p:spTgt>
                                        </p:tgtEl>
                                        <p:attrNameLst>
                                          <p:attrName>style.visibility</p:attrName>
                                        </p:attrNameLst>
                                      </p:cBhvr>
                                      <p:to>
                                        <p:strVal val="visible"/>
                                      </p:to>
                                    </p:set>
                                    <p:animEffect transition="in" filter="wipe(left)">
                                      <p:cBhvr>
                                        <p:cTn id="62" dur="500"/>
                                        <p:tgtEl>
                                          <p:spTgt spid="49219">
                                            <p:txEl>
                                              <p:pRg st="0" end="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49220">
                                            <p:txEl>
                                              <p:pRg st="0" end="0"/>
                                            </p:txEl>
                                          </p:spTgt>
                                        </p:tgtEl>
                                        <p:attrNameLst>
                                          <p:attrName>style.visibility</p:attrName>
                                        </p:attrNameLst>
                                      </p:cBhvr>
                                      <p:to>
                                        <p:strVal val="visible"/>
                                      </p:to>
                                    </p:set>
                                    <p:animEffect transition="in" filter="wipe(left)">
                                      <p:cBhvr>
                                        <p:cTn id="67" dur="500"/>
                                        <p:tgtEl>
                                          <p:spTgt spid="49220">
                                            <p:txEl>
                                              <p:pRg st="0" end="0"/>
                                            </p:txEl>
                                          </p:spTgt>
                                        </p:tgtEl>
                                      </p:cBhvr>
                                    </p:animEffect>
                                  </p:childTnLst>
                                </p:cTn>
                              </p:par>
                            </p:childTnLst>
                          </p:cTn>
                        </p:par>
                        <p:par>
                          <p:cTn id="68" fill="hold" nodeType="afterGroup">
                            <p:stCondLst>
                              <p:cond delay="500"/>
                            </p:stCondLst>
                            <p:childTnLst>
                              <p:par>
                                <p:cTn id="69" presetID="22" presetClass="entr" presetSubtype="8" fill="hold" nodeType="afterEffect">
                                  <p:stCondLst>
                                    <p:cond delay="0"/>
                                  </p:stCondLst>
                                  <p:childTnLst>
                                    <p:set>
                                      <p:cBhvr>
                                        <p:cTn id="70" dur="1" fill="hold">
                                          <p:stCondLst>
                                            <p:cond delay="0"/>
                                          </p:stCondLst>
                                        </p:cTn>
                                        <p:tgtEl>
                                          <p:spTgt spid="49221"/>
                                        </p:tgtEl>
                                        <p:attrNameLst>
                                          <p:attrName>style.visibility</p:attrName>
                                        </p:attrNameLst>
                                      </p:cBhvr>
                                      <p:to>
                                        <p:strVal val="visible"/>
                                      </p:to>
                                    </p:set>
                                    <p:animEffect transition="in" filter="wipe(left)">
                                      <p:cBhvr>
                                        <p:cTn id="71" dur="500"/>
                                        <p:tgtEl>
                                          <p:spTgt spid="49221"/>
                                        </p:tgtEl>
                                      </p:cBhvr>
                                    </p:animEffect>
                                  </p:childTnLst>
                                </p:cTn>
                              </p:par>
                            </p:childTnLst>
                          </p:cTn>
                        </p:par>
                        <p:par>
                          <p:cTn id="72" fill="hold" nodeType="afterGroup">
                            <p:stCondLst>
                              <p:cond delay="1000"/>
                            </p:stCondLst>
                            <p:childTnLst>
                              <p:par>
                                <p:cTn id="73" presetID="22" presetClass="entr" presetSubtype="8" fill="hold" nodeType="afterEffect">
                                  <p:stCondLst>
                                    <p:cond delay="0"/>
                                  </p:stCondLst>
                                  <p:childTnLst>
                                    <p:set>
                                      <p:cBhvr>
                                        <p:cTn id="74" dur="1" fill="hold">
                                          <p:stCondLst>
                                            <p:cond delay="0"/>
                                          </p:stCondLst>
                                        </p:cTn>
                                        <p:tgtEl>
                                          <p:spTgt spid="49222"/>
                                        </p:tgtEl>
                                        <p:attrNameLst>
                                          <p:attrName>style.visibility</p:attrName>
                                        </p:attrNameLst>
                                      </p:cBhvr>
                                      <p:to>
                                        <p:strVal val="visible"/>
                                      </p:to>
                                    </p:set>
                                    <p:animEffect transition="in" filter="wipe(left)">
                                      <p:cBhvr>
                                        <p:cTn id="75" dur="500"/>
                                        <p:tgtEl>
                                          <p:spTgt spid="49222"/>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49223">
                                            <p:txEl>
                                              <p:pRg st="0" end="0"/>
                                            </p:txEl>
                                          </p:spTgt>
                                        </p:tgtEl>
                                        <p:attrNameLst>
                                          <p:attrName>style.visibility</p:attrName>
                                        </p:attrNameLst>
                                      </p:cBhvr>
                                      <p:to>
                                        <p:strVal val="visible"/>
                                      </p:to>
                                    </p:set>
                                    <p:animEffect transition="in" filter="wipe(left)">
                                      <p:cBhvr>
                                        <p:cTn id="80" dur="500"/>
                                        <p:tgtEl>
                                          <p:spTgt spid="492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77" grpId="0" autoUpdateAnimBg="0"/>
      <p:bldP spid="49178" grpId="0" autoUpdateAnimBg="0"/>
      <p:bldP spid="49192" grpId="0" autoUpdateAnimBg="0"/>
      <p:bldP spid="49214" grpId="0" build="p" autoUpdateAnimBg="0"/>
      <p:bldP spid="49215" grpId="0" build="p" autoUpdateAnimBg="0"/>
      <p:bldP spid="49216" grpId="0" build="p" autoUpdateAnimBg="0"/>
      <p:bldP spid="49218" grpId="0" build="p" autoUpdateAnimBg="0"/>
      <p:bldP spid="49219" grpId="0" build="p" autoUpdateAnimBg="0"/>
      <p:bldP spid="49220" grpId="0" build="p" autoUpdateAnimBg="0"/>
      <p:bldP spid="49223"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Text Box 3"/>
          <p:cNvSpPr txBox="1">
            <a:spLocks noChangeArrowheads="1"/>
          </p:cNvSpPr>
          <p:nvPr/>
        </p:nvSpPr>
        <p:spPr bwMode="auto">
          <a:xfrm>
            <a:off x="947738" y="1052513"/>
            <a:ext cx="2286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b="1">
                <a:solidFill>
                  <a:schemeClr val="tx2"/>
                </a:solidFill>
              </a:rPr>
              <a:t>问题的提出</a:t>
            </a:r>
            <a:r>
              <a:rPr lang="en-US" altLang="zh-CN" b="1">
                <a:solidFill>
                  <a:schemeClr val="tx2"/>
                </a:solidFill>
              </a:rPr>
              <a:t>:</a:t>
            </a:r>
          </a:p>
        </p:txBody>
      </p:sp>
      <p:sp>
        <p:nvSpPr>
          <p:cNvPr id="2126" name="Text Box 78"/>
          <p:cNvSpPr txBox="1">
            <a:spLocks noChangeArrowheads="1"/>
          </p:cNvSpPr>
          <p:nvPr/>
        </p:nvSpPr>
        <p:spPr bwMode="auto">
          <a:xfrm>
            <a:off x="3005138" y="1052513"/>
            <a:ext cx="31686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已知一组实验数据</a:t>
            </a:r>
          </a:p>
        </p:txBody>
      </p:sp>
      <p:sp>
        <p:nvSpPr>
          <p:cNvPr id="2129" name="Text Box 81"/>
          <p:cNvSpPr txBox="1">
            <a:spLocks noChangeArrowheads="1"/>
          </p:cNvSpPr>
          <p:nvPr/>
        </p:nvSpPr>
        <p:spPr bwMode="auto">
          <a:xfrm>
            <a:off x="1862138" y="1603375"/>
            <a:ext cx="533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0"/>
              </a:spcBef>
              <a:buFontTx/>
              <a:buNone/>
            </a:pPr>
            <a:r>
              <a:rPr lang="zh-CN" altLang="en-US"/>
              <a:t>求它们的近似函数关系 </a:t>
            </a:r>
            <a:r>
              <a:rPr lang="en-US" altLang="zh-CN" i="1"/>
              <a:t>y</a:t>
            </a:r>
            <a:r>
              <a:rPr lang="zh-CN" altLang="en-US"/>
              <a:t>＝</a:t>
            </a:r>
            <a:r>
              <a:rPr lang="en-US" altLang="zh-CN" i="1"/>
              <a:t>f </a:t>
            </a:r>
            <a:r>
              <a:rPr lang="en-US" altLang="zh-CN"/>
              <a:t>(</a:t>
            </a:r>
            <a:r>
              <a:rPr lang="en-US" altLang="zh-CN" i="1"/>
              <a:t>x</a:t>
            </a:r>
            <a:r>
              <a:rPr lang="en-US" altLang="zh-CN"/>
              <a:t>) .</a:t>
            </a:r>
          </a:p>
        </p:txBody>
      </p:sp>
      <p:graphicFrame>
        <p:nvGraphicFramePr>
          <p:cNvPr id="2136" name="Object 88"/>
          <p:cNvGraphicFramePr>
            <a:graphicFrameLocks noChangeAspect="1"/>
          </p:cNvGraphicFramePr>
          <p:nvPr/>
        </p:nvGraphicFramePr>
        <p:xfrm>
          <a:off x="6018213" y="1128713"/>
          <a:ext cx="2244725" cy="444500"/>
        </p:xfrm>
        <a:graphic>
          <a:graphicData uri="http://schemas.openxmlformats.org/presentationml/2006/ole">
            <mc:AlternateContent xmlns:mc="http://schemas.openxmlformats.org/markup-compatibility/2006">
              <mc:Choice xmlns:v="urn:schemas-microsoft-com:vml" Requires="v">
                <p:oleObj spid="_x0000_s28674" name="Equation" r:id="rId3" imgW="2238238" imgH="438293" progId="Equation.3">
                  <p:embed/>
                </p:oleObj>
              </mc:Choice>
              <mc:Fallback>
                <p:oleObj name="Equation" r:id="rId3" imgW="2238238" imgH="438293" progId="Equation.3">
                  <p:embed/>
                  <p:pic>
                    <p:nvPicPr>
                      <p:cNvPr id="2136" name="Object 88"/>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6018213" y="1128713"/>
                        <a:ext cx="2244725"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65" name="Group 117"/>
          <p:cNvGrpSpPr>
            <a:grpSpLocks/>
          </p:cNvGrpSpPr>
          <p:nvPr/>
        </p:nvGrpSpPr>
        <p:grpSpPr bwMode="auto">
          <a:xfrm>
            <a:off x="5748338" y="2868613"/>
            <a:ext cx="1911350" cy="1460500"/>
            <a:chOff x="4464" y="1576"/>
            <a:chExt cx="1204" cy="920"/>
          </a:xfrm>
        </p:grpSpPr>
        <p:sp>
          <p:nvSpPr>
            <p:cNvPr id="43033" name="Line 60"/>
            <p:cNvSpPr>
              <a:spLocks noChangeShapeType="1"/>
            </p:cNvSpPr>
            <p:nvPr/>
          </p:nvSpPr>
          <p:spPr bwMode="auto">
            <a:xfrm>
              <a:off x="4541" y="2296"/>
              <a:ext cx="1106"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4" name="Line 61"/>
            <p:cNvSpPr>
              <a:spLocks noChangeShapeType="1"/>
            </p:cNvSpPr>
            <p:nvPr/>
          </p:nvSpPr>
          <p:spPr bwMode="auto">
            <a:xfrm flipH="1" flipV="1">
              <a:off x="4664" y="1576"/>
              <a:ext cx="0" cy="864"/>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3035" name="Group 116"/>
            <p:cNvGrpSpPr>
              <a:grpSpLocks/>
            </p:cNvGrpSpPr>
            <p:nvPr/>
          </p:nvGrpSpPr>
          <p:grpSpPr bwMode="auto">
            <a:xfrm>
              <a:off x="4823" y="1680"/>
              <a:ext cx="697" cy="566"/>
              <a:chOff x="4823" y="1680"/>
              <a:chExt cx="697" cy="566"/>
            </a:xfrm>
          </p:grpSpPr>
          <p:sp>
            <p:nvSpPr>
              <p:cNvPr id="43039" name="Oval 66"/>
              <p:cNvSpPr>
                <a:spLocks noChangeArrowheads="1"/>
              </p:cNvSpPr>
              <p:nvPr/>
            </p:nvSpPr>
            <p:spPr bwMode="auto">
              <a:xfrm>
                <a:off x="4944" y="2127"/>
                <a:ext cx="33" cy="3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3040" name="Oval 67"/>
              <p:cNvSpPr>
                <a:spLocks noChangeArrowheads="1"/>
              </p:cNvSpPr>
              <p:nvPr/>
            </p:nvSpPr>
            <p:spPr bwMode="auto">
              <a:xfrm>
                <a:off x="4896" y="2008"/>
                <a:ext cx="33" cy="3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3041" name="Oval 68"/>
              <p:cNvSpPr>
                <a:spLocks noChangeArrowheads="1"/>
              </p:cNvSpPr>
              <p:nvPr/>
            </p:nvSpPr>
            <p:spPr bwMode="auto">
              <a:xfrm>
                <a:off x="5056" y="2213"/>
                <a:ext cx="32" cy="3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3042" name="Oval 69"/>
              <p:cNvSpPr>
                <a:spLocks noChangeArrowheads="1"/>
              </p:cNvSpPr>
              <p:nvPr/>
            </p:nvSpPr>
            <p:spPr bwMode="auto">
              <a:xfrm>
                <a:off x="5016" y="2160"/>
                <a:ext cx="32" cy="3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3043" name="Oval 70"/>
              <p:cNvSpPr>
                <a:spLocks noChangeArrowheads="1"/>
              </p:cNvSpPr>
              <p:nvPr/>
            </p:nvSpPr>
            <p:spPr bwMode="auto">
              <a:xfrm>
                <a:off x="5288" y="2064"/>
                <a:ext cx="33" cy="3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3044" name="Oval 71"/>
              <p:cNvSpPr>
                <a:spLocks noChangeArrowheads="1"/>
              </p:cNvSpPr>
              <p:nvPr/>
            </p:nvSpPr>
            <p:spPr bwMode="auto">
              <a:xfrm>
                <a:off x="5144" y="2112"/>
                <a:ext cx="33" cy="3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3045" name="Oval 72"/>
              <p:cNvSpPr>
                <a:spLocks noChangeArrowheads="1"/>
              </p:cNvSpPr>
              <p:nvPr/>
            </p:nvSpPr>
            <p:spPr bwMode="auto">
              <a:xfrm>
                <a:off x="5303" y="1872"/>
                <a:ext cx="33" cy="32"/>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3046" name="Oval 73"/>
              <p:cNvSpPr>
                <a:spLocks noChangeArrowheads="1"/>
              </p:cNvSpPr>
              <p:nvPr/>
            </p:nvSpPr>
            <p:spPr bwMode="auto">
              <a:xfrm>
                <a:off x="5376" y="1936"/>
                <a:ext cx="33" cy="32"/>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3047" name="Oval 74"/>
              <p:cNvSpPr>
                <a:spLocks noChangeArrowheads="1"/>
              </p:cNvSpPr>
              <p:nvPr/>
            </p:nvSpPr>
            <p:spPr bwMode="auto">
              <a:xfrm>
                <a:off x="5487" y="1824"/>
                <a:ext cx="33" cy="3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3048" name="Oval 75"/>
              <p:cNvSpPr>
                <a:spLocks noChangeArrowheads="1"/>
              </p:cNvSpPr>
              <p:nvPr/>
            </p:nvSpPr>
            <p:spPr bwMode="auto">
              <a:xfrm>
                <a:off x="5376" y="1680"/>
                <a:ext cx="33" cy="3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3049" name="Oval 76"/>
              <p:cNvSpPr>
                <a:spLocks noChangeArrowheads="1"/>
              </p:cNvSpPr>
              <p:nvPr/>
            </p:nvSpPr>
            <p:spPr bwMode="auto">
              <a:xfrm>
                <a:off x="5207" y="2112"/>
                <a:ext cx="33" cy="32"/>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3050" name="Oval 77"/>
              <p:cNvSpPr>
                <a:spLocks noChangeArrowheads="1"/>
              </p:cNvSpPr>
              <p:nvPr/>
            </p:nvSpPr>
            <p:spPr bwMode="auto">
              <a:xfrm>
                <a:off x="4823" y="1975"/>
                <a:ext cx="33" cy="3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pSp>
        <p:graphicFrame>
          <p:nvGraphicFramePr>
            <p:cNvPr id="43036" name="Object 95"/>
            <p:cNvGraphicFramePr>
              <a:graphicFrameLocks noChangeAspect="1"/>
            </p:cNvGraphicFramePr>
            <p:nvPr/>
          </p:nvGraphicFramePr>
          <p:xfrm>
            <a:off x="4480" y="2336"/>
            <a:ext cx="136" cy="152"/>
          </p:xfrm>
          <a:graphic>
            <a:graphicData uri="http://schemas.openxmlformats.org/presentationml/2006/ole">
              <mc:AlternateContent xmlns:mc="http://schemas.openxmlformats.org/markup-compatibility/2006">
                <mc:Choice xmlns:v="urn:schemas-microsoft-com:vml" Requires="v">
                  <p:oleObj spid="_x0000_s28675" name="Equation" r:id="rId5" imgW="209448" imgH="228600" progId="Equation.3">
                    <p:embed/>
                  </p:oleObj>
                </mc:Choice>
                <mc:Fallback>
                  <p:oleObj name="Equation" r:id="rId5" imgW="209448" imgH="228600" progId="Equation.3">
                    <p:embed/>
                    <p:pic>
                      <p:nvPicPr>
                        <p:cNvPr id="43036" name="Object 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80" y="2336"/>
                          <a:ext cx="136"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37" name="Object 96"/>
            <p:cNvGraphicFramePr>
              <a:graphicFrameLocks noChangeAspect="1"/>
            </p:cNvGraphicFramePr>
            <p:nvPr/>
          </p:nvGraphicFramePr>
          <p:xfrm>
            <a:off x="4464" y="1576"/>
            <a:ext cx="152" cy="200"/>
          </p:xfrm>
          <a:graphic>
            <a:graphicData uri="http://schemas.openxmlformats.org/presentationml/2006/ole">
              <mc:AlternateContent xmlns:mc="http://schemas.openxmlformats.org/markup-compatibility/2006">
                <mc:Choice xmlns:v="urn:schemas-microsoft-com:vml" Requires="v">
                  <p:oleObj spid="_x0000_s28676" name="Equation" r:id="rId7" imgW="228707" imgH="304915" progId="Equation.3">
                    <p:embed/>
                  </p:oleObj>
                </mc:Choice>
                <mc:Fallback>
                  <p:oleObj name="Equation" r:id="rId7" imgW="228707" imgH="304915" progId="Equation.3">
                    <p:embed/>
                    <p:pic>
                      <p:nvPicPr>
                        <p:cNvPr id="43037" name="Object 9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4" y="1576"/>
                          <a:ext cx="152"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38" name="Object 97"/>
            <p:cNvGraphicFramePr>
              <a:graphicFrameLocks noChangeAspect="1"/>
            </p:cNvGraphicFramePr>
            <p:nvPr/>
          </p:nvGraphicFramePr>
          <p:xfrm>
            <a:off x="5524" y="2344"/>
            <a:ext cx="144" cy="152"/>
          </p:xfrm>
          <a:graphic>
            <a:graphicData uri="http://schemas.openxmlformats.org/presentationml/2006/ole">
              <mc:AlternateContent xmlns:mc="http://schemas.openxmlformats.org/markup-compatibility/2006">
                <mc:Choice xmlns:v="urn:schemas-microsoft-com:vml" Requires="v">
                  <p:oleObj spid="_x0000_s28677" name="Equation" r:id="rId9" imgW="219078" imgH="228600" progId="Equation.3">
                    <p:embed/>
                  </p:oleObj>
                </mc:Choice>
                <mc:Fallback>
                  <p:oleObj name="Equation" r:id="rId9" imgW="219078" imgH="228600" progId="Equation.3">
                    <p:embed/>
                    <p:pic>
                      <p:nvPicPr>
                        <p:cNvPr id="43038" name="Object 9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24" y="2344"/>
                          <a:ext cx="144"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150" name="Text Box 102"/>
          <p:cNvSpPr txBox="1">
            <a:spLocks noChangeArrowheads="1"/>
          </p:cNvSpPr>
          <p:nvPr/>
        </p:nvSpPr>
        <p:spPr bwMode="auto">
          <a:xfrm>
            <a:off x="827088" y="2151063"/>
            <a:ext cx="3216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latin typeface="楷体_GB2312" panose="02010609030101010101" pitchFamily="49" charset="-122"/>
              </a:rPr>
              <a:t>需要解决两个问题</a:t>
            </a:r>
            <a:r>
              <a:rPr lang="en-US" altLang="zh-CN"/>
              <a:t>: </a:t>
            </a:r>
          </a:p>
        </p:txBody>
      </p:sp>
      <p:sp>
        <p:nvSpPr>
          <p:cNvPr id="2152" name="Text Box 104"/>
          <p:cNvSpPr txBox="1">
            <a:spLocks noChangeArrowheads="1"/>
          </p:cNvSpPr>
          <p:nvPr/>
        </p:nvSpPr>
        <p:spPr bwMode="auto">
          <a:xfrm>
            <a:off x="903288" y="2684463"/>
            <a:ext cx="3740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en-US" altLang="zh-CN"/>
              <a:t>1. </a:t>
            </a:r>
            <a:r>
              <a:rPr lang="zh-CN" altLang="en-US"/>
              <a:t>确定近似函数的类型</a:t>
            </a:r>
          </a:p>
        </p:txBody>
      </p:sp>
      <p:sp>
        <p:nvSpPr>
          <p:cNvPr id="2153" name="Text Box 105"/>
          <p:cNvSpPr txBox="1">
            <a:spLocks noChangeArrowheads="1"/>
          </p:cNvSpPr>
          <p:nvPr/>
        </p:nvSpPr>
        <p:spPr bwMode="auto">
          <a:xfrm>
            <a:off x="1360488" y="3203575"/>
            <a:ext cx="3952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a:t> </a:t>
            </a:r>
            <a:r>
              <a:rPr lang="zh-CN" altLang="en-US"/>
              <a:t>根据数据点的分布规律</a:t>
            </a:r>
          </a:p>
        </p:txBody>
      </p:sp>
      <p:sp>
        <p:nvSpPr>
          <p:cNvPr id="2162" name="Freeform 114"/>
          <p:cNvSpPr>
            <a:spLocks/>
          </p:cNvSpPr>
          <p:nvPr/>
        </p:nvSpPr>
        <p:spPr bwMode="auto">
          <a:xfrm>
            <a:off x="6357938" y="3109913"/>
            <a:ext cx="990600" cy="812800"/>
          </a:xfrm>
          <a:custGeom>
            <a:avLst/>
            <a:gdLst>
              <a:gd name="T0" fmla="*/ 0 w 624"/>
              <a:gd name="T1" fmla="*/ 304800 h 512"/>
              <a:gd name="T2" fmla="*/ 381000 w 624"/>
              <a:gd name="T3" fmla="*/ 762000 h 512"/>
              <a:gd name="T4" fmla="*/ 990600 w 624"/>
              <a:gd name="T5" fmla="*/ 0 h 512"/>
              <a:gd name="T6" fmla="*/ 0 60000 65536"/>
              <a:gd name="T7" fmla="*/ 0 60000 65536"/>
              <a:gd name="T8" fmla="*/ 0 60000 65536"/>
            </a:gdLst>
            <a:ahLst/>
            <a:cxnLst>
              <a:cxn ang="T6">
                <a:pos x="T0" y="T1"/>
              </a:cxn>
              <a:cxn ang="T7">
                <a:pos x="T2" y="T3"/>
              </a:cxn>
              <a:cxn ang="T8">
                <a:pos x="T4" y="T5"/>
              </a:cxn>
            </a:cxnLst>
            <a:rect l="0" t="0" r="r" b="b"/>
            <a:pathLst>
              <a:path w="624" h="512">
                <a:moveTo>
                  <a:pt x="0" y="192"/>
                </a:moveTo>
                <a:cubicBezTo>
                  <a:pt x="68" y="352"/>
                  <a:pt x="136" y="512"/>
                  <a:pt x="240" y="480"/>
                </a:cubicBezTo>
                <a:cubicBezTo>
                  <a:pt x="344" y="448"/>
                  <a:pt x="484" y="224"/>
                  <a:pt x="624" y="0"/>
                </a:cubicBezTo>
              </a:path>
            </a:pathLst>
          </a:custGeom>
          <a:noFill/>
          <a:ln w="19050" cap="flat"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66" name="Text Box 118"/>
          <p:cNvSpPr txBox="1">
            <a:spLocks noChangeArrowheads="1"/>
          </p:cNvSpPr>
          <p:nvPr/>
        </p:nvSpPr>
        <p:spPr bwMode="auto">
          <a:xfrm>
            <a:off x="1360488" y="3751263"/>
            <a:ext cx="3597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a:t> </a:t>
            </a:r>
            <a:r>
              <a:rPr lang="zh-CN" altLang="en-US"/>
              <a:t>根据问题的实际背景</a:t>
            </a:r>
          </a:p>
        </p:txBody>
      </p:sp>
      <p:sp>
        <p:nvSpPr>
          <p:cNvPr id="2167" name="Text Box 119"/>
          <p:cNvSpPr txBox="1">
            <a:spLocks noChangeArrowheads="1"/>
          </p:cNvSpPr>
          <p:nvPr/>
        </p:nvSpPr>
        <p:spPr bwMode="auto">
          <a:xfrm>
            <a:off x="903288" y="4346575"/>
            <a:ext cx="3829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spcBef>
                <a:spcPct val="0"/>
              </a:spcBef>
              <a:buFontTx/>
              <a:buNone/>
            </a:pPr>
            <a:r>
              <a:rPr kumimoji="0" lang="en-US" altLang="zh-CN"/>
              <a:t>2. </a:t>
            </a:r>
            <a:r>
              <a:rPr kumimoji="0" lang="zh-CN" altLang="en-US"/>
              <a:t>确定近似函数的标准 </a:t>
            </a:r>
          </a:p>
        </p:txBody>
      </p:sp>
      <p:graphicFrame>
        <p:nvGraphicFramePr>
          <p:cNvPr id="2168" name="Object 120"/>
          <p:cNvGraphicFramePr>
            <a:graphicFrameLocks noChangeAspect="1"/>
          </p:cNvGraphicFramePr>
          <p:nvPr/>
        </p:nvGraphicFramePr>
        <p:xfrm>
          <a:off x="5800725" y="4926013"/>
          <a:ext cx="1547813" cy="444500"/>
        </p:xfrm>
        <a:graphic>
          <a:graphicData uri="http://schemas.openxmlformats.org/presentationml/2006/ole">
            <mc:AlternateContent xmlns:mc="http://schemas.openxmlformats.org/markup-compatibility/2006">
              <mc:Choice xmlns:v="urn:schemas-microsoft-com:vml" Requires="v">
                <p:oleObj spid="_x0000_s28678" name="Equation" r:id="rId11" imgW="1543174" imgH="438293" progId="Equation.3">
                  <p:embed/>
                </p:oleObj>
              </mc:Choice>
              <mc:Fallback>
                <p:oleObj name="Equation" r:id="rId11" imgW="1543174" imgH="438293" progId="Equation.3">
                  <p:embed/>
                  <p:pic>
                    <p:nvPicPr>
                      <p:cNvPr id="2168" name="Object 1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00725" y="4926013"/>
                        <a:ext cx="15478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69" name="Text Box 121"/>
          <p:cNvSpPr txBox="1">
            <a:spLocks noChangeArrowheads="1"/>
          </p:cNvSpPr>
          <p:nvPr/>
        </p:nvSpPr>
        <p:spPr bwMode="auto">
          <a:xfrm>
            <a:off x="1360488" y="4849813"/>
            <a:ext cx="29749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a:latin typeface="楷体_GB2312" panose="02010609030101010101" pitchFamily="49" charset="-122"/>
              </a:rPr>
              <a:t>实验数据有误差</a:t>
            </a:r>
            <a:r>
              <a:rPr lang="en-US" altLang="zh-CN">
                <a:latin typeface="楷体_GB2312" panose="02010609030101010101" pitchFamily="49" charset="-122"/>
              </a:rPr>
              <a:t>,</a:t>
            </a:r>
          </a:p>
        </p:txBody>
      </p:sp>
      <p:sp>
        <p:nvSpPr>
          <p:cNvPr id="2170" name="Text Box 122"/>
          <p:cNvSpPr txBox="1">
            <a:spLocks noChangeArrowheads="1"/>
          </p:cNvSpPr>
          <p:nvPr/>
        </p:nvSpPr>
        <p:spPr bwMode="auto">
          <a:xfrm>
            <a:off x="4141788" y="4849813"/>
            <a:ext cx="1606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t>不能要求</a:t>
            </a:r>
          </a:p>
        </p:txBody>
      </p:sp>
      <p:pic>
        <p:nvPicPr>
          <p:cNvPr id="43024" name="Picture 123" descr="F:\My Documents\数学资源库\机动.jpg"/>
          <p:cNvPicPr>
            <a:picLocks noChangeAspect="1" noChangeArrowheads="1"/>
          </p:cNvPicPr>
          <p:nvPr/>
        </p:nvPicPr>
        <p:blipFill>
          <a:blip r:embed="rId13">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5" name="Text Box 124"/>
          <p:cNvSpPr txBox="1">
            <a:spLocks noChangeArrowheads="1"/>
          </p:cNvSpPr>
          <p:nvPr/>
        </p:nvSpPr>
        <p:spPr bwMode="auto">
          <a:xfrm>
            <a:off x="6115050" y="6600825"/>
            <a:ext cx="272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spcBef>
                <a:spcPct val="0"/>
              </a:spcBef>
              <a:buFontTx/>
              <a:buNone/>
            </a:pPr>
            <a:r>
              <a:rPr kumimoji="0" lang="zh-CN" altLang="en-US" sz="1000">
                <a:latin typeface="楷体_GB2312" panose="02010609030101010101" pitchFamily="49" charset="-122"/>
              </a:rPr>
              <a:t>机动   目录   上页   下页   返回   结束 </a:t>
            </a:r>
          </a:p>
        </p:txBody>
      </p:sp>
      <p:pic>
        <p:nvPicPr>
          <p:cNvPr id="43026" name="Picture 125" descr="F:\My Documents\数学资源库\返回.jpg">
            <a:hlinkClick r:id="" action="ppaction://hlinkshowjump?jump=lastslideviewed"/>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27" name="Picture 126" descr="F:\My Documents\数学资源库\目录.jpg">
            <a:hlinkClick r:id="" action="ppaction://hlinkshowjump?jump=firstslide"/>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28" name="Picture 127" descr="F:\My Documents\数学资源库\上一页.jpg">
            <a:hlinkClick r:id="" action="ppaction://hlinkshowjump?jump=previousslide"/>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29" name="Picture 128" descr="F:\My Documents\数学资源库\退出.jpg">
            <a:hlinkClick r:id="" action="ppaction://hlinkshowjump?jump=endshow"/>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30" name="Picture 129" descr="F:\My Documents\数学资源库\下一页.jpg">
            <a:hlinkClick r:id="" action="ppaction://hlinkshowjump?jump=nextslide"/>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83" name="Object 135"/>
          <p:cNvGraphicFramePr>
            <a:graphicFrameLocks noChangeAspect="1"/>
          </p:cNvGraphicFramePr>
          <p:nvPr/>
        </p:nvGraphicFramePr>
        <p:xfrm>
          <a:off x="684213" y="1649413"/>
          <a:ext cx="1254125" cy="406400"/>
        </p:xfrm>
        <a:graphic>
          <a:graphicData uri="http://schemas.openxmlformats.org/presentationml/2006/ole">
            <mc:AlternateContent xmlns:mc="http://schemas.openxmlformats.org/markup-compatibility/2006">
              <mc:Choice xmlns:v="urn:schemas-microsoft-com:vml" Requires="v">
                <p:oleObj spid="_x0000_s28679" name="Equation" r:id="rId19" imgW="1247745" imgH="400136" progId="Equation.3">
                  <p:embed/>
                </p:oleObj>
              </mc:Choice>
              <mc:Fallback>
                <p:oleObj name="Equation" r:id="rId19" imgW="1247745" imgH="400136" progId="Equation.3">
                  <p:embed/>
                  <p:pic>
                    <p:nvPicPr>
                      <p:cNvPr id="2183" name="Object 135"/>
                      <p:cNvPicPr>
                        <a:picLocks noChangeAspect="1" noChangeArrowheads="1"/>
                      </p:cNvPicPr>
                      <p:nvPr/>
                    </p:nvPicPr>
                    <p:blipFill>
                      <a:blip r:embed="rId20">
                        <a:grayscl/>
                        <a:biLevel thresh="50000"/>
                        <a:extLst>
                          <a:ext uri="{28A0092B-C50C-407E-A947-70E740481C1C}">
                            <a14:useLocalDpi xmlns:a14="http://schemas.microsoft.com/office/drawing/2010/main" val="0"/>
                          </a:ext>
                        </a:extLst>
                      </a:blip>
                      <a:srcRect/>
                      <a:stretch>
                        <a:fillRect/>
                      </a:stretch>
                    </p:blipFill>
                    <p:spPr bwMode="auto">
                      <a:xfrm>
                        <a:off x="684213" y="1649413"/>
                        <a:ext cx="1254125"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32" name="Text Box 136"/>
          <p:cNvSpPr txBox="1">
            <a:spLocks noChangeArrowheads="1"/>
          </p:cNvSpPr>
          <p:nvPr/>
        </p:nvSpPr>
        <p:spPr bwMode="auto">
          <a:xfrm>
            <a:off x="249238" y="317500"/>
            <a:ext cx="3376612"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sz="3200" b="1">
                <a:solidFill>
                  <a:schemeClr val="tx2"/>
                </a:solidFill>
              </a:rPr>
              <a:t>*三、最小二乘法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Effect transition="in" filter="wipe(left)">
                                      <p:cBhvr>
                                        <p:cTn id="7" dur="500"/>
                                        <p:tgtEl>
                                          <p:spTgt spid="2051">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26">
                                            <p:txEl>
                                              <p:pRg st="0" end="0"/>
                                            </p:txEl>
                                          </p:spTgt>
                                        </p:tgtEl>
                                        <p:attrNameLst>
                                          <p:attrName>style.visibility</p:attrName>
                                        </p:attrNameLst>
                                      </p:cBhvr>
                                      <p:to>
                                        <p:strVal val="visible"/>
                                      </p:to>
                                    </p:set>
                                    <p:animEffect transition="in" filter="wipe(left)">
                                      <p:cBhvr>
                                        <p:cTn id="11" dur="500"/>
                                        <p:tgtEl>
                                          <p:spTgt spid="2126">
                                            <p:txEl>
                                              <p:pRg st="0" end="0"/>
                                            </p:txEl>
                                          </p:spTgt>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136"/>
                                        </p:tgtEl>
                                        <p:attrNameLst>
                                          <p:attrName>style.visibility</p:attrName>
                                        </p:attrNameLst>
                                      </p:cBhvr>
                                      <p:to>
                                        <p:strVal val="visible"/>
                                      </p:to>
                                    </p:set>
                                    <p:animEffect transition="in" filter="wipe(left)">
                                      <p:cBhvr>
                                        <p:cTn id="15" dur="500"/>
                                        <p:tgtEl>
                                          <p:spTgt spid="2136"/>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2183"/>
                                        </p:tgtEl>
                                        <p:attrNameLst>
                                          <p:attrName>style.visibility</p:attrName>
                                        </p:attrNameLst>
                                      </p:cBhvr>
                                      <p:to>
                                        <p:strVal val="visible"/>
                                      </p:to>
                                    </p:set>
                                    <p:animEffect transition="in" filter="wipe(left)">
                                      <p:cBhvr>
                                        <p:cTn id="19" dur="500"/>
                                        <p:tgtEl>
                                          <p:spTgt spid="218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2165"/>
                                        </p:tgtEl>
                                        <p:attrNameLst>
                                          <p:attrName>style.visibility</p:attrName>
                                        </p:attrNameLst>
                                      </p:cBhvr>
                                      <p:to>
                                        <p:strVal val="visible"/>
                                      </p:to>
                                    </p:set>
                                    <p:animEffect transition="in" filter="wipe(left)">
                                      <p:cBhvr>
                                        <p:cTn id="24" dur="500"/>
                                        <p:tgtEl>
                                          <p:spTgt spid="216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162"/>
                                        </p:tgtEl>
                                        <p:attrNameLst>
                                          <p:attrName>style.visibility</p:attrName>
                                        </p:attrNameLst>
                                      </p:cBhvr>
                                      <p:to>
                                        <p:strVal val="visible"/>
                                      </p:to>
                                    </p:set>
                                    <p:animEffect transition="in" filter="wipe(left)">
                                      <p:cBhvr>
                                        <p:cTn id="29" dur="500"/>
                                        <p:tgtEl>
                                          <p:spTgt spid="216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129">
                                            <p:txEl>
                                              <p:pRg st="0" end="0"/>
                                            </p:txEl>
                                          </p:spTgt>
                                        </p:tgtEl>
                                        <p:attrNameLst>
                                          <p:attrName>style.visibility</p:attrName>
                                        </p:attrNameLst>
                                      </p:cBhvr>
                                      <p:to>
                                        <p:strVal val="visible"/>
                                      </p:to>
                                    </p:set>
                                    <p:animEffect transition="in" filter="wipe(left)">
                                      <p:cBhvr>
                                        <p:cTn id="34" dur="500"/>
                                        <p:tgtEl>
                                          <p:spTgt spid="2129">
                                            <p:txEl>
                                              <p:pRg st="0" end="0"/>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150">
                                            <p:txEl>
                                              <p:pRg st="0" end="0"/>
                                            </p:txEl>
                                          </p:spTgt>
                                        </p:tgtEl>
                                        <p:attrNameLst>
                                          <p:attrName>style.visibility</p:attrName>
                                        </p:attrNameLst>
                                      </p:cBhvr>
                                      <p:to>
                                        <p:strVal val="visible"/>
                                      </p:to>
                                    </p:set>
                                    <p:animEffect transition="in" filter="wipe(left)">
                                      <p:cBhvr>
                                        <p:cTn id="39" dur="500"/>
                                        <p:tgtEl>
                                          <p:spTgt spid="2150">
                                            <p:txEl>
                                              <p:pRg st="0" end="0"/>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152">
                                            <p:txEl>
                                              <p:pRg st="0" end="0"/>
                                            </p:txEl>
                                          </p:spTgt>
                                        </p:tgtEl>
                                        <p:attrNameLst>
                                          <p:attrName>style.visibility</p:attrName>
                                        </p:attrNameLst>
                                      </p:cBhvr>
                                      <p:to>
                                        <p:strVal val="visible"/>
                                      </p:to>
                                    </p:set>
                                    <p:animEffect transition="in" filter="wipe(left)">
                                      <p:cBhvr>
                                        <p:cTn id="44" dur="500"/>
                                        <p:tgtEl>
                                          <p:spTgt spid="2152">
                                            <p:txEl>
                                              <p:pRg st="0" end="0"/>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153">
                                            <p:txEl>
                                              <p:pRg st="0" end="0"/>
                                            </p:txEl>
                                          </p:spTgt>
                                        </p:tgtEl>
                                        <p:attrNameLst>
                                          <p:attrName>style.visibility</p:attrName>
                                        </p:attrNameLst>
                                      </p:cBhvr>
                                      <p:to>
                                        <p:strVal val="visible"/>
                                      </p:to>
                                    </p:set>
                                    <p:animEffect transition="in" filter="wipe(left)">
                                      <p:cBhvr>
                                        <p:cTn id="49" dur="500"/>
                                        <p:tgtEl>
                                          <p:spTgt spid="2153">
                                            <p:txEl>
                                              <p:pRg st="0" end="0"/>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166">
                                            <p:txEl>
                                              <p:pRg st="0" end="0"/>
                                            </p:txEl>
                                          </p:spTgt>
                                        </p:tgtEl>
                                        <p:attrNameLst>
                                          <p:attrName>style.visibility</p:attrName>
                                        </p:attrNameLst>
                                      </p:cBhvr>
                                      <p:to>
                                        <p:strVal val="visible"/>
                                      </p:to>
                                    </p:set>
                                    <p:animEffect transition="in" filter="wipe(left)">
                                      <p:cBhvr>
                                        <p:cTn id="54" dur="500"/>
                                        <p:tgtEl>
                                          <p:spTgt spid="2166">
                                            <p:txEl>
                                              <p:pRg st="0" end="0"/>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167">
                                            <p:txEl>
                                              <p:pRg st="0" end="0"/>
                                            </p:txEl>
                                          </p:spTgt>
                                        </p:tgtEl>
                                        <p:attrNameLst>
                                          <p:attrName>style.visibility</p:attrName>
                                        </p:attrNameLst>
                                      </p:cBhvr>
                                      <p:to>
                                        <p:strVal val="visible"/>
                                      </p:to>
                                    </p:set>
                                    <p:animEffect transition="in" filter="wipe(left)">
                                      <p:cBhvr>
                                        <p:cTn id="59" dur="500"/>
                                        <p:tgtEl>
                                          <p:spTgt spid="2167">
                                            <p:txEl>
                                              <p:pRg st="0" end="0"/>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169">
                                            <p:txEl>
                                              <p:pRg st="0" end="0"/>
                                            </p:txEl>
                                          </p:spTgt>
                                        </p:tgtEl>
                                        <p:attrNameLst>
                                          <p:attrName>style.visibility</p:attrName>
                                        </p:attrNameLst>
                                      </p:cBhvr>
                                      <p:to>
                                        <p:strVal val="visible"/>
                                      </p:to>
                                    </p:set>
                                    <p:animEffect transition="in" filter="wipe(left)">
                                      <p:cBhvr>
                                        <p:cTn id="64" dur="500"/>
                                        <p:tgtEl>
                                          <p:spTgt spid="2169">
                                            <p:txEl>
                                              <p:pRg st="0" end="0"/>
                                            </p:txEl>
                                          </p:spTgt>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2170">
                                            <p:txEl>
                                              <p:pRg st="0" end="0"/>
                                            </p:txEl>
                                          </p:spTgt>
                                        </p:tgtEl>
                                        <p:attrNameLst>
                                          <p:attrName>style.visibility</p:attrName>
                                        </p:attrNameLst>
                                      </p:cBhvr>
                                      <p:to>
                                        <p:strVal val="visible"/>
                                      </p:to>
                                    </p:set>
                                    <p:animEffect transition="in" filter="wipe(left)">
                                      <p:cBhvr>
                                        <p:cTn id="69" dur="500"/>
                                        <p:tgtEl>
                                          <p:spTgt spid="2170">
                                            <p:txEl>
                                              <p:pRg st="0" end="0"/>
                                            </p:txEl>
                                          </p:spTgt>
                                        </p:tgtEl>
                                      </p:cBhvr>
                                    </p:animEffect>
                                  </p:childTnLst>
                                </p:cTn>
                              </p:par>
                            </p:childTnLst>
                          </p:cTn>
                        </p:par>
                        <p:par>
                          <p:cTn id="70" fill="hold" nodeType="afterGroup">
                            <p:stCondLst>
                              <p:cond delay="500"/>
                            </p:stCondLst>
                            <p:childTnLst>
                              <p:par>
                                <p:cTn id="71" presetID="22" presetClass="entr" presetSubtype="8" fill="hold" nodeType="afterEffect">
                                  <p:stCondLst>
                                    <p:cond delay="0"/>
                                  </p:stCondLst>
                                  <p:childTnLst>
                                    <p:set>
                                      <p:cBhvr>
                                        <p:cTn id="72" dur="1" fill="hold">
                                          <p:stCondLst>
                                            <p:cond delay="0"/>
                                          </p:stCondLst>
                                        </p:cTn>
                                        <p:tgtEl>
                                          <p:spTgt spid="2168"/>
                                        </p:tgtEl>
                                        <p:attrNameLst>
                                          <p:attrName>style.visibility</p:attrName>
                                        </p:attrNameLst>
                                      </p:cBhvr>
                                      <p:to>
                                        <p:strVal val="visible"/>
                                      </p:to>
                                    </p:set>
                                    <p:animEffect transition="in" filter="wipe(left)">
                                      <p:cBhvr>
                                        <p:cTn id="73" dur="500"/>
                                        <p:tgtEl>
                                          <p:spTgt spid="2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autoUpdateAnimBg="0"/>
      <p:bldP spid="2126" grpId="0" build="p" autoUpdateAnimBg="0" advAuto="0"/>
      <p:bldP spid="2129" grpId="0" build="p" autoUpdateAnimBg="0"/>
      <p:bldP spid="2150" grpId="0" build="p" autoUpdateAnimBg="0"/>
      <p:bldP spid="2152" grpId="0" build="p" autoUpdateAnimBg="0"/>
      <p:bldP spid="2153" grpId="0" build="p" autoUpdateAnimBg="0"/>
      <p:bldP spid="2162" grpId="0" animBg="1"/>
      <p:bldP spid="2166" grpId="0" build="p" autoUpdateAnimBg="0"/>
      <p:bldP spid="2167" grpId="0" build="p" autoUpdateAnimBg="0"/>
      <p:bldP spid="2169" grpId="0" build="p" autoUpdateAnimBg="0"/>
      <p:bldP spid="2170"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44034" name="Group 38"/>
          <p:cNvGrpSpPr>
            <a:grpSpLocks/>
          </p:cNvGrpSpPr>
          <p:nvPr/>
        </p:nvGrpSpPr>
        <p:grpSpPr bwMode="auto">
          <a:xfrm>
            <a:off x="6400800" y="1968500"/>
            <a:ext cx="1911350" cy="1460500"/>
            <a:chOff x="4272" y="864"/>
            <a:chExt cx="1204" cy="920"/>
          </a:xfrm>
        </p:grpSpPr>
        <p:grpSp>
          <p:nvGrpSpPr>
            <p:cNvPr id="44058" name="Group 8"/>
            <p:cNvGrpSpPr>
              <a:grpSpLocks/>
            </p:cNvGrpSpPr>
            <p:nvPr/>
          </p:nvGrpSpPr>
          <p:grpSpPr bwMode="auto">
            <a:xfrm>
              <a:off x="4272" y="864"/>
              <a:ext cx="1204" cy="920"/>
              <a:chOff x="4264" y="2448"/>
              <a:chExt cx="1204" cy="920"/>
            </a:xfrm>
          </p:grpSpPr>
          <p:sp>
            <p:nvSpPr>
              <p:cNvPr id="44060" name="Line 9"/>
              <p:cNvSpPr>
                <a:spLocks noChangeShapeType="1"/>
              </p:cNvSpPr>
              <p:nvPr/>
            </p:nvSpPr>
            <p:spPr bwMode="auto">
              <a:xfrm>
                <a:off x="4341" y="3168"/>
                <a:ext cx="1106"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1" name="Line 10"/>
              <p:cNvSpPr>
                <a:spLocks noChangeShapeType="1"/>
              </p:cNvSpPr>
              <p:nvPr/>
            </p:nvSpPr>
            <p:spPr bwMode="auto">
              <a:xfrm flipH="1" flipV="1">
                <a:off x="4464" y="2448"/>
                <a:ext cx="0" cy="86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4062" name="Group 11"/>
              <p:cNvGrpSpPr>
                <a:grpSpLocks/>
              </p:cNvGrpSpPr>
              <p:nvPr/>
            </p:nvGrpSpPr>
            <p:grpSpPr bwMode="auto">
              <a:xfrm>
                <a:off x="4618" y="2544"/>
                <a:ext cx="710" cy="574"/>
                <a:chOff x="4618" y="2544"/>
                <a:chExt cx="710" cy="574"/>
              </a:xfrm>
            </p:grpSpPr>
            <p:sp>
              <p:nvSpPr>
                <p:cNvPr id="44066" name="Oval 12"/>
                <p:cNvSpPr>
                  <a:spLocks noChangeArrowheads="1"/>
                </p:cNvSpPr>
                <p:nvPr/>
              </p:nvSpPr>
              <p:spPr bwMode="auto">
                <a:xfrm>
                  <a:off x="4618" y="2640"/>
                  <a:ext cx="33" cy="3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4067" name="Oval 13"/>
                <p:cNvSpPr>
                  <a:spLocks noChangeArrowheads="1"/>
                </p:cNvSpPr>
                <p:nvPr/>
              </p:nvSpPr>
              <p:spPr bwMode="auto">
                <a:xfrm>
                  <a:off x="4739" y="2880"/>
                  <a:ext cx="33" cy="3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4068" name="Oval 14"/>
                <p:cNvSpPr>
                  <a:spLocks noChangeArrowheads="1"/>
                </p:cNvSpPr>
                <p:nvPr/>
              </p:nvSpPr>
              <p:spPr bwMode="auto">
                <a:xfrm>
                  <a:off x="4848" y="3085"/>
                  <a:ext cx="32" cy="3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4069" name="Oval 15"/>
                <p:cNvSpPr>
                  <a:spLocks noChangeArrowheads="1"/>
                </p:cNvSpPr>
                <p:nvPr/>
              </p:nvSpPr>
              <p:spPr bwMode="auto">
                <a:xfrm>
                  <a:off x="4816" y="2943"/>
                  <a:ext cx="32" cy="3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4070" name="Oval 16"/>
                <p:cNvSpPr>
                  <a:spLocks noChangeArrowheads="1"/>
                </p:cNvSpPr>
                <p:nvPr/>
              </p:nvSpPr>
              <p:spPr bwMode="auto">
                <a:xfrm>
                  <a:off x="5088" y="2943"/>
                  <a:ext cx="33" cy="3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4071" name="Oval 17"/>
                <p:cNvSpPr>
                  <a:spLocks noChangeArrowheads="1"/>
                </p:cNvSpPr>
                <p:nvPr/>
              </p:nvSpPr>
              <p:spPr bwMode="auto">
                <a:xfrm>
                  <a:off x="4944" y="2991"/>
                  <a:ext cx="33" cy="3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4072" name="Oval 18"/>
                <p:cNvSpPr>
                  <a:spLocks noChangeArrowheads="1"/>
                </p:cNvSpPr>
                <p:nvPr/>
              </p:nvSpPr>
              <p:spPr bwMode="auto">
                <a:xfrm>
                  <a:off x="5103" y="2800"/>
                  <a:ext cx="33" cy="32"/>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4073" name="Oval 19"/>
                <p:cNvSpPr>
                  <a:spLocks noChangeArrowheads="1"/>
                </p:cNvSpPr>
                <p:nvPr/>
              </p:nvSpPr>
              <p:spPr bwMode="auto">
                <a:xfrm>
                  <a:off x="5199" y="2740"/>
                  <a:ext cx="33" cy="32"/>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4074" name="Oval 20"/>
                <p:cNvSpPr>
                  <a:spLocks noChangeArrowheads="1"/>
                </p:cNvSpPr>
                <p:nvPr/>
              </p:nvSpPr>
              <p:spPr bwMode="auto">
                <a:xfrm>
                  <a:off x="5295" y="2663"/>
                  <a:ext cx="33" cy="3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4075" name="Oval 21"/>
                <p:cNvSpPr>
                  <a:spLocks noChangeArrowheads="1"/>
                </p:cNvSpPr>
                <p:nvPr/>
              </p:nvSpPr>
              <p:spPr bwMode="auto">
                <a:xfrm>
                  <a:off x="5199" y="2544"/>
                  <a:ext cx="33" cy="3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4076" name="Oval 22"/>
                <p:cNvSpPr>
                  <a:spLocks noChangeArrowheads="1"/>
                </p:cNvSpPr>
                <p:nvPr/>
              </p:nvSpPr>
              <p:spPr bwMode="auto">
                <a:xfrm>
                  <a:off x="5007" y="3040"/>
                  <a:ext cx="33" cy="32"/>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4077" name="Oval 23"/>
                <p:cNvSpPr>
                  <a:spLocks noChangeArrowheads="1"/>
                </p:cNvSpPr>
                <p:nvPr/>
              </p:nvSpPr>
              <p:spPr bwMode="auto">
                <a:xfrm>
                  <a:off x="4623" y="2847"/>
                  <a:ext cx="33" cy="3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pSp>
          <p:graphicFrame>
            <p:nvGraphicFramePr>
              <p:cNvPr id="44063" name="Object 24"/>
              <p:cNvGraphicFramePr>
                <a:graphicFrameLocks noChangeAspect="1"/>
              </p:cNvGraphicFramePr>
              <p:nvPr/>
            </p:nvGraphicFramePr>
            <p:xfrm>
              <a:off x="4280" y="3208"/>
              <a:ext cx="136" cy="152"/>
            </p:xfrm>
            <a:graphic>
              <a:graphicData uri="http://schemas.openxmlformats.org/presentationml/2006/ole">
                <mc:AlternateContent xmlns:mc="http://schemas.openxmlformats.org/markup-compatibility/2006">
                  <mc:Choice xmlns:v="urn:schemas-microsoft-com:vml" Requires="v">
                    <p:oleObj spid="_x0000_s29698" name="Equation" r:id="rId3" imgW="209448" imgH="228600" progId="Equation.3">
                      <p:embed/>
                    </p:oleObj>
                  </mc:Choice>
                  <mc:Fallback>
                    <p:oleObj name="Equation" r:id="rId3" imgW="209448" imgH="228600" progId="Equation.3">
                      <p:embed/>
                      <p:pic>
                        <p:nvPicPr>
                          <p:cNvPr id="44063"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0" y="3208"/>
                            <a:ext cx="136"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64" name="Object 25"/>
              <p:cNvGraphicFramePr>
                <a:graphicFrameLocks noChangeAspect="1"/>
              </p:cNvGraphicFramePr>
              <p:nvPr/>
            </p:nvGraphicFramePr>
            <p:xfrm>
              <a:off x="4264" y="2448"/>
              <a:ext cx="152" cy="200"/>
            </p:xfrm>
            <a:graphic>
              <a:graphicData uri="http://schemas.openxmlformats.org/presentationml/2006/ole">
                <mc:AlternateContent xmlns:mc="http://schemas.openxmlformats.org/markup-compatibility/2006">
                  <mc:Choice xmlns:v="urn:schemas-microsoft-com:vml" Requires="v">
                    <p:oleObj spid="_x0000_s29699" name="Equation" r:id="rId5" imgW="228707" imgH="304915" progId="Equation.3">
                      <p:embed/>
                    </p:oleObj>
                  </mc:Choice>
                  <mc:Fallback>
                    <p:oleObj name="Equation" r:id="rId5" imgW="228707" imgH="304915" progId="Equation.3">
                      <p:embed/>
                      <p:pic>
                        <p:nvPicPr>
                          <p:cNvPr id="44064"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4" y="2448"/>
                            <a:ext cx="152"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65" name="Object 26"/>
              <p:cNvGraphicFramePr>
                <a:graphicFrameLocks noChangeAspect="1"/>
              </p:cNvGraphicFramePr>
              <p:nvPr/>
            </p:nvGraphicFramePr>
            <p:xfrm>
              <a:off x="5324" y="3216"/>
              <a:ext cx="144" cy="152"/>
            </p:xfrm>
            <a:graphic>
              <a:graphicData uri="http://schemas.openxmlformats.org/presentationml/2006/ole">
                <mc:AlternateContent xmlns:mc="http://schemas.openxmlformats.org/markup-compatibility/2006">
                  <mc:Choice xmlns:v="urn:schemas-microsoft-com:vml" Requires="v">
                    <p:oleObj spid="_x0000_s29700" name="Equation" r:id="rId7" imgW="219078" imgH="228600" progId="Equation.3">
                      <p:embed/>
                    </p:oleObj>
                  </mc:Choice>
                  <mc:Fallback>
                    <p:oleObj name="Equation" r:id="rId7" imgW="219078" imgH="228600" progId="Equation.3">
                      <p:embed/>
                      <p:pic>
                        <p:nvPicPr>
                          <p:cNvPr id="44065" name="Object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24" y="3216"/>
                            <a:ext cx="144"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4059" name="Freeform 27"/>
            <p:cNvSpPr>
              <a:spLocks/>
            </p:cNvSpPr>
            <p:nvPr/>
          </p:nvSpPr>
          <p:spPr bwMode="auto">
            <a:xfrm>
              <a:off x="4568" y="960"/>
              <a:ext cx="720" cy="536"/>
            </a:xfrm>
            <a:custGeom>
              <a:avLst/>
              <a:gdLst>
                <a:gd name="T0" fmla="*/ 0 w 720"/>
                <a:gd name="T1" fmla="*/ 48 h 536"/>
                <a:gd name="T2" fmla="*/ 384 w 720"/>
                <a:gd name="T3" fmla="*/ 528 h 536"/>
                <a:gd name="T4" fmla="*/ 720 w 720"/>
                <a:gd name="T5" fmla="*/ 0 h 536"/>
                <a:gd name="T6" fmla="*/ 0 60000 65536"/>
                <a:gd name="T7" fmla="*/ 0 60000 65536"/>
                <a:gd name="T8" fmla="*/ 0 60000 65536"/>
              </a:gdLst>
              <a:ahLst/>
              <a:cxnLst>
                <a:cxn ang="T6">
                  <a:pos x="T0" y="T1"/>
                </a:cxn>
                <a:cxn ang="T7">
                  <a:pos x="T2" y="T3"/>
                </a:cxn>
                <a:cxn ang="T8">
                  <a:pos x="T4" y="T5"/>
                </a:cxn>
              </a:cxnLst>
              <a:rect l="0" t="0" r="r" b="b"/>
              <a:pathLst>
                <a:path w="720" h="536">
                  <a:moveTo>
                    <a:pt x="0" y="48"/>
                  </a:moveTo>
                  <a:cubicBezTo>
                    <a:pt x="132" y="292"/>
                    <a:pt x="264" y="536"/>
                    <a:pt x="384" y="528"/>
                  </a:cubicBezTo>
                  <a:cubicBezTo>
                    <a:pt x="504" y="520"/>
                    <a:pt x="612" y="260"/>
                    <a:pt x="720" y="0"/>
                  </a:cubicBezTo>
                </a:path>
              </a:pathLst>
            </a:custGeom>
            <a:noFill/>
            <a:ln w="28575" cap="flat"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5086" name="Text Box 30"/>
          <p:cNvSpPr txBox="1">
            <a:spLocks noChangeArrowheads="1"/>
          </p:cNvSpPr>
          <p:nvPr/>
        </p:nvSpPr>
        <p:spPr bwMode="auto">
          <a:xfrm>
            <a:off x="725488" y="457200"/>
            <a:ext cx="1108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r>
              <a:rPr lang="en-US" altLang="zh-CN"/>
              <a:t> </a:t>
            </a:r>
            <a:r>
              <a:rPr lang="zh-CN" altLang="en-US"/>
              <a:t>偏差</a:t>
            </a:r>
          </a:p>
        </p:txBody>
      </p:sp>
      <p:graphicFrame>
        <p:nvGraphicFramePr>
          <p:cNvPr id="45087" name="Object 31"/>
          <p:cNvGraphicFramePr>
            <a:graphicFrameLocks noChangeAspect="1"/>
          </p:cNvGraphicFramePr>
          <p:nvPr/>
        </p:nvGraphicFramePr>
        <p:xfrm>
          <a:off x="1784350" y="547688"/>
          <a:ext cx="2119313" cy="444500"/>
        </p:xfrm>
        <a:graphic>
          <a:graphicData uri="http://schemas.openxmlformats.org/presentationml/2006/ole">
            <mc:AlternateContent xmlns:mc="http://schemas.openxmlformats.org/markup-compatibility/2006">
              <mc:Choice xmlns:v="urn:schemas-microsoft-com:vml" Requires="v">
                <p:oleObj spid="_x0000_s29701" name="Equation" r:id="rId9" imgW="2114426" imgH="438293" progId="Equation.3">
                  <p:embed/>
                </p:oleObj>
              </mc:Choice>
              <mc:Fallback>
                <p:oleObj name="Equation" r:id="rId9" imgW="2114426" imgH="438293" progId="Equation.3">
                  <p:embed/>
                  <p:pic>
                    <p:nvPicPr>
                      <p:cNvPr id="45087" name="Object 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84350" y="547688"/>
                        <a:ext cx="2119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88" name="Text Box 32"/>
          <p:cNvSpPr txBox="1">
            <a:spLocks noChangeArrowheads="1"/>
          </p:cNvSpPr>
          <p:nvPr/>
        </p:nvSpPr>
        <p:spPr bwMode="auto">
          <a:xfrm>
            <a:off x="3854450" y="457200"/>
            <a:ext cx="1784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t>有正有负</a:t>
            </a:r>
            <a:r>
              <a:rPr lang="en-US" altLang="zh-CN"/>
              <a:t>, </a:t>
            </a:r>
          </a:p>
        </p:txBody>
      </p:sp>
      <p:sp>
        <p:nvSpPr>
          <p:cNvPr id="45089" name="Text Box 33"/>
          <p:cNvSpPr txBox="1">
            <a:spLocks noChangeArrowheads="1"/>
          </p:cNvSpPr>
          <p:nvPr/>
        </p:nvSpPr>
        <p:spPr bwMode="auto">
          <a:xfrm>
            <a:off x="298450" y="1071563"/>
            <a:ext cx="3562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t>值都较小且便于计算</a:t>
            </a:r>
            <a:r>
              <a:rPr lang="en-US" altLang="zh-CN"/>
              <a:t>, </a:t>
            </a:r>
          </a:p>
        </p:txBody>
      </p:sp>
      <p:sp>
        <p:nvSpPr>
          <p:cNvPr id="45090" name="Text Box 34"/>
          <p:cNvSpPr txBox="1">
            <a:spLocks noChangeArrowheads="1"/>
          </p:cNvSpPr>
          <p:nvPr/>
        </p:nvSpPr>
        <p:spPr bwMode="auto">
          <a:xfrm>
            <a:off x="3689350" y="1066800"/>
            <a:ext cx="3473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t>可由偏差平方和最小 </a:t>
            </a:r>
          </a:p>
        </p:txBody>
      </p:sp>
      <p:graphicFrame>
        <p:nvGraphicFramePr>
          <p:cNvPr id="45091" name="Object 35"/>
          <p:cNvGraphicFramePr>
            <a:graphicFrameLocks noChangeAspect="1"/>
          </p:cNvGraphicFramePr>
          <p:nvPr/>
        </p:nvGraphicFramePr>
        <p:xfrm>
          <a:off x="2041525" y="1543050"/>
          <a:ext cx="3387725" cy="1079500"/>
        </p:xfrm>
        <a:graphic>
          <a:graphicData uri="http://schemas.openxmlformats.org/presentationml/2006/ole">
            <mc:AlternateContent xmlns:mc="http://schemas.openxmlformats.org/markup-compatibility/2006">
              <mc:Choice xmlns:v="urn:schemas-microsoft-com:vml" Requires="v">
                <p:oleObj spid="_x0000_s29702" name="Equation" r:id="rId11" imgW="3381431" imgH="1066685" progId="Equation.3">
                  <p:embed/>
                </p:oleObj>
              </mc:Choice>
              <mc:Fallback>
                <p:oleObj name="Equation" r:id="rId11" imgW="3381431" imgH="1066685" progId="Equation.3">
                  <p:embed/>
                  <p:pic>
                    <p:nvPicPr>
                      <p:cNvPr id="45091" name="Object 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41525" y="1543050"/>
                        <a:ext cx="3387725"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92" name="Text Box 36"/>
          <p:cNvSpPr txBox="1">
            <a:spLocks noChangeArrowheads="1"/>
          </p:cNvSpPr>
          <p:nvPr/>
        </p:nvSpPr>
        <p:spPr bwMode="auto">
          <a:xfrm>
            <a:off x="5454650" y="439738"/>
            <a:ext cx="3384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t>为使所有偏差的绝对</a:t>
            </a:r>
          </a:p>
        </p:txBody>
      </p:sp>
      <p:sp>
        <p:nvSpPr>
          <p:cNvPr id="45093" name="Text Box 37"/>
          <p:cNvSpPr txBox="1">
            <a:spLocks noChangeArrowheads="1"/>
          </p:cNvSpPr>
          <p:nvPr/>
        </p:nvSpPr>
        <p:spPr bwMode="auto">
          <a:xfrm>
            <a:off x="304800" y="2667000"/>
            <a:ext cx="35226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t>来确定近似函数 </a:t>
            </a:r>
            <a:r>
              <a:rPr lang="en-US" altLang="zh-CN" i="1"/>
              <a:t>f </a:t>
            </a:r>
            <a:r>
              <a:rPr lang="en-US" altLang="zh-CN"/>
              <a:t>(</a:t>
            </a:r>
            <a:r>
              <a:rPr lang="en-US" altLang="zh-CN" i="1"/>
              <a:t>x</a:t>
            </a:r>
            <a:r>
              <a:rPr lang="en-US" altLang="zh-CN"/>
              <a:t>) .</a:t>
            </a:r>
          </a:p>
        </p:txBody>
      </p:sp>
      <p:sp>
        <p:nvSpPr>
          <p:cNvPr id="45095" name="Rectangle 39"/>
          <p:cNvSpPr>
            <a:spLocks noGrp="1" noChangeArrowheads="1"/>
          </p:cNvSpPr>
          <p:nvPr>
            <p:ph type="title"/>
          </p:nvPr>
        </p:nvSpPr>
        <p:spPr>
          <a:xfrm>
            <a:off x="609600" y="3200400"/>
            <a:ext cx="3276600" cy="609600"/>
          </a:xfrm>
        </p:spPr>
        <p:txBody>
          <a:bodyPr/>
          <a:lstStyle/>
          <a:p>
            <a:pPr algn="l" eaLnBrk="1" hangingPunct="1"/>
            <a:r>
              <a:rPr lang="zh-CN" altLang="en-US" sz="2800" b="1">
                <a:ea typeface="楷体_GB2312" panose="02010609030101010101" pitchFamily="49" charset="-122"/>
              </a:rPr>
              <a:t>最小二乘法原理</a:t>
            </a:r>
            <a:r>
              <a:rPr lang="en-US" altLang="zh-CN" sz="2800" b="1">
                <a:ea typeface="楷体_GB2312" panose="02010609030101010101" pitchFamily="49" charset="-122"/>
              </a:rPr>
              <a:t>:</a:t>
            </a:r>
          </a:p>
        </p:txBody>
      </p:sp>
      <p:sp>
        <p:nvSpPr>
          <p:cNvPr id="45096" name="Text Box 40"/>
          <p:cNvSpPr txBox="1">
            <a:spLocks noChangeArrowheads="1"/>
          </p:cNvSpPr>
          <p:nvPr/>
        </p:nvSpPr>
        <p:spPr bwMode="auto">
          <a:xfrm>
            <a:off x="685800" y="3824288"/>
            <a:ext cx="3505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设有一列实验数据</a:t>
            </a:r>
          </a:p>
        </p:txBody>
      </p:sp>
      <p:sp>
        <p:nvSpPr>
          <p:cNvPr id="45097" name="Text Box 41"/>
          <p:cNvSpPr txBox="1">
            <a:spLocks noChangeArrowheads="1"/>
          </p:cNvSpPr>
          <p:nvPr/>
        </p:nvSpPr>
        <p:spPr bwMode="auto">
          <a:xfrm>
            <a:off x="381000" y="4495800"/>
            <a:ext cx="327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分布在某条曲线上</a:t>
            </a:r>
            <a:r>
              <a:rPr lang="en-US" altLang="zh-CN"/>
              <a:t>,</a:t>
            </a:r>
          </a:p>
        </p:txBody>
      </p:sp>
      <p:sp>
        <p:nvSpPr>
          <p:cNvPr id="45098" name="Text Box 42"/>
          <p:cNvSpPr txBox="1">
            <a:spLocks noChangeArrowheads="1"/>
          </p:cNvSpPr>
          <p:nvPr/>
        </p:nvSpPr>
        <p:spPr bwMode="auto">
          <a:xfrm>
            <a:off x="3429000" y="4495800"/>
            <a:ext cx="556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通过</a:t>
            </a:r>
            <a:r>
              <a:rPr lang="zh-CN" altLang="en-US">
                <a:solidFill>
                  <a:schemeClr val="tx2"/>
                </a:solidFill>
              </a:rPr>
              <a:t>偏差平方和最小</a:t>
            </a:r>
            <a:r>
              <a:rPr lang="zh-CN" altLang="en-US"/>
              <a:t>求该曲线的方</a:t>
            </a:r>
          </a:p>
        </p:txBody>
      </p:sp>
      <p:sp>
        <p:nvSpPr>
          <p:cNvPr id="45099" name="Text Box 43"/>
          <p:cNvSpPr txBox="1">
            <a:spLocks noChangeArrowheads="1"/>
          </p:cNvSpPr>
          <p:nvPr/>
        </p:nvSpPr>
        <p:spPr bwMode="auto">
          <a:xfrm>
            <a:off x="381000" y="5105400"/>
            <a:ext cx="327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法称为</a:t>
            </a:r>
            <a:r>
              <a:rPr lang="zh-CN" altLang="en-US" b="1">
                <a:solidFill>
                  <a:schemeClr val="tx2"/>
                </a:solidFill>
              </a:rPr>
              <a:t>最小二乘法</a:t>
            </a:r>
            <a:r>
              <a:rPr lang="en-US" altLang="zh-CN" b="1">
                <a:solidFill>
                  <a:schemeClr val="tx2"/>
                </a:solidFill>
              </a:rPr>
              <a:t>,</a:t>
            </a:r>
          </a:p>
        </p:txBody>
      </p:sp>
      <p:sp>
        <p:nvSpPr>
          <p:cNvPr id="45100" name="Text Box 44"/>
          <p:cNvSpPr txBox="1">
            <a:spLocks noChangeArrowheads="1"/>
          </p:cNvSpPr>
          <p:nvPr/>
        </p:nvSpPr>
        <p:spPr bwMode="auto">
          <a:xfrm>
            <a:off x="3429000" y="5105400"/>
            <a:ext cx="510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找出的函数关系称为</a:t>
            </a:r>
            <a:r>
              <a:rPr lang="zh-CN" altLang="en-US" b="1">
                <a:solidFill>
                  <a:schemeClr val="tx2"/>
                </a:solidFill>
              </a:rPr>
              <a:t>经验公式 </a:t>
            </a:r>
            <a:r>
              <a:rPr lang="en-US" altLang="zh-CN" b="1">
                <a:solidFill>
                  <a:schemeClr val="tx2"/>
                </a:solidFill>
              </a:rPr>
              <a:t>.</a:t>
            </a:r>
            <a:endParaRPr lang="en-US" altLang="zh-CN"/>
          </a:p>
        </p:txBody>
      </p:sp>
      <p:graphicFrame>
        <p:nvGraphicFramePr>
          <p:cNvPr id="45101" name="Object 45"/>
          <p:cNvGraphicFramePr>
            <a:graphicFrameLocks noChangeAspect="1"/>
          </p:cNvGraphicFramePr>
          <p:nvPr/>
        </p:nvGraphicFramePr>
        <p:xfrm>
          <a:off x="3663950" y="3921125"/>
          <a:ext cx="3348038" cy="444500"/>
        </p:xfrm>
        <a:graphic>
          <a:graphicData uri="http://schemas.openxmlformats.org/presentationml/2006/ole">
            <mc:AlternateContent xmlns:mc="http://schemas.openxmlformats.org/markup-compatibility/2006">
              <mc:Choice xmlns:v="urn:schemas-microsoft-com:vml" Requires="v">
                <p:oleObj spid="_x0000_s29703" name="Equation" r:id="rId13" imgW="3343256" imgH="438293" progId="Equation.3">
                  <p:embed/>
                </p:oleObj>
              </mc:Choice>
              <mc:Fallback>
                <p:oleObj name="Equation" r:id="rId13" imgW="3343256" imgH="438293" progId="Equation.3">
                  <p:embed/>
                  <p:pic>
                    <p:nvPicPr>
                      <p:cNvPr id="45101" name="Object 45"/>
                      <p:cNvPicPr>
                        <a:picLocks noChangeAspect="1" noChangeArrowheads="1"/>
                      </p:cNvPicPr>
                      <p:nvPr/>
                    </p:nvPicPr>
                    <p:blipFill>
                      <a:blip r:embed="rId14">
                        <a:grayscl/>
                        <a:biLevel thresh="50000"/>
                        <a:extLst>
                          <a:ext uri="{28A0092B-C50C-407E-A947-70E740481C1C}">
                            <a14:useLocalDpi xmlns:a14="http://schemas.microsoft.com/office/drawing/2010/main" val="0"/>
                          </a:ext>
                        </a:extLst>
                      </a:blip>
                      <a:srcRect/>
                      <a:stretch>
                        <a:fillRect/>
                      </a:stretch>
                    </p:blipFill>
                    <p:spPr bwMode="auto">
                      <a:xfrm>
                        <a:off x="3663950" y="3921125"/>
                        <a:ext cx="3348038"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102" name="Text Box 46"/>
          <p:cNvSpPr txBox="1">
            <a:spLocks noChangeArrowheads="1"/>
          </p:cNvSpPr>
          <p:nvPr/>
        </p:nvSpPr>
        <p:spPr bwMode="auto">
          <a:xfrm>
            <a:off x="6965950" y="3824288"/>
            <a:ext cx="18732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0"/>
              </a:spcBef>
              <a:buFontTx/>
              <a:buNone/>
            </a:pPr>
            <a:r>
              <a:rPr lang="en-US" altLang="zh-CN"/>
              <a:t>, </a:t>
            </a:r>
            <a:r>
              <a:rPr lang="zh-CN" altLang="en-US"/>
              <a:t>它们大体 </a:t>
            </a:r>
          </a:p>
        </p:txBody>
      </p:sp>
      <p:pic>
        <p:nvPicPr>
          <p:cNvPr id="44051" name="Picture 47" descr="F:\My Documents\数学资源库\机动.jpg"/>
          <p:cNvPicPr>
            <a:picLocks noChangeAspect="1" noChangeArrowheads="1"/>
          </p:cNvPicPr>
          <p:nvPr/>
        </p:nvPicPr>
        <p:blipFill>
          <a:blip r:embed="rId15">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52" name="Text Box 48"/>
          <p:cNvSpPr txBox="1">
            <a:spLocks noChangeArrowheads="1"/>
          </p:cNvSpPr>
          <p:nvPr/>
        </p:nvSpPr>
        <p:spPr bwMode="auto">
          <a:xfrm>
            <a:off x="6115050" y="6600825"/>
            <a:ext cx="272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spcBef>
                <a:spcPct val="0"/>
              </a:spcBef>
              <a:buFontTx/>
              <a:buNone/>
            </a:pPr>
            <a:r>
              <a:rPr kumimoji="0" lang="zh-CN" altLang="en-US" sz="1000">
                <a:latin typeface="楷体_GB2312" panose="02010609030101010101" pitchFamily="49" charset="-122"/>
              </a:rPr>
              <a:t>机动   目录   上页   下页   返回   结束 </a:t>
            </a:r>
          </a:p>
        </p:txBody>
      </p:sp>
      <p:pic>
        <p:nvPicPr>
          <p:cNvPr id="44053" name="Picture 49" descr="F:\My Documents\数学资源库\返回.jpg">
            <a:hlinkClick r:id="" action="ppaction://hlinkshowjump?jump=lastslideviewed"/>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54" name="Picture 50" descr="F:\My Documents\数学资源库\目录.jpg">
            <a:hlinkClick r:id="" action="ppaction://hlinkshowjump?jump=firstslide"/>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55" name="Picture 51" descr="F:\My Documents\数学资源库\上一页.jpg">
            <a:hlinkClick r:id="" action="ppaction://hlinkshowjump?jump=previousslide"/>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56" name="Picture 52" descr="F:\My Documents\数学资源库\退出.jpg">
            <a:hlinkClick r:id="" action="ppaction://hlinkshowjump?jump=endshow"/>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57" name="Picture 53" descr="F:\My Documents\数学资源库\下一页.jpg">
            <a:hlinkClick r:id="" action="ppaction://hlinkshowjump?jump=nextslide"/>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86">
                                            <p:txEl>
                                              <p:pRg st="0" end="0"/>
                                            </p:txEl>
                                          </p:spTgt>
                                        </p:tgtEl>
                                        <p:attrNameLst>
                                          <p:attrName>style.visibility</p:attrName>
                                        </p:attrNameLst>
                                      </p:cBhvr>
                                      <p:to>
                                        <p:strVal val="visible"/>
                                      </p:to>
                                    </p:set>
                                    <p:animEffect transition="in" filter="wipe(left)">
                                      <p:cBhvr>
                                        <p:cTn id="7" dur="500"/>
                                        <p:tgtEl>
                                          <p:spTgt spid="45086">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5087"/>
                                        </p:tgtEl>
                                        <p:attrNameLst>
                                          <p:attrName>style.visibility</p:attrName>
                                        </p:attrNameLst>
                                      </p:cBhvr>
                                      <p:to>
                                        <p:strVal val="visible"/>
                                      </p:to>
                                    </p:set>
                                    <p:animEffect transition="in" filter="wipe(left)">
                                      <p:cBhvr>
                                        <p:cTn id="11" dur="500"/>
                                        <p:tgtEl>
                                          <p:spTgt spid="45087"/>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5088">
                                            <p:txEl>
                                              <p:pRg st="0" end="0"/>
                                            </p:txEl>
                                          </p:spTgt>
                                        </p:tgtEl>
                                        <p:attrNameLst>
                                          <p:attrName>style.visibility</p:attrName>
                                        </p:attrNameLst>
                                      </p:cBhvr>
                                      <p:to>
                                        <p:strVal val="visible"/>
                                      </p:to>
                                    </p:set>
                                    <p:animEffect transition="in" filter="wipe(left)">
                                      <p:cBhvr>
                                        <p:cTn id="15" dur="500"/>
                                        <p:tgtEl>
                                          <p:spTgt spid="45088">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5092">
                                            <p:txEl>
                                              <p:pRg st="0" end="0"/>
                                            </p:txEl>
                                          </p:spTgt>
                                        </p:tgtEl>
                                        <p:attrNameLst>
                                          <p:attrName>style.visibility</p:attrName>
                                        </p:attrNameLst>
                                      </p:cBhvr>
                                      <p:to>
                                        <p:strVal val="visible"/>
                                      </p:to>
                                    </p:set>
                                    <p:animEffect transition="in" filter="wipe(left)">
                                      <p:cBhvr>
                                        <p:cTn id="20" dur="500"/>
                                        <p:tgtEl>
                                          <p:spTgt spid="45092">
                                            <p:txEl>
                                              <p:pRg st="0" end="0"/>
                                            </p:txEl>
                                          </p:spTgt>
                                        </p:tgtEl>
                                      </p:cBhvr>
                                    </p:animEffect>
                                  </p:childTnLst>
                                </p:cTn>
                              </p:par>
                            </p:childTnLst>
                          </p:cTn>
                        </p:par>
                        <p:par>
                          <p:cTn id="21" fill="hold" nodeType="afterGroup">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45089">
                                            <p:txEl>
                                              <p:pRg st="0" end="0"/>
                                            </p:txEl>
                                          </p:spTgt>
                                        </p:tgtEl>
                                        <p:attrNameLst>
                                          <p:attrName>style.visibility</p:attrName>
                                        </p:attrNameLst>
                                      </p:cBhvr>
                                      <p:to>
                                        <p:strVal val="visible"/>
                                      </p:to>
                                    </p:set>
                                    <p:animEffect transition="in" filter="wipe(left)">
                                      <p:cBhvr>
                                        <p:cTn id="24" dur="500"/>
                                        <p:tgtEl>
                                          <p:spTgt spid="45089">
                                            <p:txEl>
                                              <p:pRg st="0" end="0"/>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5090">
                                            <p:txEl>
                                              <p:pRg st="0" end="0"/>
                                            </p:txEl>
                                          </p:spTgt>
                                        </p:tgtEl>
                                        <p:attrNameLst>
                                          <p:attrName>style.visibility</p:attrName>
                                        </p:attrNameLst>
                                      </p:cBhvr>
                                      <p:to>
                                        <p:strVal val="visible"/>
                                      </p:to>
                                    </p:set>
                                    <p:animEffect transition="in" filter="wipe(left)">
                                      <p:cBhvr>
                                        <p:cTn id="29" dur="500"/>
                                        <p:tgtEl>
                                          <p:spTgt spid="45090">
                                            <p:txEl>
                                              <p:pRg st="0" end="0"/>
                                            </p:txEl>
                                          </p:spTgt>
                                        </p:tgtEl>
                                      </p:cBhvr>
                                    </p:animEffect>
                                  </p:childTnLst>
                                </p:cTn>
                              </p:par>
                            </p:childTnLst>
                          </p:cTn>
                        </p:par>
                        <p:par>
                          <p:cTn id="30" fill="hold" nodeType="afterGroup">
                            <p:stCondLst>
                              <p:cond delay="500"/>
                            </p:stCondLst>
                            <p:childTnLst>
                              <p:par>
                                <p:cTn id="31" presetID="22" presetClass="entr" presetSubtype="8" fill="hold" nodeType="afterEffect">
                                  <p:stCondLst>
                                    <p:cond delay="0"/>
                                  </p:stCondLst>
                                  <p:childTnLst>
                                    <p:set>
                                      <p:cBhvr>
                                        <p:cTn id="32" dur="1" fill="hold">
                                          <p:stCondLst>
                                            <p:cond delay="0"/>
                                          </p:stCondLst>
                                        </p:cTn>
                                        <p:tgtEl>
                                          <p:spTgt spid="45091"/>
                                        </p:tgtEl>
                                        <p:attrNameLst>
                                          <p:attrName>style.visibility</p:attrName>
                                        </p:attrNameLst>
                                      </p:cBhvr>
                                      <p:to>
                                        <p:strVal val="visible"/>
                                      </p:to>
                                    </p:set>
                                    <p:animEffect transition="in" filter="wipe(left)">
                                      <p:cBhvr>
                                        <p:cTn id="33" dur="500"/>
                                        <p:tgtEl>
                                          <p:spTgt spid="4509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5093">
                                            <p:txEl>
                                              <p:pRg st="0" end="0"/>
                                            </p:txEl>
                                          </p:spTgt>
                                        </p:tgtEl>
                                        <p:attrNameLst>
                                          <p:attrName>style.visibility</p:attrName>
                                        </p:attrNameLst>
                                      </p:cBhvr>
                                      <p:to>
                                        <p:strVal val="visible"/>
                                      </p:to>
                                    </p:set>
                                    <p:animEffect transition="in" filter="wipe(left)">
                                      <p:cBhvr>
                                        <p:cTn id="38" dur="500"/>
                                        <p:tgtEl>
                                          <p:spTgt spid="45093">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5095">
                                            <p:txEl>
                                              <p:pRg st="0" end="0"/>
                                            </p:txEl>
                                          </p:spTgt>
                                        </p:tgtEl>
                                        <p:attrNameLst>
                                          <p:attrName>style.visibility</p:attrName>
                                        </p:attrNameLst>
                                      </p:cBhvr>
                                      <p:to>
                                        <p:strVal val="visible"/>
                                      </p:to>
                                    </p:set>
                                    <p:animEffect transition="in" filter="wipe(left)">
                                      <p:cBhvr>
                                        <p:cTn id="43" dur="500"/>
                                        <p:tgtEl>
                                          <p:spTgt spid="45095">
                                            <p:txEl>
                                              <p:pRg st="0" end="0"/>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45096">
                                            <p:txEl>
                                              <p:pRg st="0" end="0"/>
                                            </p:txEl>
                                          </p:spTgt>
                                        </p:tgtEl>
                                        <p:attrNameLst>
                                          <p:attrName>style.visibility</p:attrName>
                                        </p:attrNameLst>
                                      </p:cBhvr>
                                      <p:to>
                                        <p:strVal val="visible"/>
                                      </p:to>
                                    </p:set>
                                    <p:animEffect transition="in" filter="wipe(left)">
                                      <p:cBhvr>
                                        <p:cTn id="48" dur="500"/>
                                        <p:tgtEl>
                                          <p:spTgt spid="45096">
                                            <p:txEl>
                                              <p:pRg st="0" end="0"/>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45101"/>
                                        </p:tgtEl>
                                        <p:attrNameLst>
                                          <p:attrName>style.visibility</p:attrName>
                                        </p:attrNameLst>
                                      </p:cBhvr>
                                      <p:to>
                                        <p:strVal val="visible"/>
                                      </p:to>
                                    </p:set>
                                    <p:animEffect transition="in" filter="wipe(left)">
                                      <p:cBhvr>
                                        <p:cTn id="53" dur="500"/>
                                        <p:tgtEl>
                                          <p:spTgt spid="4510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45102">
                                            <p:txEl>
                                              <p:pRg st="0" end="0"/>
                                            </p:txEl>
                                          </p:spTgt>
                                        </p:tgtEl>
                                        <p:attrNameLst>
                                          <p:attrName>style.visibility</p:attrName>
                                        </p:attrNameLst>
                                      </p:cBhvr>
                                      <p:to>
                                        <p:strVal val="visible"/>
                                      </p:to>
                                    </p:set>
                                    <p:animEffect transition="in" filter="wipe(left)">
                                      <p:cBhvr>
                                        <p:cTn id="58" dur="500"/>
                                        <p:tgtEl>
                                          <p:spTgt spid="45102">
                                            <p:txEl>
                                              <p:pRg st="0" end="0"/>
                                            </p:txEl>
                                          </p:spTgt>
                                        </p:tgtEl>
                                      </p:cBhvr>
                                    </p:animEffect>
                                  </p:childTnLst>
                                </p:cTn>
                              </p:par>
                            </p:childTnLst>
                          </p:cTn>
                        </p:par>
                        <p:par>
                          <p:cTn id="59" fill="hold" nodeType="afterGroup">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45097">
                                            <p:txEl>
                                              <p:pRg st="0" end="0"/>
                                            </p:txEl>
                                          </p:spTgt>
                                        </p:tgtEl>
                                        <p:attrNameLst>
                                          <p:attrName>style.visibility</p:attrName>
                                        </p:attrNameLst>
                                      </p:cBhvr>
                                      <p:to>
                                        <p:strVal val="visible"/>
                                      </p:to>
                                    </p:set>
                                    <p:animEffect transition="in" filter="wipe(left)">
                                      <p:cBhvr>
                                        <p:cTn id="62" dur="500"/>
                                        <p:tgtEl>
                                          <p:spTgt spid="45097">
                                            <p:txEl>
                                              <p:pRg st="0" end="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45098"/>
                                        </p:tgtEl>
                                        <p:attrNameLst>
                                          <p:attrName>style.visibility</p:attrName>
                                        </p:attrNameLst>
                                      </p:cBhvr>
                                      <p:to>
                                        <p:strVal val="visible"/>
                                      </p:to>
                                    </p:set>
                                    <p:animEffect transition="in" filter="wipe(left)">
                                      <p:cBhvr>
                                        <p:cTn id="67" dur="500"/>
                                        <p:tgtEl>
                                          <p:spTgt spid="45098"/>
                                        </p:tgtEl>
                                      </p:cBhvr>
                                    </p:animEffect>
                                  </p:childTnLst>
                                </p:cTn>
                              </p:par>
                            </p:childTnLst>
                          </p:cTn>
                        </p:par>
                        <p:par>
                          <p:cTn id="68" fill="hold" nodeType="afterGroup">
                            <p:stCondLst>
                              <p:cond delay="500"/>
                            </p:stCondLst>
                            <p:childTnLst>
                              <p:par>
                                <p:cTn id="69" presetID="22" presetClass="entr" presetSubtype="8" fill="hold" grpId="0" nodeType="afterEffect">
                                  <p:stCondLst>
                                    <p:cond delay="0"/>
                                  </p:stCondLst>
                                  <p:childTnLst>
                                    <p:set>
                                      <p:cBhvr>
                                        <p:cTn id="70" dur="1" fill="hold">
                                          <p:stCondLst>
                                            <p:cond delay="0"/>
                                          </p:stCondLst>
                                        </p:cTn>
                                        <p:tgtEl>
                                          <p:spTgt spid="45099"/>
                                        </p:tgtEl>
                                        <p:attrNameLst>
                                          <p:attrName>style.visibility</p:attrName>
                                        </p:attrNameLst>
                                      </p:cBhvr>
                                      <p:to>
                                        <p:strVal val="visible"/>
                                      </p:to>
                                    </p:set>
                                    <p:animEffect transition="in" filter="wipe(left)">
                                      <p:cBhvr>
                                        <p:cTn id="71" dur="500"/>
                                        <p:tgtEl>
                                          <p:spTgt spid="45099"/>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45100"/>
                                        </p:tgtEl>
                                        <p:attrNameLst>
                                          <p:attrName>style.visibility</p:attrName>
                                        </p:attrNameLst>
                                      </p:cBhvr>
                                      <p:to>
                                        <p:strVal val="visible"/>
                                      </p:to>
                                    </p:set>
                                    <p:animEffect transition="in" filter="wipe(left)">
                                      <p:cBhvr>
                                        <p:cTn id="76" dur="500"/>
                                        <p:tgtEl>
                                          <p:spTgt spid="45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86" grpId="0" build="p" autoUpdateAnimBg="0"/>
      <p:bldP spid="45088" grpId="0" build="p" autoUpdateAnimBg="0" advAuto="0"/>
      <p:bldP spid="45089" grpId="0" build="p" autoUpdateAnimBg="0" advAuto="0"/>
      <p:bldP spid="45090" grpId="0" build="p" autoUpdateAnimBg="0"/>
      <p:bldP spid="45092" grpId="0" build="p" autoUpdateAnimBg="0"/>
      <p:bldP spid="45093" grpId="0" build="p" autoUpdateAnimBg="0"/>
      <p:bldP spid="45095" grpId="0" build="p" autoUpdateAnimBg="0"/>
      <p:bldP spid="45096" grpId="0" build="p" autoUpdateAnimBg="0"/>
      <p:bldP spid="45097" grpId="0" build="p" autoUpdateAnimBg="0" advAuto="0"/>
      <p:bldP spid="45098" grpId="0" autoUpdateAnimBg="0"/>
      <p:bldP spid="45099" grpId="0" autoUpdateAnimBg="0"/>
      <p:bldP spid="45100" grpId="0" autoUpdateAnimBg="0"/>
      <p:bldP spid="45102"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5" name="Text Box 1055"/>
          <p:cNvSpPr txBox="1">
            <a:spLocks noChangeArrowheads="1"/>
          </p:cNvSpPr>
          <p:nvPr/>
        </p:nvSpPr>
        <p:spPr bwMode="auto">
          <a:xfrm>
            <a:off x="609600" y="4510088"/>
            <a:ext cx="6172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b="1">
                <a:solidFill>
                  <a:schemeClr val="tx2"/>
                </a:solidFill>
              </a:rPr>
              <a:t>说明</a:t>
            </a:r>
            <a:r>
              <a:rPr lang="en-US" altLang="zh-CN" b="1">
                <a:solidFill>
                  <a:schemeClr val="tx2"/>
                </a:solidFill>
              </a:rPr>
              <a:t>:</a:t>
            </a:r>
            <a:r>
              <a:rPr lang="en-US" altLang="zh-CN"/>
              <a:t> </a:t>
            </a:r>
            <a:r>
              <a:rPr lang="zh-CN" altLang="en-US"/>
              <a:t>使偏导数都为 </a:t>
            </a:r>
            <a:r>
              <a:rPr lang="en-US" altLang="zh-CN"/>
              <a:t>0 </a:t>
            </a:r>
            <a:r>
              <a:rPr lang="zh-CN" altLang="en-US"/>
              <a:t>的点称为</a:t>
            </a:r>
            <a:r>
              <a:rPr lang="zh-CN" altLang="en-US">
                <a:solidFill>
                  <a:schemeClr val="tx2"/>
                </a:solidFill>
              </a:rPr>
              <a:t>驻点</a:t>
            </a:r>
            <a:r>
              <a:rPr lang="zh-CN" altLang="en-US"/>
              <a:t> </a:t>
            </a:r>
            <a:r>
              <a:rPr lang="en-US" altLang="zh-CN"/>
              <a:t>. </a:t>
            </a:r>
          </a:p>
        </p:txBody>
      </p:sp>
      <p:sp>
        <p:nvSpPr>
          <p:cNvPr id="11299" name="Text Box 1059"/>
          <p:cNvSpPr txBox="1">
            <a:spLocks noChangeArrowheads="1"/>
          </p:cNvSpPr>
          <p:nvPr/>
        </p:nvSpPr>
        <p:spPr bwMode="auto">
          <a:xfrm>
            <a:off x="685800" y="5576888"/>
            <a:ext cx="990600"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solidFill>
                  <a:schemeClr val="tx2"/>
                </a:solidFill>
              </a:rPr>
              <a:t>例如</a:t>
            </a:r>
            <a:r>
              <a:rPr lang="en-US" altLang="zh-CN">
                <a:solidFill>
                  <a:schemeClr val="tx2"/>
                </a:solidFill>
              </a:rPr>
              <a:t>,</a:t>
            </a:r>
          </a:p>
        </p:txBody>
      </p:sp>
      <p:sp>
        <p:nvSpPr>
          <p:cNvPr id="17412" name="Rectangle 1026"/>
          <p:cNvSpPr>
            <a:spLocks noGrp="1" noChangeArrowheads="1"/>
          </p:cNvSpPr>
          <p:nvPr>
            <p:ph type="title" idx="4294967295"/>
          </p:nvPr>
        </p:nvSpPr>
        <p:spPr>
          <a:xfrm>
            <a:off x="609600" y="419100"/>
            <a:ext cx="2971800" cy="647700"/>
          </a:xfrm>
        </p:spPr>
        <p:txBody>
          <a:bodyPr/>
          <a:lstStyle/>
          <a:p>
            <a:pPr algn="l" eaLnBrk="1" hangingPunct="1"/>
            <a:r>
              <a:rPr lang="zh-CN" altLang="en-US" sz="2800" b="1">
                <a:ea typeface="楷体_GB2312" panose="02010609030101010101" pitchFamily="49" charset="-122"/>
              </a:rPr>
              <a:t>定理</a:t>
            </a:r>
            <a:r>
              <a:rPr lang="en-US" altLang="zh-CN" sz="2800" b="1">
                <a:ea typeface="楷体_GB2312" panose="02010609030101010101" pitchFamily="49" charset="-122"/>
              </a:rPr>
              <a:t>1 </a:t>
            </a:r>
            <a:r>
              <a:rPr lang="en-US" altLang="zh-CN" sz="2800">
                <a:solidFill>
                  <a:schemeClr val="accent2"/>
                </a:solidFill>
                <a:ea typeface="楷体_GB2312" panose="02010609030101010101" pitchFamily="49" charset="-122"/>
              </a:rPr>
              <a:t>(</a:t>
            </a:r>
            <a:r>
              <a:rPr lang="zh-CN" altLang="en-US" sz="2800">
                <a:solidFill>
                  <a:schemeClr val="accent2"/>
                </a:solidFill>
                <a:ea typeface="楷体_GB2312" panose="02010609030101010101" pitchFamily="49" charset="-122"/>
              </a:rPr>
              <a:t>必要条件</a:t>
            </a:r>
            <a:r>
              <a:rPr lang="en-US" altLang="zh-CN" sz="2800">
                <a:solidFill>
                  <a:schemeClr val="accent2"/>
                </a:solidFill>
                <a:ea typeface="楷体_GB2312" panose="02010609030101010101" pitchFamily="49" charset="-122"/>
              </a:rPr>
              <a:t>)</a:t>
            </a:r>
          </a:p>
        </p:txBody>
      </p:sp>
      <p:sp>
        <p:nvSpPr>
          <p:cNvPr id="17413" name="Text Box 1028"/>
          <p:cNvSpPr txBox="1">
            <a:spLocks noChangeArrowheads="1"/>
          </p:cNvSpPr>
          <p:nvPr/>
        </p:nvSpPr>
        <p:spPr bwMode="auto">
          <a:xfrm>
            <a:off x="3397250" y="471488"/>
            <a:ext cx="1143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函数</a:t>
            </a:r>
          </a:p>
        </p:txBody>
      </p:sp>
      <p:sp>
        <p:nvSpPr>
          <p:cNvPr id="17414" name="Text Box 1033"/>
          <p:cNvSpPr txBox="1">
            <a:spLocks noChangeArrowheads="1"/>
          </p:cNvSpPr>
          <p:nvPr/>
        </p:nvSpPr>
        <p:spPr bwMode="auto">
          <a:xfrm>
            <a:off x="304800" y="1004888"/>
            <a:ext cx="1447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0"/>
              </a:spcBef>
              <a:buFontTx/>
              <a:buNone/>
            </a:pPr>
            <a:r>
              <a:rPr lang="zh-CN" altLang="en-US"/>
              <a:t>偏导数</a:t>
            </a:r>
            <a:r>
              <a:rPr lang="en-US" altLang="zh-CN"/>
              <a:t>,</a:t>
            </a:r>
          </a:p>
        </p:txBody>
      </p:sp>
      <p:sp>
        <p:nvSpPr>
          <p:cNvPr id="11275" name="Text Box 1035"/>
          <p:cNvSpPr txBox="1">
            <a:spLocks noChangeArrowheads="1"/>
          </p:cNvSpPr>
          <p:nvPr/>
        </p:nvSpPr>
        <p:spPr bwMode="auto">
          <a:xfrm>
            <a:off x="685800" y="2147888"/>
            <a:ext cx="990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b="1">
                <a:solidFill>
                  <a:schemeClr val="tx2"/>
                </a:solidFill>
              </a:rPr>
              <a:t>证</a:t>
            </a:r>
            <a:r>
              <a:rPr lang="en-US" altLang="zh-CN" b="1">
                <a:solidFill>
                  <a:schemeClr val="tx2"/>
                </a:solidFill>
              </a:rPr>
              <a:t>:</a:t>
            </a:r>
          </a:p>
        </p:txBody>
      </p:sp>
      <p:sp>
        <p:nvSpPr>
          <p:cNvPr id="11293" name="Text Box 1053"/>
          <p:cNvSpPr txBox="1">
            <a:spLocks noChangeArrowheads="1"/>
          </p:cNvSpPr>
          <p:nvPr/>
        </p:nvSpPr>
        <p:spPr bwMode="auto">
          <a:xfrm>
            <a:off x="304800" y="3962400"/>
            <a:ext cx="754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据一元函数极值的必要条件可知定理结论成立</a:t>
            </a:r>
            <a:r>
              <a:rPr lang="en-US" altLang="zh-CN"/>
              <a:t>.</a:t>
            </a:r>
          </a:p>
        </p:txBody>
      </p:sp>
      <p:graphicFrame>
        <p:nvGraphicFramePr>
          <p:cNvPr id="11303" name="Object 1063"/>
          <p:cNvGraphicFramePr>
            <a:graphicFrameLocks noChangeAspect="1"/>
          </p:cNvGraphicFramePr>
          <p:nvPr/>
        </p:nvGraphicFramePr>
        <p:xfrm>
          <a:off x="1854200" y="1638300"/>
          <a:ext cx="4470400" cy="495300"/>
        </p:xfrm>
        <a:graphic>
          <a:graphicData uri="http://schemas.openxmlformats.org/presentationml/2006/ole">
            <mc:AlternateContent xmlns:mc="http://schemas.openxmlformats.org/markup-compatibility/2006">
              <mc:Choice xmlns:v="urn:schemas-microsoft-com:vml" Requires="v">
                <p:oleObj spid="_x0000_s3074" name="Equation" r:id="rId3" imgW="4457560" imgH="485732" progId="Equation.3">
                  <p:embed/>
                </p:oleObj>
              </mc:Choice>
              <mc:Fallback>
                <p:oleObj name="Equation" r:id="rId3" imgW="4457560" imgH="485732" progId="Equation.3">
                  <p:embed/>
                  <p:pic>
                    <p:nvPicPr>
                      <p:cNvPr id="11303" name="Object 10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4200" y="1638300"/>
                        <a:ext cx="44704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05" name="Text Box 1065"/>
          <p:cNvSpPr txBox="1">
            <a:spLocks noChangeArrowheads="1"/>
          </p:cNvSpPr>
          <p:nvPr/>
        </p:nvSpPr>
        <p:spPr bwMode="auto">
          <a:xfrm>
            <a:off x="5257800" y="2147888"/>
            <a:ext cx="1905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取得极值 </a:t>
            </a:r>
            <a:r>
              <a:rPr lang="en-US" altLang="zh-CN"/>
              <a:t>,</a:t>
            </a:r>
          </a:p>
        </p:txBody>
      </p:sp>
      <p:sp>
        <p:nvSpPr>
          <p:cNvPr id="11306" name="Text Box 1066"/>
          <p:cNvSpPr txBox="1">
            <a:spLocks noChangeArrowheads="1"/>
          </p:cNvSpPr>
          <p:nvPr/>
        </p:nvSpPr>
        <p:spPr bwMode="auto">
          <a:xfrm>
            <a:off x="5181600" y="2794000"/>
            <a:ext cx="1828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取得极值</a:t>
            </a:r>
          </a:p>
        </p:txBody>
      </p:sp>
      <p:sp>
        <p:nvSpPr>
          <p:cNvPr id="11307" name="Text Box 1067"/>
          <p:cNvSpPr txBox="1">
            <a:spLocks noChangeArrowheads="1"/>
          </p:cNvSpPr>
          <p:nvPr/>
        </p:nvSpPr>
        <p:spPr bwMode="auto">
          <a:xfrm>
            <a:off x="5181600" y="3352800"/>
            <a:ext cx="1828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取得极值</a:t>
            </a:r>
          </a:p>
        </p:txBody>
      </p:sp>
      <p:sp>
        <p:nvSpPr>
          <p:cNvPr id="11308" name="Text Box 1068"/>
          <p:cNvSpPr txBox="1">
            <a:spLocks noChangeArrowheads="1"/>
          </p:cNvSpPr>
          <p:nvPr/>
        </p:nvSpPr>
        <p:spPr bwMode="auto">
          <a:xfrm>
            <a:off x="1447800" y="5043488"/>
            <a:ext cx="4038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en-US" altLang="zh-CN"/>
              <a:t> </a:t>
            </a:r>
            <a:r>
              <a:rPr lang="zh-CN" altLang="en-US"/>
              <a:t>但驻点不一定是极值点</a:t>
            </a:r>
            <a:r>
              <a:rPr lang="en-US" altLang="zh-CN"/>
              <a:t>.</a:t>
            </a:r>
          </a:p>
        </p:txBody>
      </p:sp>
      <p:sp>
        <p:nvSpPr>
          <p:cNvPr id="11310" name="Text Box 1070"/>
          <p:cNvSpPr txBox="1">
            <a:spLocks noChangeArrowheads="1"/>
          </p:cNvSpPr>
          <p:nvPr/>
        </p:nvSpPr>
        <p:spPr bwMode="auto">
          <a:xfrm>
            <a:off x="2590800" y="5638800"/>
            <a:ext cx="2362200" cy="519113"/>
          </a:xfrm>
          <a:prstGeom prst="rect">
            <a:avLst/>
          </a:prstGeom>
          <a:noFill/>
          <a:ln>
            <a:noFill/>
          </a:ln>
          <a:effectLst/>
          <a:extLst>
            <a:ext uri="{909E8E84-426E-40DD-AFC4-6F175D3DCCD1}">
              <a14:hiddenFill xmlns:a14="http://schemas.microsoft.com/office/drawing/2010/main">
                <a:solidFill>
                  <a:srgbClr val="00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有驻点</a:t>
            </a:r>
            <a:r>
              <a:rPr lang="en-US" altLang="zh-CN"/>
              <a:t>( 0, 0 ), </a:t>
            </a:r>
          </a:p>
        </p:txBody>
      </p:sp>
      <p:sp>
        <p:nvSpPr>
          <p:cNvPr id="11311" name="Text Box 1071"/>
          <p:cNvSpPr txBox="1">
            <a:spLocks noChangeArrowheads="1"/>
          </p:cNvSpPr>
          <p:nvPr/>
        </p:nvSpPr>
        <p:spPr bwMode="auto">
          <a:xfrm>
            <a:off x="4800600" y="5638800"/>
            <a:ext cx="3276600" cy="519113"/>
          </a:xfrm>
          <a:prstGeom prst="rect">
            <a:avLst/>
          </a:prstGeom>
          <a:noFill/>
          <a:ln>
            <a:noFill/>
          </a:ln>
          <a:effectLst/>
          <a:extLst>
            <a:ext uri="{909E8E84-426E-40DD-AFC4-6F175D3DCCD1}">
              <a14:hiddenFill xmlns:a14="http://schemas.microsoft.com/office/drawing/2010/main">
                <a:solidFill>
                  <a:srgbClr val="00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但在该点不取极值</a:t>
            </a:r>
            <a:r>
              <a:rPr lang="en-US" altLang="zh-CN"/>
              <a:t>.</a:t>
            </a:r>
          </a:p>
        </p:txBody>
      </p:sp>
      <p:sp>
        <p:nvSpPr>
          <p:cNvPr id="11313" name="Text Box 1073"/>
          <p:cNvSpPr txBox="1">
            <a:spLocks noChangeArrowheads="1"/>
          </p:cNvSpPr>
          <p:nvPr/>
        </p:nvSpPr>
        <p:spPr bwMode="auto">
          <a:xfrm>
            <a:off x="1600200" y="1004888"/>
            <a:ext cx="3352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且在该点取得极值 </a:t>
            </a:r>
            <a:r>
              <a:rPr lang="en-US" altLang="zh-CN"/>
              <a:t>,</a:t>
            </a:r>
          </a:p>
        </p:txBody>
      </p:sp>
      <p:sp>
        <p:nvSpPr>
          <p:cNvPr id="11314" name="Text Box 1074"/>
          <p:cNvSpPr txBox="1">
            <a:spLocks noChangeArrowheads="1"/>
          </p:cNvSpPr>
          <p:nvPr/>
        </p:nvSpPr>
        <p:spPr bwMode="auto">
          <a:xfrm>
            <a:off x="4724400" y="990600"/>
            <a:ext cx="114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则有</a:t>
            </a:r>
          </a:p>
        </p:txBody>
      </p:sp>
      <p:graphicFrame>
        <p:nvGraphicFramePr>
          <p:cNvPr id="17426" name="Object 1080"/>
          <p:cNvGraphicFramePr>
            <a:graphicFrameLocks noChangeAspect="1"/>
          </p:cNvGraphicFramePr>
          <p:nvPr/>
        </p:nvGraphicFramePr>
        <p:xfrm>
          <a:off x="4235450" y="533400"/>
          <a:ext cx="3616325" cy="469900"/>
        </p:xfrm>
        <a:graphic>
          <a:graphicData uri="http://schemas.openxmlformats.org/presentationml/2006/ole">
            <mc:AlternateContent xmlns:mc="http://schemas.openxmlformats.org/markup-compatibility/2006">
              <mc:Choice xmlns:v="urn:schemas-microsoft-com:vml" Requires="v">
                <p:oleObj spid="_x0000_s3075" name="Equation" r:id="rId5" imgW="3610139" imgH="457200" progId="Equation.3">
                  <p:embed/>
                </p:oleObj>
              </mc:Choice>
              <mc:Fallback>
                <p:oleObj name="Equation" r:id="rId5" imgW="3610139" imgH="457200" progId="Equation.3">
                  <p:embed/>
                  <p:pic>
                    <p:nvPicPr>
                      <p:cNvPr id="17426" name="Object 1080"/>
                      <p:cNvPicPr>
                        <a:picLocks noChangeAspect="1" noChangeArrowheads="1"/>
                      </p:cNvPicPr>
                      <p:nvPr/>
                    </p:nvPicPr>
                    <p:blipFill>
                      <a:blip r:embed="rId6">
                        <a:grayscl/>
                        <a:biLevel thresh="50000"/>
                        <a:extLst>
                          <a:ext uri="{28A0092B-C50C-407E-A947-70E740481C1C}">
                            <a14:useLocalDpi xmlns:a14="http://schemas.microsoft.com/office/drawing/2010/main" val="0"/>
                          </a:ext>
                        </a:extLst>
                      </a:blip>
                      <a:srcRect/>
                      <a:stretch>
                        <a:fillRect/>
                      </a:stretch>
                    </p:blipFill>
                    <p:spPr bwMode="auto">
                      <a:xfrm>
                        <a:off x="4235450" y="533400"/>
                        <a:ext cx="3616325"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7" name="Text Box 1081"/>
          <p:cNvSpPr txBox="1">
            <a:spLocks noChangeArrowheads="1"/>
          </p:cNvSpPr>
          <p:nvPr/>
        </p:nvSpPr>
        <p:spPr bwMode="auto">
          <a:xfrm>
            <a:off x="7816850" y="501650"/>
            <a:ext cx="895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t>存在</a:t>
            </a:r>
          </a:p>
        </p:txBody>
      </p:sp>
      <p:graphicFrame>
        <p:nvGraphicFramePr>
          <p:cNvPr id="11322" name="Object 1082"/>
          <p:cNvGraphicFramePr>
            <a:graphicFrameLocks noChangeAspect="1"/>
          </p:cNvGraphicFramePr>
          <p:nvPr/>
        </p:nvGraphicFramePr>
        <p:xfrm>
          <a:off x="1317625" y="2209800"/>
          <a:ext cx="3959225" cy="469900"/>
        </p:xfrm>
        <a:graphic>
          <a:graphicData uri="http://schemas.openxmlformats.org/presentationml/2006/ole">
            <mc:AlternateContent xmlns:mc="http://schemas.openxmlformats.org/markup-compatibility/2006">
              <mc:Choice xmlns:v="urn:schemas-microsoft-com:vml" Requires="v">
                <p:oleObj spid="_x0000_s3076" name="Equation" r:id="rId7" imgW="3953028" imgH="457200" progId="Equation.3">
                  <p:embed/>
                </p:oleObj>
              </mc:Choice>
              <mc:Fallback>
                <p:oleObj name="Equation" r:id="rId7" imgW="3953028" imgH="457200" progId="Equation.3">
                  <p:embed/>
                  <p:pic>
                    <p:nvPicPr>
                      <p:cNvPr id="11322" name="Object 1082"/>
                      <p:cNvPicPr>
                        <a:picLocks noChangeAspect="1" noChangeArrowheads="1"/>
                      </p:cNvPicPr>
                      <p:nvPr/>
                    </p:nvPicPr>
                    <p:blipFill>
                      <a:blip r:embed="rId8">
                        <a:grayscl/>
                        <a:biLevel thresh="50000"/>
                        <a:extLst>
                          <a:ext uri="{28A0092B-C50C-407E-A947-70E740481C1C}">
                            <a14:useLocalDpi xmlns:a14="http://schemas.microsoft.com/office/drawing/2010/main" val="0"/>
                          </a:ext>
                        </a:extLst>
                      </a:blip>
                      <a:srcRect/>
                      <a:stretch>
                        <a:fillRect/>
                      </a:stretch>
                    </p:blipFill>
                    <p:spPr bwMode="auto">
                      <a:xfrm>
                        <a:off x="1317625" y="2209800"/>
                        <a:ext cx="3959225"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23" name="Object 1083"/>
          <p:cNvGraphicFramePr>
            <a:graphicFrameLocks noChangeAspect="1"/>
          </p:cNvGraphicFramePr>
          <p:nvPr/>
        </p:nvGraphicFramePr>
        <p:xfrm>
          <a:off x="1981200" y="2819400"/>
          <a:ext cx="2232025" cy="469900"/>
        </p:xfrm>
        <a:graphic>
          <a:graphicData uri="http://schemas.openxmlformats.org/presentationml/2006/ole">
            <mc:AlternateContent xmlns:mc="http://schemas.openxmlformats.org/markup-compatibility/2006">
              <mc:Choice xmlns:v="urn:schemas-microsoft-com:vml" Requires="v">
                <p:oleObj spid="_x0000_s3077" name="Equation" r:id="rId9" imgW="2228952" imgH="457200" progId="Equation.3">
                  <p:embed/>
                </p:oleObj>
              </mc:Choice>
              <mc:Fallback>
                <p:oleObj name="Equation" r:id="rId9" imgW="2228952" imgH="457200" progId="Equation.3">
                  <p:embed/>
                  <p:pic>
                    <p:nvPicPr>
                      <p:cNvPr id="11323" name="Object 1083"/>
                      <p:cNvPicPr>
                        <a:picLocks noChangeAspect="1" noChangeArrowheads="1"/>
                      </p:cNvPicPr>
                      <p:nvPr/>
                    </p:nvPicPr>
                    <p:blipFill>
                      <a:blip r:embed="rId10">
                        <a:grayscl/>
                        <a:biLevel thresh="50000"/>
                        <a:extLst>
                          <a:ext uri="{28A0092B-C50C-407E-A947-70E740481C1C}">
                            <a14:useLocalDpi xmlns:a14="http://schemas.microsoft.com/office/drawing/2010/main" val="0"/>
                          </a:ext>
                        </a:extLst>
                      </a:blip>
                      <a:srcRect/>
                      <a:stretch>
                        <a:fillRect/>
                      </a:stretch>
                    </p:blipFill>
                    <p:spPr bwMode="auto">
                      <a:xfrm>
                        <a:off x="1981200" y="2819400"/>
                        <a:ext cx="2232025"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24" name="Object 1084"/>
          <p:cNvGraphicFramePr>
            <a:graphicFrameLocks noChangeAspect="1"/>
          </p:cNvGraphicFramePr>
          <p:nvPr/>
        </p:nvGraphicFramePr>
        <p:xfrm>
          <a:off x="4267200" y="2832100"/>
          <a:ext cx="914400" cy="444500"/>
        </p:xfrm>
        <a:graphic>
          <a:graphicData uri="http://schemas.openxmlformats.org/presentationml/2006/ole">
            <mc:AlternateContent xmlns:mc="http://schemas.openxmlformats.org/markup-compatibility/2006">
              <mc:Choice xmlns:v="urn:schemas-microsoft-com:vml" Requires="v">
                <p:oleObj spid="_x0000_s3078" name="Equation" r:id="rId11" imgW="904856" imgH="438293" progId="Equation.3">
                  <p:embed/>
                </p:oleObj>
              </mc:Choice>
              <mc:Fallback>
                <p:oleObj name="Equation" r:id="rId11" imgW="904856" imgH="438293" progId="Equation.3">
                  <p:embed/>
                  <p:pic>
                    <p:nvPicPr>
                      <p:cNvPr id="11324" name="Object 1084"/>
                      <p:cNvPicPr>
                        <a:picLocks noChangeAspect="1" noChangeArrowheads="1"/>
                      </p:cNvPicPr>
                      <p:nvPr/>
                    </p:nvPicPr>
                    <p:blipFill>
                      <a:blip r:embed="rId12">
                        <a:grayscl/>
                        <a:biLevel thresh="50000"/>
                        <a:extLst>
                          <a:ext uri="{28A0092B-C50C-407E-A947-70E740481C1C}">
                            <a14:useLocalDpi xmlns:a14="http://schemas.microsoft.com/office/drawing/2010/main" val="0"/>
                          </a:ext>
                        </a:extLst>
                      </a:blip>
                      <a:srcRect/>
                      <a:stretch>
                        <a:fillRect/>
                      </a:stretch>
                    </p:blipFill>
                    <p:spPr bwMode="auto">
                      <a:xfrm>
                        <a:off x="4267200" y="2832100"/>
                        <a:ext cx="9144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25" name="Text Box 1085"/>
          <p:cNvSpPr txBox="1">
            <a:spLocks noChangeArrowheads="1"/>
          </p:cNvSpPr>
          <p:nvPr/>
        </p:nvSpPr>
        <p:spPr bwMode="auto">
          <a:xfrm>
            <a:off x="6934200" y="2147888"/>
            <a:ext cx="539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t>故</a:t>
            </a:r>
          </a:p>
        </p:txBody>
      </p:sp>
      <p:graphicFrame>
        <p:nvGraphicFramePr>
          <p:cNvPr id="11326" name="Object 1086"/>
          <p:cNvGraphicFramePr>
            <a:graphicFrameLocks noChangeAspect="1"/>
          </p:cNvGraphicFramePr>
          <p:nvPr/>
        </p:nvGraphicFramePr>
        <p:xfrm>
          <a:off x="2033588" y="3429000"/>
          <a:ext cx="2233612" cy="469900"/>
        </p:xfrm>
        <a:graphic>
          <a:graphicData uri="http://schemas.openxmlformats.org/presentationml/2006/ole">
            <mc:AlternateContent xmlns:mc="http://schemas.openxmlformats.org/markup-compatibility/2006">
              <mc:Choice xmlns:v="urn:schemas-microsoft-com:vml" Requires="v">
                <p:oleObj spid="_x0000_s3079" name="Equation" r:id="rId13" imgW="2228952" imgH="457200" progId="Equation.3">
                  <p:embed/>
                </p:oleObj>
              </mc:Choice>
              <mc:Fallback>
                <p:oleObj name="Equation" r:id="rId13" imgW="2228952" imgH="457200" progId="Equation.3">
                  <p:embed/>
                  <p:pic>
                    <p:nvPicPr>
                      <p:cNvPr id="11326" name="Object 1086"/>
                      <p:cNvPicPr>
                        <a:picLocks noChangeAspect="1" noChangeArrowheads="1"/>
                      </p:cNvPicPr>
                      <p:nvPr/>
                    </p:nvPicPr>
                    <p:blipFill>
                      <a:blip r:embed="rId14">
                        <a:grayscl/>
                        <a:biLevel thresh="50000"/>
                        <a:extLst>
                          <a:ext uri="{28A0092B-C50C-407E-A947-70E740481C1C}">
                            <a14:useLocalDpi xmlns:a14="http://schemas.microsoft.com/office/drawing/2010/main" val="0"/>
                          </a:ext>
                        </a:extLst>
                      </a:blip>
                      <a:srcRect/>
                      <a:stretch>
                        <a:fillRect/>
                      </a:stretch>
                    </p:blipFill>
                    <p:spPr bwMode="auto">
                      <a:xfrm>
                        <a:off x="2033588" y="3429000"/>
                        <a:ext cx="2233612"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27" name="Object 1087"/>
          <p:cNvGraphicFramePr>
            <a:graphicFrameLocks noChangeAspect="1"/>
          </p:cNvGraphicFramePr>
          <p:nvPr/>
        </p:nvGraphicFramePr>
        <p:xfrm>
          <a:off x="4267200" y="3441700"/>
          <a:ext cx="950913" cy="444500"/>
        </p:xfrm>
        <a:graphic>
          <a:graphicData uri="http://schemas.openxmlformats.org/presentationml/2006/ole">
            <mc:AlternateContent xmlns:mc="http://schemas.openxmlformats.org/markup-compatibility/2006">
              <mc:Choice xmlns:v="urn:schemas-microsoft-com:vml" Requires="v">
                <p:oleObj spid="_x0000_s3080" name="Equation" r:id="rId15" imgW="943031" imgH="438293" progId="Equation.3">
                  <p:embed/>
                </p:oleObj>
              </mc:Choice>
              <mc:Fallback>
                <p:oleObj name="Equation" r:id="rId15" imgW="943031" imgH="438293" progId="Equation.3">
                  <p:embed/>
                  <p:pic>
                    <p:nvPicPr>
                      <p:cNvPr id="11327" name="Object 1087"/>
                      <p:cNvPicPr>
                        <a:picLocks noChangeAspect="1" noChangeArrowheads="1"/>
                      </p:cNvPicPr>
                      <p:nvPr/>
                    </p:nvPicPr>
                    <p:blipFill>
                      <a:blip r:embed="rId16">
                        <a:grayscl/>
                        <a:biLevel thresh="50000"/>
                        <a:extLst>
                          <a:ext uri="{28A0092B-C50C-407E-A947-70E740481C1C}">
                            <a14:useLocalDpi xmlns:a14="http://schemas.microsoft.com/office/drawing/2010/main" val="0"/>
                          </a:ext>
                        </a:extLst>
                      </a:blip>
                      <a:srcRect/>
                      <a:stretch>
                        <a:fillRect/>
                      </a:stretch>
                    </p:blipFill>
                    <p:spPr bwMode="auto">
                      <a:xfrm>
                        <a:off x="4267200" y="3441700"/>
                        <a:ext cx="9509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28" name="Object 1088"/>
          <p:cNvGraphicFramePr>
            <a:graphicFrameLocks noChangeAspect="1"/>
          </p:cNvGraphicFramePr>
          <p:nvPr/>
        </p:nvGraphicFramePr>
        <p:xfrm>
          <a:off x="1676400" y="5765800"/>
          <a:ext cx="990600" cy="330200"/>
        </p:xfrm>
        <a:graphic>
          <a:graphicData uri="http://schemas.openxmlformats.org/presentationml/2006/ole">
            <mc:AlternateContent xmlns:mc="http://schemas.openxmlformats.org/markup-compatibility/2006">
              <mc:Choice xmlns:v="urn:schemas-microsoft-com:vml" Requires="v">
                <p:oleObj spid="_x0000_s3081" name="Equation" r:id="rId17" imgW="981207" imgH="304915" progId="Equation.3">
                  <p:embed/>
                </p:oleObj>
              </mc:Choice>
              <mc:Fallback>
                <p:oleObj name="Equation" r:id="rId17" imgW="981207" imgH="304915" progId="Equation.3">
                  <p:embed/>
                  <p:pic>
                    <p:nvPicPr>
                      <p:cNvPr id="11328" name="Object 1088"/>
                      <p:cNvPicPr>
                        <a:picLocks noChangeAspect="1" noChangeArrowheads="1"/>
                      </p:cNvPicPr>
                      <p:nvPr/>
                    </p:nvPicPr>
                    <p:blipFill>
                      <a:blip r:embed="rId18">
                        <a:grayscl/>
                        <a:biLevel thresh="50000"/>
                        <a:extLst>
                          <a:ext uri="{28A0092B-C50C-407E-A947-70E740481C1C}">
                            <a14:useLocalDpi xmlns:a14="http://schemas.microsoft.com/office/drawing/2010/main" val="0"/>
                          </a:ext>
                        </a:extLst>
                      </a:blip>
                      <a:srcRect/>
                      <a:stretch>
                        <a:fillRect/>
                      </a:stretch>
                    </p:blipFill>
                    <p:spPr bwMode="auto">
                      <a:xfrm>
                        <a:off x="1676400" y="5765800"/>
                        <a:ext cx="9906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7435" name="Picture 1089" descr="机动"/>
          <p:cNvPicPr>
            <a:picLocks noChangeAspect="1" noChangeArrowheads="1"/>
          </p:cNvPicPr>
          <p:nvPr/>
        </p:nvPicPr>
        <p:blipFill>
          <a:blip r:embed="rId19">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36" name="Text Box 1090"/>
          <p:cNvSpPr txBox="1">
            <a:spLocks noChangeArrowheads="1"/>
          </p:cNvSpPr>
          <p:nvPr/>
        </p:nvSpPr>
        <p:spPr bwMode="auto">
          <a:xfrm>
            <a:off x="6115050" y="6600825"/>
            <a:ext cx="272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spcBef>
                <a:spcPct val="0"/>
              </a:spcBef>
              <a:buFontTx/>
              <a:buNone/>
            </a:pPr>
            <a:r>
              <a:rPr kumimoji="0" lang="zh-CN" altLang="en-US" sz="1000">
                <a:latin typeface="楷体_GB2312" panose="02010609030101010101" pitchFamily="49" charset="-122"/>
              </a:rPr>
              <a:t>机动   目录   上页   下页   返回   结束 </a:t>
            </a:r>
          </a:p>
        </p:txBody>
      </p:sp>
      <p:pic>
        <p:nvPicPr>
          <p:cNvPr id="17437" name="Picture 1091" descr="返回">
            <a:hlinkClick r:id="" action="ppaction://hlinkshowjump?jump=lastslideviewed"/>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38" name="Picture 1092" descr="目录">
            <a:hlinkClick r:id="" action="ppaction://hlinkshowjump?jump=firstslide"/>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39" name="Picture 1093" descr="上一页">
            <a:hlinkClick r:id="" action="ppaction://hlinkshowjump?jump=previousslide"/>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40" name="Picture 1094" descr="退出">
            <a:hlinkClick r:id="" action="ppaction://hlinkshowjump?jump=endshow"/>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41" name="Picture 1095" descr="下一页">
            <a:hlinkClick r:id="" action="ppaction://hlinkshowjump?jump=nextslide"/>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313"/>
                                        </p:tgtEl>
                                        <p:attrNameLst>
                                          <p:attrName>style.visibility</p:attrName>
                                        </p:attrNameLst>
                                      </p:cBhvr>
                                      <p:to>
                                        <p:strVal val="visible"/>
                                      </p:to>
                                    </p:set>
                                    <p:animEffect transition="in" filter="wipe(left)">
                                      <p:cBhvr>
                                        <p:cTn id="7" dur="500"/>
                                        <p:tgtEl>
                                          <p:spTgt spid="113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314"/>
                                        </p:tgtEl>
                                        <p:attrNameLst>
                                          <p:attrName>style.visibility</p:attrName>
                                        </p:attrNameLst>
                                      </p:cBhvr>
                                      <p:to>
                                        <p:strVal val="visible"/>
                                      </p:to>
                                    </p:set>
                                    <p:animEffect transition="in" filter="wipe(left)">
                                      <p:cBhvr>
                                        <p:cTn id="12" dur="500"/>
                                        <p:tgtEl>
                                          <p:spTgt spid="113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303"/>
                                        </p:tgtEl>
                                        <p:attrNameLst>
                                          <p:attrName>style.visibility</p:attrName>
                                        </p:attrNameLst>
                                      </p:cBhvr>
                                      <p:to>
                                        <p:strVal val="visible"/>
                                      </p:to>
                                    </p:set>
                                    <p:animEffect transition="in" filter="wipe(left)">
                                      <p:cBhvr>
                                        <p:cTn id="17" dur="500"/>
                                        <p:tgtEl>
                                          <p:spTgt spid="113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275"/>
                                        </p:tgtEl>
                                        <p:attrNameLst>
                                          <p:attrName>style.visibility</p:attrName>
                                        </p:attrNameLst>
                                      </p:cBhvr>
                                      <p:to>
                                        <p:strVal val="visible"/>
                                      </p:to>
                                    </p:set>
                                    <p:animEffect transition="in" filter="wipe(left)">
                                      <p:cBhvr>
                                        <p:cTn id="22" dur="500"/>
                                        <p:tgtEl>
                                          <p:spTgt spid="11275"/>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11322"/>
                                        </p:tgtEl>
                                        <p:attrNameLst>
                                          <p:attrName>style.visibility</p:attrName>
                                        </p:attrNameLst>
                                      </p:cBhvr>
                                      <p:to>
                                        <p:strVal val="visible"/>
                                      </p:to>
                                    </p:set>
                                    <p:animEffect transition="in" filter="wipe(left)">
                                      <p:cBhvr>
                                        <p:cTn id="26" dur="500"/>
                                        <p:tgtEl>
                                          <p:spTgt spid="11322"/>
                                        </p:tgtEl>
                                      </p:cBhvr>
                                    </p:animEffect>
                                  </p:childTnLst>
                                </p:cTn>
                              </p:par>
                            </p:childTnLst>
                          </p:cTn>
                        </p:par>
                        <p:par>
                          <p:cTn id="27" fill="hold" nodeType="afterGroup">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11305"/>
                                        </p:tgtEl>
                                        <p:attrNameLst>
                                          <p:attrName>style.visibility</p:attrName>
                                        </p:attrNameLst>
                                      </p:cBhvr>
                                      <p:to>
                                        <p:strVal val="visible"/>
                                      </p:to>
                                    </p:set>
                                    <p:animEffect transition="in" filter="wipe(left)">
                                      <p:cBhvr>
                                        <p:cTn id="30" dur="500"/>
                                        <p:tgtEl>
                                          <p:spTgt spid="1130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1325">
                                            <p:txEl>
                                              <p:pRg st="0" end="0"/>
                                            </p:txEl>
                                          </p:spTgt>
                                        </p:tgtEl>
                                        <p:attrNameLst>
                                          <p:attrName>style.visibility</p:attrName>
                                        </p:attrNameLst>
                                      </p:cBhvr>
                                      <p:to>
                                        <p:strVal val="visible"/>
                                      </p:to>
                                    </p:set>
                                    <p:animEffect transition="in" filter="wipe(left)">
                                      <p:cBhvr>
                                        <p:cTn id="35" dur="500"/>
                                        <p:tgtEl>
                                          <p:spTgt spid="11325">
                                            <p:txEl>
                                              <p:pRg st="0" end="0"/>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11323"/>
                                        </p:tgtEl>
                                        <p:attrNameLst>
                                          <p:attrName>style.visibility</p:attrName>
                                        </p:attrNameLst>
                                      </p:cBhvr>
                                      <p:to>
                                        <p:strVal val="visible"/>
                                      </p:to>
                                    </p:set>
                                    <p:animEffect transition="in" filter="wipe(left)">
                                      <p:cBhvr>
                                        <p:cTn id="40" dur="500"/>
                                        <p:tgtEl>
                                          <p:spTgt spid="11323"/>
                                        </p:tgtEl>
                                      </p:cBhvr>
                                    </p:animEffect>
                                  </p:childTnLst>
                                </p:cTn>
                              </p:par>
                            </p:childTnLst>
                          </p:cTn>
                        </p:par>
                        <p:par>
                          <p:cTn id="41" fill="hold" nodeType="afterGroup">
                            <p:stCondLst>
                              <p:cond delay="500"/>
                            </p:stCondLst>
                            <p:childTnLst>
                              <p:par>
                                <p:cTn id="42" presetID="22" presetClass="entr" presetSubtype="8" fill="hold" nodeType="afterEffect">
                                  <p:stCondLst>
                                    <p:cond delay="0"/>
                                  </p:stCondLst>
                                  <p:childTnLst>
                                    <p:set>
                                      <p:cBhvr>
                                        <p:cTn id="43" dur="1" fill="hold">
                                          <p:stCondLst>
                                            <p:cond delay="0"/>
                                          </p:stCondLst>
                                        </p:cTn>
                                        <p:tgtEl>
                                          <p:spTgt spid="11324"/>
                                        </p:tgtEl>
                                        <p:attrNameLst>
                                          <p:attrName>style.visibility</p:attrName>
                                        </p:attrNameLst>
                                      </p:cBhvr>
                                      <p:to>
                                        <p:strVal val="visible"/>
                                      </p:to>
                                    </p:set>
                                    <p:animEffect transition="in" filter="wipe(left)">
                                      <p:cBhvr>
                                        <p:cTn id="44" dur="500"/>
                                        <p:tgtEl>
                                          <p:spTgt spid="11324"/>
                                        </p:tgtEl>
                                      </p:cBhvr>
                                    </p:animEffect>
                                  </p:childTnLst>
                                </p:cTn>
                              </p:par>
                            </p:childTnLst>
                          </p:cTn>
                        </p:par>
                        <p:par>
                          <p:cTn id="45" fill="hold" nodeType="afterGroup">
                            <p:stCondLst>
                              <p:cond delay="1000"/>
                            </p:stCondLst>
                            <p:childTnLst>
                              <p:par>
                                <p:cTn id="46" presetID="22" presetClass="entr" presetSubtype="8" fill="hold" grpId="0" nodeType="afterEffect">
                                  <p:stCondLst>
                                    <p:cond delay="0"/>
                                  </p:stCondLst>
                                  <p:childTnLst>
                                    <p:set>
                                      <p:cBhvr>
                                        <p:cTn id="47" dur="1" fill="hold">
                                          <p:stCondLst>
                                            <p:cond delay="0"/>
                                          </p:stCondLst>
                                        </p:cTn>
                                        <p:tgtEl>
                                          <p:spTgt spid="11306"/>
                                        </p:tgtEl>
                                        <p:attrNameLst>
                                          <p:attrName>style.visibility</p:attrName>
                                        </p:attrNameLst>
                                      </p:cBhvr>
                                      <p:to>
                                        <p:strVal val="visible"/>
                                      </p:to>
                                    </p:set>
                                    <p:animEffect transition="in" filter="wipe(left)">
                                      <p:cBhvr>
                                        <p:cTn id="48" dur="500"/>
                                        <p:tgtEl>
                                          <p:spTgt spid="1130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11326"/>
                                        </p:tgtEl>
                                        <p:attrNameLst>
                                          <p:attrName>style.visibility</p:attrName>
                                        </p:attrNameLst>
                                      </p:cBhvr>
                                      <p:to>
                                        <p:strVal val="visible"/>
                                      </p:to>
                                    </p:set>
                                    <p:animEffect transition="in" filter="wipe(left)">
                                      <p:cBhvr>
                                        <p:cTn id="53" dur="500"/>
                                        <p:tgtEl>
                                          <p:spTgt spid="11326"/>
                                        </p:tgtEl>
                                      </p:cBhvr>
                                    </p:animEffect>
                                  </p:childTnLst>
                                </p:cTn>
                              </p:par>
                            </p:childTnLst>
                          </p:cTn>
                        </p:par>
                        <p:par>
                          <p:cTn id="54" fill="hold" nodeType="afterGroup">
                            <p:stCondLst>
                              <p:cond delay="500"/>
                            </p:stCondLst>
                            <p:childTnLst>
                              <p:par>
                                <p:cTn id="55" presetID="22" presetClass="entr" presetSubtype="8" fill="hold" nodeType="afterEffect">
                                  <p:stCondLst>
                                    <p:cond delay="0"/>
                                  </p:stCondLst>
                                  <p:childTnLst>
                                    <p:set>
                                      <p:cBhvr>
                                        <p:cTn id="56" dur="1" fill="hold">
                                          <p:stCondLst>
                                            <p:cond delay="0"/>
                                          </p:stCondLst>
                                        </p:cTn>
                                        <p:tgtEl>
                                          <p:spTgt spid="11327"/>
                                        </p:tgtEl>
                                        <p:attrNameLst>
                                          <p:attrName>style.visibility</p:attrName>
                                        </p:attrNameLst>
                                      </p:cBhvr>
                                      <p:to>
                                        <p:strVal val="visible"/>
                                      </p:to>
                                    </p:set>
                                    <p:animEffect transition="in" filter="wipe(left)">
                                      <p:cBhvr>
                                        <p:cTn id="57" dur="500"/>
                                        <p:tgtEl>
                                          <p:spTgt spid="11327"/>
                                        </p:tgtEl>
                                      </p:cBhvr>
                                    </p:animEffect>
                                  </p:childTnLst>
                                </p:cTn>
                              </p:par>
                            </p:childTnLst>
                          </p:cTn>
                        </p:par>
                        <p:par>
                          <p:cTn id="58" fill="hold" nodeType="afterGroup">
                            <p:stCondLst>
                              <p:cond delay="1000"/>
                            </p:stCondLst>
                            <p:childTnLst>
                              <p:par>
                                <p:cTn id="59" presetID="22" presetClass="entr" presetSubtype="8" fill="hold" grpId="0" nodeType="afterEffect">
                                  <p:stCondLst>
                                    <p:cond delay="0"/>
                                  </p:stCondLst>
                                  <p:childTnLst>
                                    <p:set>
                                      <p:cBhvr>
                                        <p:cTn id="60" dur="1" fill="hold">
                                          <p:stCondLst>
                                            <p:cond delay="0"/>
                                          </p:stCondLst>
                                        </p:cTn>
                                        <p:tgtEl>
                                          <p:spTgt spid="11307"/>
                                        </p:tgtEl>
                                        <p:attrNameLst>
                                          <p:attrName>style.visibility</p:attrName>
                                        </p:attrNameLst>
                                      </p:cBhvr>
                                      <p:to>
                                        <p:strVal val="visible"/>
                                      </p:to>
                                    </p:set>
                                    <p:animEffect transition="in" filter="wipe(left)">
                                      <p:cBhvr>
                                        <p:cTn id="61" dur="500"/>
                                        <p:tgtEl>
                                          <p:spTgt spid="11307"/>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1293"/>
                                        </p:tgtEl>
                                        <p:attrNameLst>
                                          <p:attrName>style.visibility</p:attrName>
                                        </p:attrNameLst>
                                      </p:cBhvr>
                                      <p:to>
                                        <p:strVal val="visible"/>
                                      </p:to>
                                    </p:set>
                                    <p:animEffect transition="in" filter="wipe(left)">
                                      <p:cBhvr>
                                        <p:cTn id="66" dur="500"/>
                                        <p:tgtEl>
                                          <p:spTgt spid="11293"/>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1295"/>
                                        </p:tgtEl>
                                        <p:attrNameLst>
                                          <p:attrName>style.visibility</p:attrName>
                                        </p:attrNameLst>
                                      </p:cBhvr>
                                      <p:to>
                                        <p:strVal val="visible"/>
                                      </p:to>
                                    </p:set>
                                    <p:animEffect transition="in" filter="wipe(left)">
                                      <p:cBhvr>
                                        <p:cTn id="71" dur="500"/>
                                        <p:tgtEl>
                                          <p:spTgt spid="11295"/>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1308"/>
                                        </p:tgtEl>
                                        <p:attrNameLst>
                                          <p:attrName>style.visibility</p:attrName>
                                        </p:attrNameLst>
                                      </p:cBhvr>
                                      <p:to>
                                        <p:strVal val="visible"/>
                                      </p:to>
                                    </p:set>
                                    <p:animEffect transition="in" filter="wipe(left)">
                                      <p:cBhvr>
                                        <p:cTn id="76" dur="500"/>
                                        <p:tgtEl>
                                          <p:spTgt spid="11308"/>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11299">
                                            <p:txEl>
                                              <p:pRg st="0" end="0"/>
                                            </p:txEl>
                                          </p:spTgt>
                                        </p:tgtEl>
                                        <p:attrNameLst>
                                          <p:attrName>style.visibility</p:attrName>
                                        </p:attrNameLst>
                                      </p:cBhvr>
                                      <p:to>
                                        <p:strVal val="visible"/>
                                      </p:to>
                                    </p:set>
                                    <p:animEffect transition="in" filter="wipe(left)">
                                      <p:cBhvr>
                                        <p:cTn id="81" dur="500"/>
                                        <p:tgtEl>
                                          <p:spTgt spid="11299">
                                            <p:txEl>
                                              <p:pRg st="0" end="0"/>
                                            </p:txEl>
                                          </p:spTgt>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nodeType="clickEffect">
                                  <p:stCondLst>
                                    <p:cond delay="0"/>
                                  </p:stCondLst>
                                  <p:childTnLst>
                                    <p:set>
                                      <p:cBhvr>
                                        <p:cTn id="85" dur="1" fill="hold">
                                          <p:stCondLst>
                                            <p:cond delay="0"/>
                                          </p:stCondLst>
                                        </p:cTn>
                                        <p:tgtEl>
                                          <p:spTgt spid="11328"/>
                                        </p:tgtEl>
                                        <p:attrNameLst>
                                          <p:attrName>style.visibility</p:attrName>
                                        </p:attrNameLst>
                                      </p:cBhvr>
                                      <p:to>
                                        <p:strVal val="visible"/>
                                      </p:to>
                                    </p:set>
                                    <p:animEffect transition="in" filter="wipe(left)">
                                      <p:cBhvr>
                                        <p:cTn id="86" dur="500"/>
                                        <p:tgtEl>
                                          <p:spTgt spid="11328"/>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11310"/>
                                        </p:tgtEl>
                                        <p:attrNameLst>
                                          <p:attrName>style.visibility</p:attrName>
                                        </p:attrNameLst>
                                      </p:cBhvr>
                                      <p:to>
                                        <p:strVal val="visible"/>
                                      </p:to>
                                    </p:set>
                                    <p:animEffect transition="in" filter="wipe(left)">
                                      <p:cBhvr>
                                        <p:cTn id="91" dur="500"/>
                                        <p:tgtEl>
                                          <p:spTgt spid="11310"/>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11311"/>
                                        </p:tgtEl>
                                        <p:attrNameLst>
                                          <p:attrName>style.visibility</p:attrName>
                                        </p:attrNameLst>
                                      </p:cBhvr>
                                      <p:to>
                                        <p:strVal val="visible"/>
                                      </p:to>
                                    </p:set>
                                    <p:animEffect transition="in" filter="wipe(left)">
                                      <p:cBhvr>
                                        <p:cTn id="96" dur="500"/>
                                        <p:tgtEl>
                                          <p:spTgt spid="11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5" grpId="0" autoUpdateAnimBg="0"/>
      <p:bldP spid="11299" grpId="0" build="p" autoUpdateAnimBg="0"/>
      <p:bldP spid="11275" grpId="0" autoUpdateAnimBg="0"/>
      <p:bldP spid="11293" grpId="0" autoUpdateAnimBg="0"/>
      <p:bldP spid="11305" grpId="0" autoUpdateAnimBg="0"/>
      <p:bldP spid="11306" grpId="0" autoUpdateAnimBg="0"/>
      <p:bldP spid="11307" grpId="0" autoUpdateAnimBg="0"/>
      <p:bldP spid="11308" grpId="0" autoUpdateAnimBg="0"/>
      <p:bldP spid="11310" grpId="0" autoUpdateAnimBg="0"/>
      <p:bldP spid="11311" grpId="0" autoUpdateAnimBg="0"/>
      <p:bldP spid="11313" grpId="0" autoUpdateAnimBg="0"/>
      <p:bldP spid="11314" grpId="0" autoUpdateAnimBg="0"/>
      <p:bldP spid="11325"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2"/>
          <p:cNvSpPr>
            <a:spLocks noGrp="1" noChangeArrowheads="1"/>
          </p:cNvSpPr>
          <p:nvPr>
            <p:ph type="title" idx="4294967295"/>
          </p:nvPr>
        </p:nvSpPr>
        <p:spPr>
          <a:xfrm>
            <a:off x="609600" y="381000"/>
            <a:ext cx="5943600" cy="609600"/>
          </a:xfrm>
        </p:spPr>
        <p:txBody>
          <a:bodyPr/>
          <a:lstStyle/>
          <a:p>
            <a:pPr algn="l" eaLnBrk="1" hangingPunct="1"/>
            <a:r>
              <a:rPr lang="zh-CN" altLang="en-US" sz="2800">
                <a:solidFill>
                  <a:schemeClr val="tx1"/>
                </a:solidFill>
                <a:ea typeface="楷体_GB2312" panose="02010609030101010101" pitchFamily="49" charset="-122"/>
              </a:rPr>
              <a:t>特别</a:t>
            </a:r>
            <a:r>
              <a:rPr lang="en-US" altLang="zh-CN" sz="2800">
                <a:solidFill>
                  <a:schemeClr val="tx1"/>
                </a:solidFill>
                <a:ea typeface="楷体_GB2312" panose="02010609030101010101" pitchFamily="49" charset="-122"/>
              </a:rPr>
              <a:t>, </a:t>
            </a:r>
            <a:r>
              <a:rPr lang="zh-CN" altLang="en-US" sz="2800">
                <a:solidFill>
                  <a:schemeClr val="tx1"/>
                </a:solidFill>
                <a:ea typeface="楷体_GB2312" panose="02010609030101010101" pitchFamily="49" charset="-122"/>
              </a:rPr>
              <a:t>当数据点分布近似一条直线时</a:t>
            </a:r>
            <a:r>
              <a:rPr lang="en-US" altLang="zh-CN" sz="2800">
                <a:solidFill>
                  <a:schemeClr val="tx1"/>
                </a:solidFill>
                <a:ea typeface="楷体_GB2312" panose="02010609030101010101" pitchFamily="49" charset="-122"/>
              </a:rPr>
              <a:t>,</a:t>
            </a:r>
          </a:p>
        </p:txBody>
      </p:sp>
      <p:sp>
        <p:nvSpPr>
          <p:cNvPr id="40984" name="Text Box 24"/>
          <p:cNvSpPr txBox="1">
            <a:spLocks noChangeArrowheads="1"/>
          </p:cNvSpPr>
          <p:nvPr/>
        </p:nvSpPr>
        <p:spPr bwMode="auto">
          <a:xfrm>
            <a:off x="6248400" y="395288"/>
            <a:ext cx="2667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问题为确定 </a:t>
            </a:r>
            <a:r>
              <a:rPr lang="en-US" altLang="zh-CN" i="1"/>
              <a:t>a</a:t>
            </a:r>
            <a:r>
              <a:rPr lang="en-US" altLang="zh-CN"/>
              <a:t>,</a:t>
            </a:r>
            <a:r>
              <a:rPr lang="en-US" altLang="zh-CN" i="1"/>
              <a:t> b</a:t>
            </a:r>
            <a:endParaRPr lang="en-US" altLang="zh-CN"/>
          </a:p>
        </p:txBody>
      </p:sp>
      <p:sp>
        <p:nvSpPr>
          <p:cNvPr id="40985" name="Text Box 25"/>
          <p:cNvSpPr txBox="1">
            <a:spLocks noChangeArrowheads="1"/>
          </p:cNvSpPr>
          <p:nvPr/>
        </p:nvSpPr>
        <p:spPr bwMode="auto">
          <a:xfrm>
            <a:off x="230188" y="3022600"/>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en-US" altLang="zh-CN"/>
              <a:t> </a:t>
            </a:r>
            <a:r>
              <a:rPr lang="zh-CN" altLang="en-US"/>
              <a:t>令</a:t>
            </a:r>
          </a:p>
        </p:txBody>
      </p:sp>
      <p:graphicFrame>
        <p:nvGraphicFramePr>
          <p:cNvPr id="40992" name="Object 32"/>
          <p:cNvGraphicFramePr>
            <a:graphicFrameLocks noChangeAspect="1"/>
          </p:cNvGraphicFramePr>
          <p:nvPr/>
        </p:nvGraphicFramePr>
        <p:xfrm>
          <a:off x="3062288" y="1358900"/>
          <a:ext cx="3656012" cy="1003300"/>
        </p:xfrm>
        <a:graphic>
          <a:graphicData uri="http://schemas.openxmlformats.org/presentationml/2006/ole">
            <mc:AlternateContent xmlns:mc="http://schemas.openxmlformats.org/markup-compatibility/2006">
              <mc:Choice xmlns:v="urn:schemas-microsoft-com:vml" Requires="v">
                <p:oleObj spid="_x0000_s30722" name="Equation" r:id="rId3" imgW="3647970" imgH="990715" progId="Equation.3">
                  <p:embed/>
                </p:oleObj>
              </mc:Choice>
              <mc:Fallback>
                <p:oleObj name="Equation" r:id="rId3" imgW="3647970" imgH="990715" progId="Equation.3">
                  <p:embed/>
                  <p:pic>
                    <p:nvPicPr>
                      <p:cNvPr id="40992"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2288" y="1358900"/>
                        <a:ext cx="3656012"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3" name="Object 33"/>
          <p:cNvGraphicFramePr>
            <a:graphicFrameLocks noChangeAspect="1"/>
          </p:cNvGraphicFramePr>
          <p:nvPr/>
        </p:nvGraphicFramePr>
        <p:xfrm>
          <a:off x="1700213" y="1676400"/>
          <a:ext cx="1458912" cy="406400"/>
        </p:xfrm>
        <a:graphic>
          <a:graphicData uri="http://schemas.openxmlformats.org/presentationml/2006/ole">
            <mc:AlternateContent xmlns:mc="http://schemas.openxmlformats.org/markup-compatibility/2006">
              <mc:Choice xmlns:v="urn:schemas-microsoft-com:vml" Requires="v">
                <p:oleObj spid="_x0000_s30723" name="Equation" r:id="rId5" imgW="1447907" imgH="400136" progId="Equation.3">
                  <p:embed/>
                </p:oleObj>
              </mc:Choice>
              <mc:Fallback>
                <p:oleObj name="Equation" r:id="rId5" imgW="1447907" imgH="400136" progId="Equation.3">
                  <p:embed/>
                  <p:pic>
                    <p:nvPicPr>
                      <p:cNvPr id="40993" name="Object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0213" y="1676400"/>
                        <a:ext cx="1458912"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94" name="AutoShape 34"/>
          <p:cNvSpPr>
            <a:spLocks/>
          </p:cNvSpPr>
          <p:nvPr/>
        </p:nvSpPr>
        <p:spPr bwMode="auto">
          <a:xfrm>
            <a:off x="952500" y="2478088"/>
            <a:ext cx="190500" cy="1668462"/>
          </a:xfrm>
          <a:prstGeom prst="leftBrace">
            <a:avLst>
              <a:gd name="adj1" fmla="val 7298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aphicFrame>
        <p:nvGraphicFramePr>
          <p:cNvPr id="40995" name="Object 35"/>
          <p:cNvGraphicFramePr>
            <a:graphicFrameLocks noChangeAspect="1"/>
          </p:cNvGraphicFramePr>
          <p:nvPr/>
        </p:nvGraphicFramePr>
        <p:xfrm>
          <a:off x="1165225" y="2401888"/>
          <a:ext cx="889000" cy="927100"/>
        </p:xfrm>
        <a:graphic>
          <a:graphicData uri="http://schemas.openxmlformats.org/presentationml/2006/ole">
            <mc:AlternateContent xmlns:mc="http://schemas.openxmlformats.org/markup-compatibility/2006">
              <mc:Choice xmlns:v="urn:schemas-microsoft-com:vml" Requires="v">
                <p:oleObj spid="_x0000_s30724" name="Equation" r:id="rId7" imgW="876311" imgH="914400" progId="Equation.3">
                  <p:embed/>
                </p:oleObj>
              </mc:Choice>
              <mc:Fallback>
                <p:oleObj name="Equation" r:id="rId7" imgW="876311" imgH="914400" progId="Equation.3">
                  <p:embed/>
                  <p:pic>
                    <p:nvPicPr>
                      <p:cNvPr id="40995"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65225" y="2401888"/>
                        <a:ext cx="8890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6" name="Object 36"/>
          <p:cNvGraphicFramePr>
            <a:graphicFrameLocks noChangeAspect="1"/>
          </p:cNvGraphicFramePr>
          <p:nvPr/>
        </p:nvGraphicFramePr>
        <p:xfrm>
          <a:off x="2084388" y="2305050"/>
          <a:ext cx="3871912" cy="1003300"/>
        </p:xfrm>
        <a:graphic>
          <a:graphicData uri="http://schemas.openxmlformats.org/presentationml/2006/ole">
            <mc:AlternateContent xmlns:mc="http://schemas.openxmlformats.org/markup-compatibility/2006">
              <mc:Choice xmlns:v="urn:schemas-microsoft-com:vml" Requires="v">
                <p:oleObj spid="_x0000_s30725" name="Equation" r:id="rId9" imgW="3867048" imgH="990715" progId="Equation.3">
                  <p:embed/>
                </p:oleObj>
              </mc:Choice>
              <mc:Fallback>
                <p:oleObj name="Equation" r:id="rId9" imgW="3867048" imgH="990715" progId="Equation.3">
                  <p:embed/>
                  <p:pic>
                    <p:nvPicPr>
                      <p:cNvPr id="40996" name="Object 36"/>
                      <p:cNvPicPr>
                        <a:picLocks noChangeAspect="1" noChangeArrowheads="1"/>
                      </p:cNvPicPr>
                      <p:nvPr/>
                    </p:nvPicPr>
                    <p:blipFill>
                      <a:blip r:embed="rId10">
                        <a:grayscl/>
                        <a:biLevel thresh="50000"/>
                        <a:extLst>
                          <a:ext uri="{28A0092B-C50C-407E-A947-70E740481C1C}">
                            <a14:useLocalDpi xmlns:a14="http://schemas.microsoft.com/office/drawing/2010/main" val="0"/>
                          </a:ext>
                        </a:extLst>
                      </a:blip>
                      <a:srcRect/>
                      <a:stretch>
                        <a:fillRect/>
                      </a:stretch>
                    </p:blipFill>
                    <p:spPr bwMode="auto">
                      <a:xfrm>
                        <a:off x="2084388" y="2305050"/>
                        <a:ext cx="3871912"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7" name="Object 37"/>
          <p:cNvGraphicFramePr>
            <a:graphicFrameLocks noChangeAspect="1"/>
          </p:cNvGraphicFramePr>
          <p:nvPr/>
        </p:nvGraphicFramePr>
        <p:xfrm>
          <a:off x="1241425" y="3316288"/>
          <a:ext cx="889000" cy="927100"/>
        </p:xfrm>
        <a:graphic>
          <a:graphicData uri="http://schemas.openxmlformats.org/presentationml/2006/ole">
            <mc:AlternateContent xmlns:mc="http://schemas.openxmlformats.org/markup-compatibility/2006">
              <mc:Choice xmlns:v="urn:schemas-microsoft-com:vml" Requires="v">
                <p:oleObj spid="_x0000_s30726" name="Equation" r:id="rId11" imgW="876311" imgH="914400" progId="Equation.3">
                  <p:embed/>
                </p:oleObj>
              </mc:Choice>
              <mc:Fallback>
                <p:oleObj name="Equation" r:id="rId11" imgW="876311" imgH="914400" progId="Equation.3">
                  <p:embed/>
                  <p:pic>
                    <p:nvPicPr>
                      <p:cNvPr id="40997" name="Object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41425" y="3316288"/>
                        <a:ext cx="8890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8" name="Object 38"/>
          <p:cNvGraphicFramePr>
            <a:graphicFrameLocks noChangeAspect="1"/>
          </p:cNvGraphicFramePr>
          <p:nvPr/>
        </p:nvGraphicFramePr>
        <p:xfrm>
          <a:off x="2136775" y="3263900"/>
          <a:ext cx="3490913" cy="1003300"/>
        </p:xfrm>
        <a:graphic>
          <a:graphicData uri="http://schemas.openxmlformats.org/presentationml/2006/ole">
            <mc:AlternateContent xmlns:mc="http://schemas.openxmlformats.org/markup-compatibility/2006">
              <mc:Choice xmlns:v="urn:schemas-microsoft-com:vml" Requires="v">
                <p:oleObj spid="_x0000_s30727" name="Equation" r:id="rId13" imgW="3485983" imgH="990715" progId="Equation.3">
                  <p:embed/>
                </p:oleObj>
              </mc:Choice>
              <mc:Fallback>
                <p:oleObj name="Equation" r:id="rId13" imgW="3485983" imgH="990715" progId="Equation.3">
                  <p:embed/>
                  <p:pic>
                    <p:nvPicPr>
                      <p:cNvPr id="40998" name="Object 38"/>
                      <p:cNvPicPr>
                        <a:picLocks noChangeAspect="1" noChangeArrowheads="1"/>
                      </p:cNvPicPr>
                      <p:nvPr/>
                    </p:nvPicPr>
                    <p:blipFill>
                      <a:blip r:embed="rId14">
                        <a:grayscl/>
                        <a:biLevel thresh="50000"/>
                        <a:extLst>
                          <a:ext uri="{28A0092B-C50C-407E-A947-70E740481C1C}">
                            <a14:useLocalDpi xmlns:a14="http://schemas.microsoft.com/office/drawing/2010/main" val="0"/>
                          </a:ext>
                        </a:extLst>
                      </a:blip>
                      <a:srcRect/>
                      <a:stretch>
                        <a:fillRect/>
                      </a:stretch>
                    </p:blipFill>
                    <p:spPr bwMode="auto">
                      <a:xfrm>
                        <a:off x="2136775" y="3263900"/>
                        <a:ext cx="3490913"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03" name="Object 43"/>
          <p:cNvGraphicFramePr>
            <a:graphicFrameLocks noChangeAspect="1"/>
          </p:cNvGraphicFramePr>
          <p:nvPr/>
        </p:nvGraphicFramePr>
        <p:xfrm>
          <a:off x="838200" y="1066800"/>
          <a:ext cx="1522413" cy="406400"/>
        </p:xfrm>
        <a:graphic>
          <a:graphicData uri="http://schemas.openxmlformats.org/presentationml/2006/ole">
            <mc:AlternateContent xmlns:mc="http://schemas.openxmlformats.org/markup-compatibility/2006">
              <mc:Choice xmlns:v="urn:schemas-microsoft-com:vml" Requires="v">
                <p:oleObj spid="_x0000_s30728" name="Equation" r:id="rId15" imgW="1514628" imgH="400136" progId="Equation.3">
                  <p:embed/>
                </p:oleObj>
              </mc:Choice>
              <mc:Fallback>
                <p:oleObj name="Equation" r:id="rId15" imgW="1514628" imgH="400136" progId="Equation.3">
                  <p:embed/>
                  <p:pic>
                    <p:nvPicPr>
                      <p:cNvPr id="41003" name="Object 4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8200" y="1066800"/>
                        <a:ext cx="1522413"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04" name="Text Box 44"/>
          <p:cNvSpPr txBox="1">
            <a:spLocks noChangeArrowheads="1"/>
          </p:cNvSpPr>
          <p:nvPr/>
        </p:nvSpPr>
        <p:spPr bwMode="auto">
          <a:xfrm>
            <a:off x="2362200" y="914400"/>
            <a:ext cx="993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0"/>
              </a:spcBef>
              <a:buFontTx/>
              <a:buNone/>
            </a:pPr>
            <a:r>
              <a:rPr lang="zh-CN" altLang="en-US"/>
              <a:t>满足</a:t>
            </a:r>
            <a:r>
              <a:rPr lang="en-US" altLang="zh-CN"/>
              <a:t>:</a:t>
            </a:r>
          </a:p>
        </p:txBody>
      </p:sp>
      <p:sp>
        <p:nvSpPr>
          <p:cNvPr id="41005" name="Text Box 45"/>
          <p:cNvSpPr txBox="1">
            <a:spLocks noChangeArrowheads="1"/>
          </p:cNvSpPr>
          <p:nvPr/>
        </p:nvSpPr>
        <p:spPr bwMode="auto">
          <a:xfrm>
            <a:off x="304800" y="9144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spcBef>
                <a:spcPct val="0"/>
              </a:spcBef>
              <a:buFontTx/>
              <a:buNone/>
            </a:pPr>
            <a:r>
              <a:rPr kumimoji="0" lang="zh-CN" altLang="en-US"/>
              <a:t>使</a:t>
            </a:r>
          </a:p>
        </p:txBody>
      </p:sp>
      <p:sp>
        <p:nvSpPr>
          <p:cNvPr id="41006" name="Line 46"/>
          <p:cNvSpPr>
            <a:spLocks noChangeShapeType="1"/>
          </p:cNvSpPr>
          <p:nvPr/>
        </p:nvSpPr>
        <p:spPr bwMode="auto">
          <a:xfrm flipV="1">
            <a:off x="7351713" y="1206500"/>
            <a:ext cx="1036637" cy="134143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1007" name="Group 47"/>
          <p:cNvGrpSpPr>
            <a:grpSpLocks/>
          </p:cNvGrpSpPr>
          <p:nvPr/>
        </p:nvGrpSpPr>
        <p:grpSpPr bwMode="auto">
          <a:xfrm>
            <a:off x="6788150" y="1282700"/>
            <a:ext cx="1974850" cy="1689100"/>
            <a:chOff x="4224" y="2544"/>
            <a:chExt cx="1244" cy="1064"/>
          </a:xfrm>
        </p:grpSpPr>
        <p:sp>
          <p:nvSpPr>
            <p:cNvPr id="45091" name="Line 48"/>
            <p:cNvSpPr>
              <a:spLocks noChangeShapeType="1"/>
            </p:cNvSpPr>
            <p:nvPr/>
          </p:nvSpPr>
          <p:spPr bwMode="auto">
            <a:xfrm>
              <a:off x="4341" y="3396"/>
              <a:ext cx="1106"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92" name="Line 49"/>
            <p:cNvSpPr>
              <a:spLocks noChangeShapeType="1"/>
            </p:cNvSpPr>
            <p:nvPr/>
          </p:nvSpPr>
          <p:spPr bwMode="auto">
            <a:xfrm flipV="1">
              <a:off x="4445" y="2565"/>
              <a:ext cx="0" cy="9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5093" name="Group 50"/>
            <p:cNvGrpSpPr>
              <a:grpSpLocks/>
            </p:cNvGrpSpPr>
            <p:nvPr/>
          </p:nvGrpSpPr>
          <p:grpSpPr bwMode="auto">
            <a:xfrm>
              <a:off x="4618" y="2586"/>
              <a:ext cx="576" cy="653"/>
              <a:chOff x="4416" y="1824"/>
              <a:chExt cx="720" cy="816"/>
            </a:xfrm>
          </p:grpSpPr>
          <p:sp>
            <p:nvSpPr>
              <p:cNvPr id="45097" name="Oval 51"/>
              <p:cNvSpPr>
                <a:spLocks noChangeArrowheads="1"/>
              </p:cNvSpPr>
              <p:nvPr/>
            </p:nvSpPr>
            <p:spPr bwMode="auto">
              <a:xfrm>
                <a:off x="4416" y="2599"/>
                <a:ext cx="41" cy="41"/>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5098" name="Oval 52"/>
              <p:cNvSpPr>
                <a:spLocks noChangeArrowheads="1"/>
              </p:cNvSpPr>
              <p:nvPr/>
            </p:nvSpPr>
            <p:spPr bwMode="auto">
              <a:xfrm>
                <a:off x="4567" y="2544"/>
                <a:ext cx="41" cy="41"/>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5099" name="Oval 53"/>
              <p:cNvSpPr>
                <a:spLocks noChangeArrowheads="1"/>
              </p:cNvSpPr>
              <p:nvPr/>
            </p:nvSpPr>
            <p:spPr bwMode="auto">
              <a:xfrm>
                <a:off x="4663" y="2448"/>
                <a:ext cx="41" cy="41"/>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5100" name="Oval 54"/>
              <p:cNvSpPr>
                <a:spLocks noChangeArrowheads="1"/>
              </p:cNvSpPr>
              <p:nvPr/>
            </p:nvSpPr>
            <p:spPr bwMode="auto">
              <a:xfrm>
                <a:off x="4663" y="2256"/>
                <a:ext cx="41" cy="41"/>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5101" name="Oval 55"/>
              <p:cNvSpPr>
                <a:spLocks noChangeArrowheads="1"/>
              </p:cNvSpPr>
              <p:nvPr/>
            </p:nvSpPr>
            <p:spPr bwMode="auto">
              <a:xfrm>
                <a:off x="4855" y="2160"/>
                <a:ext cx="41" cy="41"/>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5102" name="Oval 56"/>
              <p:cNvSpPr>
                <a:spLocks noChangeArrowheads="1"/>
              </p:cNvSpPr>
              <p:nvPr/>
            </p:nvSpPr>
            <p:spPr bwMode="auto">
              <a:xfrm>
                <a:off x="4759" y="2256"/>
                <a:ext cx="41" cy="41"/>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5103" name="Oval 57"/>
              <p:cNvSpPr>
                <a:spLocks noChangeArrowheads="1"/>
              </p:cNvSpPr>
              <p:nvPr/>
            </p:nvSpPr>
            <p:spPr bwMode="auto">
              <a:xfrm>
                <a:off x="4855" y="2016"/>
                <a:ext cx="41" cy="41"/>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5104" name="Oval 58"/>
              <p:cNvSpPr>
                <a:spLocks noChangeArrowheads="1"/>
              </p:cNvSpPr>
              <p:nvPr/>
            </p:nvSpPr>
            <p:spPr bwMode="auto">
              <a:xfrm>
                <a:off x="4951" y="2016"/>
                <a:ext cx="41" cy="41"/>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5105" name="Oval 59"/>
              <p:cNvSpPr>
                <a:spLocks noChangeArrowheads="1"/>
              </p:cNvSpPr>
              <p:nvPr/>
            </p:nvSpPr>
            <p:spPr bwMode="auto">
              <a:xfrm>
                <a:off x="4951" y="1920"/>
                <a:ext cx="41" cy="41"/>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5106" name="Oval 60"/>
              <p:cNvSpPr>
                <a:spLocks noChangeArrowheads="1"/>
              </p:cNvSpPr>
              <p:nvPr/>
            </p:nvSpPr>
            <p:spPr bwMode="auto">
              <a:xfrm>
                <a:off x="5095" y="1824"/>
                <a:ext cx="41" cy="41"/>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5107" name="Oval 61"/>
              <p:cNvSpPr>
                <a:spLocks noChangeArrowheads="1"/>
              </p:cNvSpPr>
              <p:nvPr/>
            </p:nvSpPr>
            <p:spPr bwMode="auto">
              <a:xfrm>
                <a:off x="4759" y="2352"/>
                <a:ext cx="41" cy="41"/>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5108" name="Oval 62"/>
              <p:cNvSpPr>
                <a:spLocks noChangeArrowheads="1"/>
              </p:cNvSpPr>
              <p:nvPr/>
            </p:nvSpPr>
            <p:spPr bwMode="auto">
              <a:xfrm>
                <a:off x="4567" y="2400"/>
                <a:ext cx="41" cy="41"/>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pSp>
        <p:graphicFrame>
          <p:nvGraphicFramePr>
            <p:cNvPr id="45094" name="Object 63"/>
            <p:cNvGraphicFramePr>
              <a:graphicFrameLocks noChangeAspect="1"/>
            </p:cNvGraphicFramePr>
            <p:nvPr/>
          </p:nvGraphicFramePr>
          <p:xfrm>
            <a:off x="4280" y="3448"/>
            <a:ext cx="136" cy="152"/>
          </p:xfrm>
          <a:graphic>
            <a:graphicData uri="http://schemas.openxmlformats.org/presentationml/2006/ole">
              <mc:AlternateContent xmlns:mc="http://schemas.openxmlformats.org/markup-compatibility/2006">
                <mc:Choice xmlns:v="urn:schemas-microsoft-com:vml" Requires="v">
                  <p:oleObj spid="_x0000_s30729" name="Equation" r:id="rId17" imgW="209448" imgH="228600" progId="Equation.3">
                    <p:embed/>
                  </p:oleObj>
                </mc:Choice>
                <mc:Fallback>
                  <p:oleObj name="Equation" r:id="rId17" imgW="209448" imgH="228600" progId="Equation.3">
                    <p:embed/>
                    <p:pic>
                      <p:nvPicPr>
                        <p:cNvPr id="45094" name="Object 6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80" y="3448"/>
                          <a:ext cx="136"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95" name="Object 64"/>
            <p:cNvGraphicFramePr>
              <a:graphicFrameLocks noChangeAspect="1"/>
            </p:cNvGraphicFramePr>
            <p:nvPr/>
          </p:nvGraphicFramePr>
          <p:xfrm>
            <a:off x="4224" y="2544"/>
            <a:ext cx="152" cy="200"/>
          </p:xfrm>
          <a:graphic>
            <a:graphicData uri="http://schemas.openxmlformats.org/presentationml/2006/ole">
              <mc:AlternateContent xmlns:mc="http://schemas.openxmlformats.org/markup-compatibility/2006">
                <mc:Choice xmlns:v="urn:schemas-microsoft-com:vml" Requires="v">
                  <p:oleObj spid="_x0000_s30730" name="Equation" r:id="rId19" imgW="228707" imgH="304915" progId="Equation.3">
                    <p:embed/>
                  </p:oleObj>
                </mc:Choice>
                <mc:Fallback>
                  <p:oleObj name="Equation" r:id="rId19" imgW="228707" imgH="304915" progId="Equation.3">
                    <p:embed/>
                    <p:pic>
                      <p:nvPicPr>
                        <p:cNvPr id="45095" name="Object 6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24" y="2544"/>
                          <a:ext cx="152"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96" name="Object 65"/>
            <p:cNvGraphicFramePr>
              <a:graphicFrameLocks noChangeAspect="1"/>
            </p:cNvGraphicFramePr>
            <p:nvPr/>
          </p:nvGraphicFramePr>
          <p:xfrm>
            <a:off x="5324" y="3456"/>
            <a:ext cx="144" cy="152"/>
          </p:xfrm>
          <a:graphic>
            <a:graphicData uri="http://schemas.openxmlformats.org/presentationml/2006/ole">
              <mc:AlternateContent xmlns:mc="http://schemas.openxmlformats.org/markup-compatibility/2006">
                <mc:Choice xmlns:v="urn:schemas-microsoft-com:vml" Requires="v">
                  <p:oleObj spid="_x0000_s30731" name="Equation" r:id="rId21" imgW="219078" imgH="228600" progId="Equation.3">
                    <p:embed/>
                  </p:oleObj>
                </mc:Choice>
                <mc:Fallback>
                  <p:oleObj name="Equation" r:id="rId21" imgW="219078" imgH="228600" progId="Equation.3">
                    <p:embed/>
                    <p:pic>
                      <p:nvPicPr>
                        <p:cNvPr id="45096" name="Object 6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324" y="3456"/>
                          <a:ext cx="144"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1026" name="Text Box 66"/>
          <p:cNvSpPr txBox="1">
            <a:spLocks noChangeArrowheads="1"/>
          </p:cNvSpPr>
          <p:nvPr/>
        </p:nvSpPr>
        <p:spPr bwMode="auto">
          <a:xfrm>
            <a:off x="298450" y="5105400"/>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t>得</a:t>
            </a:r>
          </a:p>
        </p:txBody>
      </p:sp>
      <p:sp>
        <p:nvSpPr>
          <p:cNvPr id="41027" name="AutoShape 67"/>
          <p:cNvSpPr>
            <a:spLocks/>
          </p:cNvSpPr>
          <p:nvPr/>
        </p:nvSpPr>
        <p:spPr bwMode="auto">
          <a:xfrm>
            <a:off x="965200" y="4503738"/>
            <a:ext cx="190500" cy="1668462"/>
          </a:xfrm>
          <a:prstGeom prst="leftBrace">
            <a:avLst>
              <a:gd name="adj1" fmla="val 7298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aphicFrame>
        <p:nvGraphicFramePr>
          <p:cNvPr id="41029" name="Object 69"/>
          <p:cNvGraphicFramePr>
            <a:graphicFrameLocks noChangeAspect="1"/>
          </p:cNvGraphicFramePr>
          <p:nvPr/>
        </p:nvGraphicFramePr>
        <p:xfrm>
          <a:off x="1181100" y="4343400"/>
          <a:ext cx="1460500" cy="1003300"/>
        </p:xfrm>
        <a:graphic>
          <a:graphicData uri="http://schemas.openxmlformats.org/presentationml/2006/ole">
            <mc:AlternateContent xmlns:mc="http://schemas.openxmlformats.org/markup-compatibility/2006">
              <mc:Choice xmlns:v="urn:schemas-microsoft-com:vml" Requires="v">
                <p:oleObj spid="_x0000_s30732" name="Equation" r:id="rId23" imgW="1447907" imgH="990715" progId="Equation.3">
                  <p:embed/>
                </p:oleObj>
              </mc:Choice>
              <mc:Fallback>
                <p:oleObj name="Equation" r:id="rId23" imgW="1447907" imgH="990715" progId="Equation.3">
                  <p:embed/>
                  <p:pic>
                    <p:nvPicPr>
                      <p:cNvPr id="41029" name="Object 69"/>
                      <p:cNvPicPr>
                        <a:picLocks noChangeAspect="1" noChangeArrowheads="1"/>
                      </p:cNvPicPr>
                      <p:nvPr/>
                    </p:nvPicPr>
                    <p:blipFill>
                      <a:blip r:embed="rId24">
                        <a:grayscl/>
                        <a:biLevel thresh="50000"/>
                        <a:extLst>
                          <a:ext uri="{28A0092B-C50C-407E-A947-70E740481C1C}">
                            <a14:useLocalDpi xmlns:a14="http://schemas.microsoft.com/office/drawing/2010/main" val="0"/>
                          </a:ext>
                        </a:extLst>
                      </a:blip>
                      <a:srcRect/>
                      <a:stretch>
                        <a:fillRect/>
                      </a:stretch>
                    </p:blipFill>
                    <p:spPr bwMode="auto">
                      <a:xfrm>
                        <a:off x="1181100" y="4343400"/>
                        <a:ext cx="1460500"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30" name="Object 70"/>
          <p:cNvGraphicFramePr>
            <a:graphicFrameLocks noChangeAspect="1"/>
          </p:cNvGraphicFramePr>
          <p:nvPr/>
        </p:nvGraphicFramePr>
        <p:xfrm>
          <a:off x="2635250" y="4343400"/>
          <a:ext cx="1701800" cy="1003300"/>
        </p:xfrm>
        <a:graphic>
          <a:graphicData uri="http://schemas.openxmlformats.org/presentationml/2006/ole">
            <mc:AlternateContent xmlns:mc="http://schemas.openxmlformats.org/markup-compatibility/2006">
              <mc:Choice xmlns:v="urn:schemas-microsoft-com:vml" Requires="v">
                <p:oleObj spid="_x0000_s30733" name="Equation" r:id="rId25" imgW="1695531" imgH="990715" progId="Equation.3">
                  <p:embed/>
                </p:oleObj>
              </mc:Choice>
              <mc:Fallback>
                <p:oleObj name="Equation" r:id="rId25" imgW="1695531" imgH="990715" progId="Equation.3">
                  <p:embed/>
                  <p:pic>
                    <p:nvPicPr>
                      <p:cNvPr id="41030" name="Object 7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635250" y="4343400"/>
                        <a:ext cx="1701800"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31" name="Object 71"/>
          <p:cNvGraphicFramePr>
            <a:graphicFrameLocks noChangeAspect="1"/>
          </p:cNvGraphicFramePr>
          <p:nvPr/>
        </p:nvGraphicFramePr>
        <p:xfrm>
          <a:off x="4381500" y="4343400"/>
          <a:ext cx="1498600" cy="1003300"/>
        </p:xfrm>
        <a:graphic>
          <a:graphicData uri="http://schemas.openxmlformats.org/presentationml/2006/ole">
            <mc:AlternateContent xmlns:mc="http://schemas.openxmlformats.org/markup-compatibility/2006">
              <mc:Choice xmlns:v="urn:schemas-microsoft-com:vml" Requires="v">
                <p:oleObj spid="_x0000_s30734" name="Equation" r:id="rId27" imgW="1485739" imgH="990715" progId="Equation.3">
                  <p:embed/>
                </p:oleObj>
              </mc:Choice>
              <mc:Fallback>
                <p:oleObj name="Equation" r:id="rId27" imgW="1485739" imgH="990715" progId="Equation.3">
                  <p:embed/>
                  <p:pic>
                    <p:nvPicPr>
                      <p:cNvPr id="41031" name="Object 71"/>
                      <p:cNvPicPr>
                        <a:picLocks noChangeAspect="1" noChangeArrowheads="1"/>
                      </p:cNvPicPr>
                      <p:nvPr/>
                    </p:nvPicPr>
                    <p:blipFill>
                      <a:blip r:embed="rId28">
                        <a:grayscl/>
                        <a:biLevel thresh="50000"/>
                        <a:extLst>
                          <a:ext uri="{28A0092B-C50C-407E-A947-70E740481C1C}">
                            <a14:useLocalDpi xmlns:a14="http://schemas.microsoft.com/office/drawing/2010/main" val="0"/>
                          </a:ext>
                        </a:extLst>
                      </a:blip>
                      <a:srcRect/>
                      <a:stretch>
                        <a:fillRect/>
                      </a:stretch>
                    </p:blipFill>
                    <p:spPr bwMode="auto">
                      <a:xfrm>
                        <a:off x="4381500" y="4343400"/>
                        <a:ext cx="1498600"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32" name="Object 72"/>
          <p:cNvGraphicFramePr>
            <a:graphicFrameLocks noChangeAspect="1"/>
          </p:cNvGraphicFramePr>
          <p:nvPr/>
        </p:nvGraphicFramePr>
        <p:xfrm>
          <a:off x="1181100" y="5334000"/>
          <a:ext cx="1446213" cy="1003300"/>
        </p:xfrm>
        <a:graphic>
          <a:graphicData uri="http://schemas.openxmlformats.org/presentationml/2006/ole">
            <mc:AlternateContent xmlns:mc="http://schemas.openxmlformats.org/markup-compatibility/2006">
              <mc:Choice xmlns:v="urn:schemas-microsoft-com:vml" Requires="v">
                <p:oleObj spid="_x0000_s30735" name="Equation" r:id="rId29" imgW="1438278" imgH="990715" progId="Equation.3">
                  <p:embed/>
                </p:oleObj>
              </mc:Choice>
              <mc:Fallback>
                <p:oleObj name="Equation" r:id="rId29" imgW="1438278" imgH="990715" progId="Equation.3">
                  <p:embed/>
                  <p:pic>
                    <p:nvPicPr>
                      <p:cNvPr id="41032" name="Object 7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181100" y="5334000"/>
                        <a:ext cx="1446213"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33" name="Object 73"/>
          <p:cNvGraphicFramePr>
            <a:graphicFrameLocks noChangeAspect="1"/>
          </p:cNvGraphicFramePr>
          <p:nvPr/>
        </p:nvGraphicFramePr>
        <p:xfrm>
          <a:off x="2667000" y="5653088"/>
          <a:ext cx="1714500" cy="406400"/>
        </p:xfrm>
        <a:graphic>
          <a:graphicData uri="http://schemas.openxmlformats.org/presentationml/2006/ole">
            <mc:AlternateContent xmlns:mc="http://schemas.openxmlformats.org/markup-compatibility/2006">
              <mc:Choice xmlns:v="urn:schemas-microsoft-com:vml" Requires="v">
                <p:oleObj spid="_x0000_s30736" name="Equation" r:id="rId31" imgW="1704816" imgH="400136" progId="Equation.3">
                  <p:embed/>
                </p:oleObj>
              </mc:Choice>
              <mc:Fallback>
                <p:oleObj name="Equation" r:id="rId31" imgW="1704816" imgH="400136" progId="Equation.3">
                  <p:embed/>
                  <p:pic>
                    <p:nvPicPr>
                      <p:cNvPr id="41033" name="Object 73"/>
                      <p:cNvPicPr>
                        <a:picLocks noChangeAspect="1" noChangeArrowheads="1"/>
                      </p:cNvPicPr>
                      <p:nvPr/>
                    </p:nvPicPr>
                    <p:blipFill>
                      <a:blip r:embed="rId32">
                        <a:grayscl/>
                        <a:biLevel thresh="50000"/>
                        <a:extLst>
                          <a:ext uri="{28A0092B-C50C-407E-A947-70E740481C1C}">
                            <a14:useLocalDpi xmlns:a14="http://schemas.microsoft.com/office/drawing/2010/main" val="0"/>
                          </a:ext>
                        </a:extLst>
                      </a:blip>
                      <a:srcRect/>
                      <a:stretch>
                        <a:fillRect/>
                      </a:stretch>
                    </p:blipFill>
                    <p:spPr bwMode="auto">
                      <a:xfrm>
                        <a:off x="2667000" y="5653088"/>
                        <a:ext cx="17145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34" name="Object 74"/>
          <p:cNvGraphicFramePr>
            <a:graphicFrameLocks noChangeAspect="1"/>
          </p:cNvGraphicFramePr>
          <p:nvPr/>
        </p:nvGraphicFramePr>
        <p:xfrm>
          <a:off x="4394200" y="5334000"/>
          <a:ext cx="1155700" cy="1003300"/>
        </p:xfrm>
        <a:graphic>
          <a:graphicData uri="http://schemas.openxmlformats.org/presentationml/2006/ole">
            <mc:AlternateContent xmlns:mc="http://schemas.openxmlformats.org/markup-compatibility/2006">
              <mc:Choice xmlns:v="urn:schemas-microsoft-com:vml" Requires="v">
                <p:oleObj spid="_x0000_s30737" name="Equation" r:id="rId33" imgW="1142850" imgH="990715" progId="Equation.3">
                  <p:embed/>
                </p:oleObj>
              </mc:Choice>
              <mc:Fallback>
                <p:oleObj name="Equation" r:id="rId33" imgW="1142850" imgH="990715" progId="Equation.3">
                  <p:embed/>
                  <p:pic>
                    <p:nvPicPr>
                      <p:cNvPr id="41034" name="Object 74"/>
                      <p:cNvPicPr>
                        <a:picLocks noChangeAspect="1" noChangeArrowheads="1"/>
                      </p:cNvPicPr>
                      <p:nvPr/>
                    </p:nvPicPr>
                    <p:blipFill>
                      <a:blip r:embed="rId34">
                        <a:grayscl/>
                        <a:biLevel thresh="50000"/>
                        <a:extLst>
                          <a:ext uri="{28A0092B-C50C-407E-A947-70E740481C1C}">
                            <a14:useLocalDpi xmlns:a14="http://schemas.microsoft.com/office/drawing/2010/main" val="0"/>
                          </a:ext>
                        </a:extLst>
                      </a:blip>
                      <a:srcRect/>
                      <a:stretch>
                        <a:fillRect/>
                      </a:stretch>
                    </p:blipFill>
                    <p:spPr bwMode="auto">
                      <a:xfrm>
                        <a:off x="4394200" y="5334000"/>
                        <a:ext cx="1155700"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35" name="Text Box 75"/>
          <p:cNvSpPr txBox="1">
            <a:spLocks noChangeArrowheads="1"/>
          </p:cNvSpPr>
          <p:nvPr/>
        </p:nvSpPr>
        <p:spPr bwMode="auto">
          <a:xfrm>
            <a:off x="6089650" y="4911725"/>
            <a:ext cx="267335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t>解此线性方程组</a:t>
            </a:r>
          </a:p>
          <a:p>
            <a:pPr eaLnBrk="1" hangingPunct="1">
              <a:buFontTx/>
              <a:buNone/>
            </a:pPr>
            <a:r>
              <a:rPr lang="zh-CN" altLang="en-US"/>
              <a:t>即得 </a:t>
            </a:r>
            <a:r>
              <a:rPr lang="en-US" altLang="zh-CN" i="1"/>
              <a:t>a</a:t>
            </a:r>
            <a:r>
              <a:rPr lang="en-US" altLang="zh-CN"/>
              <a:t>,</a:t>
            </a:r>
            <a:r>
              <a:rPr lang="en-US" altLang="zh-CN" i="1"/>
              <a:t> b</a:t>
            </a:r>
          </a:p>
        </p:txBody>
      </p:sp>
      <p:sp>
        <p:nvSpPr>
          <p:cNvPr id="41037" name="AutoShape 77"/>
          <p:cNvSpPr>
            <a:spLocks noChangeArrowheads="1"/>
          </p:cNvSpPr>
          <p:nvPr/>
        </p:nvSpPr>
        <p:spPr bwMode="auto">
          <a:xfrm>
            <a:off x="6248400" y="3733800"/>
            <a:ext cx="2438400" cy="609600"/>
          </a:xfrm>
          <a:prstGeom prst="wedgeRectCallout">
            <a:avLst>
              <a:gd name="adj1" fmla="val -75000"/>
              <a:gd name="adj2" fmla="val 98176"/>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lgn="ctr" eaLnBrk="1" hangingPunct="1">
              <a:buFontTx/>
              <a:buNone/>
            </a:pPr>
            <a:r>
              <a:rPr lang="zh-CN" altLang="en-US"/>
              <a:t>称为法方程组</a:t>
            </a:r>
          </a:p>
        </p:txBody>
      </p:sp>
      <p:graphicFrame>
        <p:nvGraphicFramePr>
          <p:cNvPr id="45083" name="Object 78"/>
          <p:cNvGraphicFramePr>
            <a:graphicFrameLocks noChangeAspect="1"/>
          </p:cNvGraphicFramePr>
          <p:nvPr/>
        </p:nvGraphicFramePr>
        <p:xfrm>
          <a:off x="4470400" y="3213100"/>
          <a:ext cx="203200" cy="431800"/>
        </p:xfrm>
        <a:graphic>
          <a:graphicData uri="http://schemas.openxmlformats.org/presentationml/2006/ole">
            <mc:AlternateContent xmlns:mc="http://schemas.openxmlformats.org/markup-compatibility/2006">
              <mc:Choice xmlns:v="urn:schemas-microsoft-com:vml" Requires="v">
                <p:oleObj spid="_x0000_s30738" name="Equation" r:id="rId35" imgW="203112" imgH="431613" progId="Equation.3">
                  <p:embed/>
                </p:oleObj>
              </mc:Choice>
              <mc:Fallback>
                <p:oleObj name="Equation" r:id="rId35" imgW="203112" imgH="431613" progId="Equation.3">
                  <p:embed/>
                  <p:pic>
                    <p:nvPicPr>
                      <p:cNvPr id="45083" name="Object 78"/>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470400" y="3213100"/>
                        <a:ext cx="2032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5084" name="Picture 79" descr="F:\My Documents\数学资源库\机动.jpg"/>
          <p:cNvPicPr>
            <a:picLocks noChangeAspect="1" noChangeArrowheads="1"/>
          </p:cNvPicPr>
          <p:nvPr/>
        </p:nvPicPr>
        <p:blipFill>
          <a:blip r:embed="rId37">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85" name="Text Box 80"/>
          <p:cNvSpPr txBox="1">
            <a:spLocks noChangeArrowheads="1"/>
          </p:cNvSpPr>
          <p:nvPr/>
        </p:nvSpPr>
        <p:spPr bwMode="auto">
          <a:xfrm>
            <a:off x="6115050" y="6600825"/>
            <a:ext cx="272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spcBef>
                <a:spcPct val="0"/>
              </a:spcBef>
              <a:buFontTx/>
              <a:buNone/>
            </a:pPr>
            <a:r>
              <a:rPr kumimoji="0" lang="zh-CN" altLang="en-US" sz="1000">
                <a:latin typeface="楷体_GB2312" panose="02010609030101010101" pitchFamily="49" charset="-122"/>
              </a:rPr>
              <a:t>机动   目录   上页   下页   返回   结束 </a:t>
            </a:r>
          </a:p>
        </p:txBody>
      </p:sp>
      <p:pic>
        <p:nvPicPr>
          <p:cNvPr id="45086" name="Picture 81" descr="F:\My Documents\数学资源库\返回.jpg">
            <a:hlinkClick r:id="" action="ppaction://hlinkshowjump?jump=lastslideviewed"/>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87" name="Picture 82" descr="F:\My Documents\数学资源库\目录.jpg">
            <a:hlinkClick r:id="" action="ppaction://hlinkshowjump?jump=firstslide"/>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88" name="Picture 83" descr="F:\My Documents\数学资源库\上一页.jpg">
            <a:hlinkClick r:id="" action="ppaction://hlinkshowjump?jump=previousslide"/>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89" name="Picture 84" descr="F:\My Documents\数学资源库\退出.jpg">
            <a:hlinkClick r:id="" action="ppaction://hlinkshowjump?jump=endshow"/>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90" name="Picture 85" descr="F:\My Documents\数学资源库\下一页.jpg">
            <a:hlinkClick r:id="" action="ppaction://hlinkshowjump?jump=nextslide"/>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007"/>
                                        </p:tgtEl>
                                        <p:attrNameLst>
                                          <p:attrName>style.visibility</p:attrName>
                                        </p:attrNameLst>
                                      </p:cBhvr>
                                      <p:to>
                                        <p:strVal val="visible"/>
                                      </p:to>
                                    </p:set>
                                    <p:animEffect transition="in" filter="wipe(left)">
                                      <p:cBhvr>
                                        <p:cTn id="7" dur="500"/>
                                        <p:tgtEl>
                                          <p:spTgt spid="410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1006"/>
                                        </p:tgtEl>
                                        <p:attrNameLst>
                                          <p:attrName>style.visibility</p:attrName>
                                        </p:attrNameLst>
                                      </p:cBhvr>
                                      <p:to>
                                        <p:strVal val="visible"/>
                                      </p:to>
                                    </p:set>
                                    <p:animEffect transition="in" filter="wipe(down)">
                                      <p:cBhvr>
                                        <p:cTn id="12" dur="500"/>
                                        <p:tgtEl>
                                          <p:spTgt spid="410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84"/>
                                        </p:tgtEl>
                                        <p:attrNameLst>
                                          <p:attrName>style.visibility</p:attrName>
                                        </p:attrNameLst>
                                      </p:cBhvr>
                                      <p:to>
                                        <p:strVal val="visible"/>
                                      </p:to>
                                    </p:set>
                                    <p:animEffect transition="in" filter="wipe(left)">
                                      <p:cBhvr>
                                        <p:cTn id="17" dur="500"/>
                                        <p:tgtEl>
                                          <p:spTgt spid="409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005"/>
                                        </p:tgtEl>
                                        <p:attrNameLst>
                                          <p:attrName>style.visibility</p:attrName>
                                        </p:attrNameLst>
                                      </p:cBhvr>
                                      <p:to>
                                        <p:strVal val="visible"/>
                                      </p:to>
                                    </p:set>
                                    <p:animEffect transition="in" filter="wipe(left)">
                                      <p:cBhvr>
                                        <p:cTn id="22" dur="500"/>
                                        <p:tgtEl>
                                          <p:spTgt spid="41005"/>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41003"/>
                                        </p:tgtEl>
                                        <p:attrNameLst>
                                          <p:attrName>style.visibility</p:attrName>
                                        </p:attrNameLst>
                                      </p:cBhvr>
                                      <p:to>
                                        <p:strVal val="visible"/>
                                      </p:to>
                                    </p:set>
                                    <p:animEffect transition="in" filter="wipe(left)">
                                      <p:cBhvr>
                                        <p:cTn id="26" dur="500"/>
                                        <p:tgtEl>
                                          <p:spTgt spid="41003"/>
                                        </p:tgtEl>
                                      </p:cBhvr>
                                    </p:animEffect>
                                  </p:childTnLst>
                                </p:cTn>
                              </p:par>
                            </p:childTnLst>
                          </p:cTn>
                        </p:par>
                        <p:par>
                          <p:cTn id="27" fill="hold" nodeType="afterGroup">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41004">
                                            <p:txEl>
                                              <p:pRg st="0" end="0"/>
                                            </p:txEl>
                                          </p:spTgt>
                                        </p:tgtEl>
                                        <p:attrNameLst>
                                          <p:attrName>style.visibility</p:attrName>
                                        </p:attrNameLst>
                                      </p:cBhvr>
                                      <p:to>
                                        <p:strVal val="visible"/>
                                      </p:to>
                                    </p:set>
                                    <p:animEffect transition="in" filter="wipe(left)">
                                      <p:cBhvr>
                                        <p:cTn id="30" dur="500"/>
                                        <p:tgtEl>
                                          <p:spTgt spid="41004">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40992"/>
                                        </p:tgtEl>
                                        <p:attrNameLst>
                                          <p:attrName>style.visibility</p:attrName>
                                        </p:attrNameLst>
                                      </p:cBhvr>
                                      <p:to>
                                        <p:strVal val="visible"/>
                                      </p:to>
                                    </p:set>
                                    <p:animEffect transition="in" filter="wipe(left)">
                                      <p:cBhvr>
                                        <p:cTn id="35" dur="500"/>
                                        <p:tgtEl>
                                          <p:spTgt spid="4099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40993"/>
                                        </p:tgtEl>
                                        <p:attrNameLst>
                                          <p:attrName>style.visibility</p:attrName>
                                        </p:attrNameLst>
                                      </p:cBhvr>
                                      <p:to>
                                        <p:strVal val="visible"/>
                                      </p:to>
                                    </p:set>
                                    <p:animEffect transition="in" filter="wipe(left)">
                                      <p:cBhvr>
                                        <p:cTn id="40" dur="500"/>
                                        <p:tgtEl>
                                          <p:spTgt spid="4099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0985"/>
                                        </p:tgtEl>
                                        <p:attrNameLst>
                                          <p:attrName>style.visibility</p:attrName>
                                        </p:attrNameLst>
                                      </p:cBhvr>
                                      <p:to>
                                        <p:strVal val="visible"/>
                                      </p:to>
                                    </p:set>
                                    <p:animEffect transition="in" filter="wipe(left)">
                                      <p:cBhvr>
                                        <p:cTn id="45" dur="500"/>
                                        <p:tgtEl>
                                          <p:spTgt spid="40985"/>
                                        </p:tgtEl>
                                      </p:cBhvr>
                                    </p:animEffect>
                                  </p:childTnLst>
                                </p:cTn>
                              </p:par>
                            </p:childTnLst>
                          </p:cTn>
                        </p:par>
                        <p:par>
                          <p:cTn id="46" fill="hold" nodeType="afterGroup">
                            <p:stCondLst>
                              <p:cond delay="500"/>
                            </p:stCondLst>
                            <p:childTnLst>
                              <p:par>
                                <p:cTn id="47" presetID="22" presetClass="entr" presetSubtype="1" fill="hold" grpId="0" nodeType="afterEffect">
                                  <p:stCondLst>
                                    <p:cond delay="0"/>
                                  </p:stCondLst>
                                  <p:childTnLst>
                                    <p:set>
                                      <p:cBhvr>
                                        <p:cTn id="48" dur="1" fill="hold">
                                          <p:stCondLst>
                                            <p:cond delay="0"/>
                                          </p:stCondLst>
                                        </p:cTn>
                                        <p:tgtEl>
                                          <p:spTgt spid="40994"/>
                                        </p:tgtEl>
                                        <p:attrNameLst>
                                          <p:attrName>style.visibility</p:attrName>
                                        </p:attrNameLst>
                                      </p:cBhvr>
                                      <p:to>
                                        <p:strVal val="visible"/>
                                      </p:to>
                                    </p:set>
                                    <p:animEffect transition="in" filter="wipe(up)">
                                      <p:cBhvr>
                                        <p:cTn id="49" dur="500"/>
                                        <p:tgtEl>
                                          <p:spTgt spid="40994"/>
                                        </p:tgtEl>
                                      </p:cBhvr>
                                    </p:animEffect>
                                  </p:childTnLst>
                                </p:cTn>
                              </p:par>
                            </p:childTnLst>
                          </p:cTn>
                        </p:par>
                        <p:par>
                          <p:cTn id="50" fill="hold" nodeType="afterGroup">
                            <p:stCondLst>
                              <p:cond delay="1000"/>
                            </p:stCondLst>
                            <p:childTnLst>
                              <p:par>
                                <p:cTn id="51" presetID="22" presetClass="entr" presetSubtype="8" fill="hold" nodeType="afterEffect">
                                  <p:stCondLst>
                                    <p:cond delay="0"/>
                                  </p:stCondLst>
                                  <p:childTnLst>
                                    <p:set>
                                      <p:cBhvr>
                                        <p:cTn id="52" dur="1" fill="hold">
                                          <p:stCondLst>
                                            <p:cond delay="0"/>
                                          </p:stCondLst>
                                        </p:cTn>
                                        <p:tgtEl>
                                          <p:spTgt spid="40995"/>
                                        </p:tgtEl>
                                        <p:attrNameLst>
                                          <p:attrName>style.visibility</p:attrName>
                                        </p:attrNameLst>
                                      </p:cBhvr>
                                      <p:to>
                                        <p:strVal val="visible"/>
                                      </p:to>
                                    </p:set>
                                    <p:animEffect transition="in" filter="wipe(left)">
                                      <p:cBhvr>
                                        <p:cTn id="53" dur="500"/>
                                        <p:tgtEl>
                                          <p:spTgt spid="4099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40996"/>
                                        </p:tgtEl>
                                        <p:attrNameLst>
                                          <p:attrName>style.visibility</p:attrName>
                                        </p:attrNameLst>
                                      </p:cBhvr>
                                      <p:to>
                                        <p:strVal val="visible"/>
                                      </p:to>
                                    </p:set>
                                    <p:animEffect transition="in" filter="wipe(left)">
                                      <p:cBhvr>
                                        <p:cTn id="58" dur="500"/>
                                        <p:tgtEl>
                                          <p:spTgt spid="40996"/>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40997"/>
                                        </p:tgtEl>
                                        <p:attrNameLst>
                                          <p:attrName>style.visibility</p:attrName>
                                        </p:attrNameLst>
                                      </p:cBhvr>
                                      <p:to>
                                        <p:strVal val="visible"/>
                                      </p:to>
                                    </p:set>
                                    <p:animEffect transition="in" filter="wipe(left)">
                                      <p:cBhvr>
                                        <p:cTn id="63" dur="500"/>
                                        <p:tgtEl>
                                          <p:spTgt spid="40997"/>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40998"/>
                                        </p:tgtEl>
                                        <p:attrNameLst>
                                          <p:attrName>style.visibility</p:attrName>
                                        </p:attrNameLst>
                                      </p:cBhvr>
                                      <p:to>
                                        <p:strVal val="visible"/>
                                      </p:to>
                                    </p:set>
                                    <p:animEffect transition="in" filter="wipe(left)">
                                      <p:cBhvr>
                                        <p:cTn id="68" dur="500"/>
                                        <p:tgtEl>
                                          <p:spTgt spid="40998"/>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41026">
                                            <p:txEl>
                                              <p:pRg st="0" end="0"/>
                                            </p:txEl>
                                          </p:spTgt>
                                        </p:tgtEl>
                                        <p:attrNameLst>
                                          <p:attrName>style.visibility</p:attrName>
                                        </p:attrNameLst>
                                      </p:cBhvr>
                                      <p:to>
                                        <p:strVal val="visible"/>
                                      </p:to>
                                    </p:set>
                                    <p:animEffect transition="in" filter="wipe(left)">
                                      <p:cBhvr>
                                        <p:cTn id="73" dur="500"/>
                                        <p:tgtEl>
                                          <p:spTgt spid="41026">
                                            <p:txEl>
                                              <p:pRg st="0" end="0"/>
                                            </p:txEl>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41027"/>
                                        </p:tgtEl>
                                        <p:attrNameLst>
                                          <p:attrName>style.visibility</p:attrName>
                                        </p:attrNameLst>
                                      </p:cBhvr>
                                      <p:to>
                                        <p:strVal val="visible"/>
                                      </p:to>
                                    </p:set>
                                    <p:animEffect transition="in" filter="wipe(up)">
                                      <p:cBhvr>
                                        <p:cTn id="78" dur="500"/>
                                        <p:tgtEl>
                                          <p:spTgt spid="41027"/>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nodeType="clickEffect">
                                  <p:stCondLst>
                                    <p:cond delay="0"/>
                                  </p:stCondLst>
                                  <p:childTnLst>
                                    <p:set>
                                      <p:cBhvr>
                                        <p:cTn id="82" dur="1" fill="hold">
                                          <p:stCondLst>
                                            <p:cond delay="0"/>
                                          </p:stCondLst>
                                        </p:cTn>
                                        <p:tgtEl>
                                          <p:spTgt spid="41029"/>
                                        </p:tgtEl>
                                        <p:attrNameLst>
                                          <p:attrName>style.visibility</p:attrName>
                                        </p:attrNameLst>
                                      </p:cBhvr>
                                      <p:to>
                                        <p:strVal val="visible"/>
                                      </p:to>
                                    </p:set>
                                    <p:animEffect transition="in" filter="wipe(left)">
                                      <p:cBhvr>
                                        <p:cTn id="83" dur="500"/>
                                        <p:tgtEl>
                                          <p:spTgt spid="41029"/>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nodeType="clickEffect">
                                  <p:stCondLst>
                                    <p:cond delay="0"/>
                                  </p:stCondLst>
                                  <p:childTnLst>
                                    <p:set>
                                      <p:cBhvr>
                                        <p:cTn id="87" dur="1" fill="hold">
                                          <p:stCondLst>
                                            <p:cond delay="0"/>
                                          </p:stCondLst>
                                        </p:cTn>
                                        <p:tgtEl>
                                          <p:spTgt spid="41030"/>
                                        </p:tgtEl>
                                        <p:attrNameLst>
                                          <p:attrName>style.visibility</p:attrName>
                                        </p:attrNameLst>
                                      </p:cBhvr>
                                      <p:to>
                                        <p:strVal val="visible"/>
                                      </p:to>
                                    </p:set>
                                    <p:animEffect transition="in" filter="wipe(left)">
                                      <p:cBhvr>
                                        <p:cTn id="88" dur="500"/>
                                        <p:tgtEl>
                                          <p:spTgt spid="41030"/>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nodeType="clickEffect">
                                  <p:stCondLst>
                                    <p:cond delay="0"/>
                                  </p:stCondLst>
                                  <p:childTnLst>
                                    <p:set>
                                      <p:cBhvr>
                                        <p:cTn id="92" dur="1" fill="hold">
                                          <p:stCondLst>
                                            <p:cond delay="0"/>
                                          </p:stCondLst>
                                        </p:cTn>
                                        <p:tgtEl>
                                          <p:spTgt spid="41031"/>
                                        </p:tgtEl>
                                        <p:attrNameLst>
                                          <p:attrName>style.visibility</p:attrName>
                                        </p:attrNameLst>
                                      </p:cBhvr>
                                      <p:to>
                                        <p:strVal val="visible"/>
                                      </p:to>
                                    </p:set>
                                    <p:animEffect transition="in" filter="wipe(left)">
                                      <p:cBhvr>
                                        <p:cTn id="93" dur="500"/>
                                        <p:tgtEl>
                                          <p:spTgt spid="41031"/>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nodeType="clickEffect">
                                  <p:stCondLst>
                                    <p:cond delay="0"/>
                                  </p:stCondLst>
                                  <p:childTnLst>
                                    <p:set>
                                      <p:cBhvr>
                                        <p:cTn id="97" dur="1" fill="hold">
                                          <p:stCondLst>
                                            <p:cond delay="0"/>
                                          </p:stCondLst>
                                        </p:cTn>
                                        <p:tgtEl>
                                          <p:spTgt spid="41032"/>
                                        </p:tgtEl>
                                        <p:attrNameLst>
                                          <p:attrName>style.visibility</p:attrName>
                                        </p:attrNameLst>
                                      </p:cBhvr>
                                      <p:to>
                                        <p:strVal val="visible"/>
                                      </p:to>
                                    </p:set>
                                    <p:animEffect transition="in" filter="wipe(left)">
                                      <p:cBhvr>
                                        <p:cTn id="98" dur="500"/>
                                        <p:tgtEl>
                                          <p:spTgt spid="41032"/>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nodeType="clickEffect">
                                  <p:stCondLst>
                                    <p:cond delay="0"/>
                                  </p:stCondLst>
                                  <p:childTnLst>
                                    <p:set>
                                      <p:cBhvr>
                                        <p:cTn id="102" dur="1" fill="hold">
                                          <p:stCondLst>
                                            <p:cond delay="0"/>
                                          </p:stCondLst>
                                        </p:cTn>
                                        <p:tgtEl>
                                          <p:spTgt spid="41033"/>
                                        </p:tgtEl>
                                        <p:attrNameLst>
                                          <p:attrName>style.visibility</p:attrName>
                                        </p:attrNameLst>
                                      </p:cBhvr>
                                      <p:to>
                                        <p:strVal val="visible"/>
                                      </p:to>
                                    </p:set>
                                    <p:animEffect transition="in" filter="wipe(left)">
                                      <p:cBhvr>
                                        <p:cTn id="103" dur="500"/>
                                        <p:tgtEl>
                                          <p:spTgt spid="41033"/>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8" fill="hold" nodeType="clickEffect">
                                  <p:stCondLst>
                                    <p:cond delay="0"/>
                                  </p:stCondLst>
                                  <p:childTnLst>
                                    <p:set>
                                      <p:cBhvr>
                                        <p:cTn id="107" dur="1" fill="hold">
                                          <p:stCondLst>
                                            <p:cond delay="0"/>
                                          </p:stCondLst>
                                        </p:cTn>
                                        <p:tgtEl>
                                          <p:spTgt spid="41034"/>
                                        </p:tgtEl>
                                        <p:attrNameLst>
                                          <p:attrName>style.visibility</p:attrName>
                                        </p:attrNameLst>
                                      </p:cBhvr>
                                      <p:to>
                                        <p:strVal val="visible"/>
                                      </p:to>
                                    </p:set>
                                    <p:animEffect transition="in" filter="wipe(left)">
                                      <p:cBhvr>
                                        <p:cTn id="108" dur="500"/>
                                        <p:tgtEl>
                                          <p:spTgt spid="41034"/>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41035">
                                            <p:txEl>
                                              <p:pRg st="0" end="0"/>
                                            </p:txEl>
                                          </p:spTgt>
                                        </p:tgtEl>
                                        <p:attrNameLst>
                                          <p:attrName>style.visibility</p:attrName>
                                        </p:attrNameLst>
                                      </p:cBhvr>
                                      <p:to>
                                        <p:strVal val="visible"/>
                                      </p:to>
                                    </p:set>
                                    <p:animEffect transition="in" filter="wipe(left)">
                                      <p:cBhvr>
                                        <p:cTn id="113" dur="500"/>
                                        <p:tgtEl>
                                          <p:spTgt spid="41035">
                                            <p:txEl>
                                              <p:pRg st="0" end="0"/>
                                            </p:txEl>
                                          </p:spTgt>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41035">
                                            <p:txEl>
                                              <p:pRg st="1" end="1"/>
                                            </p:txEl>
                                          </p:spTgt>
                                        </p:tgtEl>
                                        <p:attrNameLst>
                                          <p:attrName>style.visibility</p:attrName>
                                        </p:attrNameLst>
                                      </p:cBhvr>
                                      <p:to>
                                        <p:strVal val="visible"/>
                                      </p:to>
                                    </p:set>
                                    <p:animEffect transition="in" filter="wipe(left)">
                                      <p:cBhvr>
                                        <p:cTn id="118" dur="500"/>
                                        <p:tgtEl>
                                          <p:spTgt spid="41035">
                                            <p:txEl>
                                              <p:pRg st="1" end="1"/>
                                            </p:txEl>
                                          </p:spTgt>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41037"/>
                                        </p:tgtEl>
                                        <p:attrNameLst>
                                          <p:attrName>style.visibility</p:attrName>
                                        </p:attrNameLst>
                                      </p:cBhvr>
                                      <p:to>
                                        <p:strVal val="visible"/>
                                      </p:to>
                                    </p:set>
                                    <p:animEffect transition="in" filter="wipe(left)">
                                      <p:cBhvr>
                                        <p:cTn id="123" dur="500"/>
                                        <p:tgtEl>
                                          <p:spTgt spid="41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4" grpId="0" autoUpdateAnimBg="0"/>
      <p:bldP spid="40985" grpId="0" autoUpdateAnimBg="0"/>
      <p:bldP spid="40994" grpId="0" animBg="1"/>
      <p:bldP spid="41004" grpId="0" build="p" autoUpdateAnimBg="0" advAuto="0"/>
      <p:bldP spid="41005" grpId="0" autoUpdateAnimBg="0"/>
      <p:bldP spid="41006" grpId="0" animBg="1"/>
      <p:bldP spid="41026" grpId="0" build="p" autoUpdateAnimBg="0"/>
      <p:bldP spid="41027" grpId="0" animBg="1"/>
      <p:bldP spid="41035" grpId="0" build="p" autoUpdateAnimBg="0"/>
      <p:bldP spid="41037"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Rectangle 1026"/>
          <p:cNvSpPr>
            <a:spLocks noGrp="1" noChangeArrowheads="1"/>
          </p:cNvSpPr>
          <p:nvPr>
            <p:ph type="title" idx="4294967295"/>
          </p:nvPr>
        </p:nvSpPr>
        <p:spPr>
          <a:xfrm>
            <a:off x="609600" y="457200"/>
            <a:ext cx="1219200" cy="533400"/>
          </a:xfrm>
        </p:spPr>
        <p:txBody>
          <a:bodyPr/>
          <a:lstStyle/>
          <a:p>
            <a:pPr algn="l" eaLnBrk="1" hangingPunct="1"/>
            <a:r>
              <a:rPr lang="zh-CN" altLang="en-US" sz="2800" b="1">
                <a:ea typeface="楷体_GB2312" panose="02010609030101010101" pitchFamily="49" charset="-122"/>
              </a:rPr>
              <a:t>例</a:t>
            </a:r>
            <a:r>
              <a:rPr lang="en-US" altLang="zh-CN" sz="2800" b="1">
                <a:ea typeface="楷体_GB2312" panose="02010609030101010101" pitchFamily="49" charset="-122"/>
              </a:rPr>
              <a:t>1.</a:t>
            </a:r>
          </a:p>
        </p:txBody>
      </p:sp>
      <p:sp>
        <p:nvSpPr>
          <p:cNvPr id="46083" name="Text Box 1027"/>
          <p:cNvSpPr txBox="1">
            <a:spLocks noChangeArrowheads="1"/>
          </p:cNvSpPr>
          <p:nvPr/>
        </p:nvSpPr>
        <p:spPr bwMode="auto">
          <a:xfrm>
            <a:off x="1447800" y="457200"/>
            <a:ext cx="754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为了测定刀具的磨损速度</a:t>
            </a:r>
            <a:r>
              <a:rPr lang="en-US" altLang="zh-CN"/>
              <a:t>, </a:t>
            </a:r>
            <a:r>
              <a:rPr lang="zh-CN" altLang="en-US"/>
              <a:t>每隔 </a:t>
            </a:r>
            <a:r>
              <a:rPr lang="en-US" altLang="zh-CN"/>
              <a:t>1 </a:t>
            </a:r>
            <a:r>
              <a:rPr lang="zh-CN" altLang="en-US"/>
              <a:t>小时测一次刀</a:t>
            </a:r>
          </a:p>
        </p:txBody>
      </p:sp>
      <p:sp>
        <p:nvSpPr>
          <p:cNvPr id="46084" name="Text Box 1028"/>
          <p:cNvSpPr txBox="1">
            <a:spLocks noChangeArrowheads="1"/>
          </p:cNvSpPr>
          <p:nvPr/>
        </p:nvSpPr>
        <p:spPr bwMode="auto">
          <a:xfrm>
            <a:off x="228600" y="1066800"/>
            <a:ext cx="449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具的厚度</a:t>
            </a:r>
            <a:r>
              <a:rPr lang="en-US" altLang="zh-CN"/>
              <a:t>, </a:t>
            </a:r>
            <a:r>
              <a:rPr lang="zh-CN" altLang="en-US"/>
              <a:t>得实验数据如下</a:t>
            </a:r>
            <a:r>
              <a:rPr lang="en-US" altLang="zh-CN"/>
              <a:t>:</a:t>
            </a:r>
          </a:p>
        </p:txBody>
      </p:sp>
      <p:sp>
        <p:nvSpPr>
          <p:cNvPr id="18448" name="Text Box 1040"/>
          <p:cNvSpPr txBox="1">
            <a:spLocks noChangeArrowheads="1"/>
          </p:cNvSpPr>
          <p:nvPr/>
        </p:nvSpPr>
        <p:spPr bwMode="auto">
          <a:xfrm>
            <a:off x="228600" y="3246438"/>
            <a:ext cx="7162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找出一个能使上述数据大体适合的经验公式</a:t>
            </a:r>
            <a:r>
              <a:rPr lang="en-US" altLang="zh-CN"/>
              <a:t>.  </a:t>
            </a:r>
          </a:p>
        </p:txBody>
      </p:sp>
      <p:sp>
        <p:nvSpPr>
          <p:cNvPr id="18449" name="Text Box 1041"/>
          <p:cNvSpPr txBox="1">
            <a:spLocks noChangeArrowheads="1"/>
          </p:cNvSpPr>
          <p:nvPr/>
        </p:nvSpPr>
        <p:spPr bwMode="auto">
          <a:xfrm>
            <a:off x="609600" y="3824288"/>
            <a:ext cx="5943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b="1">
                <a:solidFill>
                  <a:schemeClr val="tx2"/>
                </a:solidFill>
              </a:rPr>
              <a:t>解</a:t>
            </a:r>
            <a:r>
              <a:rPr lang="en-US" altLang="zh-CN" b="1">
                <a:solidFill>
                  <a:schemeClr val="tx2"/>
                </a:solidFill>
              </a:rPr>
              <a:t>: </a:t>
            </a:r>
            <a:r>
              <a:rPr lang="en-US" altLang="zh-CN"/>
              <a:t> </a:t>
            </a:r>
            <a:r>
              <a:rPr lang="zh-CN" altLang="en-US"/>
              <a:t>通过在坐标纸上描点可看出它们</a:t>
            </a:r>
          </a:p>
        </p:txBody>
      </p:sp>
      <p:sp>
        <p:nvSpPr>
          <p:cNvPr id="18452" name="Text Box 1044"/>
          <p:cNvSpPr txBox="1">
            <a:spLocks noChangeArrowheads="1"/>
          </p:cNvSpPr>
          <p:nvPr/>
        </p:nvSpPr>
        <p:spPr bwMode="auto">
          <a:xfrm>
            <a:off x="304800" y="4419600"/>
            <a:ext cx="3352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大致在一条直线上</a:t>
            </a:r>
            <a:r>
              <a:rPr lang="en-US" altLang="zh-CN"/>
              <a:t>,</a:t>
            </a:r>
          </a:p>
        </p:txBody>
      </p:sp>
      <p:sp>
        <p:nvSpPr>
          <p:cNvPr id="18454" name="Text Box 1046"/>
          <p:cNvSpPr txBox="1">
            <a:spLocks noChangeArrowheads="1"/>
          </p:cNvSpPr>
          <p:nvPr/>
        </p:nvSpPr>
        <p:spPr bwMode="auto">
          <a:xfrm>
            <a:off x="304800" y="5576888"/>
            <a:ext cx="1905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列表计算</a:t>
            </a:r>
            <a:r>
              <a:rPr lang="en-US" altLang="zh-CN"/>
              <a:t>:</a:t>
            </a:r>
          </a:p>
        </p:txBody>
      </p:sp>
      <p:sp>
        <p:nvSpPr>
          <p:cNvPr id="18455" name="Text Box 1047"/>
          <p:cNvSpPr txBox="1">
            <a:spLocks noChangeArrowheads="1"/>
          </p:cNvSpPr>
          <p:nvPr/>
        </p:nvSpPr>
        <p:spPr bwMode="auto">
          <a:xfrm>
            <a:off x="3352800" y="4419600"/>
            <a:ext cx="327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故可设经验公式为</a:t>
            </a:r>
          </a:p>
        </p:txBody>
      </p:sp>
      <p:sp>
        <p:nvSpPr>
          <p:cNvPr id="18456" name="Text Box 1048"/>
          <p:cNvSpPr txBox="1">
            <a:spLocks noChangeArrowheads="1"/>
          </p:cNvSpPr>
          <p:nvPr/>
        </p:nvSpPr>
        <p:spPr bwMode="auto">
          <a:xfrm>
            <a:off x="7215188" y="3276600"/>
            <a:ext cx="1395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en-US" altLang="zh-CN" sz="2400">
                <a:solidFill>
                  <a:schemeClr val="accent2"/>
                </a:solidFill>
              </a:rPr>
              <a:t>(P67 </a:t>
            </a:r>
            <a:r>
              <a:rPr lang="zh-CN" altLang="en-US" sz="2400">
                <a:solidFill>
                  <a:schemeClr val="accent2"/>
                </a:solidFill>
              </a:rPr>
              <a:t>例</a:t>
            </a:r>
            <a:r>
              <a:rPr lang="en-US" altLang="zh-CN" sz="2400">
                <a:solidFill>
                  <a:schemeClr val="accent2"/>
                </a:solidFill>
              </a:rPr>
              <a:t>1)</a:t>
            </a:r>
          </a:p>
        </p:txBody>
      </p:sp>
      <p:graphicFrame>
        <p:nvGraphicFramePr>
          <p:cNvPr id="18466" name="Object 1058"/>
          <p:cNvGraphicFramePr>
            <a:graphicFrameLocks noChangeAspect="1"/>
          </p:cNvGraphicFramePr>
          <p:nvPr/>
        </p:nvGraphicFramePr>
        <p:xfrm>
          <a:off x="1905000" y="5078413"/>
          <a:ext cx="1525588" cy="407987"/>
        </p:xfrm>
        <a:graphic>
          <a:graphicData uri="http://schemas.openxmlformats.org/presentationml/2006/ole">
            <mc:AlternateContent xmlns:mc="http://schemas.openxmlformats.org/markup-compatibility/2006">
              <mc:Choice xmlns:v="urn:schemas-microsoft-com:vml" Requires="v">
                <p:oleObj spid="_x0000_s31746" name="Equation" r:id="rId3" imgW="1514628" imgH="400136" progId="Equation.3">
                  <p:embed/>
                </p:oleObj>
              </mc:Choice>
              <mc:Fallback>
                <p:oleObj name="Equation" r:id="rId3" imgW="1514628" imgH="400136" progId="Equation.3">
                  <p:embed/>
                  <p:pic>
                    <p:nvPicPr>
                      <p:cNvPr id="18466" name="Object 10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5078413"/>
                        <a:ext cx="1525588"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8580" name="Group 1172"/>
          <p:cNvGrpSpPr>
            <a:grpSpLocks/>
          </p:cNvGrpSpPr>
          <p:nvPr/>
        </p:nvGrpSpPr>
        <p:grpSpPr bwMode="auto">
          <a:xfrm>
            <a:off x="6704013" y="3954463"/>
            <a:ext cx="2135187" cy="1958975"/>
            <a:chOff x="4080" y="2496"/>
            <a:chExt cx="1345" cy="1234"/>
          </a:xfrm>
        </p:grpSpPr>
        <p:grpSp>
          <p:nvGrpSpPr>
            <p:cNvPr id="46111" name="Group 1165"/>
            <p:cNvGrpSpPr>
              <a:grpSpLocks/>
            </p:cNvGrpSpPr>
            <p:nvPr/>
          </p:nvGrpSpPr>
          <p:grpSpPr bwMode="auto">
            <a:xfrm>
              <a:off x="4359" y="2734"/>
              <a:ext cx="814" cy="619"/>
              <a:chOff x="2722" y="1882"/>
              <a:chExt cx="814" cy="619"/>
            </a:xfrm>
          </p:grpSpPr>
          <p:sp>
            <p:nvSpPr>
              <p:cNvPr id="46117" name="Oval 1154"/>
              <p:cNvSpPr>
                <a:spLocks noChangeArrowheads="1"/>
              </p:cNvSpPr>
              <p:nvPr/>
            </p:nvSpPr>
            <p:spPr bwMode="auto">
              <a:xfrm>
                <a:off x="2722" y="1882"/>
                <a:ext cx="50" cy="50"/>
              </a:xfrm>
              <a:prstGeom prst="ellipse">
                <a:avLst/>
              </a:prstGeom>
              <a:noFill/>
              <a:ln w="11113">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6118" name="Oval 1155"/>
              <p:cNvSpPr>
                <a:spLocks noChangeArrowheads="1"/>
              </p:cNvSpPr>
              <p:nvPr/>
            </p:nvSpPr>
            <p:spPr bwMode="auto">
              <a:xfrm>
                <a:off x="2830" y="1932"/>
                <a:ext cx="50" cy="50"/>
              </a:xfrm>
              <a:prstGeom prst="ellipse">
                <a:avLst/>
              </a:prstGeom>
              <a:noFill/>
              <a:ln w="11113">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6119" name="Oval 1156"/>
              <p:cNvSpPr>
                <a:spLocks noChangeArrowheads="1"/>
              </p:cNvSpPr>
              <p:nvPr/>
            </p:nvSpPr>
            <p:spPr bwMode="auto">
              <a:xfrm>
                <a:off x="2938" y="2011"/>
                <a:ext cx="50" cy="51"/>
              </a:xfrm>
              <a:prstGeom prst="ellipse">
                <a:avLst/>
              </a:prstGeom>
              <a:noFill/>
              <a:ln w="11113">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6120" name="Oval 1157"/>
              <p:cNvSpPr>
                <a:spLocks noChangeArrowheads="1"/>
              </p:cNvSpPr>
              <p:nvPr/>
            </p:nvSpPr>
            <p:spPr bwMode="auto">
              <a:xfrm>
                <a:off x="3046" y="2062"/>
                <a:ext cx="50" cy="50"/>
              </a:xfrm>
              <a:prstGeom prst="ellipse">
                <a:avLst/>
              </a:prstGeom>
              <a:noFill/>
              <a:ln w="11113">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6121" name="Oval 1158"/>
              <p:cNvSpPr>
                <a:spLocks noChangeArrowheads="1"/>
              </p:cNvSpPr>
              <p:nvPr/>
            </p:nvSpPr>
            <p:spPr bwMode="auto">
              <a:xfrm>
                <a:off x="3161" y="2112"/>
                <a:ext cx="50" cy="50"/>
              </a:xfrm>
              <a:prstGeom prst="ellipse">
                <a:avLst/>
              </a:prstGeom>
              <a:noFill/>
              <a:ln w="11113">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6122" name="Oval 1159"/>
              <p:cNvSpPr>
                <a:spLocks noChangeArrowheads="1"/>
              </p:cNvSpPr>
              <p:nvPr/>
            </p:nvSpPr>
            <p:spPr bwMode="auto">
              <a:xfrm>
                <a:off x="3269" y="2220"/>
                <a:ext cx="50" cy="51"/>
              </a:xfrm>
              <a:prstGeom prst="ellipse">
                <a:avLst/>
              </a:prstGeom>
              <a:noFill/>
              <a:ln w="11113">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6123" name="Oval 1160"/>
              <p:cNvSpPr>
                <a:spLocks noChangeArrowheads="1"/>
              </p:cNvSpPr>
              <p:nvPr/>
            </p:nvSpPr>
            <p:spPr bwMode="auto">
              <a:xfrm>
                <a:off x="3377" y="2321"/>
                <a:ext cx="50" cy="50"/>
              </a:xfrm>
              <a:prstGeom prst="ellipse">
                <a:avLst/>
              </a:prstGeom>
              <a:noFill/>
              <a:ln w="11113">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6124" name="Oval 1161"/>
              <p:cNvSpPr>
                <a:spLocks noChangeArrowheads="1"/>
              </p:cNvSpPr>
              <p:nvPr/>
            </p:nvSpPr>
            <p:spPr bwMode="auto">
              <a:xfrm>
                <a:off x="3485" y="2451"/>
                <a:ext cx="51" cy="50"/>
              </a:xfrm>
              <a:prstGeom prst="ellipse">
                <a:avLst/>
              </a:prstGeom>
              <a:noFill/>
              <a:ln w="11113">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pSp>
        <p:sp>
          <p:nvSpPr>
            <p:cNvPr id="46112" name="Line 1167"/>
            <p:cNvSpPr>
              <a:spLocks noChangeShapeType="1"/>
            </p:cNvSpPr>
            <p:nvPr/>
          </p:nvSpPr>
          <p:spPr bwMode="auto">
            <a:xfrm>
              <a:off x="4272" y="3504"/>
              <a:ext cx="113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13" name="Line 1168"/>
            <p:cNvSpPr>
              <a:spLocks noChangeShapeType="1"/>
            </p:cNvSpPr>
            <p:nvPr/>
          </p:nvSpPr>
          <p:spPr bwMode="auto">
            <a:xfrm flipV="1">
              <a:off x="4272" y="2496"/>
              <a:ext cx="0" cy="10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6114" name="Object 1169"/>
            <p:cNvGraphicFramePr>
              <a:graphicFrameLocks noChangeAspect="1"/>
            </p:cNvGraphicFramePr>
            <p:nvPr/>
          </p:nvGraphicFramePr>
          <p:xfrm>
            <a:off x="4224" y="3552"/>
            <a:ext cx="137" cy="153"/>
          </p:xfrm>
          <a:graphic>
            <a:graphicData uri="http://schemas.openxmlformats.org/presentationml/2006/ole">
              <mc:AlternateContent xmlns:mc="http://schemas.openxmlformats.org/markup-compatibility/2006">
                <mc:Choice xmlns:v="urn:schemas-microsoft-com:vml" Requires="v">
                  <p:oleObj spid="_x0000_s31747" name="Equation" r:id="rId5" imgW="209448" imgH="228600" progId="Equation.3">
                    <p:embed/>
                  </p:oleObj>
                </mc:Choice>
                <mc:Fallback>
                  <p:oleObj name="Equation" r:id="rId5" imgW="209448" imgH="228600" progId="Equation.3">
                    <p:embed/>
                    <p:pic>
                      <p:nvPicPr>
                        <p:cNvPr id="46114" name="Object 11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4" y="3552"/>
                          <a:ext cx="137"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15" name="Object 1170"/>
            <p:cNvGraphicFramePr>
              <a:graphicFrameLocks noChangeAspect="1"/>
            </p:cNvGraphicFramePr>
            <p:nvPr/>
          </p:nvGraphicFramePr>
          <p:xfrm>
            <a:off x="4080" y="2535"/>
            <a:ext cx="153" cy="201"/>
          </p:xfrm>
          <a:graphic>
            <a:graphicData uri="http://schemas.openxmlformats.org/presentationml/2006/ole">
              <mc:AlternateContent xmlns:mc="http://schemas.openxmlformats.org/markup-compatibility/2006">
                <mc:Choice xmlns:v="urn:schemas-microsoft-com:vml" Requires="v">
                  <p:oleObj spid="_x0000_s31748" name="Equation" r:id="rId7" imgW="228707" imgH="304915" progId="Equation.3">
                    <p:embed/>
                  </p:oleObj>
                </mc:Choice>
                <mc:Fallback>
                  <p:oleObj name="Equation" r:id="rId7" imgW="228707" imgH="304915" progId="Equation.3">
                    <p:embed/>
                    <p:pic>
                      <p:nvPicPr>
                        <p:cNvPr id="46115" name="Object 117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80" y="2535"/>
                          <a:ext cx="153"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16" name="Object 1171"/>
            <p:cNvGraphicFramePr>
              <a:graphicFrameLocks noChangeAspect="1"/>
            </p:cNvGraphicFramePr>
            <p:nvPr/>
          </p:nvGraphicFramePr>
          <p:xfrm>
            <a:off x="5328" y="3552"/>
            <a:ext cx="97" cy="178"/>
          </p:xfrm>
          <a:graphic>
            <a:graphicData uri="http://schemas.openxmlformats.org/presentationml/2006/ole">
              <mc:AlternateContent xmlns:mc="http://schemas.openxmlformats.org/markup-compatibility/2006">
                <mc:Choice xmlns:v="urn:schemas-microsoft-com:vml" Requires="v">
                  <p:oleObj spid="_x0000_s31749" name="Equation" r:id="rId9" imgW="142727" imgH="266757" progId="Equation.3">
                    <p:embed/>
                  </p:oleObj>
                </mc:Choice>
                <mc:Fallback>
                  <p:oleObj name="Equation" r:id="rId9" imgW="142727" imgH="266757" progId="Equation.3">
                    <p:embed/>
                    <p:pic>
                      <p:nvPicPr>
                        <p:cNvPr id="46116" name="Object 117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28" y="3552"/>
                          <a:ext cx="97"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8594" name="Group 1186"/>
          <p:cNvGrpSpPr>
            <a:grpSpLocks/>
          </p:cNvGrpSpPr>
          <p:nvPr/>
        </p:nvGrpSpPr>
        <p:grpSpPr bwMode="auto">
          <a:xfrm>
            <a:off x="588963" y="1639888"/>
            <a:ext cx="8250237" cy="1524000"/>
            <a:chOff x="371" y="1033"/>
            <a:chExt cx="5197" cy="960"/>
          </a:xfrm>
        </p:grpSpPr>
        <p:sp>
          <p:nvSpPr>
            <p:cNvPr id="46102" name="Line 1029"/>
            <p:cNvSpPr>
              <a:spLocks noChangeShapeType="1"/>
            </p:cNvSpPr>
            <p:nvPr/>
          </p:nvSpPr>
          <p:spPr bwMode="auto">
            <a:xfrm>
              <a:off x="371" y="1312"/>
              <a:ext cx="51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3" name="Text Box 1037"/>
            <p:cNvSpPr txBox="1">
              <a:spLocks noChangeArrowheads="1"/>
            </p:cNvSpPr>
            <p:nvPr/>
          </p:nvSpPr>
          <p:spPr bwMode="auto">
            <a:xfrm>
              <a:off x="1152" y="1661"/>
              <a:ext cx="44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en-US" altLang="zh-CN">
                  <a:ea typeface="仿宋_GB2312" panose="02010609030101010101" pitchFamily="49" charset="-122"/>
                </a:rPr>
                <a:t>27.0   26.8   26.5   26.3   26.1   25.7  25.3   24.8   </a:t>
              </a:r>
            </a:p>
          </p:txBody>
        </p:sp>
        <p:sp>
          <p:nvSpPr>
            <p:cNvPr id="46104" name="Text Box 1038"/>
            <p:cNvSpPr txBox="1">
              <a:spLocks noChangeArrowheads="1"/>
            </p:cNvSpPr>
            <p:nvPr/>
          </p:nvSpPr>
          <p:spPr bwMode="auto">
            <a:xfrm>
              <a:off x="1296" y="1360"/>
              <a:ext cx="42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en-US" altLang="zh-CN">
                  <a:ea typeface="仿宋_GB2312" panose="02010609030101010101" pitchFamily="49" charset="-122"/>
                </a:rPr>
                <a:t>0        1        2        3        4        5       6       7 </a:t>
              </a:r>
            </a:p>
          </p:txBody>
        </p:sp>
        <p:sp>
          <p:nvSpPr>
            <p:cNvPr id="46105" name="Text Box 1039"/>
            <p:cNvSpPr txBox="1">
              <a:spLocks noChangeArrowheads="1"/>
            </p:cNvSpPr>
            <p:nvPr/>
          </p:nvSpPr>
          <p:spPr bwMode="auto">
            <a:xfrm>
              <a:off x="1296" y="1033"/>
              <a:ext cx="41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en-US" altLang="zh-CN">
                  <a:ea typeface="仿宋_GB2312" panose="02010609030101010101" pitchFamily="49" charset="-122"/>
                </a:rPr>
                <a:t>0        1        2        3        4        5       6      7</a:t>
              </a:r>
            </a:p>
          </p:txBody>
        </p:sp>
        <p:sp>
          <p:nvSpPr>
            <p:cNvPr id="46106" name="Line 1033"/>
            <p:cNvSpPr>
              <a:spLocks noChangeShapeType="1"/>
            </p:cNvSpPr>
            <p:nvPr/>
          </p:nvSpPr>
          <p:spPr bwMode="auto">
            <a:xfrm>
              <a:off x="371" y="1648"/>
              <a:ext cx="51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7" name="Line 1036"/>
            <p:cNvSpPr>
              <a:spLocks noChangeShapeType="1"/>
            </p:cNvSpPr>
            <p:nvPr/>
          </p:nvSpPr>
          <p:spPr bwMode="auto">
            <a:xfrm>
              <a:off x="1152" y="1081"/>
              <a:ext cx="0"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6108" name="Object 1174"/>
            <p:cNvGraphicFramePr>
              <a:graphicFrameLocks noChangeAspect="1"/>
            </p:cNvGraphicFramePr>
            <p:nvPr/>
          </p:nvGraphicFramePr>
          <p:xfrm>
            <a:off x="479" y="1680"/>
            <a:ext cx="677" cy="257"/>
          </p:xfrm>
          <a:graphic>
            <a:graphicData uri="http://schemas.openxmlformats.org/presentationml/2006/ole">
              <mc:AlternateContent xmlns:mc="http://schemas.openxmlformats.org/markup-compatibility/2006">
                <mc:Choice xmlns:v="urn:schemas-microsoft-com:vml" Requires="v">
                  <p:oleObj spid="_x0000_s31750" name="Equation" r:id="rId11" imgW="1162109" imgH="438293" progId="Equation.3">
                    <p:embed/>
                  </p:oleObj>
                </mc:Choice>
                <mc:Fallback>
                  <p:oleObj name="Equation" r:id="rId11" imgW="1162109" imgH="438293" progId="Equation.3">
                    <p:embed/>
                    <p:pic>
                      <p:nvPicPr>
                        <p:cNvPr id="46108" name="Object 1174"/>
                        <p:cNvPicPr>
                          <a:picLocks noChangeAspect="1" noChangeArrowheads="1"/>
                        </p:cNvPicPr>
                        <p:nvPr/>
                      </p:nvPicPr>
                      <p:blipFill>
                        <a:blip r:embed="rId12">
                          <a:grayscl/>
                          <a:biLevel thresh="50000"/>
                          <a:extLst>
                            <a:ext uri="{28A0092B-C50C-407E-A947-70E740481C1C}">
                              <a14:useLocalDpi xmlns:a14="http://schemas.microsoft.com/office/drawing/2010/main" val="0"/>
                            </a:ext>
                          </a:extLst>
                        </a:blip>
                        <a:srcRect/>
                        <a:stretch>
                          <a:fillRect/>
                        </a:stretch>
                      </p:blipFill>
                      <p:spPr bwMode="auto">
                        <a:xfrm>
                          <a:off x="479" y="1680"/>
                          <a:ext cx="677"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09" name="Object 1175"/>
            <p:cNvGraphicFramePr>
              <a:graphicFrameLocks noChangeAspect="1"/>
            </p:cNvGraphicFramePr>
            <p:nvPr/>
          </p:nvGraphicFramePr>
          <p:xfrm>
            <a:off x="611" y="1375"/>
            <a:ext cx="397" cy="257"/>
          </p:xfrm>
          <a:graphic>
            <a:graphicData uri="http://schemas.openxmlformats.org/presentationml/2006/ole">
              <mc:AlternateContent xmlns:mc="http://schemas.openxmlformats.org/markup-compatibility/2006">
                <mc:Choice xmlns:v="urn:schemas-microsoft-com:vml" Requires="v">
                  <p:oleObj spid="_x0000_s31751" name="Equation" r:id="rId13" imgW="676149" imgH="438293" progId="Equation.3">
                    <p:embed/>
                  </p:oleObj>
                </mc:Choice>
                <mc:Fallback>
                  <p:oleObj name="Equation" r:id="rId13" imgW="676149" imgH="438293" progId="Equation.3">
                    <p:embed/>
                    <p:pic>
                      <p:nvPicPr>
                        <p:cNvPr id="46109" name="Object 1175"/>
                        <p:cNvPicPr>
                          <a:picLocks noChangeAspect="1" noChangeArrowheads="1"/>
                        </p:cNvPicPr>
                        <p:nvPr/>
                      </p:nvPicPr>
                      <p:blipFill>
                        <a:blip r:embed="rId14">
                          <a:grayscl/>
                          <a:biLevel thresh="50000"/>
                          <a:extLst>
                            <a:ext uri="{28A0092B-C50C-407E-A947-70E740481C1C}">
                              <a14:useLocalDpi xmlns:a14="http://schemas.microsoft.com/office/drawing/2010/main" val="0"/>
                            </a:ext>
                          </a:extLst>
                        </a:blip>
                        <a:srcRect/>
                        <a:stretch>
                          <a:fillRect/>
                        </a:stretch>
                      </p:blipFill>
                      <p:spPr bwMode="auto">
                        <a:xfrm>
                          <a:off x="611" y="1375"/>
                          <a:ext cx="397"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10" name="Object 1176"/>
            <p:cNvGraphicFramePr>
              <a:graphicFrameLocks noChangeAspect="1"/>
            </p:cNvGraphicFramePr>
            <p:nvPr/>
          </p:nvGraphicFramePr>
          <p:xfrm>
            <a:off x="784" y="1096"/>
            <a:ext cx="80" cy="176"/>
          </p:xfrm>
          <a:graphic>
            <a:graphicData uri="http://schemas.openxmlformats.org/presentationml/2006/ole">
              <mc:AlternateContent xmlns:mc="http://schemas.openxmlformats.org/markup-compatibility/2006">
                <mc:Choice xmlns:v="urn:schemas-microsoft-com:vml" Requires="v">
                  <p:oleObj spid="_x0000_s31752" name="Equation" r:id="rId15" imgW="133441" imgH="295289" progId="Equation.3">
                    <p:embed/>
                  </p:oleObj>
                </mc:Choice>
                <mc:Fallback>
                  <p:oleObj name="Equation" r:id="rId15" imgW="133441" imgH="295289" progId="Equation.3">
                    <p:embed/>
                    <p:pic>
                      <p:nvPicPr>
                        <p:cNvPr id="46110" name="Object 1176"/>
                        <p:cNvPicPr>
                          <a:picLocks noChangeAspect="1" noChangeArrowheads="1"/>
                        </p:cNvPicPr>
                        <p:nvPr/>
                      </p:nvPicPr>
                      <p:blipFill>
                        <a:blip r:embed="rId16">
                          <a:grayscl/>
                          <a:biLevel thresh="50000"/>
                          <a:extLst>
                            <a:ext uri="{28A0092B-C50C-407E-A947-70E740481C1C}">
                              <a14:useLocalDpi xmlns:a14="http://schemas.microsoft.com/office/drawing/2010/main" val="0"/>
                            </a:ext>
                          </a:extLst>
                        </a:blip>
                        <a:srcRect/>
                        <a:stretch>
                          <a:fillRect/>
                        </a:stretch>
                      </p:blipFill>
                      <p:spPr bwMode="auto">
                        <a:xfrm>
                          <a:off x="784" y="1096"/>
                          <a:ext cx="80"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8586" name="Line 1178"/>
          <p:cNvSpPr>
            <a:spLocks noChangeShapeType="1"/>
          </p:cNvSpPr>
          <p:nvPr/>
        </p:nvSpPr>
        <p:spPr bwMode="auto">
          <a:xfrm>
            <a:off x="7161213" y="4314825"/>
            <a:ext cx="1404937" cy="1019175"/>
          </a:xfrm>
          <a:prstGeom prst="line">
            <a:avLst/>
          </a:prstGeom>
          <a:noFill/>
          <a:ln w="11176">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46095" name="Picture 1179" descr="F:\My Documents\数学资源库\机动.jpg"/>
          <p:cNvPicPr>
            <a:picLocks noChangeAspect="1" noChangeArrowheads="1"/>
          </p:cNvPicPr>
          <p:nvPr/>
        </p:nvPicPr>
        <p:blipFill>
          <a:blip r:embed="rId17">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6" name="Text Box 1180"/>
          <p:cNvSpPr txBox="1">
            <a:spLocks noChangeArrowheads="1"/>
          </p:cNvSpPr>
          <p:nvPr/>
        </p:nvSpPr>
        <p:spPr bwMode="auto">
          <a:xfrm>
            <a:off x="6115050" y="6600825"/>
            <a:ext cx="272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spcBef>
                <a:spcPct val="0"/>
              </a:spcBef>
              <a:buFontTx/>
              <a:buNone/>
            </a:pPr>
            <a:r>
              <a:rPr kumimoji="0" lang="zh-CN" altLang="en-US" sz="1000">
                <a:latin typeface="楷体_GB2312" panose="02010609030101010101" pitchFamily="49" charset="-122"/>
              </a:rPr>
              <a:t>机动   目录   上页   下页   返回   结束 </a:t>
            </a:r>
          </a:p>
        </p:txBody>
      </p:sp>
      <p:pic>
        <p:nvPicPr>
          <p:cNvPr id="46097" name="Picture 1181" descr="F:\My Documents\数学资源库\返回.jpg">
            <a:hlinkClick r:id="" action="ppaction://hlinkshowjump?jump=lastslideviewed"/>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8" name="Picture 1182" descr="F:\My Documents\数学资源库\目录.jpg">
            <a:hlinkClick r:id="" action="ppaction://hlinkshowjump?jump=firstslide"/>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9" name="Picture 1183" descr="F:\My Documents\数学资源库\上一页.jpg">
            <a:hlinkClick r:id="" action="ppaction://hlinkshowjump?jump=previousslide"/>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00" name="Picture 1184" descr="F:\My Documents\数学资源库\退出.jpg">
            <a:hlinkClick r:id="" action="ppaction://hlinkshowjump?jump=endshow"/>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01" name="Picture 1185" descr="F:\My Documents\数学资源库\下一页.jpg">
            <a:hlinkClick r:id="" action="ppaction://hlinkshowjump?jump=nextslide"/>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8594"/>
                                        </p:tgtEl>
                                        <p:attrNameLst>
                                          <p:attrName>style.visibility</p:attrName>
                                        </p:attrNameLst>
                                      </p:cBhvr>
                                      <p:to>
                                        <p:strVal val="visible"/>
                                      </p:to>
                                    </p:set>
                                    <p:animEffect transition="in" filter="wipe(left)">
                                      <p:cBhvr>
                                        <p:cTn id="7" dur="500"/>
                                        <p:tgtEl>
                                          <p:spTgt spid="185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48">
                                            <p:txEl>
                                              <p:pRg st="0" end="0"/>
                                            </p:txEl>
                                          </p:spTgt>
                                        </p:tgtEl>
                                        <p:attrNameLst>
                                          <p:attrName>style.visibility</p:attrName>
                                        </p:attrNameLst>
                                      </p:cBhvr>
                                      <p:to>
                                        <p:strVal val="visible"/>
                                      </p:to>
                                    </p:set>
                                    <p:animEffect transition="in" filter="wipe(left)">
                                      <p:cBhvr>
                                        <p:cTn id="12" dur="500"/>
                                        <p:tgtEl>
                                          <p:spTgt spid="1844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56">
                                            <p:txEl>
                                              <p:pRg st="0" end="0"/>
                                            </p:txEl>
                                          </p:spTgt>
                                        </p:tgtEl>
                                        <p:attrNameLst>
                                          <p:attrName>style.visibility</p:attrName>
                                        </p:attrNameLst>
                                      </p:cBhvr>
                                      <p:to>
                                        <p:strVal val="visible"/>
                                      </p:to>
                                    </p:set>
                                    <p:animEffect transition="in" filter="wipe(left)">
                                      <p:cBhvr>
                                        <p:cTn id="17" dur="500"/>
                                        <p:tgtEl>
                                          <p:spTgt spid="1845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8580"/>
                                        </p:tgtEl>
                                        <p:attrNameLst>
                                          <p:attrName>style.visibility</p:attrName>
                                        </p:attrNameLst>
                                      </p:cBhvr>
                                      <p:to>
                                        <p:strVal val="visible"/>
                                      </p:to>
                                    </p:set>
                                    <p:animEffect transition="in" filter="wipe(left)">
                                      <p:cBhvr>
                                        <p:cTn id="22" dur="500"/>
                                        <p:tgtEl>
                                          <p:spTgt spid="1858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586"/>
                                        </p:tgtEl>
                                        <p:attrNameLst>
                                          <p:attrName>style.visibility</p:attrName>
                                        </p:attrNameLst>
                                      </p:cBhvr>
                                      <p:to>
                                        <p:strVal val="visible"/>
                                      </p:to>
                                    </p:set>
                                    <p:animEffect transition="in" filter="wipe(left)">
                                      <p:cBhvr>
                                        <p:cTn id="27" dur="500"/>
                                        <p:tgtEl>
                                          <p:spTgt spid="1858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449"/>
                                        </p:tgtEl>
                                        <p:attrNameLst>
                                          <p:attrName>style.visibility</p:attrName>
                                        </p:attrNameLst>
                                      </p:cBhvr>
                                      <p:to>
                                        <p:strVal val="visible"/>
                                      </p:to>
                                    </p:set>
                                    <p:animEffect transition="in" filter="wipe(left)">
                                      <p:cBhvr>
                                        <p:cTn id="32" dur="500"/>
                                        <p:tgtEl>
                                          <p:spTgt spid="1844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452"/>
                                        </p:tgtEl>
                                        <p:attrNameLst>
                                          <p:attrName>style.visibility</p:attrName>
                                        </p:attrNameLst>
                                      </p:cBhvr>
                                      <p:to>
                                        <p:strVal val="visible"/>
                                      </p:to>
                                    </p:set>
                                    <p:animEffect transition="in" filter="wipe(left)">
                                      <p:cBhvr>
                                        <p:cTn id="37" dur="500"/>
                                        <p:tgtEl>
                                          <p:spTgt spid="1845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8455"/>
                                        </p:tgtEl>
                                        <p:attrNameLst>
                                          <p:attrName>style.visibility</p:attrName>
                                        </p:attrNameLst>
                                      </p:cBhvr>
                                      <p:to>
                                        <p:strVal val="visible"/>
                                      </p:to>
                                    </p:set>
                                    <p:animEffect transition="in" filter="wipe(left)">
                                      <p:cBhvr>
                                        <p:cTn id="42" dur="500"/>
                                        <p:tgtEl>
                                          <p:spTgt spid="1845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8466"/>
                                        </p:tgtEl>
                                        <p:attrNameLst>
                                          <p:attrName>style.visibility</p:attrName>
                                        </p:attrNameLst>
                                      </p:cBhvr>
                                      <p:to>
                                        <p:strVal val="visible"/>
                                      </p:to>
                                    </p:set>
                                    <p:animEffect transition="in" filter="wipe(left)">
                                      <p:cBhvr>
                                        <p:cTn id="47" dur="500"/>
                                        <p:tgtEl>
                                          <p:spTgt spid="1846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8454"/>
                                        </p:tgtEl>
                                        <p:attrNameLst>
                                          <p:attrName>style.visibility</p:attrName>
                                        </p:attrNameLst>
                                      </p:cBhvr>
                                      <p:to>
                                        <p:strVal val="visible"/>
                                      </p:to>
                                    </p:set>
                                    <p:animEffect transition="in" filter="wipe(left)">
                                      <p:cBhvr>
                                        <p:cTn id="52" dur="500"/>
                                        <p:tgtEl>
                                          <p:spTgt spid="18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8" grpId="0" build="p" autoUpdateAnimBg="0"/>
      <p:bldP spid="18449" grpId="0" autoUpdateAnimBg="0"/>
      <p:bldP spid="18452" grpId="0" autoUpdateAnimBg="0"/>
      <p:bldP spid="18454" grpId="0" autoUpdateAnimBg="0"/>
      <p:bldP spid="18455" grpId="0" autoUpdateAnimBg="0"/>
      <p:bldP spid="18456" grpId="0" build="p" autoUpdateAnimBg="0"/>
      <p:bldP spid="18586"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304800" y="3265488"/>
            <a:ext cx="1962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t>得法方程组</a:t>
            </a:r>
          </a:p>
        </p:txBody>
      </p:sp>
      <p:sp>
        <p:nvSpPr>
          <p:cNvPr id="57347" name="AutoShape 3"/>
          <p:cNvSpPr>
            <a:spLocks/>
          </p:cNvSpPr>
          <p:nvPr/>
        </p:nvSpPr>
        <p:spPr bwMode="auto">
          <a:xfrm>
            <a:off x="2438400" y="3098800"/>
            <a:ext cx="152400" cy="914400"/>
          </a:xfrm>
          <a:prstGeom prst="leftBrace">
            <a:avLst>
              <a:gd name="adj1" fmla="val 5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aphicFrame>
        <p:nvGraphicFramePr>
          <p:cNvPr id="57348" name="Object 4"/>
          <p:cNvGraphicFramePr>
            <a:graphicFrameLocks noChangeAspect="1"/>
          </p:cNvGraphicFramePr>
          <p:nvPr/>
        </p:nvGraphicFramePr>
        <p:xfrm>
          <a:off x="2647950" y="3098800"/>
          <a:ext cx="787400" cy="393700"/>
        </p:xfrm>
        <a:graphic>
          <a:graphicData uri="http://schemas.openxmlformats.org/presentationml/2006/ole">
            <mc:AlternateContent xmlns:mc="http://schemas.openxmlformats.org/markup-compatibility/2006">
              <mc:Choice xmlns:v="urn:schemas-microsoft-com:vml" Requires="v">
                <p:oleObj spid="_x0000_s32770" name="Equation" r:id="rId3" imgW="781045" imgH="380885" progId="Equation.3">
                  <p:embed/>
                </p:oleObj>
              </mc:Choice>
              <mc:Fallback>
                <p:oleObj name="Equation" r:id="rId3" imgW="781045" imgH="380885" progId="Equation.3">
                  <p:embed/>
                  <p:pic>
                    <p:nvPicPr>
                      <p:cNvPr id="5734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7950" y="3098800"/>
                        <a:ext cx="7874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49" name="Object 5"/>
          <p:cNvGraphicFramePr>
            <a:graphicFrameLocks noChangeAspect="1"/>
          </p:cNvGraphicFramePr>
          <p:nvPr/>
        </p:nvGraphicFramePr>
        <p:xfrm>
          <a:off x="3505200" y="3098800"/>
          <a:ext cx="863600" cy="330200"/>
        </p:xfrm>
        <a:graphic>
          <a:graphicData uri="http://schemas.openxmlformats.org/presentationml/2006/ole">
            <mc:AlternateContent xmlns:mc="http://schemas.openxmlformats.org/markup-compatibility/2006">
              <mc:Choice xmlns:v="urn:schemas-microsoft-com:vml" Requires="v">
                <p:oleObj spid="_x0000_s32771" name="Equation" r:id="rId5" imgW="857395" imgH="323821" progId="Equation.3">
                  <p:embed/>
                </p:oleObj>
              </mc:Choice>
              <mc:Fallback>
                <p:oleObj name="Equation" r:id="rId5" imgW="857395" imgH="323821" progId="Equation.3">
                  <p:embed/>
                  <p:pic>
                    <p:nvPicPr>
                      <p:cNvPr id="5734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3098800"/>
                        <a:ext cx="8636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0" name="Object 6"/>
          <p:cNvGraphicFramePr>
            <a:graphicFrameLocks noChangeAspect="1"/>
          </p:cNvGraphicFramePr>
          <p:nvPr/>
        </p:nvGraphicFramePr>
        <p:xfrm>
          <a:off x="2590800" y="3632200"/>
          <a:ext cx="736600" cy="393700"/>
        </p:xfrm>
        <a:graphic>
          <a:graphicData uri="http://schemas.openxmlformats.org/presentationml/2006/ole">
            <mc:AlternateContent xmlns:mc="http://schemas.openxmlformats.org/markup-compatibility/2006">
              <mc:Choice xmlns:v="urn:schemas-microsoft-com:vml" Requires="v">
                <p:oleObj spid="_x0000_s32772" name="Equation" r:id="rId7" imgW="723954" imgH="380885" progId="Equation.3">
                  <p:embed/>
                </p:oleObj>
              </mc:Choice>
              <mc:Fallback>
                <p:oleObj name="Equation" r:id="rId7" imgW="723954" imgH="380885" progId="Equation.3">
                  <p:embed/>
                  <p:pic>
                    <p:nvPicPr>
                      <p:cNvPr id="5735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3632200"/>
                        <a:ext cx="7366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1" name="Object 7"/>
          <p:cNvGraphicFramePr>
            <a:graphicFrameLocks noChangeAspect="1"/>
          </p:cNvGraphicFramePr>
          <p:nvPr/>
        </p:nvGraphicFramePr>
        <p:xfrm>
          <a:off x="3505200" y="3632200"/>
          <a:ext cx="2082800" cy="406400"/>
        </p:xfrm>
        <a:graphic>
          <a:graphicData uri="http://schemas.openxmlformats.org/presentationml/2006/ole">
            <mc:AlternateContent xmlns:mc="http://schemas.openxmlformats.org/markup-compatibility/2006">
              <mc:Choice xmlns:v="urn:schemas-microsoft-com:vml" Requires="v">
                <p:oleObj spid="_x0000_s32773" name="Equation" r:id="rId9" imgW="2076595" imgH="400136" progId="Equation.3">
                  <p:embed/>
                </p:oleObj>
              </mc:Choice>
              <mc:Fallback>
                <p:oleObj name="Equation" r:id="rId9" imgW="2076595" imgH="400136" progId="Equation.3">
                  <p:embed/>
                  <p:pic>
                    <p:nvPicPr>
                      <p:cNvPr id="57351"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5200" y="3632200"/>
                        <a:ext cx="20828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2" name="Object 8"/>
          <p:cNvGraphicFramePr>
            <a:graphicFrameLocks noChangeAspect="1"/>
          </p:cNvGraphicFramePr>
          <p:nvPr/>
        </p:nvGraphicFramePr>
        <p:xfrm>
          <a:off x="4457700" y="3098800"/>
          <a:ext cx="876300" cy="317500"/>
        </p:xfrm>
        <a:graphic>
          <a:graphicData uri="http://schemas.openxmlformats.org/presentationml/2006/ole">
            <mc:AlternateContent xmlns:mc="http://schemas.openxmlformats.org/markup-compatibility/2006">
              <mc:Choice xmlns:v="urn:schemas-microsoft-com:vml" Requires="v">
                <p:oleObj spid="_x0000_s32774" name="Equation" r:id="rId11" imgW="866681" imgH="304915" progId="Equation.3">
                  <p:embed/>
                </p:oleObj>
              </mc:Choice>
              <mc:Fallback>
                <p:oleObj name="Equation" r:id="rId11" imgW="866681" imgH="304915" progId="Equation.3">
                  <p:embed/>
                  <p:pic>
                    <p:nvPicPr>
                      <p:cNvPr id="57352"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57700" y="3098800"/>
                        <a:ext cx="876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53" name="Text Box 9"/>
          <p:cNvSpPr txBox="1">
            <a:spLocks noChangeArrowheads="1"/>
          </p:cNvSpPr>
          <p:nvPr/>
        </p:nvSpPr>
        <p:spPr bwMode="auto">
          <a:xfrm>
            <a:off x="304800" y="4060825"/>
            <a:ext cx="984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t>解得 </a:t>
            </a:r>
          </a:p>
        </p:txBody>
      </p:sp>
      <p:graphicFrame>
        <p:nvGraphicFramePr>
          <p:cNvPr id="57354" name="Object 10"/>
          <p:cNvGraphicFramePr>
            <a:graphicFrameLocks noChangeAspect="1"/>
          </p:cNvGraphicFramePr>
          <p:nvPr/>
        </p:nvGraphicFramePr>
        <p:xfrm>
          <a:off x="1181100" y="4184650"/>
          <a:ext cx="3695700" cy="406400"/>
        </p:xfrm>
        <a:graphic>
          <a:graphicData uri="http://schemas.openxmlformats.org/presentationml/2006/ole">
            <mc:AlternateContent xmlns:mc="http://schemas.openxmlformats.org/markup-compatibility/2006">
              <mc:Choice xmlns:v="urn:schemas-microsoft-com:vml" Requires="v">
                <p:oleObj spid="_x0000_s32775" name="Equation" r:id="rId13" imgW="3686145" imgH="400136" progId="Equation.3">
                  <p:embed/>
                </p:oleObj>
              </mc:Choice>
              <mc:Fallback>
                <p:oleObj name="Equation" r:id="rId13" imgW="3686145" imgH="400136" progId="Equation.3">
                  <p:embed/>
                  <p:pic>
                    <p:nvPicPr>
                      <p:cNvPr id="57354"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81100" y="4184650"/>
                        <a:ext cx="36957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55" name="Text Box 11"/>
          <p:cNvSpPr txBox="1">
            <a:spLocks noChangeArrowheads="1"/>
          </p:cNvSpPr>
          <p:nvPr/>
        </p:nvSpPr>
        <p:spPr bwMode="auto">
          <a:xfrm>
            <a:off x="4860925" y="4038600"/>
            <a:ext cx="3028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t>故所求经验公式为</a:t>
            </a:r>
          </a:p>
        </p:txBody>
      </p:sp>
      <p:graphicFrame>
        <p:nvGraphicFramePr>
          <p:cNvPr id="57356" name="Object 12"/>
          <p:cNvGraphicFramePr>
            <a:graphicFrameLocks noChangeAspect="1"/>
          </p:cNvGraphicFramePr>
          <p:nvPr/>
        </p:nvGraphicFramePr>
        <p:xfrm>
          <a:off x="2209800" y="4768850"/>
          <a:ext cx="4343400" cy="406400"/>
        </p:xfrm>
        <a:graphic>
          <a:graphicData uri="http://schemas.openxmlformats.org/presentationml/2006/ole">
            <mc:AlternateContent xmlns:mc="http://schemas.openxmlformats.org/markup-compatibility/2006">
              <mc:Choice xmlns:v="urn:schemas-microsoft-com:vml" Requires="v">
                <p:oleObj spid="_x0000_s32776" name="Equation" r:id="rId15" imgW="4333749" imgH="400136" progId="Equation.3">
                  <p:embed/>
                </p:oleObj>
              </mc:Choice>
              <mc:Fallback>
                <p:oleObj name="Equation" r:id="rId15" imgW="4333749" imgH="400136" progId="Equation.3">
                  <p:embed/>
                  <p:pic>
                    <p:nvPicPr>
                      <p:cNvPr id="57356"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09800" y="4768850"/>
                        <a:ext cx="4343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7117" name="Group 15"/>
          <p:cNvGrpSpPr>
            <a:grpSpLocks/>
          </p:cNvGrpSpPr>
          <p:nvPr/>
        </p:nvGrpSpPr>
        <p:grpSpPr bwMode="auto">
          <a:xfrm>
            <a:off x="1524000" y="304800"/>
            <a:ext cx="5867400" cy="2500313"/>
            <a:chOff x="528" y="192"/>
            <a:chExt cx="3696" cy="1575"/>
          </a:xfrm>
        </p:grpSpPr>
        <p:sp>
          <p:nvSpPr>
            <p:cNvPr id="47127" name="Line 16"/>
            <p:cNvSpPr>
              <a:spLocks noChangeShapeType="1"/>
            </p:cNvSpPr>
            <p:nvPr/>
          </p:nvSpPr>
          <p:spPr bwMode="auto">
            <a:xfrm>
              <a:off x="528" y="528"/>
              <a:ext cx="351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28" name="Line 17"/>
            <p:cNvSpPr>
              <a:spLocks noChangeShapeType="1"/>
            </p:cNvSpPr>
            <p:nvPr/>
          </p:nvSpPr>
          <p:spPr bwMode="auto">
            <a:xfrm>
              <a:off x="960" y="288"/>
              <a:ext cx="0" cy="14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29" name="Line 18"/>
            <p:cNvSpPr>
              <a:spLocks noChangeShapeType="1"/>
            </p:cNvSpPr>
            <p:nvPr/>
          </p:nvSpPr>
          <p:spPr bwMode="auto">
            <a:xfrm>
              <a:off x="1728" y="288"/>
              <a:ext cx="0" cy="14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30" name="Line 19"/>
            <p:cNvSpPr>
              <a:spLocks noChangeShapeType="1"/>
            </p:cNvSpPr>
            <p:nvPr/>
          </p:nvSpPr>
          <p:spPr bwMode="auto">
            <a:xfrm>
              <a:off x="2496" y="288"/>
              <a:ext cx="0" cy="14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31" name="Line 20"/>
            <p:cNvSpPr>
              <a:spLocks noChangeShapeType="1"/>
            </p:cNvSpPr>
            <p:nvPr/>
          </p:nvSpPr>
          <p:spPr bwMode="auto">
            <a:xfrm>
              <a:off x="3264" y="288"/>
              <a:ext cx="0" cy="14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7132" name="Object 21"/>
            <p:cNvGraphicFramePr>
              <a:graphicFrameLocks noChangeAspect="1"/>
            </p:cNvGraphicFramePr>
            <p:nvPr/>
          </p:nvGraphicFramePr>
          <p:xfrm>
            <a:off x="1208" y="240"/>
            <a:ext cx="136" cy="280"/>
          </p:xfrm>
          <a:graphic>
            <a:graphicData uri="http://schemas.openxmlformats.org/presentationml/2006/ole">
              <mc:AlternateContent xmlns:mc="http://schemas.openxmlformats.org/markup-compatibility/2006">
                <mc:Choice xmlns:v="urn:schemas-microsoft-com:vml" Requires="v">
                  <p:oleObj spid="_x0000_s32777" name="Equation" r:id="rId17" imgW="209448" imgH="438293" progId="Equation.3">
                    <p:embed/>
                  </p:oleObj>
                </mc:Choice>
                <mc:Fallback>
                  <p:oleObj name="Equation" r:id="rId17" imgW="209448" imgH="438293" progId="Equation.3">
                    <p:embed/>
                    <p:pic>
                      <p:nvPicPr>
                        <p:cNvPr id="47132"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08" y="240"/>
                          <a:ext cx="136"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33" name="Object 22"/>
            <p:cNvGraphicFramePr>
              <a:graphicFrameLocks noChangeAspect="1"/>
            </p:cNvGraphicFramePr>
            <p:nvPr/>
          </p:nvGraphicFramePr>
          <p:xfrm>
            <a:off x="632" y="624"/>
            <a:ext cx="136" cy="200"/>
          </p:xfrm>
          <a:graphic>
            <a:graphicData uri="http://schemas.openxmlformats.org/presentationml/2006/ole">
              <mc:AlternateContent xmlns:mc="http://schemas.openxmlformats.org/markup-compatibility/2006">
                <mc:Choice xmlns:v="urn:schemas-microsoft-com:vml" Requires="v">
                  <p:oleObj spid="_x0000_s32778" name="Equation" r:id="rId19" imgW="209448" imgH="304915" progId="Equation.3">
                    <p:embed/>
                  </p:oleObj>
                </mc:Choice>
                <mc:Fallback>
                  <p:oleObj name="Equation" r:id="rId19" imgW="209448" imgH="304915" progId="Equation.3">
                    <p:embed/>
                    <p:pic>
                      <p:nvPicPr>
                        <p:cNvPr id="47133" name="Object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32" y="624"/>
                          <a:ext cx="136"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34" name="Object 23"/>
            <p:cNvGraphicFramePr>
              <a:graphicFrameLocks noChangeAspect="1"/>
            </p:cNvGraphicFramePr>
            <p:nvPr/>
          </p:nvGraphicFramePr>
          <p:xfrm>
            <a:off x="693" y="904"/>
            <a:ext cx="64" cy="224"/>
          </p:xfrm>
          <a:graphic>
            <a:graphicData uri="http://schemas.openxmlformats.org/presentationml/2006/ole">
              <mc:AlternateContent xmlns:mc="http://schemas.openxmlformats.org/markup-compatibility/2006">
                <mc:Choice xmlns:v="urn:schemas-microsoft-com:vml" Requires="v">
                  <p:oleObj spid="_x0000_s32779" name="Equation" r:id="rId21" imgW="95266" imgH="343072" progId="Equation.3">
                    <p:embed/>
                  </p:oleObj>
                </mc:Choice>
                <mc:Fallback>
                  <p:oleObj name="Equation" r:id="rId21" imgW="95266" imgH="343072" progId="Equation.3">
                    <p:embed/>
                    <p:pic>
                      <p:nvPicPr>
                        <p:cNvPr id="47134" name="Object 2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93" y="904"/>
                          <a:ext cx="64"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35" name="Object 24"/>
            <p:cNvGraphicFramePr>
              <a:graphicFrameLocks noChangeAspect="1"/>
            </p:cNvGraphicFramePr>
            <p:nvPr/>
          </p:nvGraphicFramePr>
          <p:xfrm>
            <a:off x="624" y="1536"/>
            <a:ext cx="160" cy="192"/>
          </p:xfrm>
          <a:graphic>
            <a:graphicData uri="http://schemas.openxmlformats.org/presentationml/2006/ole">
              <mc:AlternateContent xmlns:mc="http://schemas.openxmlformats.org/markup-compatibility/2006">
                <mc:Choice xmlns:v="urn:schemas-microsoft-com:vml" Requires="v">
                  <p:oleObj spid="_x0000_s32780" name="Equation" r:id="rId23" imgW="247623" imgH="295289" progId="Equation.3">
                    <p:embed/>
                  </p:oleObj>
                </mc:Choice>
                <mc:Fallback>
                  <p:oleObj name="Equation" r:id="rId23" imgW="247623" imgH="295289" progId="Equation.3">
                    <p:embed/>
                    <p:pic>
                      <p:nvPicPr>
                        <p:cNvPr id="47135" name="Object 2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24" y="1536"/>
                          <a:ext cx="16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36" name="Object 25"/>
            <p:cNvGraphicFramePr>
              <a:graphicFrameLocks noChangeAspect="1"/>
            </p:cNvGraphicFramePr>
            <p:nvPr/>
          </p:nvGraphicFramePr>
          <p:xfrm>
            <a:off x="680" y="280"/>
            <a:ext cx="88" cy="192"/>
          </p:xfrm>
          <a:graphic>
            <a:graphicData uri="http://schemas.openxmlformats.org/presentationml/2006/ole">
              <mc:AlternateContent xmlns:mc="http://schemas.openxmlformats.org/markup-compatibility/2006">
                <mc:Choice xmlns:v="urn:schemas-microsoft-com:vml" Requires="v">
                  <p:oleObj spid="_x0000_s32781" name="Equation" r:id="rId25" imgW="133441" imgH="295289" progId="Equation.3">
                    <p:embed/>
                  </p:oleObj>
                </mc:Choice>
                <mc:Fallback>
                  <p:oleObj name="Equation" r:id="rId25" imgW="133441" imgH="295289" progId="Equation.3">
                    <p:embed/>
                    <p:pic>
                      <p:nvPicPr>
                        <p:cNvPr id="47136" name="Object 2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80" y="280"/>
                          <a:ext cx="8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37" name="Object 26"/>
            <p:cNvGraphicFramePr>
              <a:graphicFrameLocks noChangeAspect="1"/>
            </p:cNvGraphicFramePr>
            <p:nvPr/>
          </p:nvGraphicFramePr>
          <p:xfrm>
            <a:off x="2024" y="192"/>
            <a:ext cx="184" cy="328"/>
          </p:xfrm>
          <a:graphic>
            <a:graphicData uri="http://schemas.openxmlformats.org/presentationml/2006/ole">
              <mc:AlternateContent xmlns:mc="http://schemas.openxmlformats.org/markup-compatibility/2006">
                <mc:Choice xmlns:v="urn:schemas-microsoft-com:vml" Requires="v">
                  <p:oleObj spid="_x0000_s32782" name="Equation" r:id="rId27" imgW="285798" imgH="514264" progId="Equation.3">
                    <p:embed/>
                  </p:oleObj>
                </mc:Choice>
                <mc:Fallback>
                  <p:oleObj name="Equation" r:id="rId27" imgW="285798" imgH="514264" progId="Equation.3">
                    <p:embed/>
                    <p:pic>
                      <p:nvPicPr>
                        <p:cNvPr id="47137" name="Object 2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024" y="192"/>
                          <a:ext cx="184"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38" name="Object 27"/>
            <p:cNvGraphicFramePr>
              <a:graphicFrameLocks noChangeAspect="1"/>
            </p:cNvGraphicFramePr>
            <p:nvPr/>
          </p:nvGraphicFramePr>
          <p:xfrm>
            <a:off x="2736" y="240"/>
            <a:ext cx="200" cy="280"/>
          </p:xfrm>
          <a:graphic>
            <a:graphicData uri="http://schemas.openxmlformats.org/presentationml/2006/ole">
              <mc:AlternateContent xmlns:mc="http://schemas.openxmlformats.org/markup-compatibility/2006">
                <mc:Choice xmlns:v="urn:schemas-microsoft-com:vml" Requires="v">
                  <p:oleObj spid="_x0000_s32783" name="Equation" r:id="rId29" imgW="304714" imgH="438293" progId="Equation.3">
                    <p:embed/>
                  </p:oleObj>
                </mc:Choice>
                <mc:Fallback>
                  <p:oleObj name="Equation" r:id="rId29" imgW="304714" imgH="438293" progId="Equation.3">
                    <p:embed/>
                    <p:pic>
                      <p:nvPicPr>
                        <p:cNvPr id="47138" name="Object 2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736" y="240"/>
                          <a:ext cx="200"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39" name="Object 28"/>
            <p:cNvGraphicFramePr>
              <a:graphicFrameLocks noChangeAspect="1"/>
            </p:cNvGraphicFramePr>
            <p:nvPr/>
          </p:nvGraphicFramePr>
          <p:xfrm>
            <a:off x="3512" y="232"/>
            <a:ext cx="328" cy="280"/>
          </p:xfrm>
          <a:graphic>
            <a:graphicData uri="http://schemas.openxmlformats.org/presentationml/2006/ole">
              <mc:AlternateContent xmlns:mc="http://schemas.openxmlformats.org/markup-compatibility/2006">
                <mc:Choice xmlns:v="urn:schemas-microsoft-com:vml" Requires="v">
                  <p:oleObj spid="_x0000_s32784" name="Equation" r:id="rId31" imgW="514506" imgH="438293" progId="Equation.3">
                    <p:embed/>
                  </p:oleObj>
                </mc:Choice>
                <mc:Fallback>
                  <p:oleObj name="Equation" r:id="rId31" imgW="514506" imgH="438293" progId="Equation.3">
                    <p:embed/>
                    <p:pic>
                      <p:nvPicPr>
                        <p:cNvPr id="47139" name="Object 28"/>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512" y="232"/>
                          <a:ext cx="328"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40" name="Line 29"/>
            <p:cNvSpPr>
              <a:spLocks noChangeShapeType="1"/>
            </p:cNvSpPr>
            <p:nvPr/>
          </p:nvSpPr>
          <p:spPr bwMode="auto">
            <a:xfrm>
              <a:off x="528" y="1440"/>
              <a:ext cx="351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7141" name="Object 30"/>
            <p:cNvGraphicFramePr>
              <a:graphicFrameLocks noChangeAspect="1"/>
            </p:cNvGraphicFramePr>
            <p:nvPr/>
          </p:nvGraphicFramePr>
          <p:xfrm>
            <a:off x="632" y="1192"/>
            <a:ext cx="136" cy="200"/>
          </p:xfrm>
          <a:graphic>
            <a:graphicData uri="http://schemas.openxmlformats.org/presentationml/2006/ole">
              <mc:AlternateContent xmlns:mc="http://schemas.openxmlformats.org/markup-compatibility/2006">
                <mc:Choice xmlns:v="urn:schemas-microsoft-com:vml" Requires="v">
                  <p:oleObj spid="_x0000_s32785" name="Equation" r:id="rId33" imgW="209448" imgH="304915" progId="Equation.3">
                    <p:embed/>
                  </p:oleObj>
                </mc:Choice>
                <mc:Fallback>
                  <p:oleObj name="Equation" r:id="rId33" imgW="209448" imgH="304915" progId="Equation.3">
                    <p:embed/>
                    <p:pic>
                      <p:nvPicPr>
                        <p:cNvPr id="47141" name="Object 30"/>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32" y="1192"/>
                          <a:ext cx="136"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42" name="Text Box 31"/>
            <p:cNvSpPr txBox="1">
              <a:spLocks noChangeArrowheads="1"/>
            </p:cNvSpPr>
            <p:nvPr/>
          </p:nvSpPr>
          <p:spPr bwMode="auto">
            <a:xfrm>
              <a:off x="1152" y="528"/>
              <a:ext cx="28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en-US" altLang="zh-CN"/>
                <a:t>0            0          27.0          0</a:t>
              </a:r>
            </a:p>
          </p:txBody>
        </p:sp>
        <p:sp>
          <p:nvSpPr>
            <p:cNvPr id="47143" name="Text Box 32"/>
            <p:cNvSpPr txBox="1">
              <a:spLocks noChangeArrowheads="1"/>
            </p:cNvSpPr>
            <p:nvPr/>
          </p:nvSpPr>
          <p:spPr bwMode="auto">
            <a:xfrm>
              <a:off x="1152" y="1113"/>
              <a:ext cx="30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en-US" altLang="zh-CN"/>
                <a:t>7           49         24.8       137.6</a:t>
              </a:r>
            </a:p>
          </p:txBody>
        </p:sp>
        <p:sp>
          <p:nvSpPr>
            <p:cNvPr id="47144" name="Text Box 33"/>
            <p:cNvSpPr txBox="1">
              <a:spLocks noChangeArrowheads="1"/>
            </p:cNvSpPr>
            <p:nvPr/>
          </p:nvSpPr>
          <p:spPr bwMode="auto">
            <a:xfrm>
              <a:off x="1104" y="1440"/>
              <a:ext cx="31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en-US" altLang="zh-CN"/>
                <a:t>28         140       208.5      717.0</a:t>
              </a:r>
            </a:p>
          </p:txBody>
        </p:sp>
        <p:graphicFrame>
          <p:nvGraphicFramePr>
            <p:cNvPr id="47145" name="Object 34"/>
            <p:cNvGraphicFramePr>
              <a:graphicFrameLocks noChangeAspect="1"/>
            </p:cNvGraphicFramePr>
            <p:nvPr/>
          </p:nvGraphicFramePr>
          <p:xfrm>
            <a:off x="1232" y="904"/>
            <a:ext cx="64" cy="224"/>
          </p:xfrm>
          <a:graphic>
            <a:graphicData uri="http://schemas.openxmlformats.org/presentationml/2006/ole">
              <mc:AlternateContent xmlns:mc="http://schemas.openxmlformats.org/markup-compatibility/2006">
                <mc:Choice xmlns:v="urn:schemas-microsoft-com:vml" Requires="v">
                  <p:oleObj spid="_x0000_s32786" name="Equation" r:id="rId35" imgW="95266" imgH="343072" progId="Equation.3">
                    <p:embed/>
                  </p:oleObj>
                </mc:Choice>
                <mc:Fallback>
                  <p:oleObj name="Equation" r:id="rId35" imgW="95266" imgH="343072" progId="Equation.3">
                    <p:embed/>
                    <p:pic>
                      <p:nvPicPr>
                        <p:cNvPr id="47145" name="Object 34"/>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232" y="904"/>
                          <a:ext cx="64"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46" name="Object 35"/>
            <p:cNvGraphicFramePr>
              <a:graphicFrameLocks noChangeAspect="1"/>
            </p:cNvGraphicFramePr>
            <p:nvPr/>
          </p:nvGraphicFramePr>
          <p:xfrm>
            <a:off x="2048" y="904"/>
            <a:ext cx="64" cy="224"/>
          </p:xfrm>
          <a:graphic>
            <a:graphicData uri="http://schemas.openxmlformats.org/presentationml/2006/ole">
              <mc:AlternateContent xmlns:mc="http://schemas.openxmlformats.org/markup-compatibility/2006">
                <mc:Choice xmlns:v="urn:schemas-microsoft-com:vml" Requires="v">
                  <p:oleObj spid="_x0000_s32787" name="Equation" r:id="rId37" imgW="95266" imgH="343072" progId="Equation.3">
                    <p:embed/>
                  </p:oleObj>
                </mc:Choice>
                <mc:Fallback>
                  <p:oleObj name="Equation" r:id="rId37" imgW="95266" imgH="343072" progId="Equation.3">
                    <p:embed/>
                    <p:pic>
                      <p:nvPicPr>
                        <p:cNvPr id="47146" name="Object 35"/>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2048" y="904"/>
                          <a:ext cx="64"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47" name="Object 36"/>
            <p:cNvGraphicFramePr>
              <a:graphicFrameLocks noChangeAspect="1"/>
            </p:cNvGraphicFramePr>
            <p:nvPr/>
          </p:nvGraphicFramePr>
          <p:xfrm>
            <a:off x="2832" y="904"/>
            <a:ext cx="64" cy="224"/>
          </p:xfrm>
          <a:graphic>
            <a:graphicData uri="http://schemas.openxmlformats.org/presentationml/2006/ole">
              <mc:AlternateContent xmlns:mc="http://schemas.openxmlformats.org/markup-compatibility/2006">
                <mc:Choice xmlns:v="urn:schemas-microsoft-com:vml" Requires="v">
                  <p:oleObj spid="_x0000_s32788" name="Equation" r:id="rId39" imgW="95266" imgH="343072" progId="Equation.3">
                    <p:embed/>
                  </p:oleObj>
                </mc:Choice>
                <mc:Fallback>
                  <p:oleObj name="Equation" r:id="rId39" imgW="95266" imgH="343072" progId="Equation.3">
                    <p:embed/>
                    <p:pic>
                      <p:nvPicPr>
                        <p:cNvPr id="47147" name="Object 36"/>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2832" y="904"/>
                          <a:ext cx="64"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48" name="Object 37"/>
            <p:cNvGraphicFramePr>
              <a:graphicFrameLocks noChangeAspect="1"/>
            </p:cNvGraphicFramePr>
            <p:nvPr/>
          </p:nvGraphicFramePr>
          <p:xfrm>
            <a:off x="3680" y="904"/>
            <a:ext cx="64" cy="224"/>
          </p:xfrm>
          <a:graphic>
            <a:graphicData uri="http://schemas.openxmlformats.org/presentationml/2006/ole">
              <mc:AlternateContent xmlns:mc="http://schemas.openxmlformats.org/markup-compatibility/2006">
                <mc:Choice xmlns:v="urn:schemas-microsoft-com:vml" Requires="v">
                  <p:oleObj spid="_x0000_s32789" name="Equation" r:id="rId41" imgW="95266" imgH="343072" progId="Equation.3">
                    <p:embed/>
                  </p:oleObj>
                </mc:Choice>
                <mc:Fallback>
                  <p:oleObj name="Equation" r:id="rId41" imgW="95266" imgH="343072" progId="Equation.3">
                    <p:embed/>
                    <p:pic>
                      <p:nvPicPr>
                        <p:cNvPr id="47148" name="Object 37"/>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3680" y="904"/>
                          <a:ext cx="64"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pic>
        <p:nvPicPr>
          <p:cNvPr id="47118" name="Picture 38" descr="F:\My Documents\数学资源库\机动.jpg"/>
          <p:cNvPicPr>
            <a:picLocks noChangeAspect="1" noChangeArrowheads="1"/>
          </p:cNvPicPr>
          <p:nvPr/>
        </p:nvPicPr>
        <p:blipFill>
          <a:blip r:embed="rId43">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9" name="Text Box 39"/>
          <p:cNvSpPr txBox="1">
            <a:spLocks noChangeArrowheads="1"/>
          </p:cNvSpPr>
          <p:nvPr/>
        </p:nvSpPr>
        <p:spPr bwMode="auto">
          <a:xfrm>
            <a:off x="6115050" y="6600825"/>
            <a:ext cx="272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spcBef>
                <a:spcPct val="0"/>
              </a:spcBef>
              <a:buFontTx/>
              <a:buNone/>
            </a:pPr>
            <a:r>
              <a:rPr kumimoji="0" lang="zh-CN" altLang="en-US" sz="1000">
                <a:latin typeface="楷体_GB2312" panose="02010609030101010101" pitchFamily="49" charset="-122"/>
              </a:rPr>
              <a:t>机动   目录   上页   下页   返回   结束 </a:t>
            </a:r>
          </a:p>
        </p:txBody>
      </p:sp>
      <p:pic>
        <p:nvPicPr>
          <p:cNvPr id="47120" name="Picture 40" descr="F:\My Documents\数学资源库\返回.jpg">
            <a:hlinkClick r:id="" action="ppaction://hlinkshowjump?jump=lastslideviewed"/>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21" name="Picture 41" descr="F:\My Documents\数学资源库\目录.jpg">
            <a:hlinkClick r:id="" action="ppaction://hlinkshowjump?jump=firstslide"/>
          </p:cNvPr>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22" name="Picture 42" descr="F:\My Documents\数学资源库\上一页.jpg">
            <a:hlinkClick r:id="" action="ppaction://hlinkshowjump?jump=previousslide"/>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23" name="Picture 43" descr="F:\My Documents\数学资源库\退出.jpg">
            <a:hlinkClick r:id="" action="ppaction://hlinkshowjump?jump=endshow"/>
          </p:cNvPr>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24" name="Picture 44" descr="F:\My Documents\数学资源库\下一页.jpg">
            <a:hlinkClick r:id="" action="ppaction://hlinkshowjump?jump=nextslide"/>
          </p:cNvPr>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90" name="Text Box 46"/>
          <p:cNvSpPr txBox="1">
            <a:spLocks noChangeArrowheads="1"/>
          </p:cNvSpPr>
          <p:nvPr/>
        </p:nvSpPr>
        <p:spPr bwMode="auto">
          <a:xfrm>
            <a:off x="628650" y="5257800"/>
            <a:ext cx="4629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t>为衡量上述经验公式的优劣</a:t>
            </a:r>
            <a:r>
              <a:rPr lang="en-US" altLang="zh-CN"/>
              <a:t>, </a:t>
            </a:r>
          </a:p>
        </p:txBody>
      </p:sp>
      <p:sp>
        <p:nvSpPr>
          <p:cNvPr id="57391" name="Text Box 47"/>
          <p:cNvSpPr txBox="1">
            <a:spLocks noChangeArrowheads="1"/>
          </p:cNvSpPr>
          <p:nvPr/>
        </p:nvSpPr>
        <p:spPr bwMode="auto">
          <a:xfrm>
            <a:off x="5181600" y="5280025"/>
            <a:ext cx="3216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t>计算各点偏差如下</a:t>
            </a:r>
            <a:r>
              <a:rPr lang="en-US" altLang="zh-CN"/>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46">
                                            <p:txEl>
                                              <p:pRg st="0" end="0"/>
                                            </p:txEl>
                                          </p:spTgt>
                                        </p:tgtEl>
                                        <p:attrNameLst>
                                          <p:attrName>style.visibility</p:attrName>
                                        </p:attrNameLst>
                                      </p:cBhvr>
                                      <p:to>
                                        <p:strVal val="visible"/>
                                      </p:to>
                                    </p:set>
                                    <p:animEffect transition="in" filter="wipe(left)">
                                      <p:cBhvr>
                                        <p:cTn id="7" dur="500"/>
                                        <p:tgtEl>
                                          <p:spTgt spid="57346">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7347"/>
                                        </p:tgtEl>
                                        <p:attrNameLst>
                                          <p:attrName>style.visibility</p:attrName>
                                        </p:attrNameLst>
                                      </p:cBhvr>
                                      <p:to>
                                        <p:strVal val="visible"/>
                                      </p:to>
                                    </p:set>
                                    <p:animEffect transition="in" filter="wipe(up)">
                                      <p:cBhvr>
                                        <p:cTn id="11" dur="500"/>
                                        <p:tgtEl>
                                          <p:spTgt spid="5734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57348"/>
                                        </p:tgtEl>
                                        <p:attrNameLst>
                                          <p:attrName>style.visibility</p:attrName>
                                        </p:attrNameLst>
                                      </p:cBhvr>
                                      <p:to>
                                        <p:strVal val="visible"/>
                                      </p:to>
                                    </p:set>
                                    <p:animEffect transition="in" filter="wipe(left)">
                                      <p:cBhvr>
                                        <p:cTn id="16" dur="500"/>
                                        <p:tgtEl>
                                          <p:spTgt spid="5734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57349"/>
                                        </p:tgtEl>
                                        <p:attrNameLst>
                                          <p:attrName>style.visibility</p:attrName>
                                        </p:attrNameLst>
                                      </p:cBhvr>
                                      <p:to>
                                        <p:strVal val="visible"/>
                                      </p:to>
                                    </p:set>
                                    <p:animEffect transition="in" filter="wipe(left)">
                                      <p:cBhvr>
                                        <p:cTn id="21" dur="500"/>
                                        <p:tgtEl>
                                          <p:spTgt spid="5734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57352"/>
                                        </p:tgtEl>
                                        <p:attrNameLst>
                                          <p:attrName>style.visibility</p:attrName>
                                        </p:attrNameLst>
                                      </p:cBhvr>
                                      <p:to>
                                        <p:strVal val="visible"/>
                                      </p:to>
                                    </p:set>
                                    <p:animEffect transition="in" filter="wipe(left)">
                                      <p:cBhvr>
                                        <p:cTn id="26" dur="500"/>
                                        <p:tgtEl>
                                          <p:spTgt spid="5735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57350"/>
                                        </p:tgtEl>
                                        <p:attrNameLst>
                                          <p:attrName>style.visibility</p:attrName>
                                        </p:attrNameLst>
                                      </p:cBhvr>
                                      <p:to>
                                        <p:strVal val="visible"/>
                                      </p:to>
                                    </p:set>
                                    <p:animEffect transition="in" filter="wipe(left)">
                                      <p:cBhvr>
                                        <p:cTn id="31" dur="500"/>
                                        <p:tgtEl>
                                          <p:spTgt spid="5735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57351"/>
                                        </p:tgtEl>
                                        <p:attrNameLst>
                                          <p:attrName>style.visibility</p:attrName>
                                        </p:attrNameLst>
                                      </p:cBhvr>
                                      <p:to>
                                        <p:strVal val="visible"/>
                                      </p:to>
                                    </p:set>
                                    <p:animEffect transition="in" filter="wipe(left)">
                                      <p:cBhvr>
                                        <p:cTn id="36" dur="500"/>
                                        <p:tgtEl>
                                          <p:spTgt spid="5735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7353">
                                            <p:txEl>
                                              <p:pRg st="0" end="0"/>
                                            </p:txEl>
                                          </p:spTgt>
                                        </p:tgtEl>
                                        <p:attrNameLst>
                                          <p:attrName>style.visibility</p:attrName>
                                        </p:attrNameLst>
                                      </p:cBhvr>
                                      <p:to>
                                        <p:strVal val="visible"/>
                                      </p:to>
                                    </p:set>
                                    <p:animEffect transition="in" filter="wipe(left)">
                                      <p:cBhvr>
                                        <p:cTn id="41" dur="500"/>
                                        <p:tgtEl>
                                          <p:spTgt spid="57353">
                                            <p:txEl>
                                              <p:pRg st="0" end="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57354"/>
                                        </p:tgtEl>
                                        <p:attrNameLst>
                                          <p:attrName>style.visibility</p:attrName>
                                        </p:attrNameLst>
                                      </p:cBhvr>
                                      <p:to>
                                        <p:strVal val="visible"/>
                                      </p:to>
                                    </p:set>
                                    <p:animEffect transition="in" filter="wipe(left)">
                                      <p:cBhvr>
                                        <p:cTn id="46" dur="500"/>
                                        <p:tgtEl>
                                          <p:spTgt spid="5735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57355">
                                            <p:txEl>
                                              <p:pRg st="0" end="0"/>
                                            </p:txEl>
                                          </p:spTgt>
                                        </p:tgtEl>
                                        <p:attrNameLst>
                                          <p:attrName>style.visibility</p:attrName>
                                        </p:attrNameLst>
                                      </p:cBhvr>
                                      <p:to>
                                        <p:strVal val="visible"/>
                                      </p:to>
                                    </p:set>
                                    <p:animEffect transition="in" filter="wipe(left)">
                                      <p:cBhvr>
                                        <p:cTn id="51" dur="500"/>
                                        <p:tgtEl>
                                          <p:spTgt spid="57355">
                                            <p:txEl>
                                              <p:pRg st="0" end="0"/>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57356"/>
                                        </p:tgtEl>
                                        <p:attrNameLst>
                                          <p:attrName>style.visibility</p:attrName>
                                        </p:attrNameLst>
                                      </p:cBhvr>
                                      <p:to>
                                        <p:strVal val="visible"/>
                                      </p:to>
                                    </p:set>
                                    <p:animEffect transition="in" filter="wipe(left)">
                                      <p:cBhvr>
                                        <p:cTn id="56" dur="500"/>
                                        <p:tgtEl>
                                          <p:spTgt spid="5735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57390">
                                            <p:txEl>
                                              <p:pRg st="0" end="0"/>
                                            </p:txEl>
                                          </p:spTgt>
                                        </p:tgtEl>
                                        <p:attrNameLst>
                                          <p:attrName>style.visibility</p:attrName>
                                        </p:attrNameLst>
                                      </p:cBhvr>
                                      <p:to>
                                        <p:strVal val="visible"/>
                                      </p:to>
                                    </p:set>
                                    <p:animEffect transition="in" filter="wipe(left)">
                                      <p:cBhvr>
                                        <p:cTn id="61" dur="500"/>
                                        <p:tgtEl>
                                          <p:spTgt spid="57390">
                                            <p:txEl>
                                              <p:pRg st="0" end="0"/>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57391">
                                            <p:txEl>
                                              <p:pRg st="0" end="0"/>
                                            </p:txEl>
                                          </p:spTgt>
                                        </p:tgtEl>
                                        <p:attrNameLst>
                                          <p:attrName>style.visibility</p:attrName>
                                        </p:attrNameLst>
                                      </p:cBhvr>
                                      <p:to>
                                        <p:strVal val="visible"/>
                                      </p:to>
                                    </p:set>
                                    <p:animEffect transition="in" filter="wipe(left)">
                                      <p:cBhvr>
                                        <p:cTn id="66" dur="500"/>
                                        <p:tgtEl>
                                          <p:spTgt spid="573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build="p" autoUpdateAnimBg="0"/>
      <p:bldP spid="57347" grpId="0" animBg="1"/>
      <p:bldP spid="57353" grpId="0" build="p" autoUpdateAnimBg="0"/>
      <p:bldP spid="57355" grpId="0" build="p" autoUpdateAnimBg="0"/>
      <p:bldP spid="57390" grpId="0" build="p" autoUpdateAnimBg="0"/>
      <p:bldP spid="57391"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0188" name="Group 1036"/>
          <p:cNvGrpSpPr>
            <a:grpSpLocks/>
          </p:cNvGrpSpPr>
          <p:nvPr/>
        </p:nvGrpSpPr>
        <p:grpSpPr bwMode="auto">
          <a:xfrm>
            <a:off x="6704013" y="4289425"/>
            <a:ext cx="2135187" cy="1958975"/>
            <a:chOff x="4080" y="2496"/>
            <a:chExt cx="1345" cy="1234"/>
          </a:xfrm>
        </p:grpSpPr>
        <p:grpSp>
          <p:nvGrpSpPr>
            <p:cNvPr id="48167" name="Group 1037"/>
            <p:cNvGrpSpPr>
              <a:grpSpLocks/>
            </p:cNvGrpSpPr>
            <p:nvPr/>
          </p:nvGrpSpPr>
          <p:grpSpPr bwMode="auto">
            <a:xfrm>
              <a:off x="4359" y="2734"/>
              <a:ext cx="814" cy="619"/>
              <a:chOff x="2722" y="1882"/>
              <a:chExt cx="814" cy="619"/>
            </a:xfrm>
          </p:grpSpPr>
          <p:sp>
            <p:nvSpPr>
              <p:cNvPr id="48173" name="Oval 1038"/>
              <p:cNvSpPr>
                <a:spLocks noChangeArrowheads="1"/>
              </p:cNvSpPr>
              <p:nvPr/>
            </p:nvSpPr>
            <p:spPr bwMode="auto">
              <a:xfrm>
                <a:off x="2722" y="1882"/>
                <a:ext cx="50" cy="50"/>
              </a:xfrm>
              <a:prstGeom prst="ellipse">
                <a:avLst/>
              </a:prstGeom>
              <a:noFill/>
              <a:ln w="11113">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8174" name="Oval 1039"/>
              <p:cNvSpPr>
                <a:spLocks noChangeArrowheads="1"/>
              </p:cNvSpPr>
              <p:nvPr/>
            </p:nvSpPr>
            <p:spPr bwMode="auto">
              <a:xfrm>
                <a:off x="2830" y="1932"/>
                <a:ext cx="50" cy="50"/>
              </a:xfrm>
              <a:prstGeom prst="ellipse">
                <a:avLst/>
              </a:prstGeom>
              <a:noFill/>
              <a:ln w="11113">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8175" name="Oval 1040"/>
              <p:cNvSpPr>
                <a:spLocks noChangeArrowheads="1"/>
              </p:cNvSpPr>
              <p:nvPr/>
            </p:nvSpPr>
            <p:spPr bwMode="auto">
              <a:xfrm>
                <a:off x="2938" y="2011"/>
                <a:ext cx="50" cy="51"/>
              </a:xfrm>
              <a:prstGeom prst="ellipse">
                <a:avLst/>
              </a:prstGeom>
              <a:noFill/>
              <a:ln w="11113">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8176" name="Oval 1041"/>
              <p:cNvSpPr>
                <a:spLocks noChangeArrowheads="1"/>
              </p:cNvSpPr>
              <p:nvPr/>
            </p:nvSpPr>
            <p:spPr bwMode="auto">
              <a:xfrm>
                <a:off x="3046" y="2062"/>
                <a:ext cx="50" cy="50"/>
              </a:xfrm>
              <a:prstGeom prst="ellipse">
                <a:avLst/>
              </a:prstGeom>
              <a:noFill/>
              <a:ln w="11113">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8177" name="Oval 1042"/>
              <p:cNvSpPr>
                <a:spLocks noChangeArrowheads="1"/>
              </p:cNvSpPr>
              <p:nvPr/>
            </p:nvSpPr>
            <p:spPr bwMode="auto">
              <a:xfrm>
                <a:off x="3161" y="2112"/>
                <a:ext cx="50" cy="50"/>
              </a:xfrm>
              <a:prstGeom prst="ellipse">
                <a:avLst/>
              </a:prstGeom>
              <a:noFill/>
              <a:ln w="11113">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8178" name="Oval 1043"/>
              <p:cNvSpPr>
                <a:spLocks noChangeArrowheads="1"/>
              </p:cNvSpPr>
              <p:nvPr/>
            </p:nvSpPr>
            <p:spPr bwMode="auto">
              <a:xfrm>
                <a:off x="3269" y="2220"/>
                <a:ext cx="50" cy="51"/>
              </a:xfrm>
              <a:prstGeom prst="ellipse">
                <a:avLst/>
              </a:prstGeom>
              <a:noFill/>
              <a:ln w="11113">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8179" name="Oval 1044"/>
              <p:cNvSpPr>
                <a:spLocks noChangeArrowheads="1"/>
              </p:cNvSpPr>
              <p:nvPr/>
            </p:nvSpPr>
            <p:spPr bwMode="auto">
              <a:xfrm>
                <a:off x="3377" y="2321"/>
                <a:ext cx="50" cy="50"/>
              </a:xfrm>
              <a:prstGeom prst="ellipse">
                <a:avLst/>
              </a:prstGeom>
              <a:noFill/>
              <a:ln w="11113">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8180" name="Oval 1045"/>
              <p:cNvSpPr>
                <a:spLocks noChangeArrowheads="1"/>
              </p:cNvSpPr>
              <p:nvPr/>
            </p:nvSpPr>
            <p:spPr bwMode="auto">
              <a:xfrm>
                <a:off x="3485" y="2451"/>
                <a:ext cx="51" cy="50"/>
              </a:xfrm>
              <a:prstGeom prst="ellipse">
                <a:avLst/>
              </a:prstGeom>
              <a:noFill/>
              <a:ln w="11113">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pSp>
        <p:sp>
          <p:nvSpPr>
            <p:cNvPr id="48168" name="Line 1046"/>
            <p:cNvSpPr>
              <a:spLocks noChangeShapeType="1"/>
            </p:cNvSpPr>
            <p:nvPr/>
          </p:nvSpPr>
          <p:spPr bwMode="auto">
            <a:xfrm>
              <a:off x="4272" y="3504"/>
              <a:ext cx="113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69" name="Line 1047"/>
            <p:cNvSpPr>
              <a:spLocks noChangeShapeType="1"/>
            </p:cNvSpPr>
            <p:nvPr/>
          </p:nvSpPr>
          <p:spPr bwMode="auto">
            <a:xfrm flipV="1">
              <a:off x="4272" y="2496"/>
              <a:ext cx="0" cy="10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8170" name="Object 1048"/>
            <p:cNvGraphicFramePr>
              <a:graphicFrameLocks noChangeAspect="1"/>
            </p:cNvGraphicFramePr>
            <p:nvPr/>
          </p:nvGraphicFramePr>
          <p:xfrm>
            <a:off x="4224" y="3552"/>
            <a:ext cx="137" cy="153"/>
          </p:xfrm>
          <a:graphic>
            <a:graphicData uri="http://schemas.openxmlformats.org/presentationml/2006/ole">
              <mc:AlternateContent xmlns:mc="http://schemas.openxmlformats.org/markup-compatibility/2006">
                <mc:Choice xmlns:v="urn:schemas-microsoft-com:vml" Requires="v">
                  <p:oleObj spid="_x0000_s33794" name="Equation" r:id="rId3" imgW="209448" imgH="228600" progId="Equation.3">
                    <p:embed/>
                  </p:oleObj>
                </mc:Choice>
                <mc:Fallback>
                  <p:oleObj name="Equation" r:id="rId3" imgW="209448" imgH="228600" progId="Equation.3">
                    <p:embed/>
                    <p:pic>
                      <p:nvPicPr>
                        <p:cNvPr id="48170" name="Object 10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4" y="3552"/>
                          <a:ext cx="137"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71" name="Object 1049"/>
            <p:cNvGraphicFramePr>
              <a:graphicFrameLocks noChangeAspect="1"/>
            </p:cNvGraphicFramePr>
            <p:nvPr/>
          </p:nvGraphicFramePr>
          <p:xfrm>
            <a:off x="4080" y="2535"/>
            <a:ext cx="153" cy="201"/>
          </p:xfrm>
          <a:graphic>
            <a:graphicData uri="http://schemas.openxmlformats.org/presentationml/2006/ole">
              <mc:AlternateContent xmlns:mc="http://schemas.openxmlformats.org/markup-compatibility/2006">
                <mc:Choice xmlns:v="urn:schemas-microsoft-com:vml" Requires="v">
                  <p:oleObj spid="_x0000_s33795" name="Equation" r:id="rId5" imgW="228707" imgH="304915" progId="Equation.3">
                    <p:embed/>
                  </p:oleObj>
                </mc:Choice>
                <mc:Fallback>
                  <p:oleObj name="Equation" r:id="rId5" imgW="228707" imgH="304915" progId="Equation.3">
                    <p:embed/>
                    <p:pic>
                      <p:nvPicPr>
                        <p:cNvPr id="48171" name="Object 10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0" y="2535"/>
                          <a:ext cx="153"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72" name="Object 1050"/>
            <p:cNvGraphicFramePr>
              <a:graphicFrameLocks noChangeAspect="1"/>
            </p:cNvGraphicFramePr>
            <p:nvPr/>
          </p:nvGraphicFramePr>
          <p:xfrm>
            <a:off x="5328" y="3552"/>
            <a:ext cx="97" cy="178"/>
          </p:xfrm>
          <a:graphic>
            <a:graphicData uri="http://schemas.openxmlformats.org/presentationml/2006/ole">
              <mc:AlternateContent xmlns:mc="http://schemas.openxmlformats.org/markup-compatibility/2006">
                <mc:Choice xmlns:v="urn:schemas-microsoft-com:vml" Requires="v">
                  <p:oleObj spid="_x0000_s33796" name="Equation" r:id="rId7" imgW="142727" imgH="266757" progId="Equation.3">
                    <p:embed/>
                  </p:oleObj>
                </mc:Choice>
                <mc:Fallback>
                  <p:oleObj name="Equation" r:id="rId7" imgW="142727" imgH="266757" progId="Equation.3">
                    <p:embed/>
                    <p:pic>
                      <p:nvPicPr>
                        <p:cNvPr id="48172" name="Object 10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28" y="3552"/>
                          <a:ext cx="97"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0213" name="Line 1061"/>
          <p:cNvSpPr>
            <a:spLocks noChangeShapeType="1"/>
          </p:cNvSpPr>
          <p:nvPr/>
        </p:nvSpPr>
        <p:spPr bwMode="auto">
          <a:xfrm>
            <a:off x="7162800" y="4648200"/>
            <a:ext cx="1449388" cy="989013"/>
          </a:xfrm>
          <a:prstGeom prst="line">
            <a:avLst/>
          </a:prstGeom>
          <a:noFill/>
          <a:ln w="11176">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1" name="Text Box 1069"/>
          <p:cNvSpPr txBox="1">
            <a:spLocks noChangeArrowheads="1"/>
          </p:cNvSpPr>
          <p:nvPr/>
        </p:nvSpPr>
        <p:spPr bwMode="auto">
          <a:xfrm>
            <a:off x="1517650" y="4572000"/>
            <a:ext cx="2495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t>称为均方误差</a:t>
            </a:r>
            <a:r>
              <a:rPr lang="en-US" altLang="zh-CN"/>
              <a:t>, </a:t>
            </a:r>
          </a:p>
        </p:txBody>
      </p:sp>
      <p:graphicFrame>
        <p:nvGraphicFramePr>
          <p:cNvPr id="50222" name="Object 1070"/>
          <p:cNvGraphicFramePr>
            <a:graphicFrameLocks noChangeAspect="1"/>
          </p:cNvGraphicFramePr>
          <p:nvPr/>
        </p:nvGraphicFramePr>
        <p:xfrm>
          <a:off x="685800" y="4597400"/>
          <a:ext cx="876300" cy="558800"/>
        </p:xfrm>
        <a:graphic>
          <a:graphicData uri="http://schemas.openxmlformats.org/presentationml/2006/ole">
            <mc:AlternateContent xmlns:mc="http://schemas.openxmlformats.org/markup-compatibility/2006">
              <mc:Choice xmlns:v="urn:schemas-microsoft-com:vml" Requires="v">
                <p:oleObj spid="_x0000_s33797" name="Equation" r:id="rId9" imgW="866681" imgH="552421" progId="Equation.3">
                  <p:embed/>
                </p:oleObj>
              </mc:Choice>
              <mc:Fallback>
                <p:oleObj name="Equation" r:id="rId9" imgW="866681" imgH="552421" progId="Equation.3">
                  <p:embed/>
                  <p:pic>
                    <p:nvPicPr>
                      <p:cNvPr id="50222" name="Object 107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4597400"/>
                        <a:ext cx="8763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4" name="Text Box 1071"/>
          <p:cNvSpPr txBox="1">
            <a:spLocks noChangeArrowheads="1"/>
          </p:cNvSpPr>
          <p:nvPr/>
        </p:nvSpPr>
        <p:spPr bwMode="auto">
          <a:xfrm>
            <a:off x="4098925" y="4616450"/>
            <a:ext cx="527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zh-CN"/>
          </a:p>
        </p:txBody>
      </p:sp>
      <p:sp>
        <p:nvSpPr>
          <p:cNvPr id="50225" name="Text Box 1073"/>
          <p:cNvSpPr txBox="1">
            <a:spLocks noChangeArrowheads="1"/>
          </p:cNvSpPr>
          <p:nvPr/>
        </p:nvSpPr>
        <p:spPr bwMode="auto">
          <a:xfrm>
            <a:off x="3879850" y="4572000"/>
            <a:ext cx="2673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t>对本题均方误差</a:t>
            </a:r>
          </a:p>
        </p:txBody>
      </p:sp>
      <p:graphicFrame>
        <p:nvGraphicFramePr>
          <p:cNvPr id="50226" name="Object 1074"/>
          <p:cNvGraphicFramePr>
            <a:graphicFrameLocks noChangeAspect="1"/>
          </p:cNvGraphicFramePr>
          <p:nvPr/>
        </p:nvGraphicFramePr>
        <p:xfrm>
          <a:off x="2133600" y="5156200"/>
          <a:ext cx="2070100" cy="558800"/>
        </p:xfrm>
        <a:graphic>
          <a:graphicData uri="http://schemas.openxmlformats.org/presentationml/2006/ole">
            <mc:AlternateContent xmlns:mc="http://schemas.openxmlformats.org/markup-compatibility/2006">
              <mc:Choice xmlns:v="urn:schemas-microsoft-com:vml" Requires="v">
                <p:oleObj spid="_x0000_s33798" name="Equation" r:id="rId11" imgW="2057336" imgH="552421" progId="Equation.3">
                  <p:embed/>
                </p:oleObj>
              </mc:Choice>
              <mc:Fallback>
                <p:oleObj name="Equation" r:id="rId11" imgW="2057336" imgH="552421" progId="Equation.3">
                  <p:embed/>
                  <p:pic>
                    <p:nvPicPr>
                      <p:cNvPr id="50226" name="Object 107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33600" y="5156200"/>
                        <a:ext cx="20701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227" name="Text Box 1075"/>
          <p:cNvSpPr txBox="1">
            <a:spLocks noChangeArrowheads="1"/>
          </p:cNvSpPr>
          <p:nvPr/>
        </p:nvSpPr>
        <p:spPr bwMode="auto">
          <a:xfrm>
            <a:off x="228600" y="5805488"/>
            <a:ext cx="6407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t>它在一定程度上反映了经验函数的好坏</a:t>
            </a:r>
            <a:r>
              <a:rPr lang="en-US" altLang="zh-CN"/>
              <a:t>. </a:t>
            </a:r>
          </a:p>
        </p:txBody>
      </p:sp>
      <p:sp>
        <p:nvSpPr>
          <p:cNvPr id="48138" name="Line 1077"/>
          <p:cNvSpPr>
            <a:spLocks noChangeShapeType="1"/>
          </p:cNvSpPr>
          <p:nvPr/>
        </p:nvSpPr>
        <p:spPr bwMode="auto">
          <a:xfrm>
            <a:off x="350838" y="381000"/>
            <a:ext cx="85645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8139" name="Picture 1081" descr="F:\My Documents\数学资源库\机动.jpg"/>
          <p:cNvPicPr>
            <a:picLocks noChangeAspect="1" noChangeArrowheads="1"/>
          </p:cNvPicPr>
          <p:nvPr/>
        </p:nvPicPr>
        <p:blipFill>
          <a:blip r:embed="rId13">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40" name="Text Box 1082"/>
          <p:cNvSpPr txBox="1">
            <a:spLocks noChangeArrowheads="1"/>
          </p:cNvSpPr>
          <p:nvPr/>
        </p:nvSpPr>
        <p:spPr bwMode="auto">
          <a:xfrm>
            <a:off x="6115050" y="6600825"/>
            <a:ext cx="272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spcBef>
                <a:spcPct val="0"/>
              </a:spcBef>
              <a:buFontTx/>
              <a:buNone/>
            </a:pPr>
            <a:r>
              <a:rPr kumimoji="0" lang="zh-CN" altLang="en-US" sz="1000">
                <a:latin typeface="楷体_GB2312" panose="02010609030101010101" pitchFamily="49" charset="-122"/>
              </a:rPr>
              <a:t>机动   目录   上页   下页   返回   结束 </a:t>
            </a:r>
          </a:p>
        </p:txBody>
      </p:sp>
      <p:pic>
        <p:nvPicPr>
          <p:cNvPr id="48141" name="Picture 1083" descr="F:\My Documents\数学资源库\返回.jpg">
            <a:hlinkClick r:id="" action="ppaction://hlinkshowjump?jump=lastslideviewed"/>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42" name="Picture 1084" descr="F:\My Documents\数学资源库\目录.jpg">
            <a:hlinkClick r:id="" action="ppaction://hlinkshowjump?jump=firstslide"/>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43" name="Picture 1085" descr="F:\My Documents\数学资源库\上一页.jpg">
            <a:hlinkClick r:id="" action="ppaction://hlinkshowjump?jump=previousslide"/>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44" name="Picture 1086" descr="F:\My Documents\数学资源库\退出.jpg">
            <a:hlinkClick r:id="" action="ppaction://hlinkshowjump?jump=endshow"/>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45" name="Picture 1087" descr="F:\My Documents\数学资源库\下一页.jpg">
            <a:hlinkClick r:id="" action="ppaction://hlinkshowjump?jump=nextslide"/>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0242" name="Object 1090"/>
          <p:cNvGraphicFramePr>
            <a:graphicFrameLocks noChangeAspect="1"/>
          </p:cNvGraphicFramePr>
          <p:nvPr/>
        </p:nvGraphicFramePr>
        <p:xfrm>
          <a:off x="2971800" y="3581400"/>
          <a:ext cx="4724400" cy="1003300"/>
        </p:xfrm>
        <a:graphic>
          <a:graphicData uri="http://schemas.openxmlformats.org/presentationml/2006/ole">
            <mc:AlternateContent xmlns:mc="http://schemas.openxmlformats.org/markup-compatibility/2006">
              <mc:Choice xmlns:v="urn:schemas-microsoft-com:vml" Requires="v">
                <p:oleObj spid="_x0000_s33799" name="Equation" r:id="rId19" imgW="4714813" imgH="990715" progId="Equation.3">
                  <p:embed/>
                </p:oleObj>
              </mc:Choice>
              <mc:Fallback>
                <p:oleObj name="Equation" r:id="rId19" imgW="4714813" imgH="990715" progId="Equation.3">
                  <p:embed/>
                  <p:pic>
                    <p:nvPicPr>
                      <p:cNvPr id="50242" name="Object 109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71800" y="3581400"/>
                        <a:ext cx="4724400"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243" name="Text Box 1091"/>
          <p:cNvSpPr txBox="1">
            <a:spLocks noChangeArrowheads="1"/>
          </p:cNvSpPr>
          <p:nvPr/>
        </p:nvSpPr>
        <p:spPr bwMode="auto">
          <a:xfrm>
            <a:off x="609600" y="3748088"/>
            <a:ext cx="2667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spcBef>
                <a:spcPct val="0"/>
              </a:spcBef>
              <a:buFontTx/>
              <a:buNone/>
            </a:pPr>
            <a:r>
              <a:rPr kumimoji="0" lang="zh-CN" altLang="en-US"/>
              <a:t>偏差平方和为</a:t>
            </a:r>
          </a:p>
        </p:txBody>
      </p:sp>
      <p:grpSp>
        <p:nvGrpSpPr>
          <p:cNvPr id="48148" name="Group 1094"/>
          <p:cNvGrpSpPr>
            <a:grpSpLocks/>
          </p:cNvGrpSpPr>
          <p:nvPr/>
        </p:nvGrpSpPr>
        <p:grpSpPr bwMode="auto">
          <a:xfrm>
            <a:off x="304800" y="304800"/>
            <a:ext cx="8763000" cy="3276600"/>
            <a:chOff x="192" y="192"/>
            <a:chExt cx="5520" cy="2064"/>
          </a:xfrm>
        </p:grpSpPr>
        <p:grpSp>
          <p:nvGrpSpPr>
            <p:cNvPr id="48149" name="Group 1092"/>
            <p:cNvGrpSpPr>
              <a:grpSpLocks/>
            </p:cNvGrpSpPr>
            <p:nvPr/>
          </p:nvGrpSpPr>
          <p:grpSpPr bwMode="auto">
            <a:xfrm>
              <a:off x="192" y="192"/>
              <a:ext cx="5520" cy="2064"/>
              <a:chOff x="192" y="192"/>
              <a:chExt cx="5520" cy="2064"/>
            </a:xfrm>
          </p:grpSpPr>
          <p:sp>
            <p:nvSpPr>
              <p:cNvPr id="48151" name="Line 1052"/>
              <p:cNvSpPr>
                <a:spLocks noChangeShapeType="1"/>
              </p:cNvSpPr>
              <p:nvPr/>
            </p:nvSpPr>
            <p:spPr bwMode="auto">
              <a:xfrm>
                <a:off x="207" y="480"/>
                <a:ext cx="539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52" name="Text Box 1053"/>
              <p:cNvSpPr txBox="1">
                <a:spLocks noChangeArrowheads="1"/>
              </p:cNvSpPr>
              <p:nvPr/>
            </p:nvSpPr>
            <p:spPr bwMode="auto">
              <a:xfrm>
                <a:off x="1104" y="585"/>
                <a:ext cx="45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en-US" altLang="zh-CN">
                    <a:ea typeface="仿宋_GB2312" panose="02010609030101010101" pitchFamily="49" charset="-122"/>
                  </a:rPr>
                  <a:t>27.0    26.8   26.5   26.3   26.1   25.7  25.3  24.8   </a:t>
                </a:r>
              </a:p>
            </p:txBody>
          </p:sp>
          <p:sp>
            <p:nvSpPr>
              <p:cNvPr id="48153" name="Text Box 1055"/>
              <p:cNvSpPr txBox="1">
                <a:spLocks noChangeArrowheads="1"/>
              </p:cNvSpPr>
              <p:nvPr/>
            </p:nvSpPr>
            <p:spPr bwMode="auto">
              <a:xfrm>
                <a:off x="1344" y="192"/>
                <a:ext cx="41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en-US" altLang="zh-CN">
                    <a:ea typeface="仿宋_GB2312" panose="02010609030101010101" pitchFamily="49" charset="-122"/>
                  </a:rPr>
                  <a:t>0        1        2        3        4        5       6        7</a:t>
                </a:r>
              </a:p>
            </p:txBody>
          </p:sp>
          <p:sp>
            <p:nvSpPr>
              <p:cNvPr id="48154" name="Line 1056"/>
              <p:cNvSpPr>
                <a:spLocks noChangeShapeType="1"/>
              </p:cNvSpPr>
              <p:nvPr/>
            </p:nvSpPr>
            <p:spPr bwMode="auto">
              <a:xfrm>
                <a:off x="207" y="1056"/>
                <a:ext cx="539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55" name="Line 1057"/>
              <p:cNvSpPr>
                <a:spLocks noChangeShapeType="1"/>
              </p:cNvSpPr>
              <p:nvPr/>
            </p:nvSpPr>
            <p:spPr bwMode="auto">
              <a:xfrm>
                <a:off x="1104" y="240"/>
                <a:ext cx="0" cy="20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8156" name="Object 1058"/>
              <p:cNvGraphicFramePr>
                <a:graphicFrameLocks noChangeAspect="1"/>
              </p:cNvGraphicFramePr>
              <p:nvPr/>
            </p:nvGraphicFramePr>
            <p:xfrm>
              <a:off x="192" y="1125"/>
              <a:ext cx="905" cy="485"/>
            </p:xfrm>
            <a:graphic>
              <a:graphicData uri="http://schemas.openxmlformats.org/presentationml/2006/ole">
                <mc:AlternateContent xmlns:mc="http://schemas.openxmlformats.org/markup-compatibility/2006">
                  <mc:Choice xmlns:v="urn:schemas-microsoft-com:vml" Requires="v">
                    <p:oleObj spid="_x0000_s33800" name="Equation" r:id="rId21" imgW="1485739" imgH="828804" progId="Equation.3">
                      <p:embed/>
                    </p:oleObj>
                  </mc:Choice>
                  <mc:Fallback>
                    <p:oleObj name="Equation" r:id="rId21" imgW="1485739" imgH="828804" progId="Equation.3">
                      <p:embed/>
                      <p:pic>
                        <p:nvPicPr>
                          <p:cNvPr id="48156" name="Object 1058"/>
                          <p:cNvPicPr>
                            <a:picLocks noChangeAspect="1" noChangeArrowheads="1"/>
                          </p:cNvPicPr>
                          <p:nvPr/>
                        </p:nvPicPr>
                        <p:blipFill>
                          <a:blip r:embed="rId22">
                            <a:grayscl/>
                            <a:biLevel thresh="50000"/>
                            <a:extLst>
                              <a:ext uri="{28A0092B-C50C-407E-A947-70E740481C1C}">
                                <a14:useLocalDpi xmlns:a14="http://schemas.microsoft.com/office/drawing/2010/main" val="0"/>
                              </a:ext>
                            </a:extLst>
                          </a:blip>
                          <a:srcRect/>
                          <a:stretch>
                            <a:fillRect/>
                          </a:stretch>
                        </p:blipFill>
                        <p:spPr bwMode="auto">
                          <a:xfrm>
                            <a:off x="192" y="1125"/>
                            <a:ext cx="905" cy="4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57" name="Object 1059"/>
              <p:cNvGraphicFramePr>
                <a:graphicFrameLocks noChangeAspect="1"/>
              </p:cNvGraphicFramePr>
              <p:nvPr/>
            </p:nvGraphicFramePr>
            <p:xfrm>
              <a:off x="339" y="556"/>
              <a:ext cx="669" cy="478"/>
            </p:xfrm>
            <a:graphic>
              <a:graphicData uri="http://schemas.openxmlformats.org/presentationml/2006/ole">
                <mc:AlternateContent xmlns:mc="http://schemas.openxmlformats.org/markup-compatibility/2006">
                  <mc:Choice xmlns:v="urn:schemas-microsoft-com:vml" Requires="v">
                    <p:oleObj spid="_x0000_s33801" name="Equation" r:id="rId23" imgW="1085759" imgH="819179" progId="Equation.3">
                      <p:embed/>
                    </p:oleObj>
                  </mc:Choice>
                  <mc:Fallback>
                    <p:oleObj name="Equation" r:id="rId23" imgW="1085759" imgH="819179" progId="Equation.3">
                      <p:embed/>
                      <p:pic>
                        <p:nvPicPr>
                          <p:cNvPr id="48157" name="Object 1059"/>
                          <p:cNvPicPr>
                            <a:picLocks noChangeAspect="1" noChangeArrowheads="1"/>
                          </p:cNvPicPr>
                          <p:nvPr/>
                        </p:nvPicPr>
                        <p:blipFill>
                          <a:blip r:embed="rId24">
                            <a:grayscl/>
                            <a:biLevel thresh="50000"/>
                            <a:extLst>
                              <a:ext uri="{28A0092B-C50C-407E-A947-70E740481C1C}">
                                <a14:useLocalDpi xmlns:a14="http://schemas.microsoft.com/office/drawing/2010/main" val="0"/>
                              </a:ext>
                            </a:extLst>
                          </a:blip>
                          <a:srcRect/>
                          <a:stretch>
                            <a:fillRect/>
                          </a:stretch>
                        </p:blipFill>
                        <p:spPr bwMode="auto">
                          <a:xfrm>
                            <a:off x="339" y="556"/>
                            <a:ext cx="669" cy="4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58" name="Object 1060"/>
              <p:cNvGraphicFramePr>
                <a:graphicFrameLocks noChangeAspect="1"/>
              </p:cNvGraphicFramePr>
              <p:nvPr/>
            </p:nvGraphicFramePr>
            <p:xfrm>
              <a:off x="736" y="255"/>
              <a:ext cx="80" cy="176"/>
            </p:xfrm>
            <a:graphic>
              <a:graphicData uri="http://schemas.openxmlformats.org/presentationml/2006/ole">
                <mc:AlternateContent xmlns:mc="http://schemas.openxmlformats.org/markup-compatibility/2006">
                  <mc:Choice xmlns:v="urn:schemas-microsoft-com:vml" Requires="v">
                    <p:oleObj spid="_x0000_s33802" name="Equation" r:id="rId25" imgW="133441" imgH="295289" progId="Equation.3">
                      <p:embed/>
                    </p:oleObj>
                  </mc:Choice>
                  <mc:Fallback>
                    <p:oleObj name="Equation" r:id="rId25" imgW="133441" imgH="295289" progId="Equation.3">
                      <p:embed/>
                      <p:pic>
                        <p:nvPicPr>
                          <p:cNvPr id="48158" name="Object 1060"/>
                          <p:cNvPicPr>
                            <a:picLocks noChangeAspect="1" noChangeArrowheads="1"/>
                          </p:cNvPicPr>
                          <p:nvPr/>
                        </p:nvPicPr>
                        <p:blipFill>
                          <a:blip r:embed="rId26">
                            <a:grayscl/>
                            <a:biLevel thresh="50000"/>
                            <a:extLst>
                              <a:ext uri="{28A0092B-C50C-407E-A947-70E740481C1C}">
                                <a14:useLocalDpi xmlns:a14="http://schemas.microsoft.com/office/drawing/2010/main" val="0"/>
                              </a:ext>
                            </a:extLst>
                          </a:blip>
                          <a:srcRect/>
                          <a:stretch>
                            <a:fillRect/>
                          </a:stretch>
                        </p:blipFill>
                        <p:spPr bwMode="auto">
                          <a:xfrm>
                            <a:off x="736" y="255"/>
                            <a:ext cx="80"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59" name="Line 1062"/>
              <p:cNvSpPr>
                <a:spLocks noChangeShapeType="1"/>
              </p:cNvSpPr>
              <p:nvPr/>
            </p:nvSpPr>
            <p:spPr bwMode="auto">
              <a:xfrm>
                <a:off x="207" y="1680"/>
                <a:ext cx="539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60" name="Text Box 1064"/>
              <p:cNvSpPr txBox="1">
                <a:spLocks noChangeArrowheads="1"/>
              </p:cNvSpPr>
              <p:nvPr/>
            </p:nvSpPr>
            <p:spPr bwMode="auto">
              <a:xfrm>
                <a:off x="1104" y="1056"/>
                <a:ext cx="42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en-US" altLang="zh-CN">
                    <a:ea typeface="仿宋_GB2312" panose="02010609030101010101" pitchFamily="49" charset="-122"/>
                  </a:rPr>
                  <a:t>27.125        26.518         25.911        25.303</a:t>
                </a:r>
              </a:p>
            </p:txBody>
          </p:sp>
          <p:sp>
            <p:nvSpPr>
              <p:cNvPr id="48161" name="Text Box 1065"/>
              <p:cNvSpPr txBox="1">
                <a:spLocks noChangeArrowheads="1"/>
              </p:cNvSpPr>
              <p:nvPr/>
            </p:nvSpPr>
            <p:spPr bwMode="auto">
              <a:xfrm>
                <a:off x="1632" y="1344"/>
                <a:ext cx="40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en-US" altLang="zh-CN">
                    <a:ea typeface="仿宋_GB2312" panose="02010609030101010101" pitchFamily="49" charset="-122"/>
                  </a:rPr>
                  <a:t>26.821         26.214         25.607       25.000 </a:t>
                </a:r>
              </a:p>
            </p:txBody>
          </p:sp>
          <p:sp>
            <p:nvSpPr>
              <p:cNvPr id="48162" name="Text Box 1066"/>
              <p:cNvSpPr txBox="1">
                <a:spLocks noChangeArrowheads="1"/>
              </p:cNvSpPr>
              <p:nvPr/>
            </p:nvSpPr>
            <p:spPr bwMode="auto">
              <a:xfrm>
                <a:off x="1008" y="1689"/>
                <a:ext cx="43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ea typeface="仿宋_GB2312" panose="02010609030101010101" pitchFamily="49" charset="-122"/>
                  </a:rPr>
                  <a:t>－</a:t>
                </a:r>
                <a:r>
                  <a:rPr lang="en-US" altLang="zh-CN">
                    <a:ea typeface="仿宋_GB2312" panose="02010609030101010101" pitchFamily="49" charset="-122"/>
                  </a:rPr>
                  <a:t>0.125      </a:t>
                </a:r>
                <a:r>
                  <a:rPr lang="zh-CN" altLang="en-US">
                    <a:ea typeface="仿宋_GB2312" panose="02010609030101010101" pitchFamily="49" charset="-122"/>
                  </a:rPr>
                  <a:t>－</a:t>
                </a:r>
                <a:r>
                  <a:rPr lang="en-US" altLang="zh-CN">
                    <a:ea typeface="仿宋_GB2312" panose="02010609030101010101" pitchFamily="49" charset="-122"/>
                  </a:rPr>
                  <a:t>0.018          0.189       </a:t>
                </a:r>
                <a:r>
                  <a:rPr lang="zh-CN" altLang="en-US">
                    <a:ea typeface="仿宋_GB2312" panose="02010609030101010101" pitchFamily="49" charset="-122"/>
                  </a:rPr>
                  <a:t>－</a:t>
                </a:r>
                <a:r>
                  <a:rPr lang="en-US" altLang="zh-CN">
                    <a:ea typeface="仿宋_GB2312" panose="02010609030101010101" pitchFamily="49" charset="-122"/>
                  </a:rPr>
                  <a:t>0.003</a:t>
                </a:r>
              </a:p>
            </p:txBody>
          </p:sp>
          <p:sp>
            <p:nvSpPr>
              <p:cNvPr id="48163" name="Text Box 1067"/>
              <p:cNvSpPr txBox="1">
                <a:spLocks noChangeArrowheads="1"/>
              </p:cNvSpPr>
              <p:nvPr/>
            </p:nvSpPr>
            <p:spPr bwMode="auto">
              <a:xfrm>
                <a:off x="1488" y="1920"/>
                <a:ext cx="41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ea typeface="仿宋_GB2312" panose="02010609030101010101" pitchFamily="49" charset="-122"/>
                  </a:rPr>
                  <a:t>－</a:t>
                </a:r>
                <a:r>
                  <a:rPr lang="en-US" altLang="zh-CN">
                    <a:ea typeface="仿宋_GB2312" panose="02010609030101010101" pitchFamily="49" charset="-122"/>
                  </a:rPr>
                  <a:t>0.021           0.086           0.093     </a:t>
                </a:r>
                <a:r>
                  <a:rPr lang="zh-CN" altLang="en-US">
                    <a:ea typeface="仿宋_GB2312" panose="02010609030101010101" pitchFamily="49" charset="-122"/>
                  </a:rPr>
                  <a:t>－</a:t>
                </a:r>
                <a:r>
                  <a:rPr lang="en-US" altLang="zh-CN">
                    <a:ea typeface="仿宋_GB2312" panose="02010609030101010101" pitchFamily="49" charset="-122"/>
                  </a:rPr>
                  <a:t>0.200 </a:t>
                </a:r>
              </a:p>
            </p:txBody>
          </p:sp>
          <p:sp>
            <p:nvSpPr>
              <p:cNvPr id="48164" name="Line 1076"/>
              <p:cNvSpPr>
                <a:spLocks noChangeShapeType="1"/>
              </p:cNvSpPr>
              <p:nvPr/>
            </p:nvSpPr>
            <p:spPr bwMode="auto">
              <a:xfrm>
                <a:off x="221" y="2256"/>
                <a:ext cx="539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65" name="Line 1078"/>
              <p:cNvSpPr>
                <a:spLocks noChangeShapeType="1"/>
              </p:cNvSpPr>
              <p:nvPr/>
            </p:nvSpPr>
            <p:spPr bwMode="auto">
              <a:xfrm>
                <a:off x="192" y="240"/>
                <a:ext cx="0" cy="20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66" name="Line 1079"/>
              <p:cNvSpPr>
                <a:spLocks noChangeShapeType="1"/>
              </p:cNvSpPr>
              <p:nvPr/>
            </p:nvSpPr>
            <p:spPr bwMode="auto">
              <a:xfrm>
                <a:off x="5616" y="240"/>
                <a:ext cx="0" cy="20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48150" name="Object 1093"/>
            <p:cNvGraphicFramePr>
              <a:graphicFrameLocks noChangeAspect="1"/>
            </p:cNvGraphicFramePr>
            <p:nvPr/>
          </p:nvGraphicFramePr>
          <p:xfrm>
            <a:off x="240" y="1859"/>
            <a:ext cx="816" cy="253"/>
          </p:xfrm>
          <a:graphic>
            <a:graphicData uri="http://schemas.openxmlformats.org/presentationml/2006/ole">
              <mc:AlternateContent xmlns:mc="http://schemas.openxmlformats.org/markup-compatibility/2006">
                <mc:Choice xmlns:v="urn:schemas-microsoft-com:vml" Requires="v">
                  <p:oleObj spid="_x0000_s33803" name="Equation" r:id="rId27" imgW="1428648" imgH="438293" progId="Equation.3">
                    <p:embed/>
                  </p:oleObj>
                </mc:Choice>
                <mc:Fallback>
                  <p:oleObj name="Equation" r:id="rId27" imgW="1428648" imgH="438293" progId="Equation.3">
                    <p:embed/>
                    <p:pic>
                      <p:nvPicPr>
                        <p:cNvPr id="48150" name="Object 109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40" y="1859"/>
                          <a:ext cx="816"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0188"/>
                                        </p:tgtEl>
                                        <p:attrNameLst>
                                          <p:attrName>style.visibility</p:attrName>
                                        </p:attrNameLst>
                                      </p:cBhvr>
                                      <p:to>
                                        <p:strVal val="visible"/>
                                      </p:to>
                                    </p:set>
                                    <p:animEffect transition="in" filter="wipe(left)">
                                      <p:cBhvr>
                                        <p:cTn id="7" dur="500"/>
                                        <p:tgtEl>
                                          <p:spTgt spid="501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213"/>
                                        </p:tgtEl>
                                        <p:attrNameLst>
                                          <p:attrName>style.visibility</p:attrName>
                                        </p:attrNameLst>
                                      </p:cBhvr>
                                      <p:to>
                                        <p:strVal val="visible"/>
                                      </p:to>
                                    </p:set>
                                    <p:animEffect transition="in" filter="wipe(left)">
                                      <p:cBhvr>
                                        <p:cTn id="12" dur="500"/>
                                        <p:tgtEl>
                                          <p:spTgt spid="502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243">
                                            <p:txEl>
                                              <p:pRg st="0" end="0"/>
                                            </p:txEl>
                                          </p:spTgt>
                                        </p:tgtEl>
                                        <p:attrNameLst>
                                          <p:attrName>style.visibility</p:attrName>
                                        </p:attrNameLst>
                                      </p:cBhvr>
                                      <p:to>
                                        <p:strVal val="visible"/>
                                      </p:to>
                                    </p:set>
                                    <p:animEffect transition="in" filter="wipe(left)">
                                      <p:cBhvr>
                                        <p:cTn id="17" dur="500"/>
                                        <p:tgtEl>
                                          <p:spTgt spid="5024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0242"/>
                                        </p:tgtEl>
                                        <p:attrNameLst>
                                          <p:attrName>style.visibility</p:attrName>
                                        </p:attrNameLst>
                                      </p:cBhvr>
                                      <p:to>
                                        <p:strVal val="visible"/>
                                      </p:to>
                                    </p:set>
                                    <p:animEffect transition="in" filter="wipe(left)">
                                      <p:cBhvr>
                                        <p:cTn id="22" dur="500"/>
                                        <p:tgtEl>
                                          <p:spTgt spid="502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0222"/>
                                        </p:tgtEl>
                                        <p:attrNameLst>
                                          <p:attrName>style.visibility</p:attrName>
                                        </p:attrNameLst>
                                      </p:cBhvr>
                                      <p:to>
                                        <p:strVal val="visible"/>
                                      </p:to>
                                    </p:set>
                                    <p:animEffect transition="in" filter="wipe(left)">
                                      <p:cBhvr>
                                        <p:cTn id="27" dur="500"/>
                                        <p:tgtEl>
                                          <p:spTgt spid="5022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0221">
                                            <p:txEl>
                                              <p:pRg st="0" end="0"/>
                                            </p:txEl>
                                          </p:spTgt>
                                        </p:tgtEl>
                                        <p:attrNameLst>
                                          <p:attrName>style.visibility</p:attrName>
                                        </p:attrNameLst>
                                      </p:cBhvr>
                                      <p:to>
                                        <p:strVal val="visible"/>
                                      </p:to>
                                    </p:set>
                                    <p:animEffect transition="in" filter="wipe(left)">
                                      <p:cBhvr>
                                        <p:cTn id="32" dur="500"/>
                                        <p:tgtEl>
                                          <p:spTgt spid="50221">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0225">
                                            <p:txEl>
                                              <p:pRg st="0" end="0"/>
                                            </p:txEl>
                                          </p:spTgt>
                                        </p:tgtEl>
                                        <p:attrNameLst>
                                          <p:attrName>style.visibility</p:attrName>
                                        </p:attrNameLst>
                                      </p:cBhvr>
                                      <p:to>
                                        <p:strVal val="visible"/>
                                      </p:to>
                                    </p:set>
                                    <p:animEffect transition="in" filter="wipe(left)">
                                      <p:cBhvr>
                                        <p:cTn id="37" dur="500"/>
                                        <p:tgtEl>
                                          <p:spTgt spid="50225">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0226"/>
                                        </p:tgtEl>
                                        <p:attrNameLst>
                                          <p:attrName>style.visibility</p:attrName>
                                        </p:attrNameLst>
                                      </p:cBhvr>
                                      <p:to>
                                        <p:strVal val="visible"/>
                                      </p:to>
                                    </p:set>
                                    <p:animEffect transition="in" filter="wipe(left)">
                                      <p:cBhvr>
                                        <p:cTn id="42" dur="500"/>
                                        <p:tgtEl>
                                          <p:spTgt spid="5022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0227">
                                            <p:txEl>
                                              <p:pRg st="0" end="0"/>
                                            </p:txEl>
                                          </p:spTgt>
                                        </p:tgtEl>
                                        <p:attrNameLst>
                                          <p:attrName>style.visibility</p:attrName>
                                        </p:attrNameLst>
                                      </p:cBhvr>
                                      <p:to>
                                        <p:strVal val="visible"/>
                                      </p:to>
                                    </p:set>
                                    <p:animEffect transition="in" filter="wipe(left)">
                                      <p:cBhvr>
                                        <p:cTn id="47" dur="500"/>
                                        <p:tgtEl>
                                          <p:spTgt spid="502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13" grpId="0" animBg="1"/>
      <p:bldP spid="50221" grpId="0" build="p" autoUpdateAnimBg="0"/>
      <p:bldP spid="50225" grpId="0" build="p" autoUpdateAnimBg="0"/>
      <p:bldP spid="50227" grpId="0" build="p" autoUpdateAnimBg="0"/>
      <p:bldP spid="50243"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8370" name="Group 2"/>
          <p:cNvGrpSpPr>
            <a:grpSpLocks/>
          </p:cNvGrpSpPr>
          <p:nvPr/>
        </p:nvGrpSpPr>
        <p:grpSpPr bwMode="auto">
          <a:xfrm>
            <a:off x="6704013" y="4289425"/>
            <a:ext cx="2135187" cy="1958975"/>
            <a:chOff x="4080" y="2496"/>
            <a:chExt cx="1345" cy="1234"/>
          </a:xfrm>
        </p:grpSpPr>
        <p:grpSp>
          <p:nvGrpSpPr>
            <p:cNvPr id="49191" name="Group 3"/>
            <p:cNvGrpSpPr>
              <a:grpSpLocks/>
            </p:cNvGrpSpPr>
            <p:nvPr/>
          </p:nvGrpSpPr>
          <p:grpSpPr bwMode="auto">
            <a:xfrm>
              <a:off x="4359" y="2734"/>
              <a:ext cx="814" cy="619"/>
              <a:chOff x="2722" y="1882"/>
              <a:chExt cx="814" cy="619"/>
            </a:xfrm>
          </p:grpSpPr>
          <p:sp>
            <p:nvSpPr>
              <p:cNvPr id="49197" name="Oval 4"/>
              <p:cNvSpPr>
                <a:spLocks noChangeArrowheads="1"/>
              </p:cNvSpPr>
              <p:nvPr/>
            </p:nvSpPr>
            <p:spPr bwMode="auto">
              <a:xfrm>
                <a:off x="2722" y="1882"/>
                <a:ext cx="50" cy="50"/>
              </a:xfrm>
              <a:prstGeom prst="ellipse">
                <a:avLst/>
              </a:prstGeom>
              <a:noFill/>
              <a:ln w="11113">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9198" name="Oval 5"/>
              <p:cNvSpPr>
                <a:spLocks noChangeArrowheads="1"/>
              </p:cNvSpPr>
              <p:nvPr/>
            </p:nvSpPr>
            <p:spPr bwMode="auto">
              <a:xfrm>
                <a:off x="2830" y="1932"/>
                <a:ext cx="50" cy="50"/>
              </a:xfrm>
              <a:prstGeom prst="ellipse">
                <a:avLst/>
              </a:prstGeom>
              <a:noFill/>
              <a:ln w="11113">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9199" name="Oval 6"/>
              <p:cNvSpPr>
                <a:spLocks noChangeArrowheads="1"/>
              </p:cNvSpPr>
              <p:nvPr/>
            </p:nvSpPr>
            <p:spPr bwMode="auto">
              <a:xfrm>
                <a:off x="2938" y="2011"/>
                <a:ext cx="50" cy="51"/>
              </a:xfrm>
              <a:prstGeom prst="ellipse">
                <a:avLst/>
              </a:prstGeom>
              <a:noFill/>
              <a:ln w="11113">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9200" name="Oval 7"/>
              <p:cNvSpPr>
                <a:spLocks noChangeArrowheads="1"/>
              </p:cNvSpPr>
              <p:nvPr/>
            </p:nvSpPr>
            <p:spPr bwMode="auto">
              <a:xfrm>
                <a:off x="3046" y="2062"/>
                <a:ext cx="50" cy="50"/>
              </a:xfrm>
              <a:prstGeom prst="ellipse">
                <a:avLst/>
              </a:prstGeom>
              <a:noFill/>
              <a:ln w="11113">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9201" name="Oval 8"/>
              <p:cNvSpPr>
                <a:spLocks noChangeArrowheads="1"/>
              </p:cNvSpPr>
              <p:nvPr/>
            </p:nvSpPr>
            <p:spPr bwMode="auto">
              <a:xfrm>
                <a:off x="3161" y="2112"/>
                <a:ext cx="50" cy="50"/>
              </a:xfrm>
              <a:prstGeom prst="ellipse">
                <a:avLst/>
              </a:prstGeom>
              <a:noFill/>
              <a:ln w="11113">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9202" name="Oval 9"/>
              <p:cNvSpPr>
                <a:spLocks noChangeArrowheads="1"/>
              </p:cNvSpPr>
              <p:nvPr/>
            </p:nvSpPr>
            <p:spPr bwMode="auto">
              <a:xfrm>
                <a:off x="3269" y="2220"/>
                <a:ext cx="50" cy="51"/>
              </a:xfrm>
              <a:prstGeom prst="ellipse">
                <a:avLst/>
              </a:prstGeom>
              <a:noFill/>
              <a:ln w="11113">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9203" name="Oval 10"/>
              <p:cNvSpPr>
                <a:spLocks noChangeArrowheads="1"/>
              </p:cNvSpPr>
              <p:nvPr/>
            </p:nvSpPr>
            <p:spPr bwMode="auto">
              <a:xfrm>
                <a:off x="3377" y="2321"/>
                <a:ext cx="50" cy="50"/>
              </a:xfrm>
              <a:prstGeom prst="ellipse">
                <a:avLst/>
              </a:prstGeom>
              <a:noFill/>
              <a:ln w="11113">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49204" name="Oval 11"/>
              <p:cNvSpPr>
                <a:spLocks noChangeArrowheads="1"/>
              </p:cNvSpPr>
              <p:nvPr/>
            </p:nvSpPr>
            <p:spPr bwMode="auto">
              <a:xfrm>
                <a:off x="3485" y="2451"/>
                <a:ext cx="51" cy="50"/>
              </a:xfrm>
              <a:prstGeom prst="ellipse">
                <a:avLst/>
              </a:prstGeom>
              <a:noFill/>
              <a:ln w="11113">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pSp>
        <p:sp>
          <p:nvSpPr>
            <p:cNvPr id="49192" name="Line 12"/>
            <p:cNvSpPr>
              <a:spLocks noChangeShapeType="1"/>
            </p:cNvSpPr>
            <p:nvPr/>
          </p:nvSpPr>
          <p:spPr bwMode="auto">
            <a:xfrm>
              <a:off x="4272" y="3504"/>
              <a:ext cx="113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93" name="Line 13"/>
            <p:cNvSpPr>
              <a:spLocks noChangeShapeType="1"/>
            </p:cNvSpPr>
            <p:nvPr/>
          </p:nvSpPr>
          <p:spPr bwMode="auto">
            <a:xfrm flipV="1">
              <a:off x="4272" y="2496"/>
              <a:ext cx="0" cy="10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9194" name="Object 14"/>
            <p:cNvGraphicFramePr>
              <a:graphicFrameLocks noChangeAspect="1"/>
            </p:cNvGraphicFramePr>
            <p:nvPr/>
          </p:nvGraphicFramePr>
          <p:xfrm>
            <a:off x="4224" y="3552"/>
            <a:ext cx="137" cy="153"/>
          </p:xfrm>
          <a:graphic>
            <a:graphicData uri="http://schemas.openxmlformats.org/presentationml/2006/ole">
              <mc:AlternateContent xmlns:mc="http://schemas.openxmlformats.org/markup-compatibility/2006">
                <mc:Choice xmlns:v="urn:schemas-microsoft-com:vml" Requires="v">
                  <p:oleObj spid="_x0000_s34818" name="Equation" r:id="rId3" imgW="209448" imgH="228600" progId="Equation.3">
                    <p:embed/>
                  </p:oleObj>
                </mc:Choice>
                <mc:Fallback>
                  <p:oleObj name="Equation" r:id="rId3" imgW="209448" imgH="228600" progId="Equation.3">
                    <p:embed/>
                    <p:pic>
                      <p:nvPicPr>
                        <p:cNvPr id="49194"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4" y="3552"/>
                          <a:ext cx="137"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95" name="Object 15"/>
            <p:cNvGraphicFramePr>
              <a:graphicFrameLocks noChangeAspect="1"/>
            </p:cNvGraphicFramePr>
            <p:nvPr/>
          </p:nvGraphicFramePr>
          <p:xfrm>
            <a:off x="4080" y="2535"/>
            <a:ext cx="153" cy="201"/>
          </p:xfrm>
          <a:graphic>
            <a:graphicData uri="http://schemas.openxmlformats.org/presentationml/2006/ole">
              <mc:AlternateContent xmlns:mc="http://schemas.openxmlformats.org/markup-compatibility/2006">
                <mc:Choice xmlns:v="urn:schemas-microsoft-com:vml" Requires="v">
                  <p:oleObj spid="_x0000_s34819" name="Equation" r:id="rId5" imgW="228707" imgH="304915" progId="Equation.3">
                    <p:embed/>
                  </p:oleObj>
                </mc:Choice>
                <mc:Fallback>
                  <p:oleObj name="Equation" r:id="rId5" imgW="228707" imgH="304915" progId="Equation.3">
                    <p:embed/>
                    <p:pic>
                      <p:nvPicPr>
                        <p:cNvPr id="49195"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0" y="2535"/>
                          <a:ext cx="153"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96" name="Object 16"/>
            <p:cNvGraphicFramePr>
              <a:graphicFrameLocks noChangeAspect="1"/>
            </p:cNvGraphicFramePr>
            <p:nvPr/>
          </p:nvGraphicFramePr>
          <p:xfrm>
            <a:off x="5328" y="3552"/>
            <a:ext cx="97" cy="178"/>
          </p:xfrm>
          <a:graphic>
            <a:graphicData uri="http://schemas.openxmlformats.org/presentationml/2006/ole">
              <mc:AlternateContent xmlns:mc="http://schemas.openxmlformats.org/markup-compatibility/2006">
                <mc:Choice xmlns:v="urn:schemas-microsoft-com:vml" Requires="v">
                  <p:oleObj spid="_x0000_s34820" name="Equation" r:id="rId7" imgW="142727" imgH="266757" progId="Equation.3">
                    <p:embed/>
                  </p:oleObj>
                </mc:Choice>
                <mc:Fallback>
                  <p:oleObj name="Equation" r:id="rId7" imgW="142727" imgH="266757" progId="Equation.3">
                    <p:embed/>
                    <p:pic>
                      <p:nvPicPr>
                        <p:cNvPr id="49196"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28" y="3552"/>
                          <a:ext cx="97"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8385" name="Line 17"/>
          <p:cNvSpPr>
            <a:spLocks noChangeShapeType="1"/>
          </p:cNvSpPr>
          <p:nvPr/>
        </p:nvSpPr>
        <p:spPr bwMode="auto">
          <a:xfrm>
            <a:off x="7162800" y="4648200"/>
            <a:ext cx="1449388" cy="989013"/>
          </a:xfrm>
          <a:prstGeom prst="line">
            <a:avLst/>
          </a:prstGeom>
          <a:noFill/>
          <a:ln w="11176">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6" name="Text Box 18"/>
          <p:cNvSpPr txBox="1">
            <a:spLocks noChangeArrowheads="1"/>
          </p:cNvSpPr>
          <p:nvPr/>
        </p:nvSpPr>
        <p:spPr bwMode="auto">
          <a:xfrm>
            <a:off x="1365250" y="4572000"/>
            <a:ext cx="2495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t>称为均方误差</a:t>
            </a:r>
            <a:r>
              <a:rPr lang="en-US" altLang="zh-CN"/>
              <a:t>, </a:t>
            </a:r>
          </a:p>
        </p:txBody>
      </p:sp>
      <p:graphicFrame>
        <p:nvGraphicFramePr>
          <p:cNvPr id="58387" name="Object 19"/>
          <p:cNvGraphicFramePr>
            <a:graphicFrameLocks noChangeAspect="1"/>
          </p:cNvGraphicFramePr>
          <p:nvPr/>
        </p:nvGraphicFramePr>
        <p:xfrm>
          <a:off x="533400" y="4597400"/>
          <a:ext cx="876300" cy="558800"/>
        </p:xfrm>
        <a:graphic>
          <a:graphicData uri="http://schemas.openxmlformats.org/presentationml/2006/ole">
            <mc:AlternateContent xmlns:mc="http://schemas.openxmlformats.org/markup-compatibility/2006">
              <mc:Choice xmlns:v="urn:schemas-microsoft-com:vml" Requires="v">
                <p:oleObj spid="_x0000_s34821" name="Equation" r:id="rId9" imgW="866681" imgH="552421" progId="Equation.3">
                  <p:embed/>
                </p:oleObj>
              </mc:Choice>
              <mc:Fallback>
                <p:oleObj name="Equation" r:id="rId9" imgW="866681" imgH="552421" progId="Equation.3">
                  <p:embed/>
                  <p:pic>
                    <p:nvPicPr>
                      <p:cNvPr id="58387"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 y="4597400"/>
                        <a:ext cx="8763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58" name="Text Box 20"/>
          <p:cNvSpPr txBox="1">
            <a:spLocks noChangeArrowheads="1"/>
          </p:cNvSpPr>
          <p:nvPr/>
        </p:nvSpPr>
        <p:spPr bwMode="auto">
          <a:xfrm>
            <a:off x="4098925" y="4616450"/>
            <a:ext cx="527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zh-CN"/>
          </a:p>
        </p:txBody>
      </p:sp>
      <p:sp>
        <p:nvSpPr>
          <p:cNvPr id="58389" name="Text Box 21"/>
          <p:cNvSpPr txBox="1">
            <a:spLocks noChangeArrowheads="1"/>
          </p:cNvSpPr>
          <p:nvPr/>
        </p:nvSpPr>
        <p:spPr bwMode="auto">
          <a:xfrm>
            <a:off x="3727450" y="4572000"/>
            <a:ext cx="2673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t>对本题均方误差</a:t>
            </a:r>
          </a:p>
        </p:txBody>
      </p:sp>
      <p:graphicFrame>
        <p:nvGraphicFramePr>
          <p:cNvPr id="58390" name="Object 22"/>
          <p:cNvGraphicFramePr>
            <a:graphicFrameLocks noChangeAspect="1"/>
          </p:cNvGraphicFramePr>
          <p:nvPr/>
        </p:nvGraphicFramePr>
        <p:xfrm>
          <a:off x="2133600" y="5156200"/>
          <a:ext cx="2070100" cy="558800"/>
        </p:xfrm>
        <a:graphic>
          <a:graphicData uri="http://schemas.openxmlformats.org/presentationml/2006/ole">
            <mc:AlternateContent xmlns:mc="http://schemas.openxmlformats.org/markup-compatibility/2006">
              <mc:Choice xmlns:v="urn:schemas-microsoft-com:vml" Requires="v">
                <p:oleObj spid="_x0000_s34822" name="Equation" r:id="rId11" imgW="2057336" imgH="552421" progId="Equation.3">
                  <p:embed/>
                </p:oleObj>
              </mc:Choice>
              <mc:Fallback>
                <p:oleObj name="Equation" r:id="rId11" imgW="2057336" imgH="552421" progId="Equation.3">
                  <p:embed/>
                  <p:pic>
                    <p:nvPicPr>
                      <p:cNvPr id="5839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33600" y="5156200"/>
                        <a:ext cx="20701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91" name="Text Box 23"/>
          <p:cNvSpPr txBox="1">
            <a:spLocks noChangeArrowheads="1"/>
          </p:cNvSpPr>
          <p:nvPr/>
        </p:nvSpPr>
        <p:spPr bwMode="auto">
          <a:xfrm>
            <a:off x="228600" y="5805488"/>
            <a:ext cx="6407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t>它在一定程度上反映了经验函数的好坏</a:t>
            </a:r>
            <a:r>
              <a:rPr lang="en-US" altLang="zh-CN"/>
              <a:t>. </a:t>
            </a:r>
          </a:p>
        </p:txBody>
      </p:sp>
      <p:pic>
        <p:nvPicPr>
          <p:cNvPr id="49162" name="Picture 25" descr="F:\My Documents\数学资源库\机动.jpg"/>
          <p:cNvPicPr>
            <a:picLocks noChangeAspect="1" noChangeArrowheads="1"/>
          </p:cNvPicPr>
          <p:nvPr/>
        </p:nvPicPr>
        <p:blipFill>
          <a:blip r:embed="rId13">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3" name="Text Box 26"/>
          <p:cNvSpPr txBox="1">
            <a:spLocks noChangeArrowheads="1"/>
          </p:cNvSpPr>
          <p:nvPr/>
        </p:nvSpPr>
        <p:spPr bwMode="auto">
          <a:xfrm>
            <a:off x="6115050" y="6600825"/>
            <a:ext cx="272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spcBef>
                <a:spcPct val="0"/>
              </a:spcBef>
              <a:buFontTx/>
              <a:buNone/>
            </a:pPr>
            <a:r>
              <a:rPr kumimoji="0" lang="zh-CN" altLang="en-US" sz="1000">
                <a:latin typeface="楷体_GB2312" panose="02010609030101010101" pitchFamily="49" charset="-122"/>
              </a:rPr>
              <a:t>机动   目录   上页   下页   返回   结束 </a:t>
            </a:r>
          </a:p>
        </p:txBody>
      </p:sp>
      <p:pic>
        <p:nvPicPr>
          <p:cNvPr id="49164" name="Picture 27" descr="F:\My Documents\数学资源库\返回.jpg">
            <a:hlinkClick r:id="" action="ppaction://hlinkshowjump?jump=lastslideviewed"/>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5" name="Picture 28" descr="F:\My Documents\数学资源库\目录.jpg">
            <a:hlinkClick r:id="" action="ppaction://hlinkshowjump?jump=firstslide"/>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6" name="Picture 29" descr="F:\My Documents\数学资源库\上一页.jpg">
            <a:hlinkClick r:id="" action="ppaction://hlinkshowjump?jump=previousslide"/>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7" name="Picture 30" descr="F:\My Documents\数学资源库\退出.jpg">
            <a:hlinkClick r:id="" action="ppaction://hlinkshowjump?jump=endshow"/>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8" name="Picture 31" descr="F:\My Documents\数学资源库\下一页.jpg">
            <a:hlinkClick r:id="" action="ppaction://hlinkshowjump?jump=nextslide"/>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8400" name="Object 32"/>
          <p:cNvGraphicFramePr>
            <a:graphicFrameLocks noChangeAspect="1"/>
          </p:cNvGraphicFramePr>
          <p:nvPr/>
        </p:nvGraphicFramePr>
        <p:xfrm>
          <a:off x="2819400" y="3568700"/>
          <a:ext cx="4724400" cy="1003300"/>
        </p:xfrm>
        <a:graphic>
          <a:graphicData uri="http://schemas.openxmlformats.org/presentationml/2006/ole">
            <mc:AlternateContent xmlns:mc="http://schemas.openxmlformats.org/markup-compatibility/2006">
              <mc:Choice xmlns:v="urn:schemas-microsoft-com:vml" Requires="v">
                <p:oleObj spid="_x0000_s34823" name="Equation" r:id="rId19" imgW="4714813" imgH="990715" progId="Equation.3">
                  <p:embed/>
                </p:oleObj>
              </mc:Choice>
              <mc:Fallback>
                <p:oleObj name="Equation" r:id="rId19" imgW="4714813" imgH="990715" progId="Equation.3">
                  <p:embed/>
                  <p:pic>
                    <p:nvPicPr>
                      <p:cNvPr id="58400" name="Object 3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19400" y="3568700"/>
                        <a:ext cx="4724400"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401" name="Text Box 33"/>
          <p:cNvSpPr txBox="1">
            <a:spLocks noChangeArrowheads="1"/>
          </p:cNvSpPr>
          <p:nvPr/>
        </p:nvSpPr>
        <p:spPr bwMode="auto">
          <a:xfrm>
            <a:off x="457200" y="3748088"/>
            <a:ext cx="2819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spcBef>
                <a:spcPct val="0"/>
              </a:spcBef>
              <a:buFontTx/>
              <a:buNone/>
            </a:pPr>
            <a:r>
              <a:rPr kumimoji="0" lang="zh-CN" altLang="en-US"/>
              <a:t>偏差平方和为</a:t>
            </a:r>
          </a:p>
        </p:txBody>
      </p:sp>
      <p:grpSp>
        <p:nvGrpSpPr>
          <p:cNvPr id="49171" name="Group 55"/>
          <p:cNvGrpSpPr>
            <a:grpSpLocks/>
          </p:cNvGrpSpPr>
          <p:nvPr/>
        </p:nvGrpSpPr>
        <p:grpSpPr bwMode="auto">
          <a:xfrm>
            <a:off x="457200" y="304800"/>
            <a:ext cx="8610600" cy="3200400"/>
            <a:chOff x="288" y="240"/>
            <a:chExt cx="5424" cy="2016"/>
          </a:xfrm>
        </p:grpSpPr>
        <p:graphicFrame>
          <p:nvGraphicFramePr>
            <p:cNvPr id="49172" name="Object 43"/>
            <p:cNvGraphicFramePr>
              <a:graphicFrameLocks noChangeAspect="1"/>
            </p:cNvGraphicFramePr>
            <p:nvPr/>
          </p:nvGraphicFramePr>
          <p:xfrm>
            <a:off x="736" y="288"/>
            <a:ext cx="80" cy="176"/>
          </p:xfrm>
          <a:graphic>
            <a:graphicData uri="http://schemas.openxmlformats.org/presentationml/2006/ole">
              <mc:AlternateContent xmlns:mc="http://schemas.openxmlformats.org/markup-compatibility/2006">
                <mc:Choice xmlns:v="urn:schemas-microsoft-com:vml" Requires="v">
                  <p:oleObj spid="_x0000_s34824" name="Equation" r:id="rId21" imgW="133441" imgH="295289" progId="Equation.3">
                    <p:embed/>
                  </p:oleObj>
                </mc:Choice>
                <mc:Fallback>
                  <p:oleObj name="Equation" r:id="rId21" imgW="133441" imgH="295289" progId="Equation.3">
                    <p:embed/>
                    <p:pic>
                      <p:nvPicPr>
                        <p:cNvPr id="49172" name="Object 43"/>
                        <p:cNvPicPr>
                          <a:picLocks noChangeAspect="1" noChangeArrowheads="1"/>
                        </p:cNvPicPr>
                        <p:nvPr/>
                      </p:nvPicPr>
                      <p:blipFill>
                        <a:blip r:embed="rId22">
                          <a:grayscl/>
                          <a:biLevel thresh="50000"/>
                          <a:extLst>
                            <a:ext uri="{28A0092B-C50C-407E-A947-70E740481C1C}">
                              <a14:useLocalDpi xmlns:a14="http://schemas.microsoft.com/office/drawing/2010/main" val="0"/>
                            </a:ext>
                          </a:extLst>
                        </a:blip>
                        <a:srcRect/>
                        <a:stretch>
                          <a:fillRect/>
                        </a:stretch>
                      </p:blipFill>
                      <p:spPr bwMode="auto">
                        <a:xfrm>
                          <a:off x="736" y="288"/>
                          <a:ext cx="80"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73" name="Text Box 37"/>
            <p:cNvSpPr txBox="1">
              <a:spLocks noChangeArrowheads="1"/>
            </p:cNvSpPr>
            <p:nvPr/>
          </p:nvSpPr>
          <p:spPr bwMode="auto">
            <a:xfrm>
              <a:off x="1248" y="585"/>
              <a:ext cx="43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en-US" altLang="zh-CN" sz="2400">
                  <a:ea typeface="仿宋_GB2312" panose="02010609030101010101" pitchFamily="49" charset="-122"/>
                </a:rPr>
                <a:t>27.0     26.8    26.5    26.3    26.1    25.7    25.3     24.8   </a:t>
              </a:r>
            </a:p>
          </p:txBody>
        </p:sp>
        <p:sp>
          <p:nvSpPr>
            <p:cNvPr id="49174" name="Text Box 38"/>
            <p:cNvSpPr txBox="1">
              <a:spLocks noChangeArrowheads="1"/>
            </p:cNvSpPr>
            <p:nvPr/>
          </p:nvSpPr>
          <p:spPr bwMode="auto">
            <a:xfrm>
              <a:off x="1392" y="240"/>
              <a:ext cx="41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en-US" altLang="zh-CN" sz="2400">
                  <a:ea typeface="仿宋_GB2312" panose="02010609030101010101" pitchFamily="49" charset="-122"/>
                </a:rPr>
                <a:t>0         1         2         3         4         5         6          7</a:t>
              </a:r>
            </a:p>
          </p:txBody>
        </p:sp>
        <p:sp>
          <p:nvSpPr>
            <p:cNvPr id="49175" name="Line 40"/>
            <p:cNvSpPr>
              <a:spLocks noChangeShapeType="1"/>
            </p:cNvSpPr>
            <p:nvPr/>
          </p:nvSpPr>
          <p:spPr bwMode="auto">
            <a:xfrm>
              <a:off x="1200" y="240"/>
              <a:ext cx="0" cy="20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9176" name="Object 41"/>
            <p:cNvGraphicFramePr>
              <a:graphicFrameLocks noChangeAspect="1"/>
            </p:cNvGraphicFramePr>
            <p:nvPr/>
          </p:nvGraphicFramePr>
          <p:xfrm>
            <a:off x="288" y="1125"/>
            <a:ext cx="905" cy="485"/>
          </p:xfrm>
          <a:graphic>
            <a:graphicData uri="http://schemas.openxmlformats.org/presentationml/2006/ole">
              <mc:AlternateContent xmlns:mc="http://schemas.openxmlformats.org/markup-compatibility/2006">
                <mc:Choice xmlns:v="urn:schemas-microsoft-com:vml" Requires="v">
                  <p:oleObj spid="_x0000_s34825" name="Equation" r:id="rId23" imgW="1485739" imgH="828804" progId="Equation.3">
                    <p:embed/>
                  </p:oleObj>
                </mc:Choice>
                <mc:Fallback>
                  <p:oleObj name="Equation" r:id="rId23" imgW="1485739" imgH="828804" progId="Equation.3">
                    <p:embed/>
                    <p:pic>
                      <p:nvPicPr>
                        <p:cNvPr id="49176" name="Object 41"/>
                        <p:cNvPicPr>
                          <a:picLocks noChangeAspect="1" noChangeArrowheads="1"/>
                        </p:cNvPicPr>
                        <p:nvPr/>
                      </p:nvPicPr>
                      <p:blipFill>
                        <a:blip r:embed="rId24">
                          <a:grayscl/>
                          <a:biLevel thresh="50000"/>
                          <a:extLst>
                            <a:ext uri="{28A0092B-C50C-407E-A947-70E740481C1C}">
                              <a14:useLocalDpi xmlns:a14="http://schemas.microsoft.com/office/drawing/2010/main" val="0"/>
                            </a:ext>
                          </a:extLst>
                        </a:blip>
                        <a:srcRect/>
                        <a:stretch>
                          <a:fillRect/>
                        </a:stretch>
                      </p:blipFill>
                      <p:spPr bwMode="auto">
                        <a:xfrm>
                          <a:off x="288" y="1125"/>
                          <a:ext cx="905" cy="4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77" name="Object 42"/>
            <p:cNvGraphicFramePr>
              <a:graphicFrameLocks noChangeAspect="1"/>
            </p:cNvGraphicFramePr>
            <p:nvPr/>
          </p:nvGraphicFramePr>
          <p:xfrm>
            <a:off x="435" y="556"/>
            <a:ext cx="669" cy="478"/>
          </p:xfrm>
          <a:graphic>
            <a:graphicData uri="http://schemas.openxmlformats.org/presentationml/2006/ole">
              <mc:AlternateContent xmlns:mc="http://schemas.openxmlformats.org/markup-compatibility/2006">
                <mc:Choice xmlns:v="urn:schemas-microsoft-com:vml" Requires="v">
                  <p:oleObj spid="_x0000_s34826" name="Equation" r:id="rId25" imgW="1085759" imgH="819179" progId="Equation.3">
                    <p:embed/>
                  </p:oleObj>
                </mc:Choice>
                <mc:Fallback>
                  <p:oleObj name="Equation" r:id="rId25" imgW="1085759" imgH="819179" progId="Equation.3">
                    <p:embed/>
                    <p:pic>
                      <p:nvPicPr>
                        <p:cNvPr id="49177" name="Object 42"/>
                        <p:cNvPicPr>
                          <a:picLocks noChangeAspect="1" noChangeArrowheads="1"/>
                        </p:cNvPicPr>
                        <p:nvPr/>
                      </p:nvPicPr>
                      <p:blipFill>
                        <a:blip r:embed="rId26">
                          <a:grayscl/>
                          <a:biLevel thresh="50000"/>
                          <a:extLst>
                            <a:ext uri="{28A0092B-C50C-407E-A947-70E740481C1C}">
                              <a14:useLocalDpi xmlns:a14="http://schemas.microsoft.com/office/drawing/2010/main" val="0"/>
                            </a:ext>
                          </a:extLst>
                        </a:blip>
                        <a:srcRect/>
                        <a:stretch>
                          <a:fillRect/>
                        </a:stretch>
                      </p:blipFill>
                      <p:spPr bwMode="auto">
                        <a:xfrm>
                          <a:off x="435" y="556"/>
                          <a:ext cx="669" cy="4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78" name="Text Box 45"/>
            <p:cNvSpPr txBox="1">
              <a:spLocks noChangeArrowheads="1"/>
            </p:cNvSpPr>
            <p:nvPr/>
          </p:nvSpPr>
          <p:spPr bwMode="auto">
            <a:xfrm>
              <a:off x="1200" y="1056"/>
              <a:ext cx="40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en-US" altLang="zh-CN" sz="2400">
                  <a:ea typeface="仿宋_GB2312" panose="02010609030101010101" pitchFamily="49" charset="-122"/>
                </a:rPr>
                <a:t>27.125           26.518           25.911           25.303</a:t>
              </a:r>
            </a:p>
          </p:txBody>
        </p:sp>
        <p:sp>
          <p:nvSpPr>
            <p:cNvPr id="49179" name="Text Box 46"/>
            <p:cNvSpPr txBox="1">
              <a:spLocks noChangeArrowheads="1"/>
            </p:cNvSpPr>
            <p:nvPr/>
          </p:nvSpPr>
          <p:spPr bwMode="auto">
            <a:xfrm>
              <a:off x="1776" y="1344"/>
              <a:ext cx="39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en-US" altLang="zh-CN" sz="2400">
                  <a:ea typeface="仿宋_GB2312" panose="02010609030101010101" pitchFamily="49" charset="-122"/>
                </a:rPr>
                <a:t>26.821           26.214          25.607           25.000 </a:t>
              </a:r>
            </a:p>
          </p:txBody>
        </p:sp>
        <p:sp>
          <p:nvSpPr>
            <p:cNvPr id="49180" name="Text Box 47"/>
            <p:cNvSpPr txBox="1">
              <a:spLocks noChangeArrowheads="1"/>
            </p:cNvSpPr>
            <p:nvPr/>
          </p:nvSpPr>
          <p:spPr bwMode="auto">
            <a:xfrm>
              <a:off x="1152" y="1689"/>
              <a:ext cx="43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sz="2400">
                  <a:ea typeface="仿宋_GB2312" panose="02010609030101010101" pitchFamily="49" charset="-122"/>
                </a:rPr>
                <a:t>－</a:t>
              </a:r>
              <a:r>
                <a:rPr lang="en-US" altLang="zh-CN" sz="2400">
                  <a:ea typeface="仿宋_GB2312" panose="02010609030101010101" pitchFamily="49" charset="-122"/>
                </a:rPr>
                <a:t>0.125        </a:t>
              </a:r>
              <a:r>
                <a:rPr lang="zh-CN" altLang="en-US" sz="2400">
                  <a:ea typeface="仿宋_GB2312" panose="02010609030101010101" pitchFamily="49" charset="-122"/>
                </a:rPr>
                <a:t>－</a:t>
              </a:r>
              <a:r>
                <a:rPr lang="en-US" altLang="zh-CN" sz="2400">
                  <a:ea typeface="仿宋_GB2312" panose="02010609030101010101" pitchFamily="49" charset="-122"/>
                </a:rPr>
                <a:t>0.018            0.189          </a:t>
              </a:r>
              <a:r>
                <a:rPr lang="zh-CN" altLang="en-US" sz="2400">
                  <a:ea typeface="仿宋_GB2312" panose="02010609030101010101" pitchFamily="49" charset="-122"/>
                </a:rPr>
                <a:t>－</a:t>
              </a:r>
              <a:r>
                <a:rPr lang="en-US" altLang="zh-CN" sz="2400">
                  <a:ea typeface="仿宋_GB2312" panose="02010609030101010101" pitchFamily="49" charset="-122"/>
                </a:rPr>
                <a:t>0.003</a:t>
              </a:r>
            </a:p>
          </p:txBody>
        </p:sp>
        <p:sp>
          <p:nvSpPr>
            <p:cNvPr id="49181" name="Text Box 48"/>
            <p:cNvSpPr txBox="1">
              <a:spLocks noChangeArrowheads="1"/>
            </p:cNvSpPr>
            <p:nvPr/>
          </p:nvSpPr>
          <p:spPr bwMode="auto">
            <a:xfrm>
              <a:off x="1632" y="1920"/>
              <a:ext cx="39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sz="2400">
                  <a:ea typeface="仿宋_GB2312" panose="02010609030101010101" pitchFamily="49" charset="-122"/>
                </a:rPr>
                <a:t>－</a:t>
              </a:r>
              <a:r>
                <a:rPr lang="en-US" altLang="zh-CN" sz="2400">
                  <a:ea typeface="仿宋_GB2312" panose="02010609030101010101" pitchFamily="49" charset="-122"/>
                </a:rPr>
                <a:t>0.021             0.086             0.093         </a:t>
              </a:r>
              <a:r>
                <a:rPr lang="zh-CN" altLang="en-US" sz="2400">
                  <a:ea typeface="仿宋_GB2312" panose="02010609030101010101" pitchFamily="49" charset="-122"/>
                </a:rPr>
                <a:t>－</a:t>
              </a:r>
              <a:r>
                <a:rPr lang="en-US" altLang="zh-CN" sz="2400">
                  <a:ea typeface="仿宋_GB2312" panose="02010609030101010101" pitchFamily="49" charset="-122"/>
                </a:rPr>
                <a:t>0.200 </a:t>
              </a:r>
            </a:p>
          </p:txBody>
        </p:sp>
        <p:grpSp>
          <p:nvGrpSpPr>
            <p:cNvPr id="49182" name="Group 53"/>
            <p:cNvGrpSpPr>
              <a:grpSpLocks/>
            </p:cNvGrpSpPr>
            <p:nvPr/>
          </p:nvGrpSpPr>
          <p:grpSpPr bwMode="auto">
            <a:xfrm>
              <a:off x="288" y="240"/>
              <a:ext cx="5259" cy="2016"/>
              <a:chOff x="192" y="240"/>
              <a:chExt cx="5395" cy="2016"/>
            </a:xfrm>
          </p:grpSpPr>
          <p:sp>
            <p:nvSpPr>
              <p:cNvPr id="49186" name="Line 24"/>
              <p:cNvSpPr>
                <a:spLocks noChangeShapeType="1"/>
              </p:cNvSpPr>
              <p:nvPr/>
            </p:nvSpPr>
            <p:spPr bwMode="auto">
              <a:xfrm>
                <a:off x="192" y="240"/>
                <a:ext cx="539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7" name="Line 36"/>
              <p:cNvSpPr>
                <a:spLocks noChangeShapeType="1"/>
              </p:cNvSpPr>
              <p:nvPr/>
            </p:nvSpPr>
            <p:spPr bwMode="auto">
              <a:xfrm>
                <a:off x="192" y="528"/>
                <a:ext cx="539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8" name="Line 39"/>
              <p:cNvSpPr>
                <a:spLocks noChangeShapeType="1"/>
              </p:cNvSpPr>
              <p:nvPr/>
            </p:nvSpPr>
            <p:spPr bwMode="auto">
              <a:xfrm>
                <a:off x="192" y="1056"/>
                <a:ext cx="539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9" name="Line 44"/>
              <p:cNvSpPr>
                <a:spLocks noChangeShapeType="1"/>
              </p:cNvSpPr>
              <p:nvPr/>
            </p:nvSpPr>
            <p:spPr bwMode="auto">
              <a:xfrm>
                <a:off x="192" y="1680"/>
                <a:ext cx="539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0" name="Line 49"/>
              <p:cNvSpPr>
                <a:spLocks noChangeShapeType="1"/>
              </p:cNvSpPr>
              <p:nvPr/>
            </p:nvSpPr>
            <p:spPr bwMode="auto">
              <a:xfrm>
                <a:off x="192" y="2256"/>
                <a:ext cx="539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9183" name="Line 50"/>
            <p:cNvSpPr>
              <a:spLocks noChangeShapeType="1"/>
            </p:cNvSpPr>
            <p:nvPr/>
          </p:nvSpPr>
          <p:spPr bwMode="auto">
            <a:xfrm>
              <a:off x="288" y="240"/>
              <a:ext cx="0" cy="20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4" name="Line 51"/>
            <p:cNvSpPr>
              <a:spLocks noChangeShapeType="1"/>
            </p:cNvSpPr>
            <p:nvPr/>
          </p:nvSpPr>
          <p:spPr bwMode="auto">
            <a:xfrm>
              <a:off x="5568" y="240"/>
              <a:ext cx="0" cy="20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9185" name="Object 52"/>
            <p:cNvGraphicFramePr>
              <a:graphicFrameLocks noChangeAspect="1"/>
            </p:cNvGraphicFramePr>
            <p:nvPr/>
          </p:nvGraphicFramePr>
          <p:xfrm>
            <a:off x="336" y="1859"/>
            <a:ext cx="816" cy="253"/>
          </p:xfrm>
          <a:graphic>
            <a:graphicData uri="http://schemas.openxmlformats.org/presentationml/2006/ole">
              <mc:AlternateContent xmlns:mc="http://schemas.openxmlformats.org/markup-compatibility/2006">
                <mc:Choice xmlns:v="urn:schemas-microsoft-com:vml" Requires="v">
                  <p:oleObj spid="_x0000_s34827" name="Equation" r:id="rId27" imgW="1428648" imgH="438293" progId="Equation.3">
                    <p:embed/>
                  </p:oleObj>
                </mc:Choice>
                <mc:Fallback>
                  <p:oleObj name="Equation" r:id="rId27" imgW="1428648" imgH="438293" progId="Equation.3">
                    <p:embed/>
                    <p:pic>
                      <p:nvPicPr>
                        <p:cNvPr id="49185" name="Object 5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36" y="1859"/>
                          <a:ext cx="816"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8370"/>
                                        </p:tgtEl>
                                        <p:attrNameLst>
                                          <p:attrName>style.visibility</p:attrName>
                                        </p:attrNameLst>
                                      </p:cBhvr>
                                      <p:to>
                                        <p:strVal val="visible"/>
                                      </p:to>
                                    </p:set>
                                    <p:animEffect transition="in" filter="wipe(left)">
                                      <p:cBhvr>
                                        <p:cTn id="7" dur="500"/>
                                        <p:tgtEl>
                                          <p:spTgt spid="583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8385"/>
                                        </p:tgtEl>
                                        <p:attrNameLst>
                                          <p:attrName>style.visibility</p:attrName>
                                        </p:attrNameLst>
                                      </p:cBhvr>
                                      <p:to>
                                        <p:strVal val="visible"/>
                                      </p:to>
                                    </p:set>
                                    <p:animEffect transition="in" filter="wipe(left)">
                                      <p:cBhvr>
                                        <p:cTn id="12" dur="500"/>
                                        <p:tgtEl>
                                          <p:spTgt spid="583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8387"/>
                                        </p:tgtEl>
                                        <p:attrNameLst>
                                          <p:attrName>style.visibility</p:attrName>
                                        </p:attrNameLst>
                                      </p:cBhvr>
                                      <p:to>
                                        <p:strVal val="visible"/>
                                      </p:to>
                                    </p:set>
                                    <p:animEffect transition="in" filter="wipe(left)">
                                      <p:cBhvr>
                                        <p:cTn id="17" dur="500"/>
                                        <p:tgtEl>
                                          <p:spTgt spid="583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8386">
                                            <p:txEl>
                                              <p:pRg st="0" end="0"/>
                                            </p:txEl>
                                          </p:spTgt>
                                        </p:tgtEl>
                                        <p:attrNameLst>
                                          <p:attrName>style.visibility</p:attrName>
                                        </p:attrNameLst>
                                      </p:cBhvr>
                                      <p:to>
                                        <p:strVal val="visible"/>
                                      </p:to>
                                    </p:set>
                                    <p:animEffect transition="in" filter="wipe(left)">
                                      <p:cBhvr>
                                        <p:cTn id="22" dur="500"/>
                                        <p:tgtEl>
                                          <p:spTgt spid="58386">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8389">
                                            <p:txEl>
                                              <p:pRg st="0" end="0"/>
                                            </p:txEl>
                                          </p:spTgt>
                                        </p:tgtEl>
                                        <p:attrNameLst>
                                          <p:attrName>style.visibility</p:attrName>
                                        </p:attrNameLst>
                                      </p:cBhvr>
                                      <p:to>
                                        <p:strVal val="visible"/>
                                      </p:to>
                                    </p:set>
                                    <p:animEffect transition="in" filter="wipe(left)">
                                      <p:cBhvr>
                                        <p:cTn id="27" dur="500"/>
                                        <p:tgtEl>
                                          <p:spTgt spid="58389">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8390"/>
                                        </p:tgtEl>
                                        <p:attrNameLst>
                                          <p:attrName>style.visibility</p:attrName>
                                        </p:attrNameLst>
                                      </p:cBhvr>
                                      <p:to>
                                        <p:strVal val="visible"/>
                                      </p:to>
                                    </p:set>
                                    <p:animEffect transition="in" filter="wipe(left)">
                                      <p:cBhvr>
                                        <p:cTn id="32" dur="500"/>
                                        <p:tgtEl>
                                          <p:spTgt spid="5839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8391">
                                            <p:txEl>
                                              <p:pRg st="0" end="0"/>
                                            </p:txEl>
                                          </p:spTgt>
                                        </p:tgtEl>
                                        <p:attrNameLst>
                                          <p:attrName>style.visibility</p:attrName>
                                        </p:attrNameLst>
                                      </p:cBhvr>
                                      <p:to>
                                        <p:strVal val="visible"/>
                                      </p:to>
                                    </p:set>
                                    <p:animEffect transition="in" filter="wipe(left)">
                                      <p:cBhvr>
                                        <p:cTn id="37" dur="500"/>
                                        <p:tgtEl>
                                          <p:spTgt spid="58391">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8401">
                                            <p:txEl>
                                              <p:pRg st="0" end="0"/>
                                            </p:txEl>
                                          </p:spTgt>
                                        </p:tgtEl>
                                        <p:attrNameLst>
                                          <p:attrName>style.visibility</p:attrName>
                                        </p:attrNameLst>
                                      </p:cBhvr>
                                      <p:to>
                                        <p:strVal val="visible"/>
                                      </p:to>
                                    </p:set>
                                    <p:animEffect transition="in" filter="wipe(left)">
                                      <p:cBhvr>
                                        <p:cTn id="42" dur="500"/>
                                        <p:tgtEl>
                                          <p:spTgt spid="58401">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58400"/>
                                        </p:tgtEl>
                                        <p:attrNameLst>
                                          <p:attrName>style.visibility</p:attrName>
                                        </p:attrNameLst>
                                      </p:cBhvr>
                                      <p:to>
                                        <p:strVal val="visible"/>
                                      </p:to>
                                    </p:set>
                                    <p:animEffect transition="in" filter="wipe(left)">
                                      <p:cBhvr>
                                        <p:cTn id="47" dur="500"/>
                                        <p:tgtEl>
                                          <p:spTgt spid="58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85" grpId="0" animBg="1"/>
      <p:bldP spid="58386" grpId="0" build="p" autoUpdateAnimBg="0"/>
      <p:bldP spid="58389" grpId="0" build="p" autoUpdateAnimBg="0"/>
      <p:bldP spid="58391" grpId="0" build="p" autoUpdateAnimBg="0"/>
      <p:bldP spid="58401"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09600" y="381000"/>
            <a:ext cx="8305800" cy="533400"/>
          </a:xfrm>
        </p:spPr>
        <p:txBody>
          <a:bodyPr/>
          <a:lstStyle/>
          <a:p>
            <a:pPr algn="l" eaLnBrk="1" hangingPunct="1"/>
            <a:r>
              <a:rPr lang="zh-CN" altLang="en-US" sz="2800" b="1">
                <a:ea typeface="楷体_GB2312" panose="02010609030101010101" pitchFamily="49" charset="-122"/>
              </a:rPr>
              <a:t>例</a:t>
            </a:r>
            <a:r>
              <a:rPr lang="en-US" altLang="zh-CN" sz="2800" b="1">
                <a:ea typeface="楷体_GB2312" panose="02010609030101010101" pitchFamily="49" charset="-122"/>
              </a:rPr>
              <a:t>2.</a:t>
            </a:r>
            <a:r>
              <a:rPr lang="en-US" altLang="zh-CN" sz="2800">
                <a:ea typeface="楷体_GB2312" panose="02010609030101010101" pitchFamily="49" charset="-122"/>
              </a:rPr>
              <a:t> </a:t>
            </a:r>
            <a:r>
              <a:rPr lang="zh-CN" altLang="en-US" sz="2800">
                <a:solidFill>
                  <a:schemeClr val="tx1"/>
                </a:solidFill>
                <a:ea typeface="楷体_GB2312" panose="02010609030101010101" pitchFamily="49" charset="-122"/>
              </a:rPr>
              <a:t>在研究某单分子化学反应速度时</a:t>
            </a:r>
            <a:r>
              <a:rPr lang="en-US" altLang="zh-CN" sz="2800">
                <a:solidFill>
                  <a:schemeClr val="tx1"/>
                </a:solidFill>
                <a:ea typeface="楷体_GB2312" panose="02010609030101010101" pitchFamily="49" charset="-122"/>
              </a:rPr>
              <a:t>, </a:t>
            </a:r>
            <a:r>
              <a:rPr lang="zh-CN" altLang="en-US" sz="2800">
                <a:solidFill>
                  <a:schemeClr val="tx1"/>
                </a:solidFill>
                <a:ea typeface="楷体_GB2312" panose="02010609030101010101" pitchFamily="49" charset="-122"/>
              </a:rPr>
              <a:t>得到下列数据</a:t>
            </a:r>
            <a:r>
              <a:rPr lang="en-US" altLang="zh-CN" sz="2800">
                <a:solidFill>
                  <a:schemeClr val="tx1"/>
                </a:solidFill>
                <a:ea typeface="楷体_GB2312" panose="02010609030101010101" pitchFamily="49" charset="-122"/>
              </a:rPr>
              <a:t>:</a:t>
            </a:r>
            <a:endParaRPr lang="en-US" altLang="zh-CN" sz="2800">
              <a:ea typeface="楷体_GB2312" panose="02010609030101010101" pitchFamily="49" charset="-122"/>
            </a:endParaRPr>
          </a:p>
        </p:txBody>
      </p:sp>
      <p:grpSp>
        <p:nvGrpSpPr>
          <p:cNvPr id="51203" name="Group 3"/>
          <p:cNvGrpSpPr>
            <a:grpSpLocks/>
          </p:cNvGrpSpPr>
          <p:nvPr/>
        </p:nvGrpSpPr>
        <p:grpSpPr bwMode="auto">
          <a:xfrm>
            <a:off x="714375" y="914400"/>
            <a:ext cx="8124825" cy="1524000"/>
            <a:chOff x="450" y="576"/>
            <a:chExt cx="5118" cy="960"/>
          </a:xfrm>
        </p:grpSpPr>
        <p:sp>
          <p:nvSpPr>
            <p:cNvPr id="50204" name="Line 4"/>
            <p:cNvSpPr>
              <a:spLocks noChangeShapeType="1"/>
            </p:cNvSpPr>
            <p:nvPr/>
          </p:nvSpPr>
          <p:spPr bwMode="auto">
            <a:xfrm>
              <a:off x="450" y="855"/>
              <a:ext cx="4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05" name="Text Box 5"/>
            <p:cNvSpPr txBox="1">
              <a:spLocks noChangeArrowheads="1"/>
            </p:cNvSpPr>
            <p:nvPr/>
          </p:nvSpPr>
          <p:spPr bwMode="auto">
            <a:xfrm>
              <a:off x="925" y="1204"/>
              <a:ext cx="464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en-US" altLang="zh-CN">
                  <a:ea typeface="仿宋_GB2312" panose="02010609030101010101" pitchFamily="49" charset="-122"/>
                </a:rPr>
                <a:t>57.6   41.9   31.0   22.7   16.6   12.2    8.9     6.5   </a:t>
              </a:r>
            </a:p>
          </p:txBody>
        </p:sp>
        <p:sp>
          <p:nvSpPr>
            <p:cNvPr id="50206" name="Text Box 6"/>
            <p:cNvSpPr txBox="1">
              <a:spLocks noChangeArrowheads="1"/>
            </p:cNvSpPr>
            <p:nvPr/>
          </p:nvSpPr>
          <p:spPr bwMode="auto">
            <a:xfrm>
              <a:off x="1069" y="903"/>
              <a:ext cx="435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en-US" altLang="zh-CN">
                  <a:ea typeface="仿宋_GB2312" panose="02010609030101010101" pitchFamily="49" charset="-122"/>
                </a:rPr>
                <a:t>3        6        9      12       15      18      21      24</a:t>
              </a:r>
            </a:p>
          </p:txBody>
        </p:sp>
        <p:sp>
          <p:nvSpPr>
            <p:cNvPr id="50207" name="Text Box 7"/>
            <p:cNvSpPr txBox="1">
              <a:spLocks noChangeArrowheads="1"/>
            </p:cNvSpPr>
            <p:nvPr/>
          </p:nvSpPr>
          <p:spPr bwMode="auto">
            <a:xfrm>
              <a:off x="1069" y="576"/>
              <a:ext cx="41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en-US" altLang="zh-CN">
                  <a:ea typeface="仿宋_GB2312" panose="02010609030101010101" pitchFamily="49" charset="-122"/>
                </a:rPr>
                <a:t>1        2        3        4        5        6        7       8</a:t>
              </a:r>
            </a:p>
          </p:txBody>
        </p:sp>
        <p:sp>
          <p:nvSpPr>
            <p:cNvPr id="50208" name="Line 8"/>
            <p:cNvSpPr>
              <a:spLocks noChangeShapeType="1"/>
            </p:cNvSpPr>
            <p:nvPr/>
          </p:nvSpPr>
          <p:spPr bwMode="auto">
            <a:xfrm>
              <a:off x="450" y="1191"/>
              <a:ext cx="4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09" name="Line 9"/>
            <p:cNvSpPr>
              <a:spLocks noChangeShapeType="1"/>
            </p:cNvSpPr>
            <p:nvPr/>
          </p:nvSpPr>
          <p:spPr bwMode="auto">
            <a:xfrm>
              <a:off x="816" y="624"/>
              <a:ext cx="0"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0210" name="Object 10"/>
            <p:cNvGraphicFramePr>
              <a:graphicFrameLocks noChangeAspect="1"/>
            </p:cNvGraphicFramePr>
            <p:nvPr/>
          </p:nvGraphicFramePr>
          <p:xfrm>
            <a:off x="576" y="1223"/>
            <a:ext cx="184" cy="257"/>
          </p:xfrm>
          <a:graphic>
            <a:graphicData uri="http://schemas.openxmlformats.org/presentationml/2006/ole">
              <mc:AlternateContent xmlns:mc="http://schemas.openxmlformats.org/markup-compatibility/2006">
                <mc:Choice xmlns:v="urn:schemas-microsoft-com:vml" Requires="v">
                  <p:oleObj spid="_x0000_s35842" name="Equation" r:id="rId4" imgW="304714" imgH="438293" progId="Equation.3">
                    <p:embed/>
                  </p:oleObj>
                </mc:Choice>
                <mc:Fallback>
                  <p:oleObj name="Equation" r:id="rId4" imgW="304714" imgH="438293" progId="Equation.3">
                    <p:embed/>
                    <p:pic>
                      <p:nvPicPr>
                        <p:cNvPr id="50210" name="Object 10"/>
                        <p:cNvPicPr>
                          <a:picLocks noChangeAspect="1" noChangeArrowheads="1"/>
                        </p:cNvPicPr>
                        <p:nvPr/>
                      </p:nvPicPr>
                      <p:blipFill>
                        <a:blip r:embed="rId5">
                          <a:grayscl/>
                          <a:biLevel thresh="50000"/>
                          <a:extLst>
                            <a:ext uri="{28A0092B-C50C-407E-A947-70E740481C1C}">
                              <a14:useLocalDpi xmlns:a14="http://schemas.microsoft.com/office/drawing/2010/main" val="0"/>
                            </a:ext>
                          </a:extLst>
                        </a:blip>
                        <a:srcRect/>
                        <a:stretch>
                          <a:fillRect/>
                        </a:stretch>
                      </p:blipFill>
                      <p:spPr bwMode="auto">
                        <a:xfrm>
                          <a:off x="576" y="1223"/>
                          <a:ext cx="184"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11" name="Object 11"/>
            <p:cNvGraphicFramePr>
              <a:graphicFrameLocks noChangeAspect="1"/>
            </p:cNvGraphicFramePr>
            <p:nvPr/>
          </p:nvGraphicFramePr>
          <p:xfrm>
            <a:off x="591" y="886"/>
            <a:ext cx="162" cy="258"/>
          </p:xfrm>
          <a:graphic>
            <a:graphicData uri="http://schemas.openxmlformats.org/presentationml/2006/ole">
              <mc:AlternateContent xmlns:mc="http://schemas.openxmlformats.org/markup-compatibility/2006">
                <mc:Choice xmlns:v="urn:schemas-microsoft-com:vml" Requires="v">
                  <p:oleObj spid="_x0000_s35843" name="Equation" r:id="rId6" imgW="266539" imgH="438293" progId="Equation.3">
                    <p:embed/>
                  </p:oleObj>
                </mc:Choice>
                <mc:Fallback>
                  <p:oleObj name="Equation" r:id="rId6" imgW="266539" imgH="438293" progId="Equation.3">
                    <p:embed/>
                    <p:pic>
                      <p:nvPicPr>
                        <p:cNvPr id="50211" name="Object 11"/>
                        <p:cNvPicPr>
                          <a:picLocks noChangeAspect="1" noChangeArrowheads="1"/>
                        </p:cNvPicPr>
                        <p:nvPr/>
                      </p:nvPicPr>
                      <p:blipFill>
                        <a:blip r:embed="rId7">
                          <a:grayscl/>
                          <a:biLevel thresh="50000"/>
                          <a:extLst>
                            <a:ext uri="{28A0092B-C50C-407E-A947-70E740481C1C}">
                              <a14:useLocalDpi xmlns:a14="http://schemas.microsoft.com/office/drawing/2010/main" val="0"/>
                            </a:ext>
                          </a:extLst>
                        </a:blip>
                        <a:srcRect/>
                        <a:stretch>
                          <a:fillRect/>
                        </a:stretch>
                      </p:blipFill>
                      <p:spPr bwMode="auto">
                        <a:xfrm>
                          <a:off x="591" y="886"/>
                          <a:ext cx="162"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12" name="Object 12"/>
            <p:cNvGraphicFramePr>
              <a:graphicFrameLocks noChangeAspect="1"/>
            </p:cNvGraphicFramePr>
            <p:nvPr/>
          </p:nvGraphicFramePr>
          <p:xfrm>
            <a:off x="624" y="639"/>
            <a:ext cx="80" cy="176"/>
          </p:xfrm>
          <a:graphic>
            <a:graphicData uri="http://schemas.openxmlformats.org/presentationml/2006/ole">
              <mc:AlternateContent xmlns:mc="http://schemas.openxmlformats.org/markup-compatibility/2006">
                <mc:Choice xmlns:v="urn:schemas-microsoft-com:vml" Requires="v">
                  <p:oleObj spid="_x0000_s35844" name="Equation" r:id="rId8" imgW="133441" imgH="295289" progId="Equation.3">
                    <p:embed/>
                  </p:oleObj>
                </mc:Choice>
                <mc:Fallback>
                  <p:oleObj name="Equation" r:id="rId8" imgW="133441" imgH="295289" progId="Equation.3">
                    <p:embed/>
                    <p:pic>
                      <p:nvPicPr>
                        <p:cNvPr id="50212" name="Object 12"/>
                        <p:cNvPicPr>
                          <a:picLocks noChangeAspect="1" noChangeArrowheads="1"/>
                        </p:cNvPicPr>
                        <p:nvPr/>
                      </p:nvPicPr>
                      <p:blipFill>
                        <a:blip r:embed="rId9">
                          <a:grayscl/>
                          <a:biLevel thresh="50000"/>
                          <a:extLst>
                            <a:ext uri="{28A0092B-C50C-407E-A947-70E740481C1C}">
                              <a14:useLocalDpi xmlns:a14="http://schemas.microsoft.com/office/drawing/2010/main" val="0"/>
                            </a:ext>
                          </a:extLst>
                        </a:blip>
                        <a:srcRect/>
                        <a:stretch>
                          <a:fillRect/>
                        </a:stretch>
                      </p:blipFill>
                      <p:spPr bwMode="auto">
                        <a:xfrm>
                          <a:off x="624" y="639"/>
                          <a:ext cx="80"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1213" name="Text Box 13"/>
          <p:cNvSpPr txBox="1">
            <a:spLocks noChangeArrowheads="1"/>
          </p:cNvSpPr>
          <p:nvPr/>
        </p:nvSpPr>
        <p:spPr bwMode="auto">
          <a:xfrm>
            <a:off x="365125" y="2452688"/>
            <a:ext cx="55848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t>其中</a:t>
            </a:r>
            <a:r>
              <a:rPr lang="zh-CN" altLang="en-US" i="1">
                <a:sym typeface="Symbol" panose="05050102010706020507" pitchFamily="18" charset="2"/>
              </a:rPr>
              <a:t> </a:t>
            </a:r>
            <a:r>
              <a:rPr lang="zh-CN" altLang="en-US">
                <a:sym typeface="Symbol" panose="05050102010706020507" pitchFamily="18" charset="2"/>
              </a:rPr>
              <a:t>表示从实验开始算起的时间</a:t>
            </a:r>
            <a:r>
              <a:rPr lang="en-US" altLang="zh-CN">
                <a:sym typeface="Symbol" panose="05050102010706020507" pitchFamily="18" charset="2"/>
              </a:rPr>
              <a:t>, </a:t>
            </a:r>
            <a:endParaRPr lang="en-US" altLang="zh-CN"/>
          </a:p>
        </p:txBody>
      </p:sp>
      <p:sp>
        <p:nvSpPr>
          <p:cNvPr id="51214" name="Text Box 14"/>
          <p:cNvSpPr txBox="1">
            <a:spLocks noChangeArrowheads="1"/>
          </p:cNvSpPr>
          <p:nvPr/>
        </p:nvSpPr>
        <p:spPr bwMode="auto">
          <a:xfrm>
            <a:off x="5791200" y="2438400"/>
            <a:ext cx="29860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en-US" altLang="zh-CN" i="1"/>
              <a:t>y</a:t>
            </a:r>
            <a:r>
              <a:rPr lang="en-US" altLang="zh-CN"/>
              <a:t> </a:t>
            </a:r>
            <a:r>
              <a:rPr lang="zh-CN" altLang="en-US"/>
              <a:t>表示时刻 </a:t>
            </a:r>
            <a:r>
              <a:rPr lang="zh-CN" altLang="en-US" i="1">
                <a:sym typeface="Symbol" panose="05050102010706020507" pitchFamily="18" charset="2"/>
              </a:rPr>
              <a:t></a:t>
            </a:r>
            <a:r>
              <a:rPr lang="zh-CN" altLang="en-US">
                <a:sym typeface="Symbol" panose="05050102010706020507" pitchFamily="18" charset="2"/>
              </a:rPr>
              <a:t> 反应 </a:t>
            </a:r>
          </a:p>
        </p:txBody>
      </p:sp>
      <p:sp>
        <p:nvSpPr>
          <p:cNvPr id="51215" name="Text Box 15"/>
          <p:cNvSpPr txBox="1">
            <a:spLocks noChangeArrowheads="1"/>
          </p:cNvSpPr>
          <p:nvPr/>
        </p:nvSpPr>
        <p:spPr bwMode="auto">
          <a:xfrm>
            <a:off x="304800" y="2986088"/>
            <a:ext cx="1428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sym typeface="Symbol" panose="05050102010706020507" pitchFamily="18" charset="2"/>
              </a:rPr>
              <a:t>物的量</a:t>
            </a:r>
            <a:r>
              <a:rPr lang="en-US" altLang="zh-CN">
                <a:sym typeface="Symbol" panose="05050102010706020507" pitchFamily="18" charset="2"/>
              </a:rPr>
              <a:t>. </a:t>
            </a:r>
          </a:p>
        </p:txBody>
      </p:sp>
      <p:sp>
        <p:nvSpPr>
          <p:cNvPr id="51216" name="Text Box 16"/>
          <p:cNvSpPr txBox="1">
            <a:spLocks noChangeArrowheads="1"/>
          </p:cNvSpPr>
          <p:nvPr/>
        </p:nvSpPr>
        <p:spPr bwMode="auto">
          <a:xfrm>
            <a:off x="1524000" y="2971800"/>
            <a:ext cx="4806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t>试根据上述数据定出经验公式</a:t>
            </a:r>
          </a:p>
        </p:txBody>
      </p:sp>
      <p:graphicFrame>
        <p:nvGraphicFramePr>
          <p:cNvPr id="51217" name="Object 17"/>
          <p:cNvGraphicFramePr>
            <a:graphicFrameLocks noChangeAspect="1"/>
          </p:cNvGraphicFramePr>
          <p:nvPr/>
        </p:nvGraphicFramePr>
        <p:xfrm>
          <a:off x="6248400" y="3098800"/>
          <a:ext cx="1384300" cy="406400"/>
        </p:xfrm>
        <a:graphic>
          <a:graphicData uri="http://schemas.openxmlformats.org/presentationml/2006/ole">
            <mc:AlternateContent xmlns:mc="http://schemas.openxmlformats.org/markup-compatibility/2006">
              <mc:Choice xmlns:v="urn:schemas-microsoft-com:vml" Requires="v">
                <p:oleObj spid="_x0000_s35845" name="Equation" r:id="rId10" imgW="1371557" imgH="400136" progId="Equation.3">
                  <p:embed/>
                </p:oleObj>
              </mc:Choice>
              <mc:Fallback>
                <p:oleObj name="Equation" r:id="rId10" imgW="1371557" imgH="400136" progId="Equation.3">
                  <p:embed/>
                  <p:pic>
                    <p:nvPicPr>
                      <p:cNvPr id="51217"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48400" y="3098800"/>
                        <a:ext cx="13843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18" name="Text Box 18"/>
          <p:cNvSpPr txBox="1">
            <a:spLocks noChangeArrowheads="1"/>
          </p:cNvSpPr>
          <p:nvPr/>
        </p:nvSpPr>
        <p:spPr bwMode="auto">
          <a:xfrm>
            <a:off x="7620000" y="3048000"/>
            <a:ext cx="1395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en-US" altLang="zh-CN" sz="2400">
                <a:solidFill>
                  <a:schemeClr val="accent2"/>
                </a:solidFill>
              </a:rPr>
              <a:t>(P70</a:t>
            </a:r>
            <a:r>
              <a:rPr lang="zh-CN" altLang="en-US" sz="2400">
                <a:solidFill>
                  <a:schemeClr val="accent2"/>
                </a:solidFill>
              </a:rPr>
              <a:t>例</a:t>
            </a:r>
            <a:r>
              <a:rPr lang="en-US" altLang="zh-CN" sz="2400">
                <a:solidFill>
                  <a:schemeClr val="accent2"/>
                </a:solidFill>
              </a:rPr>
              <a:t>2) </a:t>
            </a:r>
          </a:p>
        </p:txBody>
      </p:sp>
      <p:sp>
        <p:nvSpPr>
          <p:cNvPr id="51219" name="Text Box 19"/>
          <p:cNvSpPr txBox="1">
            <a:spLocks noChangeArrowheads="1"/>
          </p:cNvSpPr>
          <p:nvPr/>
        </p:nvSpPr>
        <p:spPr bwMode="auto">
          <a:xfrm>
            <a:off x="685800" y="3519488"/>
            <a:ext cx="6619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b="1">
                <a:solidFill>
                  <a:schemeClr val="tx2"/>
                </a:solidFill>
              </a:rPr>
              <a:t>解</a:t>
            </a:r>
            <a:r>
              <a:rPr lang="en-US" altLang="zh-CN" b="1">
                <a:solidFill>
                  <a:schemeClr val="tx2"/>
                </a:solidFill>
              </a:rPr>
              <a:t>:</a:t>
            </a:r>
          </a:p>
        </p:txBody>
      </p:sp>
      <p:sp>
        <p:nvSpPr>
          <p:cNvPr id="51220" name="Text Box 20"/>
          <p:cNvSpPr txBox="1">
            <a:spLocks noChangeArrowheads="1"/>
          </p:cNvSpPr>
          <p:nvPr/>
        </p:nvSpPr>
        <p:spPr bwMode="auto">
          <a:xfrm>
            <a:off x="1219200" y="3519488"/>
            <a:ext cx="6407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t>由化学反应速度的理论知</a:t>
            </a:r>
            <a:r>
              <a:rPr lang="en-US" altLang="zh-CN"/>
              <a:t>, </a:t>
            </a:r>
            <a:r>
              <a:rPr lang="zh-CN" altLang="en-US"/>
              <a:t>经验公式应取</a:t>
            </a:r>
          </a:p>
        </p:txBody>
      </p:sp>
      <p:graphicFrame>
        <p:nvGraphicFramePr>
          <p:cNvPr id="51221" name="Object 21"/>
          <p:cNvGraphicFramePr>
            <a:graphicFrameLocks noChangeAspect="1"/>
          </p:cNvGraphicFramePr>
          <p:nvPr/>
        </p:nvGraphicFramePr>
        <p:xfrm>
          <a:off x="7543800" y="3505200"/>
          <a:ext cx="1320800" cy="508000"/>
        </p:xfrm>
        <a:graphic>
          <a:graphicData uri="http://schemas.openxmlformats.org/presentationml/2006/ole">
            <mc:AlternateContent xmlns:mc="http://schemas.openxmlformats.org/markup-compatibility/2006">
              <mc:Choice xmlns:v="urn:schemas-microsoft-com:vml" Requires="v">
                <p:oleObj spid="_x0000_s35846" name="Equation" r:id="rId12" imgW="1314466" imgH="495357" progId="Equation.3">
                  <p:embed/>
                </p:oleObj>
              </mc:Choice>
              <mc:Fallback>
                <p:oleObj name="Equation" r:id="rId12" imgW="1314466" imgH="495357" progId="Equation.3">
                  <p:embed/>
                  <p:pic>
                    <p:nvPicPr>
                      <p:cNvPr id="51221" name="Object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43800" y="3505200"/>
                        <a:ext cx="13208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22" name="Text Box 22"/>
          <p:cNvSpPr txBox="1">
            <a:spLocks noChangeArrowheads="1"/>
          </p:cNvSpPr>
          <p:nvPr/>
        </p:nvSpPr>
        <p:spPr bwMode="auto">
          <a:xfrm>
            <a:off x="365125" y="4052888"/>
            <a:ext cx="35321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t>其中</a:t>
            </a:r>
            <a:r>
              <a:rPr lang="en-US" altLang="zh-CN" i="1"/>
              <a:t>k </a:t>
            </a:r>
            <a:r>
              <a:rPr lang="en-US" altLang="zh-CN"/>
              <a:t>, </a:t>
            </a:r>
            <a:r>
              <a:rPr lang="en-US" altLang="zh-CN" i="1">
                <a:sym typeface="Symbol" panose="05050102010706020507" pitchFamily="18" charset="2"/>
              </a:rPr>
              <a:t>m </a:t>
            </a:r>
            <a:r>
              <a:rPr lang="zh-CN" altLang="en-US">
                <a:sym typeface="Symbol" panose="05050102010706020507" pitchFamily="18" charset="2"/>
              </a:rPr>
              <a:t>为待定常数</a:t>
            </a:r>
            <a:r>
              <a:rPr lang="en-US" altLang="zh-CN">
                <a:sym typeface="Symbol" panose="05050102010706020507" pitchFamily="18" charset="2"/>
              </a:rPr>
              <a:t>.</a:t>
            </a:r>
            <a:endParaRPr lang="en-US" altLang="zh-CN"/>
          </a:p>
        </p:txBody>
      </p:sp>
      <p:sp>
        <p:nvSpPr>
          <p:cNvPr id="51223" name="Text Box 23"/>
          <p:cNvSpPr txBox="1">
            <a:spLocks noChangeArrowheads="1"/>
          </p:cNvSpPr>
          <p:nvPr/>
        </p:nvSpPr>
        <p:spPr bwMode="auto">
          <a:xfrm>
            <a:off x="3854450" y="4038600"/>
            <a:ext cx="2317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t>对其取对数得</a:t>
            </a:r>
          </a:p>
        </p:txBody>
      </p:sp>
      <p:graphicFrame>
        <p:nvGraphicFramePr>
          <p:cNvPr id="51224" name="Object 24"/>
          <p:cNvGraphicFramePr>
            <a:graphicFrameLocks noChangeAspect="1"/>
          </p:cNvGraphicFramePr>
          <p:nvPr/>
        </p:nvGraphicFramePr>
        <p:xfrm>
          <a:off x="1574800" y="4672013"/>
          <a:ext cx="2324100" cy="406400"/>
        </p:xfrm>
        <a:graphic>
          <a:graphicData uri="http://schemas.openxmlformats.org/presentationml/2006/ole">
            <mc:AlternateContent xmlns:mc="http://schemas.openxmlformats.org/markup-compatibility/2006">
              <mc:Choice xmlns:v="urn:schemas-microsoft-com:vml" Requires="v">
                <p:oleObj spid="_x0000_s35847" name="Equation" r:id="rId14" imgW="2314588" imgH="400136" progId="Equation.3">
                  <p:embed/>
                </p:oleObj>
              </mc:Choice>
              <mc:Fallback>
                <p:oleObj name="Equation" r:id="rId14" imgW="2314588" imgH="400136" progId="Equation.3">
                  <p:embed/>
                  <p:pic>
                    <p:nvPicPr>
                      <p:cNvPr id="51224" name="Object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74800" y="4672013"/>
                        <a:ext cx="23241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25" name="Object 25"/>
          <p:cNvGraphicFramePr>
            <a:graphicFrameLocks noChangeAspect="1"/>
          </p:cNvGraphicFramePr>
          <p:nvPr/>
        </p:nvGraphicFramePr>
        <p:xfrm>
          <a:off x="2451100" y="5180013"/>
          <a:ext cx="5321300" cy="444500"/>
        </p:xfrm>
        <a:graphic>
          <a:graphicData uri="http://schemas.openxmlformats.org/presentationml/2006/ole">
            <mc:AlternateContent xmlns:mc="http://schemas.openxmlformats.org/markup-compatibility/2006">
              <mc:Choice xmlns:v="urn:schemas-microsoft-com:vml" Requires="v">
                <p:oleObj spid="_x0000_s35848" name="Equation" r:id="rId16" imgW="5314955" imgH="438293" progId="Equation.3">
                  <p:embed/>
                </p:oleObj>
              </mc:Choice>
              <mc:Fallback>
                <p:oleObj name="Equation" r:id="rId16" imgW="5314955" imgH="438293" progId="Equation.3">
                  <p:embed/>
                  <p:pic>
                    <p:nvPicPr>
                      <p:cNvPr id="51225" name="Object 2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51100" y="5180013"/>
                        <a:ext cx="53213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26" name="Line 26"/>
          <p:cNvSpPr>
            <a:spLocks noChangeShapeType="1"/>
          </p:cNvSpPr>
          <p:nvPr/>
        </p:nvSpPr>
        <p:spPr bwMode="auto">
          <a:xfrm flipH="1">
            <a:off x="2298700" y="5103813"/>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1227" name="Object 27"/>
          <p:cNvGraphicFramePr>
            <a:graphicFrameLocks noChangeAspect="1"/>
          </p:cNvGraphicFramePr>
          <p:nvPr/>
        </p:nvGraphicFramePr>
        <p:xfrm>
          <a:off x="1841500" y="5789613"/>
          <a:ext cx="1701800" cy="406400"/>
        </p:xfrm>
        <a:graphic>
          <a:graphicData uri="http://schemas.openxmlformats.org/presentationml/2006/ole">
            <mc:AlternateContent xmlns:mc="http://schemas.openxmlformats.org/markup-compatibility/2006">
              <mc:Choice xmlns:v="urn:schemas-microsoft-com:vml" Requires="v">
                <p:oleObj spid="_x0000_s35849" name="Equation" r:id="rId18" imgW="1695531" imgH="400136" progId="Equation.3">
                  <p:embed/>
                </p:oleObj>
              </mc:Choice>
              <mc:Fallback>
                <p:oleObj name="Equation" r:id="rId18" imgW="1695531" imgH="400136" progId="Equation.3">
                  <p:embed/>
                  <p:pic>
                    <p:nvPicPr>
                      <p:cNvPr id="51227" name="Object 2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841500" y="5789613"/>
                        <a:ext cx="17018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28" name="Text Box 28"/>
          <p:cNvSpPr txBox="1">
            <a:spLocks noChangeArrowheads="1"/>
          </p:cNvSpPr>
          <p:nvPr/>
        </p:nvSpPr>
        <p:spPr bwMode="auto">
          <a:xfrm>
            <a:off x="3803650" y="5780088"/>
            <a:ext cx="160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en-US" altLang="zh-CN" sz="2400">
                <a:solidFill>
                  <a:schemeClr val="accent2"/>
                </a:solidFill>
              </a:rPr>
              <a:t>(</a:t>
            </a:r>
            <a:r>
              <a:rPr lang="zh-CN" altLang="en-US" sz="2400">
                <a:solidFill>
                  <a:schemeClr val="accent2"/>
                </a:solidFill>
              </a:rPr>
              <a:t>线性函数</a:t>
            </a:r>
            <a:r>
              <a:rPr lang="en-US" altLang="zh-CN" sz="2400">
                <a:solidFill>
                  <a:schemeClr val="accent2"/>
                </a:solidFill>
              </a:rPr>
              <a:t>)</a:t>
            </a:r>
          </a:p>
        </p:txBody>
      </p:sp>
      <p:sp>
        <p:nvSpPr>
          <p:cNvPr id="51229" name="Text Box 29"/>
          <p:cNvSpPr txBox="1">
            <a:spLocks noChangeArrowheads="1"/>
          </p:cNvSpPr>
          <p:nvPr/>
        </p:nvSpPr>
        <p:spPr bwMode="auto">
          <a:xfrm>
            <a:off x="4175125" y="4622800"/>
            <a:ext cx="3130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en-US" altLang="zh-CN" sz="2400">
                <a:solidFill>
                  <a:schemeClr val="accent2"/>
                </a:solidFill>
              </a:rPr>
              <a:t>(</a:t>
            </a:r>
            <a:r>
              <a:rPr lang="zh-CN" altLang="en-US" sz="2400">
                <a:solidFill>
                  <a:schemeClr val="accent2"/>
                </a:solidFill>
              </a:rPr>
              <a:t>书中取的是常用对数</a:t>
            </a:r>
            <a:r>
              <a:rPr lang="en-US" altLang="zh-CN" sz="2400">
                <a:solidFill>
                  <a:schemeClr val="accent2"/>
                </a:solidFill>
              </a:rPr>
              <a:t>)</a:t>
            </a:r>
          </a:p>
        </p:txBody>
      </p:sp>
      <p:pic>
        <p:nvPicPr>
          <p:cNvPr id="50197" name="Picture 30" descr="F:\My Documents\数学资源库\机动.jpg"/>
          <p:cNvPicPr>
            <a:picLocks noChangeAspect="1" noChangeArrowheads="1"/>
          </p:cNvPicPr>
          <p:nvPr/>
        </p:nvPicPr>
        <p:blipFill>
          <a:blip r:embed="rId20">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98" name="Text Box 31"/>
          <p:cNvSpPr txBox="1">
            <a:spLocks noChangeArrowheads="1"/>
          </p:cNvSpPr>
          <p:nvPr/>
        </p:nvSpPr>
        <p:spPr bwMode="auto">
          <a:xfrm>
            <a:off x="6115050" y="6600825"/>
            <a:ext cx="272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spcBef>
                <a:spcPct val="0"/>
              </a:spcBef>
              <a:buFontTx/>
              <a:buNone/>
            </a:pPr>
            <a:r>
              <a:rPr kumimoji="0" lang="zh-CN" altLang="en-US" sz="1000">
                <a:latin typeface="楷体_GB2312" panose="02010609030101010101" pitchFamily="49" charset="-122"/>
              </a:rPr>
              <a:t>机动   目录   上页   下页   返回   结束 </a:t>
            </a:r>
          </a:p>
        </p:txBody>
      </p:sp>
      <p:pic>
        <p:nvPicPr>
          <p:cNvPr id="50199" name="Picture 32" descr="F:\My Documents\数学资源库\返回.jpg">
            <a:hlinkClick r:id="" action="ppaction://hlinkshowjump?jump=lastslideviewed"/>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00" name="Picture 33" descr="F:\My Documents\数学资源库\目录.jpg">
            <a:hlinkClick r:id="" action="ppaction://hlinkshowjump?jump=firstslide"/>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01" name="Picture 34" descr="F:\My Documents\数学资源库\上一页.jpg">
            <a:hlinkClick r:id="" action="ppaction://hlinkshowjump?jump=previousslide"/>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02" name="Picture 35" descr="F:\My Documents\数学资源库\退出.jpg">
            <a:hlinkClick r:id="" action="ppaction://hlinkshowjump?jump=endshow"/>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03" name="Picture 36" descr="F:\My Documents\数学资源库\下一页.jpg">
            <a:hlinkClick r:id="" action="ppaction://hlinkshowjump?jump=nextslide"/>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1203"/>
                                        </p:tgtEl>
                                        <p:attrNameLst>
                                          <p:attrName>style.visibility</p:attrName>
                                        </p:attrNameLst>
                                      </p:cBhvr>
                                      <p:to>
                                        <p:strVal val="visible"/>
                                      </p:to>
                                    </p:set>
                                    <p:animEffect transition="in" filter="wipe(left)">
                                      <p:cBhvr>
                                        <p:cTn id="7" dur="500"/>
                                        <p:tgtEl>
                                          <p:spTgt spid="512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13">
                                            <p:txEl>
                                              <p:pRg st="0" end="0"/>
                                            </p:txEl>
                                          </p:spTgt>
                                        </p:tgtEl>
                                        <p:attrNameLst>
                                          <p:attrName>style.visibility</p:attrName>
                                        </p:attrNameLst>
                                      </p:cBhvr>
                                      <p:to>
                                        <p:strVal val="visible"/>
                                      </p:to>
                                    </p:set>
                                    <p:animEffect transition="in" filter="wipe(left)">
                                      <p:cBhvr>
                                        <p:cTn id="12" dur="500"/>
                                        <p:tgtEl>
                                          <p:spTgt spid="5121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14">
                                            <p:txEl>
                                              <p:pRg st="0" end="0"/>
                                            </p:txEl>
                                          </p:spTgt>
                                        </p:tgtEl>
                                        <p:attrNameLst>
                                          <p:attrName>style.visibility</p:attrName>
                                        </p:attrNameLst>
                                      </p:cBhvr>
                                      <p:to>
                                        <p:strVal val="visible"/>
                                      </p:to>
                                    </p:set>
                                    <p:animEffect transition="in" filter="wipe(left)">
                                      <p:cBhvr>
                                        <p:cTn id="17" dur="500"/>
                                        <p:tgtEl>
                                          <p:spTgt spid="51214">
                                            <p:txEl>
                                              <p:pRg st="0" end="0"/>
                                            </p:txEl>
                                          </p:spTgt>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51215">
                                            <p:txEl>
                                              <p:pRg st="0" end="0"/>
                                            </p:txEl>
                                          </p:spTgt>
                                        </p:tgtEl>
                                        <p:attrNameLst>
                                          <p:attrName>style.visibility</p:attrName>
                                        </p:attrNameLst>
                                      </p:cBhvr>
                                      <p:to>
                                        <p:strVal val="visible"/>
                                      </p:to>
                                    </p:set>
                                    <p:animEffect transition="in" filter="wipe(left)">
                                      <p:cBhvr>
                                        <p:cTn id="21" dur="500"/>
                                        <p:tgtEl>
                                          <p:spTgt spid="51215">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1216">
                                            <p:txEl>
                                              <p:pRg st="0" end="0"/>
                                            </p:txEl>
                                          </p:spTgt>
                                        </p:tgtEl>
                                        <p:attrNameLst>
                                          <p:attrName>style.visibility</p:attrName>
                                        </p:attrNameLst>
                                      </p:cBhvr>
                                      <p:to>
                                        <p:strVal val="visible"/>
                                      </p:to>
                                    </p:set>
                                    <p:animEffect transition="in" filter="wipe(left)">
                                      <p:cBhvr>
                                        <p:cTn id="26" dur="500"/>
                                        <p:tgtEl>
                                          <p:spTgt spid="51216">
                                            <p:txEl>
                                              <p:pRg st="0" end="0"/>
                                            </p:txEl>
                                          </p:spTgt>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51217"/>
                                        </p:tgtEl>
                                        <p:attrNameLst>
                                          <p:attrName>style.visibility</p:attrName>
                                        </p:attrNameLst>
                                      </p:cBhvr>
                                      <p:to>
                                        <p:strVal val="visible"/>
                                      </p:to>
                                    </p:set>
                                    <p:animEffect transition="in" filter="wipe(left)">
                                      <p:cBhvr>
                                        <p:cTn id="30" dur="500"/>
                                        <p:tgtEl>
                                          <p:spTgt spid="51217"/>
                                        </p:tgtEl>
                                      </p:cBhvr>
                                    </p:animEffect>
                                  </p:childTnLst>
                                </p:cTn>
                              </p:par>
                            </p:childTnLst>
                          </p:cTn>
                        </p:par>
                        <p:par>
                          <p:cTn id="31" fill="hold" nodeType="afterGroup">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51218">
                                            <p:txEl>
                                              <p:pRg st="0" end="0"/>
                                            </p:txEl>
                                          </p:spTgt>
                                        </p:tgtEl>
                                        <p:attrNameLst>
                                          <p:attrName>style.visibility</p:attrName>
                                        </p:attrNameLst>
                                      </p:cBhvr>
                                      <p:to>
                                        <p:strVal val="visible"/>
                                      </p:to>
                                    </p:set>
                                    <p:animEffect transition="in" filter="wipe(left)">
                                      <p:cBhvr>
                                        <p:cTn id="34" dur="500"/>
                                        <p:tgtEl>
                                          <p:spTgt spid="51218">
                                            <p:txEl>
                                              <p:pRg st="0" end="0"/>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1219">
                                            <p:txEl>
                                              <p:pRg st="0" end="0"/>
                                            </p:txEl>
                                          </p:spTgt>
                                        </p:tgtEl>
                                        <p:attrNameLst>
                                          <p:attrName>style.visibility</p:attrName>
                                        </p:attrNameLst>
                                      </p:cBhvr>
                                      <p:to>
                                        <p:strVal val="visible"/>
                                      </p:to>
                                    </p:set>
                                    <p:animEffect transition="in" filter="wipe(left)">
                                      <p:cBhvr>
                                        <p:cTn id="39" dur="500"/>
                                        <p:tgtEl>
                                          <p:spTgt spid="51219">
                                            <p:txEl>
                                              <p:pRg st="0" end="0"/>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51220">
                                            <p:txEl>
                                              <p:pRg st="0" end="0"/>
                                            </p:txEl>
                                          </p:spTgt>
                                        </p:tgtEl>
                                        <p:attrNameLst>
                                          <p:attrName>style.visibility</p:attrName>
                                        </p:attrNameLst>
                                      </p:cBhvr>
                                      <p:to>
                                        <p:strVal val="visible"/>
                                      </p:to>
                                    </p:set>
                                    <p:animEffect transition="in" filter="wipe(left)">
                                      <p:cBhvr>
                                        <p:cTn id="44" dur="500"/>
                                        <p:tgtEl>
                                          <p:spTgt spid="51220">
                                            <p:txEl>
                                              <p:pRg st="0" end="0"/>
                                            </p:txEl>
                                          </p:spTgt>
                                        </p:tgtEl>
                                      </p:cBhvr>
                                    </p:animEffect>
                                  </p:childTnLst>
                                </p:cTn>
                              </p:par>
                            </p:childTnLst>
                          </p:cTn>
                        </p:par>
                        <p:par>
                          <p:cTn id="45" fill="hold" nodeType="afterGroup">
                            <p:stCondLst>
                              <p:cond delay="500"/>
                            </p:stCondLst>
                            <p:childTnLst>
                              <p:par>
                                <p:cTn id="46" presetID="22" presetClass="entr" presetSubtype="8" fill="hold" nodeType="afterEffect">
                                  <p:stCondLst>
                                    <p:cond delay="0"/>
                                  </p:stCondLst>
                                  <p:childTnLst>
                                    <p:set>
                                      <p:cBhvr>
                                        <p:cTn id="47" dur="1" fill="hold">
                                          <p:stCondLst>
                                            <p:cond delay="0"/>
                                          </p:stCondLst>
                                        </p:cTn>
                                        <p:tgtEl>
                                          <p:spTgt spid="51221"/>
                                        </p:tgtEl>
                                        <p:attrNameLst>
                                          <p:attrName>style.visibility</p:attrName>
                                        </p:attrNameLst>
                                      </p:cBhvr>
                                      <p:to>
                                        <p:strVal val="visible"/>
                                      </p:to>
                                    </p:set>
                                    <p:animEffect transition="in" filter="wipe(left)">
                                      <p:cBhvr>
                                        <p:cTn id="48" dur="500"/>
                                        <p:tgtEl>
                                          <p:spTgt spid="51221"/>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51222">
                                            <p:txEl>
                                              <p:pRg st="0" end="0"/>
                                            </p:txEl>
                                          </p:spTgt>
                                        </p:tgtEl>
                                        <p:attrNameLst>
                                          <p:attrName>style.visibility</p:attrName>
                                        </p:attrNameLst>
                                      </p:cBhvr>
                                      <p:to>
                                        <p:strVal val="visible"/>
                                      </p:to>
                                    </p:set>
                                    <p:animEffect transition="in" filter="wipe(left)">
                                      <p:cBhvr>
                                        <p:cTn id="53" dur="500"/>
                                        <p:tgtEl>
                                          <p:spTgt spid="51222">
                                            <p:txEl>
                                              <p:pRg st="0" end="0"/>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51223">
                                            <p:txEl>
                                              <p:pRg st="0" end="0"/>
                                            </p:txEl>
                                          </p:spTgt>
                                        </p:tgtEl>
                                        <p:attrNameLst>
                                          <p:attrName>style.visibility</p:attrName>
                                        </p:attrNameLst>
                                      </p:cBhvr>
                                      <p:to>
                                        <p:strVal val="visible"/>
                                      </p:to>
                                    </p:set>
                                    <p:animEffect transition="in" filter="wipe(left)">
                                      <p:cBhvr>
                                        <p:cTn id="58" dur="500"/>
                                        <p:tgtEl>
                                          <p:spTgt spid="51223">
                                            <p:txEl>
                                              <p:pRg st="0" end="0"/>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51224"/>
                                        </p:tgtEl>
                                        <p:attrNameLst>
                                          <p:attrName>style.visibility</p:attrName>
                                        </p:attrNameLst>
                                      </p:cBhvr>
                                      <p:to>
                                        <p:strVal val="visible"/>
                                      </p:to>
                                    </p:set>
                                    <p:animEffect transition="in" filter="wipe(left)">
                                      <p:cBhvr>
                                        <p:cTn id="63" dur="500"/>
                                        <p:tgtEl>
                                          <p:spTgt spid="51224"/>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51229">
                                            <p:txEl>
                                              <p:pRg st="0" end="0"/>
                                            </p:txEl>
                                          </p:spTgt>
                                        </p:tgtEl>
                                        <p:attrNameLst>
                                          <p:attrName>style.visibility</p:attrName>
                                        </p:attrNameLst>
                                      </p:cBhvr>
                                      <p:to>
                                        <p:strVal val="visible"/>
                                      </p:to>
                                    </p:set>
                                    <p:animEffect transition="in" filter="wipe(left)">
                                      <p:cBhvr>
                                        <p:cTn id="68" dur="500"/>
                                        <p:tgtEl>
                                          <p:spTgt spid="51229">
                                            <p:txEl>
                                              <p:pRg st="0" end="0"/>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51225"/>
                                        </p:tgtEl>
                                        <p:attrNameLst>
                                          <p:attrName>style.visibility</p:attrName>
                                        </p:attrNameLst>
                                      </p:cBhvr>
                                      <p:to>
                                        <p:strVal val="visible"/>
                                      </p:to>
                                    </p:set>
                                    <p:animEffect transition="in" filter="wipe(left)">
                                      <p:cBhvr>
                                        <p:cTn id="73" dur="500"/>
                                        <p:tgtEl>
                                          <p:spTgt spid="51225"/>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51226"/>
                                        </p:tgtEl>
                                        <p:attrNameLst>
                                          <p:attrName>style.visibility</p:attrName>
                                        </p:attrNameLst>
                                      </p:cBhvr>
                                      <p:to>
                                        <p:strVal val="visible"/>
                                      </p:to>
                                    </p:set>
                                    <p:animEffect transition="in" filter="wipe(up)">
                                      <p:cBhvr>
                                        <p:cTn id="78" dur="500"/>
                                        <p:tgtEl>
                                          <p:spTgt spid="51226"/>
                                        </p:tgtEl>
                                      </p:cBhvr>
                                    </p:animEffect>
                                  </p:childTnLst>
                                </p:cTn>
                              </p:par>
                            </p:childTnLst>
                          </p:cTn>
                        </p:par>
                        <p:par>
                          <p:cTn id="79" fill="hold" nodeType="afterGroup">
                            <p:stCondLst>
                              <p:cond delay="500"/>
                            </p:stCondLst>
                            <p:childTnLst>
                              <p:par>
                                <p:cTn id="80" presetID="22" presetClass="entr" presetSubtype="8" fill="hold" nodeType="afterEffect">
                                  <p:stCondLst>
                                    <p:cond delay="0"/>
                                  </p:stCondLst>
                                  <p:childTnLst>
                                    <p:set>
                                      <p:cBhvr>
                                        <p:cTn id="81" dur="1" fill="hold">
                                          <p:stCondLst>
                                            <p:cond delay="0"/>
                                          </p:stCondLst>
                                        </p:cTn>
                                        <p:tgtEl>
                                          <p:spTgt spid="51227"/>
                                        </p:tgtEl>
                                        <p:attrNameLst>
                                          <p:attrName>style.visibility</p:attrName>
                                        </p:attrNameLst>
                                      </p:cBhvr>
                                      <p:to>
                                        <p:strVal val="visible"/>
                                      </p:to>
                                    </p:set>
                                    <p:animEffect transition="in" filter="wipe(left)">
                                      <p:cBhvr>
                                        <p:cTn id="82" dur="500"/>
                                        <p:tgtEl>
                                          <p:spTgt spid="51227"/>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51228">
                                            <p:txEl>
                                              <p:pRg st="0" end="0"/>
                                            </p:txEl>
                                          </p:spTgt>
                                        </p:tgtEl>
                                        <p:attrNameLst>
                                          <p:attrName>style.visibility</p:attrName>
                                        </p:attrNameLst>
                                      </p:cBhvr>
                                      <p:to>
                                        <p:strVal val="visible"/>
                                      </p:to>
                                    </p:set>
                                    <p:animEffect transition="in" filter="wipe(left)">
                                      <p:cBhvr>
                                        <p:cTn id="87" dur="500"/>
                                        <p:tgtEl>
                                          <p:spTgt spid="512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3" grpId="0" build="p" autoUpdateAnimBg="0"/>
      <p:bldP spid="51214" grpId="0" build="p" autoUpdateAnimBg="0"/>
      <p:bldP spid="51215" grpId="0" build="p" autoUpdateAnimBg="0" advAuto="0"/>
      <p:bldP spid="51216" grpId="0" build="p" autoUpdateAnimBg="0"/>
      <p:bldP spid="51218" grpId="0" build="p" autoUpdateAnimBg="0" advAuto="0"/>
      <p:bldP spid="51219" grpId="0" build="p" autoUpdateAnimBg="0"/>
      <p:bldP spid="51220" grpId="0" build="p" autoUpdateAnimBg="0"/>
      <p:bldP spid="51222" grpId="0" build="p" autoUpdateAnimBg="0"/>
      <p:bldP spid="51223" grpId="0" build="p" autoUpdateAnimBg="0"/>
      <p:bldP spid="51226" grpId="0" animBg="1"/>
      <p:bldP spid="51228" grpId="0" build="p" autoUpdateAnimBg="0"/>
      <p:bldP spid="51229"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2083" name="Group 99"/>
          <p:cNvGrpSpPr>
            <a:grpSpLocks/>
          </p:cNvGrpSpPr>
          <p:nvPr/>
        </p:nvGrpSpPr>
        <p:grpSpPr bwMode="auto">
          <a:xfrm>
            <a:off x="6477000" y="2971800"/>
            <a:ext cx="2127250" cy="1689100"/>
            <a:chOff x="4080" y="2968"/>
            <a:chExt cx="1340" cy="1064"/>
          </a:xfrm>
        </p:grpSpPr>
        <p:grpSp>
          <p:nvGrpSpPr>
            <p:cNvPr id="52254" name="Group 92"/>
            <p:cNvGrpSpPr>
              <a:grpSpLocks/>
            </p:cNvGrpSpPr>
            <p:nvPr/>
          </p:nvGrpSpPr>
          <p:grpSpPr bwMode="auto">
            <a:xfrm>
              <a:off x="4368" y="3168"/>
              <a:ext cx="774" cy="606"/>
              <a:chOff x="4368" y="3168"/>
              <a:chExt cx="774" cy="606"/>
            </a:xfrm>
          </p:grpSpPr>
          <p:sp>
            <p:nvSpPr>
              <p:cNvPr id="52261" name="Oval 66"/>
              <p:cNvSpPr>
                <a:spLocks noChangeArrowheads="1"/>
              </p:cNvSpPr>
              <p:nvPr/>
            </p:nvSpPr>
            <p:spPr bwMode="auto">
              <a:xfrm>
                <a:off x="4368" y="3168"/>
                <a:ext cx="42" cy="42"/>
              </a:xfrm>
              <a:prstGeom prst="ellipse">
                <a:avLst/>
              </a:pr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52262" name="Oval 67"/>
              <p:cNvSpPr>
                <a:spLocks noChangeArrowheads="1"/>
              </p:cNvSpPr>
              <p:nvPr/>
            </p:nvSpPr>
            <p:spPr bwMode="auto">
              <a:xfrm>
                <a:off x="4476" y="3342"/>
                <a:ext cx="42" cy="42"/>
              </a:xfrm>
              <a:prstGeom prst="ellipse">
                <a:avLst/>
              </a:pr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52263" name="Oval 68"/>
              <p:cNvSpPr>
                <a:spLocks noChangeArrowheads="1"/>
              </p:cNvSpPr>
              <p:nvPr/>
            </p:nvSpPr>
            <p:spPr bwMode="auto">
              <a:xfrm>
                <a:off x="4578" y="3462"/>
                <a:ext cx="42" cy="42"/>
              </a:xfrm>
              <a:prstGeom prst="ellipse">
                <a:avLst/>
              </a:pr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52264" name="Oval 69"/>
              <p:cNvSpPr>
                <a:spLocks noChangeArrowheads="1"/>
              </p:cNvSpPr>
              <p:nvPr/>
            </p:nvSpPr>
            <p:spPr bwMode="auto">
              <a:xfrm>
                <a:off x="4686" y="3552"/>
                <a:ext cx="42" cy="42"/>
              </a:xfrm>
              <a:prstGeom prst="ellipse">
                <a:avLst/>
              </a:pr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52265" name="Oval 70"/>
              <p:cNvSpPr>
                <a:spLocks noChangeArrowheads="1"/>
              </p:cNvSpPr>
              <p:nvPr/>
            </p:nvSpPr>
            <p:spPr bwMode="auto">
              <a:xfrm>
                <a:off x="4788" y="3618"/>
                <a:ext cx="42" cy="42"/>
              </a:xfrm>
              <a:prstGeom prst="ellipse">
                <a:avLst/>
              </a:pr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52266" name="Oval 71"/>
              <p:cNvSpPr>
                <a:spLocks noChangeArrowheads="1"/>
              </p:cNvSpPr>
              <p:nvPr/>
            </p:nvSpPr>
            <p:spPr bwMode="auto">
              <a:xfrm>
                <a:off x="4896" y="3666"/>
                <a:ext cx="42" cy="42"/>
              </a:xfrm>
              <a:prstGeom prst="ellipse">
                <a:avLst/>
              </a:pr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52267" name="Oval 72"/>
              <p:cNvSpPr>
                <a:spLocks noChangeArrowheads="1"/>
              </p:cNvSpPr>
              <p:nvPr/>
            </p:nvSpPr>
            <p:spPr bwMode="auto">
              <a:xfrm>
                <a:off x="4998" y="3708"/>
                <a:ext cx="42" cy="42"/>
              </a:xfrm>
              <a:prstGeom prst="ellipse">
                <a:avLst/>
              </a:pr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52268" name="Oval 73"/>
              <p:cNvSpPr>
                <a:spLocks noChangeArrowheads="1"/>
              </p:cNvSpPr>
              <p:nvPr/>
            </p:nvSpPr>
            <p:spPr bwMode="auto">
              <a:xfrm>
                <a:off x="5100" y="3732"/>
                <a:ext cx="42" cy="42"/>
              </a:xfrm>
              <a:prstGeom prst="ellipse">
                <a:avLst/>
              </a:pr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pSp>
        <p:grpSp>
          <p:nvGrpSpPr>
            <p:cNvPr id="52255" name="Group 98"/>
            <p:cNvGrpSpPr>
              <a:grpSpLocks/>
            </p:cNvGrpSpPr>
            <p:nvPr/>
          </p:nvGrpSpPr>
          <p:grpSpPr bwMode="auto">
            <a:xfrm>
              <a:off x="4080" y="2968"/>
              <a:ext cx="1340" cy="1064"/>
              <a:chOff x="4080" y="2968"/>
              <a:chExt cx="1340" cy="1064"/>
            </a:xfrm>
          </p:grpSpPr>
          <p:sp>
            <p:nvSpPr>
              <p:cNvPr id="52256" name="Line 93"/>
              <p:cNvSpPr>
                <a:spLocks noChangeShapeType="1"/>
              </p:cNvSpPr>
              <p:nvPr/>
            </p:nvSpPr>
            <p:spPr bwMode="auto">
              <a:xfrm>
                <a:off x="4272" y="3828"/>
                <a:ext cx="1104"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57" name="Line 94"/>
              <p:cNvSpPr>
                <a:spLocks noChangeShapeType="1"/>
              </p:cNvSpPr>
              <p:nvPr/>
            </p:nvSpPr>
            <p:spPr bwMode="auto">
              <a:xfrm flipV="1">
                <a:off x="4282" y="2976"/>
                <a:ext cx="0" cy="864"/>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2258" name="Object 95"/>
              <p:cNvGraphicFramePr>
                <a:graphicFrameLocks noChangeAspect="1"/>
              </p:cNvGraphicFramePr>
              <p:nvPr/>
            </p:nvGraphicFramePr>
            <p:xfrm>
              <a:off x="5284" y="3880"/>
              <a:ext cx="136" cy="152"/>
            </p:xfrm>
            <a:graphic>
              <a:graphicData uri="http://schemas.openxmlformats.org/presentationml/2006/ole">
                <mc:AlternateContent xmlns:mc="http://schemas.openxmlformats.org/markup-compatibility/2006">
                  <mc:Choice xmlns:v="urn:schemas-microsoft-com:vml" Requires="v">
                    <p:oleObj spid="_x0000_s36866" name="Equation" r:id="rId4" imgW="209448" imgH="228600" progId="Equation.3">
                      <p:embed/>
                    </p:oleObj>
                  </mc:Choice>
                  <mc:Fallback>
                    <p:oleObj name="Equation" r:id="rId4" imgW="209448" imgH="228600" progId="Equation.3">
                      <p:embed/>
                      <p:pic>
                        <p:nvPicPr>
                          <p:cNvPr id="52258" name="Object 95"/>
                          <p:cNvPicPr>
                            <a:picLocks noChangeAspect="1" noChangeArrowheads="1"/>
                          </p:cNvPicPr>
                          <p:nvPr/>
                        </p:nvPicPr>
                        <p:blipFill>
                          <a:blip r:embed="rId5">
                            <a:grayscl/>
                            <a:biLevel thresh="50000"/>
                            <a:extLst>
                              <a:ext uri="{28A0092B-C50C-407E-A947-70E740481C1C}">
                                <a14:useLocalDpi xmlns:a14="http://schemas.microsoft.com/office/drawing/2010/main" val="0"/>
                              </a:ext>
                            </a:extLst>
                          </a:blip>
                          <a:srcRect/>
                          <a:stretch>
                            <a:fillRect/>
                          </a:stretch>
                        </p:blipFill>
                        <p:spPr bwMode="auto">
                          <a:xfrm>
                            <a:off x="5284" y="3880"/>
                            <a:ext cx="136"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59" name="Object 96"/>
              <p:cNvGraphicFramePr>
                <a:graphicFrameLocks noChangeAspect="1"/>
              </p:cNvGraphicFramePr>
              <p:nvPr/>
            </p:nvGraphicFramePr>
            <p:xfrm>
              <a:off x="4136" y="3840"/>
              <a:ext cx="136" cy="152"/>
            </p:xfrm>
            <a:graphic>
              <a:graphicData uri="http://schemas.openxmlformats.org/presentationml/2006/ole">
                <mc:AlternateContent xmlns:mc="http://schemas.openxmlformats.org/markup-compatibility/2006">
                  <mc:Choice xmlns:v="urn:schemas-microsoft-com:vml" Requires="v">
                    <p:oleObj spid="_x0000_s36867" name="Equation" r:id="rId6" imgW="209448" imgH="228600" progId="Equation.3">
                      <p:embed/>
                    </p:oleObj>
                  </mc:Choice>
                  <mc:Fallback>
                    <p:oleObj name="Equation" r:id="rId6" imgW="209448" imgH="228600" progId="Equation.3">
                      <p:embed/>
                      <p:pic>
                        <p:nvPicPr>
                          <p:cNvPr id="52259" name="Object 96"/>
                          <p:cNvPicPr>
                            <a:picLocks noChangeAspect="1" noChangeArrowheads="1"/>
                          </p:cNvPicPr>
                          <p:nvPr/>
                        </p:nvPicPr>
                        <p:blipFill>
                          <a:blip r:embed="rId7">
                            <a:grayscl/>
                            <a:biLevel thresh="50000"/>
                            <a:extLst>
                              <a:ext uri="{28A0092B-C50C-407E-A947-70E740481C1C}">
                                <a14:useLocalDpi xmlns:a14="http://schemas.microsoft.com/office/drawing/2010/main" val="0"/>
                              </a:ext>
                            </a:extLst>
                          </a:blip>
                          <a:srcRect/>
                          <a:stretch>
                            <a:fillRect/>
                          </a:stretch>
                        </p:blipFill>
                        <p:spPr bwMode="auto">
                          <a:xfrm>
                            <a:off x="4136" y="3840"/>
                            <a:ext cx="136"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60" name="Object 97"/>
              <p:cNvGraphicFramePr>
                <a:graphicFrameLocks noChangeAspect="1"/>
              </p:cNvGraphicFramePr>
              <p:nvPr/>
            </p:nvGraphicFramePr>
            <p:xfrm>
              <a:off x="4080" y="2968"/>
              <a:ext cx="152" cy="200"/>
            </p:xfrm>
            <a:graphic>
              <a:graphicData uri="http://schemas.openxmlformats.org/presentationml/2006/ole">
                <mc:AlternateContent xmlns:mc="http://schemas.openxmlformats.org/markup-compatibility/2006">
                  <mc:Choice xmlns:v="urn:schemas-microsoft-com:vml" Requires="v">
                    <p:oleObj spid="_x0000_s36868" name="Equation" r:id="rId8" imgW="228707" imgH="304915" progId="Equation.3">
                      <p:embed/>
                    </p:oleObj>
                  </mc:Choice>
                  <mc:Fallback>
                    <p:oleObj name="Equation" r:id="rId8" imgW="228707" imgH="304915" progId="Equation.3">
                      <p:embed/>
                      <p:pic>
                        <p:nvPicPr>
                          <p:cNvPr id="52260" name="Object 97"/>
                          <p:cNvPicPr>
                            <a:picLocks noChangeAspect="1" noChangeArrowheads="1"/>
                          </p:cNvPicPr>
                          <p:nvPr/>
                        </p:nvPicPr>
                        <p:blipFill>
                          <a:blip r:embed="rId9">
                            <a:grayscl/>
                            <a:biLevel thresh="50000"/>
                            <a:extLst>
                              <a:ext uri="{28A0092B-C50C-407E-A947-70E740481C1C}">
                                <a14:useLocalDpi xmlns:a14="http://schemas.microsoft.com/office/drawing/2010/main" val="0"/>
                              </a:ext>
                            </a:extLst>
                          </a:blip>
                          <a:srcRect/>
                          <a:stretch>
                            <a:fillRect/>
                          </a:stretch>
                        </p:blipFill>
                        <p:spPr bwMode="auto">
                          <a:xfrm>
                            <a:off x="4080" y="2968"/>
                            <a:ext cx="152"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52227" name="Rectangle 2"/>
          <p:cNvSpPr>
            <a:spLocks noGrp="1" noChangeArrowheads="1"/>
          </p:cNvSpPr>
          <p:nvPr>
            <p:ph type="title"/>
          </p:nvPr>
        </p:nvSpPr>
        <p:spPr>
          <a:xfrm>
            <a:off x="533400" y="381000"/>
            <a:ext cx="4343400" cy="533400"/>
          </a:xfrm>
        </p:spPr>
        <p:txBody>
          <a:bodyPr/>
          <a:lstStyle/>
          <a:p>
            <a:pPr algn="l" eaLnBrk="1" hangingPunct="1"/>
            <a:r>
              <a:rPr kumimoji="0" lang="zh-CN" altLang="en-US" sz="2800">
                <a:solidFill>
                  <a:schemeClr val="tx1"/>
                </a:solidFill>
                <a:ea typeface="楷体_GB2312" panose="02010609030101010101" pitchFamily="49" charset="-122"/>
              </a:rPr>
              <a:t>因此 </a:t>
            </a:r>
            <a:r>
              <a:rPr kumimoji="0" lang="en-US" altLang="zh-CN" sz="2800" i="1">
                <a:solidFill>
                  <a:schemeClr val="tx1"/>
                </a:solidFill>
                <a:ea typeface="楷体_GB2312" panose="02010609030101010101" pitchFamily="49" charset="-122"/>
              </a:rPr>
              <a:t>a</a:t>
            </a:r>
            <a:r>
              <a:rPr kumimoji="0" lang="en-US" altLang="zh-CN" sz="2800">
                <a:solidFill>
                  <a:schemeClr val="tx1"/>
                </a:solidFill>
                <a:ea typeface="楷体_GB2312" panose="02010609030101010101" pitchFamily="49" charset="-122"/>
              </a:rPr>
              <a:t> , </a:t>
            </a:r>
            <a:r>
              <a:rPr kumimoji="0" lang="en-US" altLang="zh-CN" sz="2800" i="1">
                <a:solidFill>
                  <a:schemeClr val="tx1"/>
                </a:solidFill>
                <a:ea typeface="楷体_GB2312" panose="02010609030101010101" pitchFamily="49" charset="-122"/>
              </a:rPr>
              <a:t>b</a:t>
            </a:r>
            <a:r>
              <a:rPr kumimoji="0" lang="en-US" altLang="zh-CN" sz="2800">
                <a:solidFill>
                  <a:schemeClr val="tx1"/>
                </a:solidFill>
                <a:ea typeface="楷体_GB2312" panose="02010609030101010101" pitchFamily="49" charset="-122"/>
              </a:rPr>
              <a:t> </a:t>
            </a:r>
            <a:r>
              <a:rPr kumimoji="0" lang="zh-CN" altLang="en-US" sz="2800">
                <a:solidFill>
                  <a:schemeClr val="tx1"/>
                </a:solidFill>
                <a:ea typeface="楷体_GB2312" panose="02010609030101010101" pitchFamily="49" charset="-122"/>
              </a:rPr>
              <a:t>应满足法方程组</a:t>
            </a:r>
            <a:r>
              <a:rPr kumimoji="0" lang="en-US" altLang="zh-CN" sz="2800">
                <a:solidFill>
                  <a:schemeClr val="tx1"/>
                </a:solidFill>
                <a:ea typeface="楷体_GB2312" panose="02010609030101010101" pitchFamily="49" charset="-122"/>
              </a:rPr>
              <a:t>: </a:t>
            </a:r>
          </a:p>
        </p:txBody>
      </p:sp>
      <p:sp>
        <p:nvSpPr>
          <p:cNvPr id="41988" name="AutoShape 4"/>
          <p:cNvSpPr>
            <a:spLocks/>
          </p:cNvSpPr>
          <p:nvPr/>
        </p:nvSpPr>
        <p:spPr bwMode="auto">
          <a:xfrm>
            <a:off x="1193800" y="1074738"/>
            <a:ext cx="190500" cy="1668462"/>
          </a:xfrm>
          <a:prstGeom prst="leftBrace">
            <a:avLst>
              <a:gd name="adj1" fmla="val 7298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aphicFrame>
        <p:nvGraphicFramePr>
          <p:cNvPr id="41989" name="Object 5"/>
          <p:cNvGraphicFramePr>
            <a:graphicFrameLocks noChangeAspect="1"/>
          </p:cNvGraphicFramePr>
          <p:nvPr/>
        </p:nvGraphicFramePr>
        <p:xfrm>
          <a:off x="1428750" y="914400"/>
          <a:ext cx="1422400" cy="1003300"/>
        </p:xfrm>
        <a:graphic>
          <a:graphicData uri="http://schemas.openxmlformats.org/presentationml/2006/ole">
            <mc:AlternateContent xmlns:mc="http://schemas.openxmlformats.org/markup-compatibility/2006">
              <mc:Choice xmlns:v="urn:schemas-microsoft-com:vml" Requires="v">
                <p:oleObj spid="_x0000_s36869" name="Equation" r:id="rId10" imgW="1409732" imgH="990715" progId="Equation.3">
                  <p:embed/>
                </p:oleObj>
              </mc:Choice>
              <mc:Fallback>
                <p:oleObj name="Equation" r:id="rId10" imgW="1409732" imgH="990715" progId="Equation.3">
                  <p:embed/>
                  <p:pic>
                    <p:nvPicPr>
                      <p:cNvPr id="41989" name="Object 5"/>
                      <p:cNvPicPr>
                        <a:picLocks noChangeAspect="1" noChangeArrowheads="1"/>
                      </p:cNvPicPr>
                      <p:nvPr/>
                    </p:nvPicPr>
                    <p:blipFill>
                      <a:blip r:embed="rId11">
                        <a:grayscl/>
                        <a:biLevel thresh="50000"/>
                        <a:extLst>
                          <a:ext uri="{28A0092B-C50C-407E-A947-70E740481C1C}">
                            <a14:useLocalDpi xmlns:a14="http://schemas.microsoft.com/office/drawing/2010/main" val="0"/>
                          </a:ext>
                        </a:extLst>
                      </a:blip>
                      <a:srcRect/>
                      <a:stretch>
                        <a:fillRect/>
                      </a:stretch>
                    </p:blipFill>
                    <p:spPr bwMode="auto">
                      <a:xfrm>
                        <a:off x="1428750" y="914400"/>
                        <a:ext cx="1422400"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0" name="Object 6"/>
          <p:cNvGraphicFramePr>
            <a:graphicFrameLocks noChangeAspect="1"/>
          </p:cNvGraphicFramePr>
          <p:nvPr/>
        </p:nvGraphicFramePr>
        <p:xfrm>
          <a:off x="2882900" y="914400"/>
          <a:ext cx="1663700" cy="1003300"/>
        </p:xfrm>
        <a:graphic>
          <a:graphicData uri="http://schemas.openxmlformats.org/presentationml/2006/ole">
            <mc:AlternateContent xmlns:mc="http://schemas.openxmlformats.org/markup-compatibility/2006">
              <mc:Choice xmlns:v="urn:schemas-microsoft-com:vml" Requires="v">
                <p:oleObj spid="_x0000_s36870" name="Equation" r:id="rId12" imgW="1657355" imgH="990715" progId="Equation.3">
                  <p:embed/>
                </p:oleObj>
              </mc:Choice>
              <mc:Fallback>
                <p:oleObj name="Equation" r:id="rId12" imgW="1657355" imgH="990715" progId="Equation.3">
                  <p:embed/>
                  <p:pic>
                    <p:nvPicPr>
                      <p:cNvPr id="41990" name="Object 6"/>
                      <p:cNvPicPr>
                        <a:picLocks noChangeAspect="1" noChangeArrowheads="1"/>
                      </p:cNvPicPr>
                      <p:nvPr/>
                    </p:nvPicPr>
                    <p:blipFill>
                      <a:blip r:embed="rId13">
                        <a:grayscl/>
                        <a:biLevel thresh="50000"/>
                        <a:extLst>
                          <a:ext uri="{28A0092B-C50C-407E-A947-70E740481C1C}">
                            <a14:useLocalDpi xmlns:a14="http://schemas.microsoft.com/office/drawing/2010/main" val="0"/>
                          </a:ext>
                        </a:extLst>
                      </a:blip>
                      <a:srcRect/>
                      <a:stretch>
                        <a:fillRect/>
                      </a:stretch>
                    </p:blipFill>
                    <p:spPr bwMode="auto">
                      <a:xfrm>
                        <a:off x="2882900" y="914400"/>
                        <a:ext cx="1663700"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1" name="Object 7"/>
          <p:cNvGraphicFramePr>
            <a:graphicFrameLocks noChangeAspect="1"/>
          </p:cNvGraphicFramePr>
          <p:nvPr/>
        </p:nvGraphicFramePr>
        <p:xfrm>
          <a:off x="4629150" y="914400"/>
          <a:ext cx="1854200" cy="1003300"/>
        </p:xfrm>
        <a:graphic>
          <a:graphicData uri="http://schemas.openxmlformats.org/presentationml/2006/ole">
            <mc:AlternateContent xmlns:mc="http://schemas.openxmlformats.org/markup-compatibility/2006">
              <mc:Choice xmlns:v="urn:schemas-microsoft-com:vml" Requires="v">
                <p:oleObj spid="_x0000_s36871" name="Equation" r:id="rId14" imgW="1847888" imgH="990715" progId="Equation.3">
                  <p:embed/>
                </p:oleObj>
              </mc:Choice>
              <mc:Fallback>
                <p:oleObj name="Equation" r:id="rId14" imgW="1847888" imgH="990715" progId="Equation.3">
                  <p:embed/>
                  <p:pic>
                    <p:nvPicPr>
                      <p:cNvPr id="41991"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29150" y="914400"/>
                        <a:ext cx="1854200"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2" name="Object 8"/>
          <p:cNvGraphicFramePr>
            <a:graphicFrameLocks noChangeAspect="1"/>
          </p:cNvGraphicFramePr>
          <p:nvPr/>
        </p:nvGraphicFramePr>
        <p:xfrm>
          <a:off x="1428750" y="1981200"/>
          <a:ext cx="1408113" cy="1003300"/>
        </p:xfrm>
        <a:graphic>
          <a:graphicData uri="http://schemas.openxmlformats.org/presentationml/2006/ole">
            <mc:AlternateContent xmlns:mc="http://schemas.openxmlformats.org/markup-compatibility/2006">
              <mc:Choice xmlns:v="urn:schemas-microsoft-com:vml" Requires="v">
                <p:oleObj spid="_x0000_s36872" name="Equation" r:id="rId16" imgW="1400102" imgH="990715" progId="Equation.3">
                  <p:embed/>
                </p:oleObj>
              </mc:Choice>
              <mc:Fallback>
                <p:oleObj name="Equation" r:id="rId16" imgW="1400102" imgH="990715" progId="Equation.3">
                  <p:embed/>
                  <p:pic>
                    <p:nvPicPr>
                      <p:cNvPr id="41992" name="Object 8"/>
                      <p:cNvPicPr>
                        <a:picLocks noChangeAspect="1" noChangeArrowheads="1"/>
                      </p:cNvPicPr>
                      <p:nvPr/>
                    </p:nvPicPr>
                    <p:blipFill>
                      <a:blip r:embed="rId17">
                        <a:grayscl/>
                        <a:biLevel thresh="50000"/>
                        <a:extLst>
                          <a:ext uri="{28A0092B-C50C-407E-A947-70E740481C1C}">
                            <a14:useLocalDpi xmlns:a14="http://schemas.microsoft.com/office/drawing/2010/main" val="0"/>
                          </a:ext>
                        </a:extLst>
                      </a:blip>
                      <a:srcRect/>
                      <a:stretch>
                        <a:fillRect/>
                      </a:stretch>
                    </p:blipFill>
                    <p:spPr bwMode="auto">
                      <a:xfrm>
                        <a:off x="1428750" y="1981200"/>
                        <a:ext cx="1408113"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3" name="Object 9"/>
          <p:cNvGraphicFramePr>
            <a:graphicFrameLocks noChangeAspect="1"/>
          </p:cNvGraphicFramePr>
          <p:nvPr/>
        </p:nvGraphicFramePr>
        <p:xfrm>
          <a:off x="2940050" y="2300288"/>
          <a:ext cx="1193800" cy="406400"/>
        </p:xfrm>
        <a:graphic>
          <a:graphicData uri="http://schemas.openxmlformats.org/presentationml/2006/ole">
            <mc:AlternateContent xmlns:mc="http://schemas.openxmlformats.org/markup-compatibility/2006">
              <mc:Choice xmlns:v="urn:schemas-microsoft-com:vml" Requires="v">
                <p:oleObj spid="_x0000_s36873" name="Equation" r:id="rId18" imgW="1181025" imgH="400136" progId="Equation.3">
                  <p:embed/>
                </p:oleObj>
              </mc:Choice>
              <mc:Fallback>
                <p:oleObj name="Equation" r:id="rId18" imgW="1181025" imgH="400136" progId="Equation.3">
                  <p:embed/>
                  <p:pic>
                    <p:nvPicPr>
                      <p:cNvPr id="41993" name="Object 9"/>
                      <p:cNvPicPr>
                        <a:picLocks noChangeAspect="1" noChangeArrowheads="1"/>
                      </p:cNvPicPr>
                      <p:nvPr/>
                    </p:nvPicPr>
                    <p:blipFill>
                      <a:blip r:embed="rId19">
                        <a:grayscl/>
                        <a:biLevel thresh="50000"/>
                        <a:extLst>
                          <a:ext uri="{28A0092B-C50C-407E-A947-70E740481C1C}">
                            <a14:useLocalDpi xmlns:a14="http://schemas.microsoft.com/office/drawing/2010/main" val="0"/>
                          </a:ext>
                        </a:extLst>
                      </a:blip>
                      <a:srcRect/>
                      <a:stretch>
                        <a:fillRect/>
                      </a:stretch>
                    </p:blipFill>
                    <p:spPr bwMode="auto">
                      <a:xfrm>
                        <a:off x="2940050" y="2300288"/>
                        <a:ext cx="11938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4" name="Object 10"/>
          <p:cNvGraphicFramePr>
            <a:graphicFrameLocks noChangeAspect="1"/>
          </p:cNvGraphicFramePr>
          <p:nvPr/>
        </p:nvGraphicFramePr>
        <p:xfrm>
          <a:off x="4622800" y="1993900"/>
          <a:ext cx="1473200" cy="1003300"/>
        </p:xfrm>
        <a:graphic>
          <a:graphicData uri="http://schemas.openxmlformats.org/presentationml/2006/ole">
            <mc:AlternateContent xmlns:mc="http://schemas.openxmlformats.org/markup-compatibility/2006">
              <mc:Choice xmlns:v="urn:schemas-microsoft-com:vml" Requires="v">
                <p:oleObj spid="_x0000_s36874" name="Equation" r:id="rId20" imgW="1466823" imgH="990715" progId="Equation.3">
                  <p:embed/>
                </p:oleObj>
              </mc:Choice>
              <mc:Fallback>
                <p:oleObj name="Equation" r:id="rId20" imgW="1466823" imgH="990715" progId="Equation.3">
                  <p:embed/>
                  <p:pic>
                    <p:nvPicPr>
                      <p:cNvPr id="41994" name="Object 1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622800" y="1993900"/>
                        <a:ext cx="1473200"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6" name="Text Box 12"/>
          <p:cNvSpPr txBox="1">
            <a:spLocks noChangeArrowheads="1"/>
          </p:cNvSpPr>
          <p:nvPr/>
        </p:nvSpPr>
        <p:spPr bwMode="auto">
          <a:xfrm>
            <a:off x="273050" y="3352800"/>
            <a:ext cx="1695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t>经计算得 </a:t>
            </a:r>
          </a:p>
        </p:txBody>
      </p:sp>
      <p:sp>
        <p:nvSpPr>
          <p:cNvPr id="41997" name="AutoShape 13"/>
          <p:cNvSpPr>
            <a:spLocks/>
          </p:cNvSpPr>
          <p:nvPr/>
        </p:nvSpPr>
        <p:spPr bwMode="auto">
          <a:xfrm>
            <a:off x="1949450" y="3213100"/>
            <a:ext cx="184150" cy="825500"/>
          </a:xfrm>
          <a:prstGeom prst="leftBrace">
            <a:avLst>
              <a:gd name="adj1" fmla="val 3735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aphicFrame>
        <p:nvGraphicFramePr>
          <p:cNvPr id="41998" name="Object 14"/>
          <p:cNvGraphicFramePr>
            <a:graphicFrameLocks noChangeAspect="1"/>
          </p:cNvGraphicFramePr>
          <p:nvPr/>
        </p:nvGraphicFramePr>
        <p:xfrm>
          <a:off x="2184400" y="3213100"/>
          <a:ext cx="3556000" cy="406400"/>
        </p:xfrm>
        <a:graphic>
          <a:graphicData uri="http://schemas.openxmlformats.org/presentationml/2006/ole">
            <mc:AlternateContent xmlns:mc="http://schemas.openxmlformats.org/markup-compatibility/2006">
              <mc:Choice xmlns:v="urn:schemas-microsoft-com:vml" Requires="v">
                <p:oleObj spid="_x0000_s36875" name="Equation" r:id="rId22" imgW="3543418" imgH="400136" progId="Equation.3">
                  <p:embed/>
                </p:oleObj>
              </mc:Choice>
              <mc:Fallback>
                <p:oleObj name="Equation" r:id="rId22" imgW="3543418" imgH="400136" progId="Equation.3">
                  <p:embed/>
                  <p:pic>
                    <p:nvPicPr>
                      <p:cNvPr id="41998" name="Object 14"/>
                      <p:cNvPicPr>
                        <a:picLocks noChangeAspect="1" noChangeArrowheads="1"/>
                      </p:cNvPicPr>
                      <p:nvPr/>
                    </p:nvPicPr>
                    <p:blipFill>
                      <a:blip r:embed="rId23">
                        <a:grayscl/>
                        <a:biLevel thresh="50000"/>
                        <a:extLst>
                          <a:ext uri="{28A0092B-C50C-407E-A947-70E740481C1C}">
                            <a14:useLocalDpi xmlns:a14="http://schemas.microsoft.com/office/drawing/2010/main" val="0"/>
                          </a:ext>
                        </a:extLst>
                      </a:blip>
                      <a:srcRect/>
                      <a:stretch>
                        <a:fillRect/>
                      </a:stretch>
                    </p:blipFill>
                    <p:spPr bwMode="auto">
                      <a:xfrm>
                        <a:off x="2184400" y="3213100"/>
                        <a:ext cx="35560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9" name="Object 15"/>
          <p:cNvGraphicFramePr>
            <a:graphicFrameLocks noChangeAspect="1"/>
          </p:cNvGraphicFramePr>
          <p:nvPr/>
        </p:nvGraphicFramePr>
        <p:xfrm>
          <a:off x="2400300" y="3733800"/>
          <a:ext cx="3162300" cy="406400"/>
        </p:xfrm>
        <a:graphic>
          <a:graphicData uri="http://schemas.openxmlformats.org/presentationml/2006/ole">
            <mc:AlternateContent xmlns:mc="http://schemas.openxmlformats.org/markup-compatibility/2006">
              <mc:Choice xmlns:v="urn:schemas-microsoft-com:vml" Requires="v">
                <p:oleObj spid="_x0000_s36876" name="Equation" r:id="rId24" imgW="3152724" imgH="400136" progId="Equation.3">
                  <p:embed/>
                </p:oleObj>
              </mc:Choice>
              <mc:Fallback>
                <p:oleObj name="Equation" r:id="rId24" imgW="3152724" imgH="400136" progId="Equation.3">
                  <p:embed/>
                  <p:pic>
                    <p:nvPicPr>
                      <p:cNvPr id="41999" name="Object 15"/>
                      <p:cNvPicPr>
                        <a:picLocks noChangeAspect="1" noChangeArrowheads="1"/>
                      </p:cNvPicPr>
                      <p:nvPr/>
                    </p:nvPicPr>
                    <p:blipFill>
                      <a:blip r:embed="rId25">
                        <a:grayscl/>
                        <a:biLevel thresh="50000"/>
                        <a:extLst>
                          <a:ext uri="{28A0092B-C50C-407E-A947-70E740481C1C}">
                            <a14:useLocalDpi xmlns:a14="http://schemas.microsoft.com/office/drawing/2010/main" val="0"/>
                          </a:ext>
                        </a:extLst>
                      </a:blip>
                      <a:srcRect/>
                      <a:stretch>
                        <a:fillRect/>
                      </a:stretch>
                    </p:blipFill>
                    <p:spPr bwMode="auto">
                      <a:xfrm>
                        <a:off x="2400300" y="3733800"/>
                        <a:ext cx="31623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00" name="Text Box 16"/>
          <p:cNvSpPr txBox="1">
            <a:spLocks noChangeArrowheads="1"/>
          </p:cNvSpPr>
          <p:nvPr/>
        </p:nvSpPr>
        <p:spPr bwMode="auto">
          <a:xfrm>
            <a:off x="273050" y="4143375"/>
            <a:ext cx="1082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t>解得</a:t>
            </a:r>
            <a:r>
              <a:rPr lang="en-US" altLang="zh-CN"/>
              <a:t>: </a:t>
            </a:r>
          </a:p>
        </p:txBody>
      </p:sp>
      <p:graphicFrame>
        <p:nvGraphicFramePr>
          <p:cNvPr id="42001" name="Object 17"/>
          <p:cNvGraphicFramePr>
            <a:graphicFrameLocks noChangeAspect="1"/>
          </p:cNvGraphicFramePr>
          <p:nvPr/>
        </p:nvGraphicFramePr>
        <p:xfrm>
          <a:off x="1981200" y="4216400"/>
          <a:ext cx="3390900" cy="406400"/>
        </p:xfrm>
        <a:graphic>
          <a:graphicData uri="http://schemas.openxmlformats.org/presentationml/2006/ole">
            <mc:AlternateContent xmlns:mc="http://schemas.openxmlformats.org/markup-compatibility/2006">
              <mc:Choice xmlns:v="urn:schemas-microsoft-com:vml" Requires="v">
                <p:oleObj spid="_x0000_s36877" name="Equation" r:id="rId26" imgW="3381431" imgH="400136" progId="Equation.3">
                  <p:embed/>
                </p:oleObj>
              </mc:Choice>
              <mc:Fallback>
                <p:oleObj name="Equation" r:id="rId26" imgW="3381431" imgH="400136" progId="Equation.3">
                  <p:embed/>
                  <p:pic>
                    <p:nvPicPr>
                      <p:cNvPr id="42001" name="Object 17"/>
                      <p:cNvPicPr>
                        <a:picLocks noChangeAspect="1" noChangeArrowheads="1"/>
                      </p:cNvPicPr>
                      <p:nvPr/>
                    </p:nvPicPr>
                    <p:blipFill>
                      <a:blip r:embed="rId27">
                        <a:grayscl/>
                        <a:biLevel thresh="50000"/>
                        <a:extLst>
                          <a:ext uri="{28A0092B-C50C-407E-A947-70E740481C1C}">
                            <a14:useLocalDpi xmlns:a14="http://schemas.microsoft.com/office/drawing/2010/main" val="0"/>
                          </a:ext>
                        </a:extLst>
                      </a:blip>
                      <a:srcRect/>
                      <a:stretch>
                        <a:fillRect/>
                      </a:stretch>
                    </p:blipFill>
                    <p:spPr bwMode="auto">
                      <a:xfrm>
                        <a:off x="1981200" y="4216400"/>
                        <a:ext cx="33909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02" name="Object 18"/>
          <p:cNvGraphicFramePr>
            <a:graphicFrameLocks noChangeAspect="1"/>
          </p:cNvGraphicFramePr>
          <p:nvPr/>
        </p:nvGraphicFramePr>
        <p:xfrm>
          <a:off x="762000" y="4673600"/>
          <a:ext cx="4406900" cy="508000"/>
        </p:xfrm>
        <a:graphic>
          <a:graphicData uri="http://schemas.openxmlformats.org/presentationml/2006/ole">
            <mc:AlternateContent xmlns:mc="http://schemas.openxmlformats.org/markup-compatibility/2006">
              <mc:Choice xmlns:v="urn:schemas-microsoft-com:vml" Requires="v">
                <p:oleObj spid="_x0000_s36878" name="Equation" r:id="rId28" imgW="4400469" imgH="495357" progId="Equation.3">
                  <p:embed/>
                </p:oleObj>
              </mc:Choice>
              <mc:Fallback>
                <p:oleObj name="Equation" r:id="rId28" imgW="4400469" imgH="495357" progId="Equation.3">
                  <p:embed/>
                  <p:pic>
                    <p:nvPicPr>
                      <p:cNvPr id="42002" name="Object 18"/>
                      <p:cNvPicPr>
                        <a:picLocks noChangeAspect="1" noChangeArrowheads="1"/>
                      </p:cNvPicPr>
                      <p:nvPr/>
                    </p:nvPicPr>
                    <p:blipFill>
                      <a:blip r:embed="rId29">
                        <a:grayscl/>
                        <a:biLevel thresh="50000"/>
                        <a:extLst>
                          <a:ext uri="{28A0092B-C50C-407E-A947-70E740481C1C}">
                            <a14:useLocalDpi xmlns:a14="http://schemas.microsoft.com/office/drawing/2010/main" val="0"/>
                          </a:ext>
                        </a:extLst>
                      </a:blip>
                      <a:srcRect/>
                      <a:stretch>
                        <a:fillRect/>
                      </a:stretch>
                    </p:blipFill>
                    <p:spPr bwMode="auto">
                      <a:xfrm>
                        <a:off x="762000" y="4673600"/>
                        <a:ext cx="44069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48" name="Freeform 64"/>
          <p:cNvSpPr>
            <a:spLocks/>
          </p:cNvSpPr>
          <p:nvPr/>
        </p:nvSpPr>
        <p:spPr bwMode="auto">
          <a:xfrm>
            <a:off x="6962775" y="3317875"/>
            <a:ext cx="1162050" cy="895350"/>
          </a:xfrm>
          <a:custGeom>
            <a:avLst/>
            <a:gdLst>
              <a:gd name="T0" fmla="*/ 19050 w 732"/>
              <a:gd name="T1" fmla="*/ 28575 h 564"/>
              <a:gd name="T2" fmla="*/ 38100 w 732"/>
              <a:gd name="T3" fmla="*/ 66675 h 564"/>
              <a:gd name="T4" fmla="*/ 66675 w 732"/>
              <a:gd name="T5" fmla="*/ 104775 h 564"/>
              <a:gd name="T6" fmla="*/ 85725 w 732"/>
              <a:gd name="T7" fmla="*/ 142875 h 564"/>
              <a:gd name="T8" fmla="*/ 104775 w 732"/>
              <a:gd name="T9" fmla="*/ 180975 h 564"/>
              <a:gd name="T10" fmla="*/ 133350 w 732"/>
              <a:gd name="T11" fmla="*/ 209550 h 564"/>
              <a:gd name="T12" fmla="*/ 152400 w 732"/>
              <a:gd name="T13" fmla="*/ 247650 h 564"/>
              <a:gd name="T14" fmla="*/ 171450 w 732"/>
              <a:gd name="T15" fmla="*/ 276225 h 564"/>
              <a:gd name="T16" fmla="*/ 200025 w 732"/>
              <a:gd name="T17" fmla="*/ 304800 h 564"/>
              <a:gd name="T18" fmla="*/ 219075 w 732"/>
              <a:gd name="T19" fmla="*/ 333375 h 564"/>
              <a:gd name="T20" fmla="*/ 238125 w 732"/>
              <a:gd name="T21" fmla="*/ 361950 h 564"/>
              <a:gd name="T22" fmla="*/ 266700 w 732"/>
              <a:gd name="T23" fmla="*/ 390525 h 564"/>
              <a:gd name="T24" fmla="*/ 285750 w 732"/>
              <a:gd name="T25" fmla="*/ 419100 h 564"/>
              <a:gd name="T26" fmla="*/ 304800 w 732"/>
              <a:gd name="T27" fmla="*/ 438150 h 564"/>
              <a:gd name="T28" fmla="*/ 333375 w 732"/>
              <a:gd name="T29" fmla="*/ 466725 h 564"/>
              <a:gd name="T30" fmla="*/ 352425 w 732"/>
              <a:gd name="T31" fmla="*/ 485775 h 564"/>
              <a:gd name="T32" fmla="*/ 371475 w 732"/>
              <a:gd name="T33" fmla="*/ 504825 h 564"/>
              <a:gd name="T34" fmla="*/ 400050 w 732"/>
              <a:gd name="T35" fmla="*/ 523875 h 564"/>
              <a:gd name="T36" fmla="*/ 419100 w 732"/>
              <a:gd name="T37" fmla="*/ 542925 h 564"/>
              <a:gd name="T38" fmla="*/ 438150 w 732"/>
              <a:gd name="T39" fmla="*/ 561975 h 564"/>
              <a:gd name="T40" fmla="*/ 466725 w 732"/>
              <a:gd name="T41" fmla="*/ 581025 h 564"/>
              <a:gd name="T42" fmla="*/ 485775 w 732"/>
              <a:gd name="T43" fmla="*/ 600075 h 564"/>
              <a:gd name="T44" fmla="*/ 504825 w 732"/>
              <a:gd name="T45" fmla="*/ 619125 h 564"/>
              <a:gd name="T46" fmla="*/ 533400 w 732"/>
              <a:gd name="T47" fmla="*/ 628650 h 564"/>
              <a:gd name="T48" fmla="*/ 552450 w 732"/>
              <a:gd name="T49" fmla="*/ 647700 h 564"/>
              <a:gd name="T50" fmla="*/ 571500 w 732"/>
              <a:gd name="T51" fmla="*/ 666750 h 564"/>
              <a:gd name="T52" fmla="*/ 600075 w 732"/>
              <a:gd name="T53" fmla="*/ 676275 h 564"/>
              <a:gd name="T54" fmla="*/ 619125 w 732"/>
              <a:gd name="T55" fmla="*/ 695325 h 564"/>
              <a:gd name="T56" fmla="*/ 638175 w 732"/>
              <a:gd name="T57" fmla="*/ 704850 h 564"/>
              <a:gd name="T58" fmla="*/ 666750 w 732"/>
              <a:gd name="T59" fmla="*/ 714375 h 564"/>
              <a:gd name="T60" fmla="*/ 685800 w 732"/>
              <a:gd name="T61" fmla="*/ 723900 h 564"/>
              <a:gd name="T62" fmla="*/ 704850 w 732"/>
              <a:gd name="T63" fmla="*/ 742950 h 564"/>
              <a:gd name="T64" fmla="*/ 733425 w 732"/>
              <a:gd name="T65" fmla="*/ 752475 h 564"/>
              <a:gd name="T66" fmla="*/ 752475 w 732"/>
              <a:gd name="T67" fmla="*/ 762000 h 564"/>
              <a:gd name="T68" fmla="*/ 771525 w 732"/>
              <a:gd name="T69" fmla="*/ 771525 h 564"/>
              <a:gd name="T70" fmla="*/ 790575 w 732"/>
              <a:gd name="T71" fmla="*/ 781050 h 564"/>
              <a:gd name="T72" fmla="*/ 819150 w 732"/>
              <a:gd name="T73" fmla="*/ 790575 h 564"/>
              <a:gd name="T74" fmla="*/ 838200 w 732"/>
              <a:gd name="T75" fmla="*/ 800100 h 564"/>
              <a:gd name="T76" fmla="*/ 857250 w 732"/>
              <a:gd name="T77" fmla="*/ 809625 h 564"/>
              <a:gd name="T78" fmla="*/ 885825 w 732"/>
              <a:gd name="T79" fmla="*/ 819150 h 564"/>
              <a:gd name="T80" fmla="*/ 904875 w 732"/>
              <a:gd name="T81" fmla="*/ 828675 h 564"/>
              <a:gd name="T82" fmla="*/ 923925 w 732"/>
              <a:gd name="T83" fmla="*/ 828675 h 564"/>
              <a:gd name="T84" fmla="*/ 952500 w 732"/>
              <a:gd name="T85" fmla="*/ 838200 h 564"/>
              <a:gd name="T86" fmla="*/ 971550 w 732"/>
              <a:gd name="T87" fmla="*/ 847725 h 564"/>
              <a:gd name="T88" fmla="*/ 990600 w 732"/>
              <a:gd name="T89" fmla="*/ 847725 h 564"/>
              <a:gd name="T90" fmla="*/ 1019175 w 732"/>
              <a:gd name="T91" fmla="*/ 857250 h 564"/>
              <a:gd name="T92" fmla="*/ 1038225 w 732"/>
              <a:gd name="T93" fmla="*/ 866775 h 564"/>
              <a:gd name="T94" fmla="*/ 1057275 w 732"/>
              <a:gd name="T95" fmla="*/ 866775 h 564"/>
              <a:gd name="T96" fmla="*/ 1085850 w 732"/>
              <a:gd name="T97" fmla="*/ 876300 h 564"/>
              <a:gd name="T98" fmla="*/ 1104900 w 732"/>
              <a:gd name="T99" fmla="*/ 885825 h 564"/>
              <a:gd name="T100" fmla="*/ 1123950 w 732"/>
              <a:gd name="T101" fmla="*/ 885825 h 564"/>
              <a:gd name="T102" fmla="*/ 1152525 w 732"/>
              <a:gd name="T103" fmla="*/ 895350 h 56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732" h="564">
                <a:moveTo>
                  <a:pt x="0" y="0"/>
                </a:moveTo>
                <a:lnTo>
                  <a:pt x="6" y="6"/>
                </a:lnTo>
                <a:lnTo>
                  <a:pt x="12" y="12"/>
                </a:lnTo>
                <a:lnTo>
                  <a:pt x="12" y="18"/>
                </a:lnTo>
                <a:lnTo>
                  <a:pt x="18" y="24"/>
                </a:lnTo>
                <a:lnTo>
                  <a:pt x="18" y="30"/>
                </a:lnTo>
                <a:lnTo>
                  <a:pt x="24" y="36"/>
                </a:lnTo>
                <a:lnTo>
                  <a:pt x="24" y="42"/>
                </a:lnTo>
                <a:lnTo>
                  <a:pt x="30" y="48"/>
                </a:lnTo>
                <a:lnTo>
                  <a:pt x="36" y="54"/>
                </a:lnTo>
                <a:lnTo>
                  <a:pt x="36" y="60"/>
                </a:lnTo>
                <a:lnTo>
                  <a:pt x="42" y="66"/>
                </a:lnTo>
                <a:lnTo>
                  <a:pt x="42" y="72"/>
                </a:lnTo>
                <a:lnTo>
                  <a:pt x="48" y="78"/>
                </a:lnTo>
                <a:lnTo>
                  <a:pt x="54" y="84"/>
                </a:lnTo>
                <a:lnTo>
                  <a:pt x="54" y="90"/>
                </a:lnTo>
                <a:lnTo>
                  <a:pt x="60" y="96"/>
                </a:lnTo>
                <a:lnTo>
                  <a:pt x="60" y="102"/>
                </a:lnTo>
                <a:lnTo>
                  <a:pt x="66" y="108"/>
                </a:lnTo>
                <a:lnTo>
                  <a:pt x="66" y="114"/>
                </a:lnTo>
                <a:lnTo>
                  <a:pt x="72" y="120"/>
                </a:lnTo>
                <a:lnTo>
                  <a:pt x="78" y="126"/>
                </a:lnTo>
                <a:lnTo>
                  <a:pt x="78" y="132"/>
                </a:lnTo>
                <a:lnTo>
                  <a:pt x="84" y="132"/>
                </a:lnTo>
                <a:lnTo>
                  <a:pt x="84" y="138"/>
                </a:lnTo>
                <a:lnTo>
                  <a:pt x="90" y="144"/>
                </a:lnTo>
                <a:lnTo>
                  <a:pt x="96" y="150"/>
                </a:lnTo>
                <a:lnTo>
                  <a:pt x="96" y="156"/>
                </a:lnTo>
                <a:lnTo>
                  <a:pt x="102" y="162"/>
                </a:lnTo>
                <a:lnTo>
                  <a:pt x="108" y="168"/>
                </a:lnTo>
                <a:lnTo>
                  <a:pt x="108" y="174"/>
                </a:lnTo>
                <a:lnTo>
                  <a:pt x="114" y="180"/>
                </a:lnTo>
                <a:lnTo>
                  <a:pt x="120" y="186"/>
                </a:lnTo>
                <a:lnTo>
                  <a:pt x="126" y="192"/>
                </a:lnTo>
                <a:lnTo>
                  <a:pt x="126" y="198"/>
                </a:lnTo>
                <a:lnTo>
                  <a:pt x="132" y="204"/>
                </a:lnTo>
                <a:lnTo>
                  <a:pt x="138" y="210"/>
                </a:lnTo>
                <a:lnTo>
                  <a:pt x="144" y="216"/>
                </a:lnTo>
                <a:lnTo>
                  <a:pt x="144" y="222"/>
                </a:lnTo>
                <a:lnTo>
                  <a:pt x="150" y="222"/>
                </a:lnTo>
                <a:lnTo>
                  <a:pt x="150" y="228"/>
                </a:lnTo>
                <a:lnTo>
                  <a:pt x="156" y="234"/>
                </a:lnTo>
                <a:lnTo>
                  <a:pt x="162" y="240"/>
                </a:lnTo>
                <a:lnTo>
                  <a:pt x="168" y="246"/>
                </a:lnTo>
                <a:lnTo>
                  <a:pt x="168" y="252"/>
                </a:lnTo>
                <a:lnTo>
                  <a:pt x="174" y="252"/>
                </a:lnTo>
                <a:lnTo>
                  <a:pt x="174" y="258"/>
                </a:lnTo>
                <a:lnTo>
                  <a:pt x="180" y="264"/>
                </a:lnTo>
                <a:lnTo>
                  <a:pt x="186" y="264"/>
                </a:lnTo>
                <a:lnTo>
                  <a:pt x="186" y="270"/>
                </a:lnTo>
                <a:lnTo>
                  <a:pt x="192" y="270"/>
                </a:lnTo>
                <a:lnTo>
                  <a:pt x="192" y="276"/>
                </a:lnTo>
                <a:lnTo>
                  <a:pt x="198" y="282"/>
                </a:lnTo>
                <a:lnTo>
                  <a:pt x="204" y="282"/>
                </a:lnTo>
                <a:lnTo>
                  <a:pt x="204" y="288"/>
                </a:lnTo>
                <a:lnTo>
                  <a:pt x="210" y="294"/>
                </a:lnTo>
                <a:lnTo>
                  <a:pt x="216" y="300"/>
                </a:lnTo>
                <a:lnTo>
                  <a:pt x="222" y="306"/>
                </a:lnTo>
                <a:lnTo>
                  <a:pt x="228" y="306"/>
                </a:lnTo>
                <a:lnTo>
                  <a:pt x="228" y="312"/>
                </a:lnTo>
                <a:lnTo>
                  <a:pt x="234" y="318"/>
                </a:lnTo>
                <a:lnTo>
                  <a:pt x="240" y="324"/>
                </a:lnTo>
                <a:lnTo>
                  <a:pt x="246" y="330"/>
                </a:lnTo>
                <a:lnTo>
                  <a:pt x="252" y="330"/>
                </a:lnTo>
                <a:lnTo>
                  <a:pt x="252" y="336"/>
                </a:lnTo>
                <a:lnTo>
                  <a:pt x="258" y="336"/>
                </a:lnTo>
                <a:lnTo>
                  <a:pt x="258" y="342"/>
                </a:lnTo>
                <a:lnTo>
                  <a:pt x="264" y="342"/>
                </a:lnTo>
                <a:lnTo>
                  <a:pt x="270" y="348"/>
                </a:lnTo>
                <a:lnTo>
                  <a:pt x="276" y="354"/>
                </a:lnTo>
                <a:lnTo>
                  <a:pt x="282" y="360"/>
                </a:lnTo>
                <a:lnTo>
                  <a:pt x="288" y="366"/>
                </a:lnTo>
                <a:lnTo>
                  <a:pt x="294" y="366"/>
                </a:lnTo>
                <a:lnTo>
                  <a:pt x="294" y="372"/>
                </a:lnTo>
                <a:lnTo>
                  <a:pt x="300" y="372"/>
                </a:lnTo>
                <a:lnTo>
                  <a:pt x="300" y="378"/>
                </a:lnTo>
                <a:lnTo>
                  <a:pt x="306" y="378"/>
                </a:lnTo>
                <a:lnTo>
                  <a:pt x="312" y="378"/>
                </a:lnTo>
                <a:lnTo>
                  <a:pt x="312" y="384"/>
                </a:lnTo>
                <a:lnTo>
                  <a:pt x="318" y="384"/>
                </a:lnTo>
                <a:lnTo>
                  <a:pt x="318" y="390"/>
                </a:lnTo>
                <a:lnTo>
                  <a:pt x="324" y="390"/>
                </a:lnTo>
                <a:lnTo>
                  <a:pt x="324" y="396"/>
                </a:lnTo>
                <a:lnTo>
                  <a:pt x="330" y="396"/>
                </a:lnTo>
                <a:lnTo>
                  <a:pt x="336" y="396"/>
                </a:lnTo>
                <a:lnTo>
                  <a:pt x="336" y="402"/>
                </a:lnTo>
                <a:lnTo>
                  <a:pt x="342" y="402"/>
                </a:lnTo>
                <a:lnTo>
                  <a:pt x="342" y="408"/>
                </a:lnTo>
                <a:lnTo>
                  <a:pt x="348" y="408"/>
                </a:lnTo>
                <a:lnTo>
                  <a:pt x="354" y="414"/>
                </a:lnTo>
                <a:lnTo>
                  <a:pt x="360" y="414"/>
                </a:lnTo>
                <a:lnTo>
                  <a:pt x="360" y="420"/>
                </a:lnTo>
                <a:lnTo>
                  <a:pt x="366" y="420"/>
                </a:lnTo>
                <a:lnTo>
                  <a:pt x="372" y="426"/>
                </a:lnTo>
                <a:lnTo>
                  <a:pt x="378" y="426"/>
                </a:lnTo>
                <a:lnTo>
                  <a:pt x="384" y="432"/>
                </a:lnTo>
                <a:lnTo>
                  <a:pt x="390" y="438"/>
                </a:lnTo>
                <a:lnTo>
                  <a:pt x="396" y="438"/>
                </a:lnTo>
                <a:lnTo>
                  <a:pt x="402" y="444"/>
                </a:lnTo>
                <a:lnTo>
                  <a:pt x="408" y="444"/>
                </a:lnTo>
                <a:lnTo>
                  <a:pt x="408" y="450"/>
                </a:lnTo>
                <a:lnTo>
                  <a:pt x="414" y="450"/>
                </a:lnTo>
                <a:lnTo>
                  <a:pt x="420" y="450"/>
                </a:lnTo>
                <a:lnTo>
                  <a:pt x="420" y="456"/>
                </a:lnTo>
                <a:lnTo>
                  <a:pt x="426" y="456"/>
                </a:lnTo>
                <a:lnTo>
                  <a:pt x="432" y="456"/>
                </a:lnTo>
                <a:lnTo>
                  <a:pt x="432" y="462"/>
                </a:lnTo>
                <a:lnTo>
                  <a:pt x="438" y="462"/>
                </a:lnTo>
                <a:lnTo>
                  <a:pt x="444" y="462"/>
                </a:lnTo>
                <a:lnTo>
                  <a:pt x="444" y="468"/>
                </a:lnTo>
                <a:lnTo>
                  <a:pt x="450" y="468"/>
                </a:lnTo>
                <a:lnTo>
                  <a:pt x="456" y="474"/>
                </a:lnTo>
                <a:lnTo>
                  <a:pt x="462" y="474"/>
                </a:lnTo>
                <a:lnTo>
                  <a:pt x="468" y="474"/>
                </a:lnTo>
                <a:lnTo>
                  <a:pt x="468" y="480"/>
                </a:lnTo>
                <a:lnTo>
                  <a:pt x="474" y="480"/>
                </a:lnTo>
                <a:lnTo>
                  <a:pt x="480" y="480"/>
                </a:lnTo>
                <a:lnTo>
                  <a:pt x="486" y="486"/>
                </a:lnTo>
                <a:lnTo>
                  <a:pt x="492" y="486"/>
                </a:lnTo>
                <a:lnTo>
                  <a:pt x="498" y="492"/>
                </a:lnTo>
                <a:lnTo>
                  <a:pt x="504" y="492"/>
                </a:lnTo>
                <a:lnTo>
                  <a:pt x="510" y="492"/>
                </a:lnTo>
                <a:lnTo>
                  <a:pt x="510" y="498"/>
                </a:lnTo>
                <a:lnTo>
                  <a:pt x="516" y="498"/>
                </a:lnTo>
                <a:lnTo>
                  <a:pt x="522" y="498"/>
                </a:lnTo>
                <a:lnTo>
                  <a:pt x="528" y="504"/>
                </a:lnTo>
                <a:lnTo>
                  <a:pt x="534" y="504"/>
                </a:lnTo>
                <a:lnTo>
                  <a:pt x="540" y="510"/>
                </a:lnTo>
                <a:lnTo>
                  <a:pt x="546" y="510"/>
                </a:lnTo>
                <a:lnTo>
                  <a:pt x="552" y="510"/>
                </a:lnTo>
                <a:lnTo>
                  <a:pt x="558" y="516"/>
                </a:lnTo>
                <a:lnTo>
                  <a:pt x="564" y="516"/>
                </a:lnTo>
                <a:lnTo>
                  <a:pt x="570" y="516"/>
                </a:lnTo>
                <a:lnTo>
                  <a:pt x="570" y="522"/>
                </a:lnTo>
                <a:lnTo>
                  <a:pt x="576" y="522"/>
                </a:lnTo>
                <a:lnTo>
                  <a:pt x="582" y="522"/>
                </a:lnTo>
                <a:lnTo>
                  <a:pt x="588" y="522"/>
                </a:lnTo>
                <a:lnTo>
                  <a:pt x="594" y="528"/>
                </a:lnTo>
                <a:lnTo>
                  <a:pt x="600" y="528"/>
                </a:lnTo>
                <a:lnTo>
                  <a:pt x="606" y="528"/>
                </a:lnTo>
                <a:lnTo>
                  <a:pt x="606" y="534"/>
                </a:lnTo>
                <a:lnTo>
                  <a:pt x="612" y="534"/>
                </a:lnTo>
                <a:lnTo>
                  <a:pt x="618" y="534"/>
                </a:lnTo>
                <a:lnTo>
                  <a:pt x="624" y="534"/>
                </a:lnTo>
                <a:lnTo>
                  <a:pt x="630" y="540"/>
                </a:lnTo>
                <a:lnTo>
                  <a:pt x="636" y="540"/>
                </a:lnTo>
                <a:lnTo>
                  <a:pt x="642" y="540"/>
                </a:lnTo>
                <a:lnTo>
                  <a:pt x="648" y="540"/>
                </a:lnTo>
                <a:lnTo>
                  <a:pt x="648" y="546"/>
                </a:lnTo>
                <a:lnTo>
                  <a:pt x="654" y="546"/>
                </a:lnTo>
                <a:lnTo>
                  <a:pt x="660" y="546"/>
                </a:lnTo>
                <a:lnTo>
                  <a:pt x="666" y="546"/>
                </a:lnTo>
                <a:lnTo>
                  <a:pt x="672" y="552"/>
                </a:lnTo>
                <a:lnTo>
                  <a:pt x="678" y="552"/>
                </a:lnTo>
                <a:lnTo>
                  <a:pt x="684" y="552"/>
                </a:lnTo>
                <a:lnTo>
                  <a:pt x="690" y="552"/>
                </a:lnTo>
                <a:lnTo>
                  <a:pt x="696" y="558"/>
                </a:lnTo>
                <a:lnTo>
                  <a:pt x="702" y="558"/>
                </a:lnTo>
                <a:lnTo>
                  <a:pt x="708" y="558"/>
                </a:lnTo>
                <a:lnTo>
                  <a:pt x="714" y="558"/>
                </a:lnTo>
                <a:lnTo>
                  <a:pt x="720" y="564"/>
                </a:lnTo>
                <a:lnTo>
                  <a:pt x="726" y="564"/>
                </a:lnTo>
                <a:lnTo>
                  <a:pt x="732" y="564"/>
                </a:lnTo>
              </a:path>
            </a:pathLst>
          </a:custGeom>
          <a:noFill/>
          <a:ln w="19050">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84" name="Text Box 100"/>
          <p:cNvSpPr txBox="1">
            <a:spLocks noChangeArrowheads="1"/>
          </p:cNvSpPr>
          <p:nvPr/>
        </p:nvSpPr>
        <p:spPr bwMode="auto">
          <a:xfrm>
            <a:off x="5181600" y="4662488"/>
            <a:ext cx="2673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t>所求经验公式为</a:t>
            </a:r>
          </a:p>
        </p:txBody>
      </p:sp>
      <p:graphicFrame>
        <p:nvGraphicFramePr>
          <p:cNvPr id="42101" name="Object 117"/>
          <p:cNvGraphicFramePr>
            <a:graphicFrameLocks noChangeAspect="1"/>
          </p:cNvGraphicFramePr>
          <p:nvPr/>
        </p:nvGraphicFramePr>
        <p:xfrm>
          <a:off x="2209800" y="5194300"/>
          <a:ext cx="2616200" cy="520700"/>
        </p:xfrm>
        <a:graphic>
          <a:graphicData uri="http://schemas.openxmlformats.org/presentationml/2006/ole">
            <mc:AlternateContent xmlns:mc="http://schemas.openxmlformats.org/markup-compatibility/2006">
              <mc:Choice xmlns:v="urn:schemas-microsoft-com:vml" Requires="v">
                <p:oleObj spid="_x0000_s36879" name="Equation" r:id="rId30" imgW="2610017" imgH="514264" progId="Equation.3">
                  <p:embed/>
                </p:oleObj>
              </mc:Choice>
              <mc:Fallback>
                <p:oleObj name="Equation" r:id="rId30" imgW="2610017" imgH="514264" progId="Equation.3">
                  <p:embed/>
                  <p:pic>
                    <p:nvPicPr>
                      <p:cNvPr id="42101" name="Object 117"/>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209800" y="5194300"/>
                        <a:ext cx="26162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102" name="Text Box 118"/>
          <p:cNvSpPr txBox="1">
            <a:spLocks noChangeArrowheads="1"/>
          </p:cNvSpPr>
          <p:nvPr/>
        </p:nvSpPr>
        <p:spPr bwMode="auto">
          <a:xfrm>
            <a:off x="304800" y="5805488"/>
            <a:ext cx="2317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t>其均方误差为</a:t>
            </a:r>
          </a:p>
        </p:txBody>
      </p:sp>
      <p:graphicFrame>
        <p:nvGraphicFramePr>
          <p:cNvPr id="42103" name="Object 119"/>
          <p:cNvGraphicFramePr>
            <a:graphicFrameLocks noChangeAspect="1"/>
          </p:cNvGraphicFramePr>
          <p:nvPr/>
        </p:nvGraphicFramePr>
        <p:xfrm>
          <a:off x="2667000" y="5791200"/>
          <a:ext cx="2070100" cy="609600"/>
        </p:xfrm>
        <a:graphic>
          <a:graphicData uri="http://schemas.openxmlformats.org/presentationml/2006/ole">
            <mc:AlternateContent xmlns:mc="http://schemas.openxmlformats.org/markup-compatibility/2006">
              <mc:Choice xmlns:v="urn:schemas-microsoft-com:vml" Requires="v">
                <p:oleObj spid="_x0000_s36880" name="Equation" r:id="rId32" imgW="2057336" imgH="600204" progId="Equation.3">
                  <p:embed/>
                </p:oleObj>
              </mc:Choice>
              <mc:Fallback>
                <p:oleObj name="Equation" r:id="rId32" imgW="2057336" imgH="600204" progId="Equation.3">
                  <p:embed/>
                  <p:pic>
                    <p:nvPicPr>
                      <p:cNvPr id="42103" name="Object 119"/>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667000" y="5791200"/>
                        <a:ext cx="20701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2247" name="Picture 120" descr="F:\My Documents\数学资源库\机动.jpg"/>
          <p:cNvPicPr>
            <a:picLocks noChangeAspect="1" noChangeArrowheads="1"/>
          </p:cNvPicPr>
          <p:nvPr/>
        </p:nvPicPr>
        <p:blipFill>
          <a:blip r:embed="rId34">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48" name="Text Box 121"/>
          <p:cNvSpPr txBox="1">
            <a:spLocks noChangeArrowheads="1"/>
          </p:cNvSpPr>
          <p:nvPr/>
        </p:nvSpPr>
        <p:spPr bwMode="auto">
          <a:xfrm>
            <a:off x="6115050" y="6600825"/>
            <a:ext cx="272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spcBef>
                <a:spcPct val="0"/>
              </a:spcBef>
              <a:buFontTx/>
              <a:buNone/>
            </a:pPr>
            <a:r>
              <a:rPr kumimoji="0" lang="zh-CN" altLang="en-US" sz="1000">
                <a:latin typeface="楷体_GB2312" panose="02010609030101010101" pitchFamily="49" charset="-122"/>
              </a:rPr>
              <a:t>机动   目录   上页   下页   返回   结束 </a:t>
            </a:r>
          </a:p>
        </p:txBody>
      </p:sp>
      <p:pic>
        <p:nvPicPr>
          <p:cNvPr id="52249" name="Picture 122" descr="F:\My Documents\数学资源库\返回.jpg">
            <a:hlinkClick r:id="" action="ppaction://hlinkshowjump?jump=lastslideviewed"/>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50" name="Picture 123" descr="F:\My Documents\数学资源库\目录.jpg">
            <a:hlinkClick r:id="" action="ppaction://hlinkshowjump?jump=firstslide"/>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51" name="Picture 124" descr="F:\My Documents\数学资源库\上一页.jpg">
            <a:hlinkClick r:id="" action="ppaction://hlinkshowjump?jump=previousslide"/>
          </p:cNvPr>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52" name="Picture 125" descr="F:\My Documents\数学资源库\退出.jpg">
            <a:hlinkClick r:id="" action="ppaction://hlinkshowjump?jump=endshow"/>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53" name="Picture 126" descr="F:\My Documents\数学资源库\下一页.jpg">
            <a:hlinkClick r:id="" action="ppaction://hlinkshowjump?jump=nextslide"/>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988"/>
                                        </p:tgtEl>
                                        <p:attrNameLst>
                                          <p:attrName>style.visibility</p:attrName>
                                        </p:attrNameLst>
                                      </p:cBhvr>
                                      <p:to>
                                        <p:strVal val="visible"/>
                                      </p:to>
                                    </p:set>
                                    <p:animEffect transition="in" filter="wipe(up)">
                                      <p:cBhvr>
                                        <p:cTn id="7" dur="500"/>
                                        <p:tgtEl>
                                          <p:spTgt spid="41988"/>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1989"/>
                                        </p:tgtEl>
                                        <p:attrNameLst>
                                          <p:attrName>style.visibility</p:attrName>
                                        </p:attrNameLst>
                                      </p:cBhvr>
                                      <p:to>
                                        <p:strVal val="visible"/>
                                      </p:to>
                                    </p:set>
                                    <p:animEffect transition="in" filter="wipe(left)">
                                      <p:cBhvr>
                                        <p:cTn id="11" dur="500"/>
                                        <p:tgtEl>
                                          <p:spTgt spid="4198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41990"/>
                                        </p:tgtEl>
                                        <p:attrNameLst>
                                          <p:attrName>style.visibility</p:attrName>
                                        </p:attrNameLst>
                                      </p:cBhvr>
                                      <p:to>
                                        <p:strVal val="visible"/>
                                      </p:to>
                                    </p:set>
                                    <p:animEffect transition="in" filter="wipe(left)">
                                      <p:cBhvr>
                                        <p:cTn id="16" dur="500"/>
                                        <p:tgtEl>
                                          <p:spTgt spid="4199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41991"/>
                                        </p:tgtEl>
                                        <p:attrNameLst>
                                          <p:attrName>style.visibility</p:attrName>
                                        </p:attrNameLst>
                                      </p:cBhvr>
                                      <p:to>
                                        <p:strVal val="visible"/>
                                      </p:to>
                                    </p:set>
                                    <p:animEffect transition="in" filter="wipe(left)">
                                      <p:cBhvr>
                                        <p:cTn id="21" dur="500"/>
                                        <p:tgtEl>
                                          <p:spTgt spid="4199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41992"/>
                                        </p:tgtEl>
                                        <p:attrNameLst>
                                          <p:attrName>style.visibility</p:attrName>
                                        </p:attrNameLst>
                                      </p:cBhvr>
                                      <p:to>
                                        <p:strVal val="visible"/>
                                      </p:to>
                                    </p:set>
                                    <p:animEffect transition="in" filter="wipe(left)">
                                      <p:cBhvr>
                                        <p:cTn id="26" dur="500"/>
                                        <p:tgtEl>
                                          <p:spTgt spid="4199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41993"/>
                                        </p:tgtEl>
                                        <p:attrNameLst>
                                          <p:attrName>style.visibility</p:attrName>
                                        </p:attrNameLst>
                                      </p:cBhvr>
                                      <p:to>
                                        <p:strVal val="visible"/>
                                      </p:to>
                                    </p:set>
                                    <p:animEffect transition="in" filter="wipe(left)">
                                      <p:cBhvr>
                                        <p:cTn id="31" dur="500"/>
                                        <p:tgtEl>
                                          <p:spTgt spid="4199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41994"/>
                                        </p:tgtEl>
                                        <p:attrNameLst>
                                          <p:attrName>style.visibility</p:attrName>
                                        </p:attrNameLst>
                                      </p:cBhvr>
                                      <p:to>
                                        <p:strVal val="visible"/>
                                      </p:to>
                                    </p:set>
                                    <p:animEffect transition="in" filter="wipe(left)">
                                      <p:cBhvr>
                                        <p:cTn id="36" dur="500"/>
                                        <p:tgtEl>
                                          <p:spTgt spid="4199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1996">
                                            <p:txEl>
                                              <p:pRg st="0" end="0"/>
                                            </p:txEl>
                                          </p:spTgt>
                                        </p:tgtEl>
                                        <p:attrNameLst>
                                          <p:attrName>style.visibility</p:attrName>
                                        </p:attrNameLst>
                                      </p:cBhvr>
                                      <p:to>
                                        <p:strVal val="visible"/>
                                      </p:to>
                                    </p:set>
                                    <p:animEffect transition="in" filter="wipe(left)">
                                      <p:cBhvr>
                                        <p:cTn id="41" dur="500"/>
                                        <p:tgtEl>
                                          <p:spTgt spid="41996">
                                            <p:txEl>
                                              <p:pRg st="0" end="0"/>
                                            </p:txEl>
                                          </p:spTgt>
                                        </p:tgtEl>
                                      </p:cBhvr>
                                    </p:animEffect>
                                  </p:childTnLst>
                                </p:cTn>
                              </p:par>
                            </p:childTnLst>
                          </p:cTn>
                        </p:par>
                        <p:par>
                          <p:cTn id="42" fill="hold" nodeType="afterGroup">
                            <p:stCondLst>
                              <p:cond delay="500"/>
                            </p:stCondLst>
                            <p:childTnLst>
                              <p:par>
                                <p:cTn id="43" presetID="22" presetClass="entr" presetSubtype="1" fill="hold" grpId="0" nodeType="afterEffect">
                                  <p:stCondLst>
                                    <p:cond delay="0"/>
                                  </p:stCondLst>
                                  <p:childTnLst>
                                    <p:set>
                                      <p:cBhvr>
                                        <p:cTn id="44" dur="1" fill="hold">
                                          <p:stCondLst>
                                            <p:cond delay="0"/>
                                          </p:stCondLst>
                                        </p:cTn>
                                        <p:tgtEl>
                                          <p:spTgt spid="41997"/>
                                        </p:tgtEl>
                                        <p:attrNameLst>
                                          <p:attrName>style.visibility</p:attrName>
                                        </p:attrNameLst>
                                      </p:cBhvr>
                                      <p:to>
                                        <p:strVal val="visible"/>
                                      </p:to>
                                    </p:set>
                                    <p:animEffect transition="in" filter="wipe(up)">
                                      <p:cBhvr>
                                        <p:cTn id="45" dur="500"/>
                                        <p:tgtEl>
                                          <p:spTgt spid="41997"/>
                                        </p:tgtEl>
                                      </p:cBhvr>
                                    </p:animEffect>
                                  </p:childTnLst>
                                </p:cTn>
                              </p:par>
                            </p:childTnLst>
                          </p:cTn>
                        </p:par>
                        <p:par>
                          <p:cTn id="46" fill="hold" nodeType="afterGroup">
                            <p:stCondLst>
                              <p:cond delay="1000"/>
                            </p:stCondLst>
                            <p:childTnLst>
                              <p:par>
                                <p:cTn id="47" presetID="22" presetClass="entr" presetSubtype="8" fill="hold" nodeType="afterEffect">
                                  <p:stCondLst>
                                    <p:cond delay="0"/>
                                  </p:stCondLst>
                                  <p:childTnLst>
                                    <p:set>
                                      <p:cBhvr>
                                        <p:cTn id="48" dur="1" fill="hold">
                                          <p:stCondLst>
                                            <p:cond delay="0"/>
                                          </p:stCondLst>
                                        </p:cTn>
                                        <p:tgtEl>
                                          <p:spTgt spid="41998"/>
                                        </p:tgtEl>
                                        <p:attrNameLst>
                                          <p:attrName>style.visibility</p:attrName>
                                        </p:attrNameLst>
                                      </p:cBhvr>
                                      <p:to>
                                        <p:strVal val="visible"/>
                                      </p:to>
                                    </p:set>
                                    <p:animEffect transition="in" filter="wipe(left)">
                                      <p:cBhvr>
                                        <p:cTn id="49" dur="500"/>
                                        <p:tgtEl>
                                          <p:spTgt spid="4199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41999"/>
                                        </p:tgtEl>
                                        <p:attrNameLst>
                                          <p:attrName>style.visibility</p:attrName>
                                        </p:attrNameLst>
                                      </p:cBhvr>
                                      <p:to>
                                        <p:strVal val="visible"/>
                                      </p:to>
                                    </p:set>
                                    <p:animEffect transition="in" filter="wipe(left)">
                                      <p:cBhvr>
                                        <p:cTn id="54" dur="500"/>
                                        <p:tgtEl>
                                          <p:spTgt spid="41999"/>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42000">
                                            <p:txEl>
                                              <p:pRg st="0" end="0"/>
                                            </p:txEl>
                                          </p:spTgt>
                                        </p:tgtEl>
                                        <p:attrNameLst>
                                          <p:attrName>style.visibility</p:attrName>
                                        </p:attrNameLst>
                                      </p:cBhvr>
                                      <p:to>
                                        <p:strVal val="visible"/>
                                      </p:to>
                                    </p:set>
                                    <p:animEffect transition="in" filter="wipe(left)">
                                      <p:cBhvr>
                                        <p:cTn id="59" dur="500"/>
                                        <p:tgtEl>
                                          <p:spTgt spid="42000">
                                            <p:txEl>
                                              <p:pRg st="0" end="0"/>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42001"/>
                                        </p:tgtEl>
                                        <p:attrNameLst>
                                          <p:attrName>style.visibility</p:attrName>
                                        </p:attrNameLst>
                                      </p:cBhvr>
                                      <p:to>
                                        <p:strVal val="visible"/>
                                      </p:to>
                                    </p:set>
                                    <p:animEffect transition="in" filter="wipe(left)">
                                      <p:cBhvr>
                                        <p:cTn id="64" dur="500"/>
                                        <p:tgtEl>
                                          <p:spTgt spid="4200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42002"/>
                                        </p:tgtEl>
                                        <p:attrNameLst>
                                          <p:attrName>style.visibility</p:attrName>
                                        </p:attrNameLst>
                                      </p:cBhvr>
                                      <p:to>
                                        <p:strVal val="visible"/>
                                      </p:to>
                                    </p:set>
                                    <p:animEffect transition="in" filter="wipe(left)">
                                      <p:cBhvr>
                                        <p:cTn id="69" dur="500"/>
                                        <p:tgtEl>
                                          <p:spTgt spid="42002"/>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42084">
                                            <p:txEl>
                                              <p:pRg st="0" end="0"/>
                                            </p:txEl>
                                          </p:spTgt>
                                        </p:tgtEl>
                                        <p:attrNameLst>
                                          <p:attrName>style.visibility</p:attrName>
                                        </p:attrNameLst>
                                      </p:cBhvr>
                                      <p:to>
                                        <p:strVal val="visible"/>
                                      </p:to>
                                    </p:set>
                                    <p:animEffect transition="in" filter="wipe(left)">
                                      <p:cBhvr>
                                        <p:cTn id="74" dur="500"/>
                                        <p:tgtEl>
                                          <p:spTgt spid="42084">
                                            <p:txEl>
                                              <p:pRg st="0" end="0"/>
                                            </p:txEl>
                                          </p:spTgt>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nodeType="clickEffect">
                                  <p:stCondLst>
                                    <p:cond delay="0"/>
                                  </p:stCondLst>
                                  <p:childTnLst>
                                    <p:set>
                                      <p:cBhvr>
                                        <p:cTn id="78" dur="1" fill="hold">
                                          <p:stCondLst>
                                            <p:cond delay="0"/>
                                          </p:stCondLst>
                                        </p:cTn>
                                        <p:tgtEl>
                                          <p:spTgt spid="42101"/>
                                        </p:tgtEl>
                                        <p:attrNameLst>
                                          <p:attrName>style.visibility</p:attrName>
                                        </p:attrNameLst>
                                      </p:cBhvr>
                                      <p:to>
                                        <p:strVal val="visible"/>
                                      </p:to>
                                    </p:set>
                                    <p:animEffect transition="in" filter="wipe(left)">
                                      <p:cBhvr>
                                        <p:cTn id="79" dur="500"/>
                                        <p:tgtEl>
                                          <p:spTgt spid="42101"/>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nodeType="clickEffect">
                                  <p:stCondLst>
                                    <p:cond delay="0"/>
                                  </p:stCondLst>
                                  <p:childTnLst>
                                    <p:set>
                                      <p:cBhvr>
                                        <p:cTn id="83" dur="1" fill="hold">
                                          <p:stCondLst>
                                            <p:cond delay="0"/>
                                          </p:stCondLst>
                                        </p:cTn>
                                        <p:tgtEl>
                                          <p:spTgt spid="42083"/>
                                        </p:tgtEl>
                                        <p:attrNameLst>
                                          <p:attrName>style.visibility</p:attrName>
                                        </p:attrNameLst>
                                      </p:cBhvr>
                                      <p:to>
                                        <p:strVal val="visible"/>
                                      </p:to>
                                    </p:set>
                                    <p:animEffect transition="in" filter="wipe(left)">
                                      <p:cBhvr>
                                        <p:cTn id="84" dur="500"/>
                                        <p:tgtEl>
                                          <p:spTgt spid="42083"/>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42048"/>
                                        </p:tgtEl>
                                        <p:attrNameLst>
                                          <p:attrName>style.visibility</p:attrName>
                                        </p:attrNameLst>
                                      </p:cBhvr>
                                      <p:to>
                                        <p:strVal val="visible"/>
                                      </p:to>
                                    </p:set>
                                    <p:animEffect transition="in" filter="wipe(left)">
                                      <p:cBhvr>
                                        <p:cTn id="89" dur="500"/>
                                        <p:tgtEl>
                                          <p:spTgt spid="42048"/>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42102">
                                            <p:txEl>
                                              <p:pRg st="0" end="0"/>
                                            </p:txEl>
                                          </p:spTgt>
                                        </p:tgtEl>
                                        <p:attrNameLst>
                                          <p:attrName>style.visibility</p:attrName>
                                        </p:attrNameLst>
                                      </p:cBhvr>
                                      <p:to>
                                        <p:strVal val="visible"/>
                                      </p:to>
                                    </p:set>
                                    <p:animEffect transition="in" filter="wipe(left)">
                                      <p:cBhvr>
                                        <p:cTn id="94" dur="500"/>
                                        <p:tgtEl>
                                          <p:spTgt spid="42102">
                                            <p:txEl>
                                              <p:pRg st="0" end="0"/>
                                            </p:txEl>
                                          </p:spTgt>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nodeType="clickEffect">
                                  <p:stCondLst>
                                    <p:cond delay="0"/>
                                  </p:stCondLst>
                                  <p:childTnLst>
                                    <p:set>
                                      <p:cBhvr>
                                        <p:cTn id="98" dur="1" fill="hold">
                                          <p:stCondLst>
                                            <p:cond delay="0"/>
                                          </p:stCondLst>
                                        </p:cTn>
                                        <p:tgtEl>
                                          <p:spTgt spid="42103"/>
                                        </p:tgtEl>
                                        <p:attrNameLst>
                                          <p:attrName>style.visibility</p:attrName>
                                        </p:attrNameLst>
                                      </p:cBhvr>
                                      <p:to>
                                        <p:strVal val="visible"/>
                                      </p:to>
                                    </p:set>
                                    <p:animEffect transition="in" filter="wipe(left)">
                                      <p:cBhvr>
                                        <p:cTn id="99" dur="500"/>
                                        <p:tgtEl>
                                          <p:spTgt spid="42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animBg="1"/>
      <p:bldP spid="41996" grpId="0" build="p" autoUpdateAnimBg="0"/>
      <p:bldP spid="41997" grpId="0" animBg="1"/>
      <p:bldP spid="42000" grpId="0" build="p" autoUpdateAnimBg="0"/>
      <p:bldP spid="42048" grpId="0" animBg="1"/>
      <p:bldP spid="42084" grpId="0" build="p" autoUpdateAnimBg="0"/>
      <p:bldP spid="42102"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1" name="Text Box 3"/>
          <p:cNvSpPr txBox="1">
            <a:spLocks noChangeArrowheads="1"/>
          </p:cNvSpPr>
          <p:nvPr/>
        </p:nvSpPr>
        <p:spPr bwMode="auto">
          <a:xfrm>
            <a:off x="609600" y="990600"/>
            <a:ext cx="1981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观测数据</a:t>
            </a:r>
            <a:r>
              <a:rPr lang="en-US" altLang="zh-CN"/>
              <a:t>:</a:t>
            </a:r>
          </a:p>
        </p:txBody>
      </p:sp>
      <p:sp>
        <p:nvSpPr>
          <p:cNvPr id="22545" name="Text Box 17"/>
          <p:cNvSpPr txBox="1">
            <a:spLocks noChangeArrowheads="1"/>
          </p:cNvSpPr>
          <p:nvPr/>
        </p:nvSpPr>
        <p:spPr bwMode="auto">
          <a:xfrm>
            <a:off x="7010400" y="3581400"/>
            <a:ext cx="1981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用最小二乘法确定</a:t>
            </a:r>
            <a:r>
              <a:rPr lang="en-US" altLang="zh-CN" i="1"/>
              <a:t>a</a:t>
            </a:r>
            <a:r>
              <a:rPr lang="en-US" altLang="zh-CN"/>
              <a:t>,</a:t>
            </a:r>
            <a:r>
              <a:rPr lang="en-US" altLang="zh-CN" i="1"/>
              <a:t> b </a:t>
            </a:r>
          </a:p>
        </p:txBody>
      </p:sp>
      <p:sp>
        <p:nvSpPr>
          <p:cNvPr id="54276" name="Rectangle 46"/>
          <p:cNvSpPr>
            <a:spLocks noGrp="1" noChangeArrowheads="1"/>
          </p:cNvSpPr>
          <p:nvPr>
            <p:ph type="title"/>
          </p:nvPr>
        </p:nvSpPr>
        <p:spPr>
          <a:xfrm>
            <a:off x="609600" y="381000"/>
            <a:ext cx="6705600" cy="609600"/>
          </a:xfrm>
        </p:spPr>
        <p:txBody>
          <a:bodyPr/>
          <a:lstStyle/>
          <a:p>
            <a:pPr algn="l" eaLnBrk="1" hangingPunct="1"/>
            <a:r>
              <a:rPr lang="zh-CN" altLang="en-US" sz="2800" b="1">
                <a:ea typeface="楷体_GB2312" panose="02010609030101010101" pitchFamily="49" charset="-122"/>
              </a:rPr>
              <a:t>通过计算确定某些经验公式类型的方法</a:t>
            </a:r>
            <a:r>
              <a:rPr lang="en-US" altLang="zh-CN" sz="2800" b="1">
                <a:ea typeface="楷体_GB2312" panose="02010609030101010101" pitchFamily="49" charset="-122"/>
              </a:rPr>
              <a:t>:</a:t>
            </a:r>
          </a:p>
        </p:txBody>
      </p:sp>
      <p:sp>
        <p:nvSpPr>
          <p:cNvPr id="22575" name="AutoShape 47"/>
          <p:cNvSpPr>
            <a:spLocks/>
          </p:cNvSpPr>
          <p:nvPr/>
        </p:nvSpPr>
        <p:spPr bwMode="auto">
          <a:xfrm>
            <a:off x="6858000" y="2286000"/>
            <a:ext cx="152400" cy="3733800"/>
          </a:xfrm>
          <a:prstGeom prst="rightBrace">
            <a:avLst>
              <a:gd name="adj1" fmla="val 2041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aphicFrame>
        <p:nvGraphicFramePr>
          <p:cNvPr id="22576" name="Object 48"/>
          <p:cNvGraphicFramePr>
            <a:graphicFrameLocks noChangeAspect="1"/>
          </p:cNvGraphicFramePr>
          <p:nvPr/>
        </p:nvGraphicFramePr>
        <p:xfrm>
          <a:off x="2400300" y="1066800"/>
          <a:ext cx="3162300" cy="444500"/>
        </p:xfrm>
        <a:graphic>
          <a:graphicData uri="http://schemas.openxmlformats.org/presentationml/2006/ole">
            <mc:AlternateContent xmlns:mc="http://schemas.openxmlformats.org/markup-compatibility/2006">
              <mc:Choice xmlns:v="urn:schemas-microsoft-com:vml" Requires="v">
                <p:oleObj spid="_x0000_s37890" name="Equation" r:id="rId3" imgW="3152724" imgH="438293" progId="Equation.3">
                  <p:embed/>
                </p:oleObj>
              </mc:Choice>
              <mc:Fallback>
                <p:oleObj name="Equation" r:id="rId3" imgW="3152724" imgH="438293" progId="Equation.3">
                  <p:embed/>
                  <p:pic>
                    <p:nvPicPr>
                      <p:cNvPr id="22576" name="Object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0300" y="1066800"/>
                        <a:ext cx="31623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77" name="Object 49"/>
          <p:cNvGraphicFramePr>
            <a:graphicFrameLocks noChangeAspect="1"/>
          </p:cNvGraphicFramePr>
          <p:nvPr/>
        </p:nvGraphicFramePr>
        <p:xfrm>
          <a:off x="673100" y="1600200"/>
          <a:ext cx="7099300" cy="457200"/>
        </p:xfrm>
        <a:graphic>
          <a:graphicData uri="http://schemas.openxmlformats.org/presentationml/2006/ole">
            <mc:AlternateContent xmlns:mc="http://schemas.openxmlformats.org/markup-compatibility/2006">
              <mc:Choice xmlns:v="urn:schemas-microsoft-com:vml" Requires="v">
                <p:oleObj spid="_x0000_s37891" name="Equation" r:id="rId5" imgW="7086493" imgH="447575" progId="Equation.3">
                  <p:embed/>
                </p:oleObj>
              </mc:Choice>
              <mc:Fallback>
                <p:oleObj name="Equation" r:id="rId5" imgW="7086493" imgH="447575" progId="Equation.3">
                  <p:embed/>
                  <p:pic>
                    <p:nvPicPr>
                      <p:cNvPr id="22577" name="Object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100" y="1600200"/>
                        <a:ext cx="7099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78" name="Object 50"/>
          <p:cNvGraphicFramePr>
            <a:graphicFrameLocks noChangeAspect="1"/>
          </p:cNvGraphicFramePr>
          <p:nvPr/>
        </p:nvGraphicFramePr>
        <p:xfrm>
          <a:off x="1206500" y="2209800"/>
          <a:ext cx="2679700" cy="952500"/>
        </p:xfrm>
        <a:graphic>
          <a:graphicData uri="http://schemas.openxmlformats.org/presentationml/2006/ole">
            <mc:AlternateContent xmlns:mc="http://schemas.openxmlformats.org/markup-compatibility/2006">
              <mc:Choice xmlns:v="urn:schemas-microsoft-com:vml" Requires="v">
                <p:oleObj spid="_x0000_s37892" name="Equation" r:id="rId7" imgW="2667107" imgH="942932" progId="Equation.3">
                  <p:embed/>
                </p:oleObj>
              </mc:Choice>
              <mc:Fallback>
                <p:oleObj name="Equation" r:id="rId7" imgW="2667107" imgH="942932" progId="Equation.3">
                  <p:embed/>
                  <p:pic>
                    <p:nvPicPr>
                      <p:cNvPr id="22578" name="Object 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6500" y="2209800"/>
                        <a:ext cx="2679700"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79" name="Object 51"/>
          <p:cNvGraphicFramePr>
            <a:graphicFrameLocks noChangeAspect="1"/>
          </p:cNvGraphicFramePr>
          <p:nvPr/>
        </p:nvGraphicFramePr>
        <p:xfrm>
          <a:off x="3962400" y="2438400"/>
          <a:ext cx="2692400" cy="457200"/>
        </p:xfrm>
        <a:graphic>
          <a:graphicData uri="http://schemas.openxmlformats.org/presentationml/2006/ole">
            <mc:AlternateContent xmlns:mc="http://schemas.openxmlformats.org/markup-compatibility/2006">
              <mc:Choice xmlns:v="urn:schemas-microsoft-com:vml" Requires="v">
                <p:oleObj spid="_x0000_s37893" name="Equation" r:id="rId9" imgW="2686023" imgH="447575" progId="Equation.3">
                  <p:embed/>
                </p:oleObj>
              </mc:Choice>
              <mc:Fallback>
                <p:oleObj name="Equation" r:id="rId9" imgW="2686023" imgH="447575" progId="Equation.3">
                  <p:embed/>
                  <p:pic>
                    <p:nvPicPr>
                      <p:cNvPr id="22579" name="Object 5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62400" y="2438400"/>
                        <a:ext cx="2692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80" name="Object 52"/>
          <p:cNvGraphicFramePr>
            <a:graphicFrameLocks noChangeAspect="1"/>
          </p:cNvGraphicFramePr>
          <p:nvPr/>
        </p:nvGraphicFramePr>
        <p:xfrm>
          <a:off x="1244600" y="3238500"/>
          <a:ext cx="3175000" cy="952500"/>
        </p:xfrm>
        <a:graphic>
          <a:graphicData uri="http://schemas.openxmlformats.org/presentationml/2006/ole">
            <mc:AlternateContent xmlns:mc="http://schemas.openxmlformats.org/markup-compatibility/2006">
              <mc:Choice xmlns:v="urn:schemas-microsoft-com:vml" Requires="v">
                <p:oleObj spid="_x0000_s37894" name="Equation" r:id="rId11" imgW="3162354" imgH="942932" progId="Equation.3">
                  <p:embed/>
                </p:oleObj>
              </mc:Choice>
              <mc:Fallback>
                <p:oleObj name="Equation" r:id="rId11" imgW="3162354" imgH="942932" progId="Equation.3">
                  <p:embed/>
                  <p:pic>
                    <p:nvPicPr>
                      <p:cNvPr id="22580" name="Object 5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44600" y="3238500"/>
                        <a:ext cx="3175000"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81" name="Object 53"/>
          <p:cNvGraphicFramePr>
            <a:graphicFrameLocks noChangeAspect="1"/>
          </p:cNvGraphicFramePr>
          <p:nvPr/>
        </p:nvGraphicFramePr>
        <p:xfrm>
          <a:off x="4457700" y="3365500"/>
          <a:ext cx="2324100" cy="520700"/>
        </p:xfrm>
        <a:graphic>
          <a:graphicData uri="http://schemas.openxmlformats.org/presentationml/2006/ole">
            <mc:AlternateContent xmlns:mc="http://schemas.openxmlformats.org/markup-compatibility/2006">
              <mc:Choice xmlns:v="urn:schemas-microsoft-com:vml" Requires="v">
                <p:oleObj spid="_x0000_s37895" name="Equation" r:id="rId13" imgW="2314588" imgH="514264" progId="Equation.3">
                  <p:embed/>
                </p:oleObj>
              </mc:Choice>
              <mc:Fallback>
                <p:oleObj name="Equation" r:id="rId13" imgW="2314588" imgH="514264" progId="Equation.3">
                  <p:embed/>
                  <p:pic>
                    <p:nvPicPr>
                      <p:cNvPr id="22581" name="Object 5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57700" y="3365500"/>
                        <a:ext cx="23241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82" name="Object 54"/>
          <p:cNvGraphicFramePr>
            <a:graphicFrameLocks noChangeAspect="1"/>
          </p:cNvGraphicFramePr>
          <p:nvPr/>
        </p:nvGraphicFramePr>
        <p:xfrm>
          <a:off x="1219200" y="4762500"/>
          <a:ext cx="3149600" cy="952500"/>
        </p:xfrm>
        <a:graphic>
          <a:graphicData uri="http://schemas.openxmlformats.org/presentationml/2006/ole">
            <mc:AlternateContent xmlns:mc="http://schemas.openxmlformats.org/markup-compatibility/2006">
              <mc:Choice xmlns:v="urn:schemas-microsoft-com:vml" Requires="v">
                <p:oleObj spid="_x0000_s37896" name="Equation" r:id="rId15" imgW="3143094" imgH="942932" progId="Equation.3">
                  <p:embed/>
                </p:oleObj>
              </mc:Choice>
              <mc:Fallback>
                <p:oleObj name="Equation" r:id="rId15" imgW="3143094" imgH="942932" progId="Equation.3">
                  <p:embed/>
                  <p:pic>
                    <p:nvPicPr>
                      <p:cNvPr id="22582" name="Object 5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19200" y="4762500"/>
                        <a:ext cx="3149600"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83" name="Object 55"/>
          <p:cNvGraphicFramePr>
            <a:graphicFrameLocks noChangeAspect="1"/>
          </p:cNvGraphicFramePr>
          <p:nvPr/>
        </p:nvGraphicFramePr>
        <p:xfrm>
          <a:off x="4419600" y="4927600"/>
          <a:ext cx="2451100" cy="520700"/>
        </p:xfrm>
        <a:graphic>
          <a:graphicData uri="http://schemas.openxmlformats.org/presentationml/2006/ole">
            <mc:AlternateContent xmlns:mc="http://schemas.openxmlformats.org/markup-compatibility/2006">
              <mc:Choice xmlns:v="urn:schemas-microsoft-com:vml" Requires="v">
                <p:oleObj spid="_x0000_s37897" name="Equation" r:id="rId17" imgW="2438400" imgH="514264" progId="Equation.3">
                  <p:embed/>
                </p:oleObj>
              </mc:Choice>
              <mc:Fallback>
                <p:oleObj name="Equation" r:id="rId17" imgW="2438400" imgH="514264" progId="Equation.3">
                  <p:embed/>
                  <p:pic>
                    <p:nvPicPr>
                      <p:cNvPr id="22583" name="Object 5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19600" y="4927600"/>
                        <a:ext cx="24511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85" name="Object 57"/>
          <p:cNvGraphicFramePr>
            <a:graphicFrameLocks noChangeAspect="1"/>
          </p:cNvGraphicFramePr>
          <p:nvPr/>
        </p:nvGraphicFramePr>
        <p:xfrm>
          <a:off x="2971800" y="4267200"/>
          <a:ext cx="3810000" cy="444500"/>
        </p:xfrm>
        <a:graphic>
          <a:graphicData uri="http://schemas.openxmlformats.org/presentationml/2006/ole">
            <mc:AlternateContent xmlns:mc="http://schemas.openxmlformats.org/markup-compatibility/2006">
              <mc:Choice xmlns:v="urn:schemas-microsoft-com:vml" Requires="v">
                <p:oleObj spid="_x0000_s37898" name="Equation" r:id="rId19" imgW="3800327" imgH="438293" progId="Equation.3">
                  <p:embed/>
                </p:oleObj>
              </mc:Choice>
              <mc:Fallback>
                <p:oleObj name="Equation" r:id="rId19" imgW="3800327" imgH="438293" progId="Equation.3">
                  <p:embed/>
                  <p:pic>
                    <p:nvPicPr>
                      <p:cNvPr id="22585" name="Object 5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71800" y="4267200"/>
                        <a:ext cx="38100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86" name="Object 58"/>
          <p:cNvGraphicFramePr>
            <a:graphicFrameLocks noChangeAspect="1"/>
          </p:cNvGraphicFramePr>
          <p:nvPr/>
        </p:nvGraphicFramePr>
        <p:xfrm>
          <a:off x="3124200" y="5715000"/>
          <a:ext cx="3441700" cy="444500"/>
        </p:xfrm>
        <a:graphic>
          <a:graphicData uri="http://schemas.openxmlformats.org/presentationml/2006/ole">
            <mc:AlternateContent xmlns:mc="http://schemas.openxmlformats.org/markup-compatibility/2006">
              <mc:Choice xmlns:v="urn:schemas-microsoft-com:vml" Requires="v">
                <p:oleObj spid="_x0000_s37899" name="Equation" r:id="rId21" imgW="3428893" imgH="438293" progId="Equation.3">
                  <p:embed/>
                </p:oleObj>
              </mc:Choice>
              <mc:Fallback>
                <p:oleObj name="Equation" r:id="rId21" imgW="3428893" imgH="438293" progId="Equation.3">
                  <p:embed/>
                  <p:pic>
                    <p:nvPicPr>
                      <p:cNvPr id="22586" name="Object 5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24200" y="5715000"/>
                        <a:ext cx="34417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4288" name="Picture 59" descr="F:\My Documents\数学资源库\机动.jpg"/>
          <p:cNvPicPr>
            <a:picLocks noChangeAspect="1" noChangeArrowheads="1"/>
          </p:cNvPicPr>
          <p:nvPr/>
        </p:nvPicPr>
        <p:blipFill>
          <a:blip r:embed="rId23">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9" name="Text Box 60"/>
          <p:cNvSpPr txBox="1">
            <a:spLocks noChangeArrowheads="1"/>
          </p:cNvSpPr>
          <p:nvPr/>
        </p:nvSpPr>
        <p:spPr bwMode="auto">
          <a:xfrm>
            <a:off x="6115050" y="6600825"/>
            <a:ext cx="272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spcBef>
                <a:spcPct val="0"/>
              </a:spcBef>
              <a:buFontTx/>
              <a:buNone/>
            </a:pPr>
            <a:r>
              <a:rPr kumimoji="0" lang="zh-CN" altLang="en-US" sz="1000">
                <a:latin typeface="楷体_GB2312" panose="02010609030101010101" pitchFamily="49" charset="-122"/>
              </a:rPr>
              <a:t>机动   目录   上页   下页   返回   结束 </a:t>
            </a:r>
          </a:p>
        </p:txBody>
      </p:sp>
      <p:pic>
        <p:nvPicPr>
          <p:cNvPr id="54290" name="Picture 61" descr="F:\My Documents\数学资源库\返回.jpg">
            <a:hlinkClick r:id="" action="ppaction://hlinkshowjump?jump=lastslideviewed"/>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91" name="Picture 62" descr="F:\My Documents\数学资源库\目录.jpg">
            <a:hlinkClick r:id="" action="ppaction://hlinkshowjump?jump=firstslide"/>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92" name="Picture 63" descr="F:\My Documents\数学资源库\上一页.jpg">
            <a:hlinkClick r:id="" action="ppaction://hlinkshowjump?jump=previousslide"/>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93" name="Picture 64" descr="F:\My Documents\数学资源库\退出.jpg">
            <a:hlinkClick r:id="" action="ppaction://hlinkshowjump?jump=endshow"/>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94" name="Picture 65" descr="F:\My Documents\数学资源库\下一页.jpg">
            <a:hlinkClick r:id="" action="ppaction://hlinkshowjump?jump=nextslide"/>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wipe(left)">
                                      <p:cBhvr>
                                        <p:cTn id="7" dur="500"/>
                                        <p:tgtEl>
                                          <p:spTgt spid="22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576"/>
                                        </p:tgtEl>
                                        <p:attrNameLst>
                                          <p:attrName>style.visibility</p:attrName>
                                        </p:attrNameLst>
                                      </p:cBhvr>
                                      <p:to>
                                        <p:strVal val="visible"/>
                                      </p:to>
                                    </p:set>
                                    <p:animEffect transition="in" filter="wipe(left)">
                                      <p:cBhvr>
                                        <p:cTn id="12" dur="500"/>
                                        <p:tgtEl>
                                          <p:spTgt spid="225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2577"/>
                                        </p:tgtEl>
                                        <p:attrNameLst>
                                          <p:attrName>style.visibility</p:attrName>
                                        </p:attrNameLst>
                                      </p:cBhvr>
                                      <p:to>
                                        <p:strVal val="visible"/>
                                      </p:to>
                                    </p:set>
                                    <p:animEffect transition="in" filter="wipe(left)">
                                      <p:cBhvr>
                                        <p:cTn id="17" dur="500"/>
                                        <p:tgtEl>
                                          <p:spTgt spid="225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2578"/>
                                        </p:tgtEl>
                                        <p:attrNameLst>
                                          <p:attrName>style.visibility</p:attrName>
                                        </p:attrNameLst>
                                      </p:cBhvr>
                                      <p:to>
                                        <p:strVal val="visible"/>
                                      </p:to>
                                    </p:set>
                                    <p:animEffect transition="in" filter="wipe(left)">
                                      <p:cBhvr>
                                        <p:cTn id="22" dur="500"/>
                                        <p:tgtEl>
                                          <p:spTgt spid="225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2579"/>
                                        </p:tgtEl>
                                        <p:attrNameLst>
                                          <p:attrName>style.visibility</p:attrName>
                                        </p:attrNameLst>
                                      </p:cBhvr>
                                      <p:to>
                                        <p:strVal val="visible"/>
                                      </p:to>
                                    </p:set>
                                    <p:animEffect transition="in" filter="wipe(left)">
                                      <p:cBhvr>
                                        <p:cTn id="27" dur="500"/>
                                        <p:tgtEl>
                                          <p:spTgt spid="2257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2580"/>
                                        </p:tgtEl>
                                        <p:attrNameLst>
                                          <p:attrName>style.visibility</p:attrName>
                                        </p:attrNameLst>
                                      </p:cBhvr>
                                      <p:to>
                                        <p:strVal val="visible"/>
                                      </p:to>
                                    </p:set>
                                    <p:animEffect transition="in" filter="wipe(left)">
                                      <p:cBhvr>
                                        <p:cTn id="32" dur="500"/>
                                        <p:tgtEl>
                                          <p:spTgt spid="2258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2581"/>
                                        </p:tgtEl>
                                        <p:attrNameLst>
                                          <p:attrName>style.visibility</p:attrName>
                                        </p:attrNameLst>
                                      </p:cBhvr>
                                      <p:to>
                                        <p:strVal val="visible"/>
                                      </p:to>
                                    </p:set>
                                    <p:animEffect transition="in" filter="wipe(left)">
                                      <p:cBhvr>
                                        <p:cTn id="37" dur="500"/>
                                        <p:tgtEl>
                                          <p:spTgt spid="2258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2585"/>
                                        </p:tgtEl>
                                        <p:attrNameLst>
                                          <p:attrName>style.visibility</p:attrName>
                                        </p:attrNameLst>
                                      </p:cBhvr>
                                      <p:to>
                                        <p:strVal val="visible"/>
                                      </p:to>
                                    </p:set>
                                    <p:animEffect transition="in" filter="wipe(left)">
                                      <p:cBhvr>
                                        <p:cTn id="42" dur="500"/>
                                        <p:tgtEl>
                                          <p:spTgt spid="2258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2582"/>
                                        </p:tgtEl>
                                        <p:attrNameLst>
                                          <p:attrName>style.visibility</p:attrName>
                                        </p:attrNameLst>
                                      </p:cBhvr>
                                      <p:to>
                                        <p:strVal val="visible"/>
                                      </p:to>
                                    </p:set>
                                    <p:animEffect transition="in" filter="wipe(left)">
                                      <p:cBhvr>
                                        <p:cTn id="47" dur="500"/>
                                        <p:tgtEl>
                                          <p:spTgt spid="2258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2583"/>
                                        </p:tgtEl>
                                        <p:attrNameLst>
                                          <p:attrName>style.visibility</p:attrName>
                                        </p:attrNameLst>
                                      </p:cBhvr>
                                      <p:to>
                                        <p:strVal val="visible"/>
                                      </p:to>
                                    </p:set>
                                    <p:animEffect transition="in" filter="wipe(left)">
                                      <p:cBhvr>
                                        <p:cTn id="52" dur="500"/>
                                        <p:tgtEl>
                                          <p:spTgt spid="2258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22586"/>
                                        </p:tgtEl>
                                        <p:attrNameLst>
                                          <p:attrName>style.visibility</p:attrName>
                                        </p:attrNameLst>
                                      </p:cBhvr>
                                      <p:to>
                                        <p:strVal val="visible"/>
                                      </p:to>
                                    </p:set>
                                    <p:animEffect transition="in" filter="wipe(left)">
                                      <p:cBhvr>
                                        <p:cTn id="57" dur="500"/>
                                        <p:tgtEl>
                                          <p:spTgt spid="2258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22575"/>
                                        </p:tgtEl>
                                        <p:attrNameLst>
                                          <p:attrName>style.visibility</p:attrName>
                                        </p:attrNameLst>
                                      </p:cBhvr>
                                      <p:to>
                                        <p:strVal val="visible"/>
                                      </p:to>
                                    </p:set>
                                    <p:animEffect transition="in" filter="wipe(up)">
                                      <p:cBhvr>
                                        <p:cTn id="62" dur="500"/>
                                        <p:tgtEl>
                                          <p:spTgt spid="22575"/>
                                        </p:tgtEl>
                                      </p:cBhvr>
                                    </p:animEffect>
                                  </p:childTnLst>
                                </p:cTn>
                              </p:par>
                            </p:childTnLst>
                          </p:cTn>
                        </p:par>
                        <p:par>
                          <p:cTn id="63" fill="hold" nodeType="afterGroup">
                            <p:stCondLst>
                              <p:cond delay="500"/>
                            </p:stCondLst>
                            <p:childTnLst>
                              <p:par>
                                <p:cTn id="64" presetID="22" presetClass="entr" presetSubtype="8" fill="hold" grpId="0" nodeType="afterEffect">
                                  <p:stCondLst>
                                    <p:cond delay="0"/>
                                  </p:stCondLst>
                                  <p:childTnLst>
                                    <p:set>
                                      <p:cBhvr>
                                        <p:cTn id="65" dur="1" fill="hold">
                                          <p:stCondLst>
                                            <p:cond delay="0"/>
                                          </p:stCondLst>
                                        </p:cTn>
                                        <p:tgtEl>
                                          <p:spTgt spid="22545">
                                            <p:txEl>
                                              <p:pRg st="0" end="0"/>
                                            </p:txEl>
                                          </p:spTgt>
                                        </p:tgtEl>
                                        <p:attrNameLst>
                                          <p:attrName>style.visibility</p:attrName>
                                        </p:attrNameLst>
                                      </p:cBhvr>
                                      <p:to>
                                        <p:strVal val="visible"/>
                                      </p:to>
                                    </p:set>
                                    <p:animEffect transition="in" filter="wipe(left)">
                                      <p:cBhvr>
                                        <p:cTn id="66" dur="500"/>
                                        <p:tgtEl>
                                          <p:spTgt spid="225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P spid="22545" grpId="0" build="p" autoUpdateAnimBg="0" advAuto="0"/>
      <p:bldP spid="2257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685800" y="381000"/>
            <a:ext cx="2286000" cy="685800"/>
          </a:xfrm>
          <a:ln>
            <a:solidFill>
              <a:schemeClr val="accent2"/>
            </a:solidFill>
            <a:miter lim="800000"/>
            <a:headEnd/>
            <a:tailEnd/>
          </a:ln>
          <a:extLst>
            <a:ext uri="{909E8E84-426E-40DD-AFC4-6F175D3DCCD1}">
              <a14:hiddenFill xmlns:a14="http://schemas.microsoft.com/office/drawing/2010/main">
                <a:solidFill>
                  <a:schemeClr val="bg1"/>
                </a:solidFill>
              </a14:hiddenFill>
            </a:ext>
          </a:extLst>
        </p:spPr>
        <p:txBody>
          <a:bodyPr/>
          <a:lstStyle/>
          <a:p>
            <a:pPr eaLnBrk="1" hangingPunct="1"/>
            <a:r>
              <a:rPr lang="zh-CN" altLang="en-US" sz="3200" b="1">
                <a:ea typeface="楷体_GB2312" panose="02010609030101010101" pitchFamily="49" charset="-122"/>
              </a:rPr>
              <a:t>内容小结</a:t>
            </a:r>
          </a:p>
        </p:txBody>
      </p:sp>
      <p:sp>
        <p:nvSpPr>
          <p:cNvPr id="20483" name="Text Box 3"/>
          <p:cNvSpPr txBox="1">
            <a:spLocks noChangeArrowheads="1"/>
          </p:cNvSpPr>
          <p:nvPr/>
        </p:nvSpPr>
        <p:spPr bwMode="auto">
          <a:xfrm>
            <a:off x="685800" y="1157288"/>
            <a:ext cx="3886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en-US" altLang="zh-CN" b="1">
                <a:solidFill>
                  <a:schemeClr val="tx2"/>
                </a:solidFill>
              </a:rPr>
              <a:t>1. </a:t>
            </a:r>
            <a:r>
              <a:rPr lang="zh-CN" altLang="en-US" b="1">
                <a:solidFill>
                  <a:schemeClr val="tx2"/>
                </a:solidFill>
              </a:rPr>
              <a:t>函数的极值问题</a:t>
            </a:r>
          </a:p>
        </p:txBody>
      </p:sp>
      <p:sp>
        <p:nvSpPr>
          <p:cNvPr id="20484" name="Text Box 4"/>
          <p:cNvSpPr txBox="1">
            <a:spLocks noChangeArrowheads="1"/>
          </p:cNvSpPr>
          <p:nvPr/>
        </p:nvSpPr>
        <p:spPr bwMode="auto">
          <a:xfrm>
            <a:off x="990600" y="1619250"/>
            <a:ext cx="6629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第一步  利用必要条件在定义域内找驻点</a:t>
            </a:r>
            <a:r>
              <a:rPr lang="en-US" altLang="zh-CN"/>
              <a:t>.</a:t>
            </a:r>
          </a:p>
        </p:txBody>
      </p:sp>
      <p:sp>
        <p:nvSpPr>
          <p:cNvPr id="20486" name="Text Box 6"/>
          <p:cNvSpPr txBox="1">
            <a:spLocks noChangeArrowheads="1"/>
          </p:cNvSpPr>
          <p:nvPr/>
        </p:nvSpPr>
        <p:spPr bwMode="auto">
          <a:xfrm>
            <a:off x="6248400" y="2182813"/>
            <a:ext cx="2133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即解方程组</a:t>
            </a:r>
          </a:p>
        </p:txBody>
      </p:sp>
      <p:sp>
        <p:nvSpPr>
          <p:cNvPr id="20488" name="Text Box 8"/>
          <p:cNvSpPr txBox="1">
            <a:spLocks noChangeArrowheads="1"/>
          </p:cNvSpPr>
          <p:nvPr/>
        </p:nvSpPr>
        <p:spPr bwMode="auto">
          <a:xfrm>
            <a:off x="990600" y="3824288"/>
            <a:ext cx="7543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第二步  利用充分条件 判别驻点是否为极值点 </a:t>
            </a:r>
            <a:r>
              <a:rPr lang="en-US" altLang="zh-CN"/>
              <a:t>.</a:t>
            </a:r>
          </a:p>
        </p:txBody>
      </p:sp>
      <p:sp>
        <p:nvSpPr>
          <p:cNvPr id="20489" name="Text Box 9"/>
          <p:cNvSpPr txBox="1">
            <a:spLocks noChangeArrowheads="1"/>
          </p:cNvSpPr>
          <p:nvPr/>
        </p:nvSpPr>
        <p:spPr bwMode="auto">
          <a:xfrm>
            <a:off x="685800" y="4371975"/>
            <a:ext cx="495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en-US" altLang="zh-CN" b="1">
                <a:solidFill>
                  <a:schemeClr val="tx2"/>
                </a:solidFill>
              </a:rPr>
              <a:t>2. </a:t>
            </a:r>
            <a:r>
              <a:rPr lang="zh-CN" altLang="en-US" b="1">
                <a:solidFill>
                  <a:schemeClr val="tx2"/>
                </a:solidFill>
              </a:rPr>
              <a:t>函数的条件极值问题</a:t>
            </a:r>
          </a:p>
        </p:txBody>
      </p:sp>
      <p:sp>
        <p:nvSpPr>
          <p:cNvPr id="20490" name="Text Box 10"/>
          <p:cNvSpPr txBox="1">
            <a:spLocks noChangeArrowheads="1"/>
          </p:cNvSpPr>
          <p:nvPr/>
        </p:nvSpPr>
        <p:spPr bwMode="auto">
          <a:xfrm>
            <a:off x="1066800" y="4967288"/>
            <a:ext cx="3733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en-US" altLang="zh-CN"/>
              <a:t>(1) </a:t>
            </a:r>
            <a:r>
              <a:rPr lang="zh-CN" altLang="en-US"/>
              <a:t>简单问题用代入法</a:t>
            </a:r>
          </a:p>
        </p:txBody>
      </p:sp>
      <p:graphicFrame>
        <p:nvGraphicFramePr>
          <p:cNvPr id="20498" name="Object 18"/>
          <p:cNvGraphicFramePr>
            <a:graphicFrameLocks noChangeAspect="1"/>
          </p:cNvGraphicFramePr>
          <p:nvPr/>
        </p:nvGraphicFramePr>
        <p:xfrm>
          <a:off x="4483100" y="2260600"/>
          <a:ext cx="1765300" cy="406400"/>
        </p:xfrm>
        <a:graphic>
          <a:graphicData uri="http://schemas.openxmlformats.org/presentationml/2006/ole">
            <mc:AlternateContent xmlns:mc="http://schemas.openxmlformats.org/markup-compatibility/2006">
              <mc:Choice xmlns:v="urn:schemas-microsoft-com:vml" Requires="v">
                <p:oleObj spid="_x0000_s38914" name="Equation" r:id="rId3" imgW="1752621" imgH="400136" progId="Equation.3">
                  <p:embed/>
                </p:oleObj>
              </mc:Choice>
              <mc:Fallback>
                <p:oleObj name="Equation" r:id="rId3" imgW="1752621" imgH="400136" progId="Equation.3">
                  <p:embed/>
                  <p:pic>
                    <p:nvPicPr>
                      <p:cNvPr id="20498"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3100" y="2260600"/>
                        <a:ext cx="17653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9" name="Object 19"/>
          <p:cNvGraphicFramePr>
            <a:graphicFrameLocks noChangeAspect="1"/>
          </p:cNvGraphicFramePr>
          <p:nvPr/>
        </p:nvGraphicFramePr>
        <p:xfrm>
          <a:off x="3378200" y="2819400"/>
          <a:ext cx="1955800" cy="965200"/>
        </p:xfrm>
        <a:graphic>
          <a:graphicData uri="http://schemas.openxmlformats.org/presentationml/2006/ole">
            <mc:AlternateContent xmlns:mc="http://schemas.openxmlformats.org/markup-compatibility/2006">
              <mc:Choice xmlns:v="urn:schemas-microsoft-com:vml" Requires="v">
                <p:oleObj spid="_x0000_s38915" name="Equation" r:id="rId5" imgW="1943154" imgH="952557" progId="Equation.3">
                  <p:embed/>
                </p:oleObj>
              </mc:Choice>
              <mc:Fallback>
                <p:oleObj name="Equation" r:id="rId5" imgW="1943154" imgH="952557" progId="Equation.3">
                  <p:embed/>
                  <p:pic>
                    <p:nvPicPr>
                      <p:cNvPr id="20499"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8200" y="2819400"/>
                        <a:ext cx="19558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00" name="Text Box 20"/>
          <p:cNvSpPr txBox="1">
            <a:spLocks noChangeArrowheads="1"/>
          </p:cNvSpPr>
          <p:nvPr/>
        </p:nvSpPr>
        <p:spPr bwMode="auto">
          <a:xfrm>
            <a:off x="2209800" y="2152650"/>
            <a:ext cx="2590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如对二元函数</a:t>
            </a:r>
          </a:p>
        </p:txBody>
      </p:sp>
      <p:sp>
        <p:nvSpPr>
          <p:cNvPr id="20502" name="Text Box 22"/>
          <p:cNvSpPr txBox="1">
            <a:spLocks noChangeArrowheads="1"/>
          </p:cNvSpPr>
          <p:nvPr/>
        </p:nvSpPr>
        <p:spPr bwMode="auto">
          <a:xfrm>
            <a:off x="1066800" y="5576888"/>
            <a:ext cx="5181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en-US" altLang="zh-CN"/>
              <a:t>(2) </a:t>
            </a:r>
            <a:r>
              <a:rPr lang="zh-CN" altLang="en-US"/>
              <a:t>一般问题用拉格朗日乘数法</a:t>
            </a:r>
          </a:p>
        </p:txBody>
      </p:sp>
      <p:pic>
        <p:nvPicPr>
          <p:cNvPr id="55309" name="Picture 23" descr="机动"/>
          <p:cNvPicPr>
            <a:picLocks noChangeAspect="1" noChangeArrowheads="1"/>
          </p:cNvPicPr>
          <p:nvPr/>
        </p:nvPicPr>
        <p:blipFill>
          <a:blip r:embed="rId7">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10" name="Text Box 24"/>
          <p:cNvSpPr txBox="1">
            <a:spLocks noChangeArrowheads="1"/>
          </p:cNvSpPr>
          <p:nvPr/>
        </p:nvSpPr>
        <p:spPr bwMode="auto">
          <a:xfrm>
            <a:off x="6115050" y="6600825"/>
            <a:ext cx="272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spcBef>
                <a:spcPct val="0"/>
              </a:spcBef>
              <a:buFontTx/>
              <a:buNone/>
            </a:pPr>
            <a:r>
              <a:rPr kumimoji="0" lang="zh-CN" altLang="en-US" sz="1000">
                <a:latin typeface="楷体_GB2312" panose="02010609030101010101" pitchFamily="49" charset="-122"/>
              </a:rPr>
              <a:t>机动   目录   上页   下页   返回   结束 </a:t>
            </a:r>
          </a:p>
        </p:txBody>
      </p:sp>
      <p:pic>
        <p:nvPicPr>
          <p:cNvPr id="55311" name="Picture 25" descr="返回">
            <a:hlinkClick r:id="" action="ppaction://hlinkshowjump?jump=lastslideviewed"/>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12" name="Picture 26" descr="目录">
            <a:hlinkClick r:id="" action="ppaction://hlinkshowjump?jump=firstslide"/>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13" name="Picture 27" descr="上一页">
            <a:hlinkClick r:id="" action="ppaction://hlinkshowjump?jump=previousslide"/>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14" name="Picture 28" descr="退出">
            <a:hlinkClick r:id="" action="ppaction://hlinkshowjump?jump=endshow"/>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15" name="Picture 29" descr="下一页">
            <a:hlinkClick r:id="" action="ppaction://hlinkshowjump?jump=nextslide"/>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3"/>
                                        </p:tgtEl>
                                        <p:attrNameLst>
                                          <p:attrName>style.visibility</p:attrName>
                                        </p:attrNameLst>
                                      </p:cBhvr>
                                      <p:to>
                                        <p:strVal val="visible"/>
                                      </p:to>
                                    </p:set>
                                    <p:animEffect transition="in" filter="wipe(left)">
                                      <p:cBhvr>
                                        <p:cTn id="7" dur="500"/>
                                        <p:tgtEl>
                                          <p:spTgt spid="204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84"/>
                                        </p:tgtEl>
                                        <p:attrNameLst>
                                          <p:attrName>style.visibility</p:attrName>
                                        </p:attrNameLst>
                                      </p:cBhvr>
                                      <p:to>
                                        <p:strVal val="visible"/>
                                      </p:to>
                                    </p:set>
                                    <p:animEffect transition="in" filter="wipe(left)">
                                      <p:cBhvr>
                                        <p:cTn id="12" dur="500"/>
                                        <p:tgtEl>
                                          <p:spTgt spid="204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500"/>
                                        </p:tgtEl>
                                        <p:attrNameLst>
                                          <p:attrName>style.visibility</p:attrName>
                                        </p:attrNameLst>
                                      </p:cBhvr>
                                      <p:to>
                                        <p:strVal val="visible"/>
                                      </p:to>
                                    </p:set>
                                    <p:animEffect transition="in" filter="wipe(left)">
                                      <p:cBhvr>
                                        <p:cTn id="17" dur="500"/>
                                        <p:tgtEl>
                                          <p:spTgt spid="205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0498"/>
                                        </p:tgtEl>
                                        <p:attrNameLst>
                                          <p:attrName>style.visibility</p:attrName>
                                        </p:attrNameLst>
                                      </p:cBhvr>
                                      <p:to>
                                        <p:strVal val="visible"/>
                                      </p:to>
                                    </p:set>
                                    <p:animEffect transition="in" filter="wipe(left)">
                                      <p:cBhvr>
                                        <p:cTn id="22" dur="500"/>
                                        <p:tgtEl>
                                          <p:spTgt spid="204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486"/>
                                        </p:tgtEl>
                                        <p:attrNameLst>
                                          <p:attrName>style.visibility</p:attrName>
                                        </p:attrNameLst>
                                      </p:cBhvr>
                                      <p:to>
                                        <p:strVal val="visible"/>
                                      </p:to>
                                    </p:set>
                                    <p:animEffect transition="in" filter="wipe(left)">
                                      <p:cBhvr>
                                        <p:cTn id="27" dur="500"/>
                                        <p:tgtEl>
                                          <p:spTgt spid="2048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0499"/>
                                        </p:tgtEl>
                                        <p:attrNameLst>
                                          <p:attrName>style.visibility</p:attrName>
                                        </p:attrNameLst>
                                      </p:cBhvr>
                                      <p:to>
                                        <p:strVal val="visible"/>
                                      </p:to>
                                    </p:set>
                                    <p:animEffect transition="in" filter="wipe(left)">
                                      <p:cBhvr>
                                        <p:cTn id="32" dur="500"/>
                                        <p:tgtEl>
                                          <p:spTgt spid="2049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488"/>
                                        </p:tgtEl>
                                        <p:attrNameLst>
                                          <p:attrName>style.visibility</p:attrName>
                                        </p:attrNameLst>
                                      </p:cBhvr>
                                      <p:to>
                                        <p:strVal val="visible"/>
                                      </p:to>
                                    </p:set>
                                    <p:animEffect transition="in" filter="wipe(left)">
                                      <p:cBhvr>
                                        <p:cTn id="37" dur="500"/>
                                        <p:tgtEl>
                                          <p:spTgt spid="2048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0489"/>
                                        </p:tgtEl>
                                        <p:attrNameLst>
                                          <p:attrName>style.visibility</p:attrName>
                                        </p:attrNameLst>
                                      </p:cBhvr>
                                      <p:to>
                                        <p:strVal val="visible"/>
                                      </p:to>
                                    </p:set>
                                    <p:animEffect transition="in" filter="wipe(left)">
                                      <p:cBhvr>
                                        <p:cTn id="42" dur="500"/>
                                        <p:tgtEl>
                                          <p:spTgt spid="2048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0490"/>
                                        </p:tgtEl>
                                        <p:attrNameLst>
                                          <p:attrName>style.visibility</p:attrName>
                                        </p:attrNameLst>
                                      </p:cBhvr>
                                      <p:to>
                                        <p:strVal val="visible"/>
                                      </p:to>
                                    </p:set>
                                    <p:animEffect transition="in" filter="wipe(left)">
                                      <p:cBhvr>
                                        <p:cTn id="47" dur="500"/>
                                        <p:tgtEl>
                                          <p:spTgt spid="2049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0502"/>
                                        </p:tgtEl>
                                        <p:attrNameLst>
                                          <p:attrName>style.visibility</p:attrName>
                                        </p:attrNameLst>
                                      </p:cBhvr>
                                      <p:to>
                                        <p:strVal val="visible"/>
                                      </p:to>
                                    </p:set>
                                    <p:animEffect transition="in" filter="wipe(left)">
                                      <p:cBhvr>
                                        <p:cTn id="52" dur="500"/>
                                        <p:tgtEl>
                                          <p:spTgt spid="205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autoUpdateAnimBg="0"/>
      <p:bldP spid="20484" grpId="0" autoUpdateAnimBg="0"/>
      <p:bldP spid="20486" grpId="0" autoUpdateAnimBg="0"/>
      <p:bldP spid="20488" grpId="0" autoUpdateAnimBg="0"/>
      <p:bldP spid="20489" grpId="0" autoUpdateAnimBg="0"/>
      <p:bldP spid="20490" grpId="0" autoUpdateAnimBg="0"/>
      <p:bldP spid="20500" grpId="0" autoUpdateAnimBg="0"/>
      <p:bldP spid="20502"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304800" y="990600"/>
            <a:ext cx="327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设拉格朗日函数</a:t>
            </a:r>
          </a:p>
        </p:txBody>
      </p:sp>
      <p:sp>
        <p:nvSpPr>
          <p:cNvPr id="56323" name="Text Box 3"/>
          <p:cNvSpPr txBox="1">
            <a:spLocks noChangeArrowheads="1"/>
          </p:cNvSpPr>
          <p:nvPr/>
        </p:nvSpPr>
        <p:spPr bwMode="auto">
          <a:xfrm>
            <a:off x="652463" y="395288"/>
            <a:ext cx="25479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如求二元函数</a:t>
            </a:r>
          </a:p>
        </p:txBody>
      </p:sp>
      <p:sp>
        <p:nvSpPr>
          <p:cNvPr id="56324" name="Text Box 6"/>
          <p:cNvSpPr txBox="1">
            <a:spLocks noChangeArrowheads="1"/>
          </p:cNvSpPr>
          <p:nvPr/>
        </p:nvSpPr>
        <p:spPr bwMode="auto">
          <a:xfrm>
            <a:off x="7162800" y="395288"/>
            <a:ext cx="1752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下的极值</a:t>
            </a:r>
            <a:r>
              <a:rPr lang="en-US" altLang="zh-CN"/>
              <a:t>,</a:t>
            </a:r>
          </a:p>
        </p:txBody>
      </p:sp>
      <p:sp>
        <p:nvSpPr>
          <p:cNvPr id="52232" name="Text Box 8"/>
          <p:cNvSpPr txBox="1">
            <a:spLocks noChangeArrowheads="1"/>
          </p:cNvSpPr>
          <p:nvPr/>
        </p:nvSpPr>
        <p:spPr bwMode="auto">
          <a:xfrm>
            <a:off x="304800" y="2071688"/>
            <a:ext cx="1752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解方程组</a:t>
            </a:r>
          </a:p>
        </p:txBody>
      </p:sp>
      <p:sp>
        <p:nvSpPr>
          <p:cNvPr id="52234" name="Text Box 10"/>
          <p:cNvSpPr txBox="1">
            <a:spLocks noChangeArrowheads="1"/>
          </p:cNvSpPr>
          <p:nvPr/>
        </p:nvSpPr>
        <p:spPr bwMode="auto">
          <a:xfrm>
            <a:off x="914400" y="4419600"/>
            <a:ext cx="2362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b="1"/>
              <a:t>第二步  判别</a:t>
            </a:r>
          </a:p>
        </p:txBody>
      </p:sp>
      <p:sp>
        <p:nvSpPr>
          <p:cNvPr id="52235" name="Text Box 11"/>
          <p:cNvSpPr txBox="1">
            <a:spLocks noChangeArrowheads="1"/>
          </p:cNvSpPr>
          <p:nvPr/>
        </p:nvSpPr>
        <p:spPr bwMode="auto">
          <a:xfrm>
            <a:off x="1371600" y="4953000"/>
            <a:ext cx="6096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en-US" altLang="zh-CN" b="1">
                <a:solidFill>
                  <a:schemeClr val="tx2"/>
                </a:solidFill>
              </a:rPr>
              <a:t>•  </a:t>
            </a:r>
            <a:r>
              <a:rPr lang="zh-CN" altLang="en-US"/>
              <a:t>比较驻点及边界点上函数值的大小</a:t>
            </a:r>
          </a:p>
        </p:txBody>
      </p:sp>
      <p:sp>
        <p:nvSpPr>
          <p:cNvPr id="52236" name="Text Box 12"/>
          <p:cNvSpPr txBox="1">
            <a:spLocks noChangeArrowheads="1"/>
          </p:cNvSpPr>
          <p:nvPr/>
        </p:nvSpPr>
        <p:spPr bwMode="auto">
          <a:xfrm>
            <a:off x="1371600" y="5500688"/>
            <a:ext cx="5334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en-US" altLang="zh-CN" b="1">
                <a:solidFill>
                  <a:schemeClr val="tx2"/>
                </a:solidFill>
              </a:rPr>
              <a:t>•  </a:t>
            </a:r>
            <a:r>
              <a:rPr lang="zh-CN" altLang="en-US"/>
              <a:t>根据问题的实际意义确定最值</a:t>
            </a:r>
          </a:p>
        </p:txBody>
      </p:sp>
      <p:sp>
        <p:nvSpPr>
          <p:cNvPr id="52237" name="Text Box 13"/>
          <p:cNvSpPr txBox="1">
            <a:spLocks noChangeArrowheads="1"/>
          </p:cNvSpPr>
          <p:nvPr/>
        </p:nvSpPr>
        <p:spPr bwMode="auto">
          <a:xfrm>
            <a:off x="914400" y="3824288"/>
            <a:ext cx="7696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第一步  找目标函数</a:t>
            </a:r>
            <a:r>
              <a:rPr lang="en-US" altLang="zh-CN"/>
              <a:t>,  </a:t>
            </a:r>
            <a:r>
              <a:rPr lang="zh-CN" altLang="en-US"/>
              <a:t>确定定义域 </a:t>
            </a:r>
            <a:r>
              <a:rPr lang="en-US" altLang="zh-CN"/>
              <a:t>( </a:t>
            </a:r>
            <a:r>
              <a:rPr lang="zh-CN" altLang="en-US"/>
              <a:t>及约束条件</a:t>
            </a:r>
            <a:r>
              <a:rPr lang="en-US" altLang="zh-CN"/>
              <a:t>)</a:t>
            </a:r>
          </a:p>
        </p:txBody>
      </p:sp>
      <p:sp>
        <p:nvSpPr>
          <p:cNvPr id="52238" name="Rectangle 14"/>
          <p:cNvSpPr>
            <a:spLocks noGrp="1" noChangeArrowheads="1"/>
          </p:cNvSpPr>
          <p:nvPr>
            <p:ph type="title"/>
          </p:nvPr>
        </p:nvSpPr>
        <p:spPr>
          <a:xfrm>
            <a:off x="609600" y="3200400"/>
            <a:ext cx="3429000" cy="685800"/>
          </a:xfrm>
        </p:spPr>
        <p:txBody>
          <a:bodyPr/>
          <a:lstStyle/>
          <a:p>
            <a:pPr algn="l" eaLnBrk="1" hangingPunct="1"/>
            <a:r>
              <a:rPr lang="en-US" altLang="zh-CN" sz="2800" b="1">
                <a:ea typeface="楷体_GB2312" panose="02010609030101010101" pitchFamily="49" charset="-122"/>
              </a:rPr>
              <a:t>3. </a:t>
            </a:r>
            <a:r>
              <a:rPr lang="zh-CN" altLang="en-US" sz="2800" b="1">
                <a:ea typeface="楷体_GB2312" panose="02010609030101010101" pitchFamily="49" charset="-122"/>
              </a:rPr>
              <a:t>函数的最值问题</a:t>
            </a:r>
          </a:p>
        </p:txBody>
      </p:sp>
      <p:sp>
        <p:nvSpPr>
          <p:cNvPr id="56331" name="Text Box 15"/>
          <p:cNvSpPr txBox="1">
            <a:spLocks noChangeArrowheads="1"/>
          </p:cNvSpPr>
          <p:nvPr/>
        </p:nvSpPr>
        <p:spPr bwMode="auto">
          <a:xfrm>
            <a:off x="4449763" y="395288"/>
            <a:ext cx="17224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在条件</a:t>
            </a:r>
          </a:p>
        </p:txBody>
      </p:sp>
      <p:sp>
        <p:nvSpPr>
          <p:cNvPr id="52240" name="Text Box 16"/>
          <p:cNvSpPr txBox="1">
            <a:spLocks noChangeArrowheads="1"/>
          </p:cNvSpPr>
          <p:nvPr/>
        </p:nvSpPr>
        <p:spPr bwMode="auto">
          <a:xfrm>
            <a:off x="5029200" y="2093913"/>
            <a:ext cx="15176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0"/>
              </a:spcBef>
              <a:buFontTx/>
              <a:buNone/>
            </a:pPr>
            <a:r>
              <a:rPr lang="zh-CN" altLang="en-US"/>
              <a:t>求驻点 </a:t>
            </a:r>
            <a:r>
              <a:rPr lang="en-US" altLang="zh-CN"/>
              <a:t>. </a:t>
            </a:r>
          </a:p>
        </p:txBody>
      </p:sp>
      <p:graphicFrame>
        <p:nvGraphicFramePr>
          <p:cNvPr id="56333" name="Object 18"/>
          <p:cNvGraphicFramePr>
            <a:graphicFrameLocks noChangeAspect="1"/>
          </p:cNvGraphicFramePr>
          <p:nvPr/>
        </p:nvGraphicFramePr>
        <p:xfrm>
          <a:off x="2933700" y="533400"/>
          <a:ext cx="1638300" cy="406400"/>
        </p:xfrm>
        <a:graphic>
          <a:graphicData uri="http://schemas.openxmlformats.org/presentationml/2006/ole">
            <mc:AlternateContent xmlns:mc="http://schemas.openxmlformats.org/markup-compatibility/2006">
              <mc:Choice xmlns:v="urn:schemas-microsoft-com:vml" Requires="v">
                <p:oleObj spid="_x0000_s39938" name="Equation" r:id="rId3" imgW="1628810" imgH="400136" progId="Equation.3">
                  <p:embed/>
                </p:oleObj>
              </mc:Choice>
              <mc:Fallback>
                <p:oleObj name="Equation" r:id="rId3" imgW="1628810" imgH="400136" progId="Equation.3">
                  <p:embed/>
                  <p:pic>
                    <p:nvPicPr>
                      <p:cNvPr id="56333"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3700" y="533400"/>
                        <a:ext cx="16383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34" name="Object 19"/>
          <p:cNvGraphicFramePr>
            <a:graphicFrameLocks noChangeAspect="1"/>
          </p:cNvGraphicFramePr>
          <p:nvPr/>
        </p:nvGraphicFramePr>
        <p:xfrm>
          <a:off x="5638800" y="508000"/>
          <a:ext cx="1600200" cy="406400"/>
        </p:xfrm>
        <a:graphic>
          <a:graphicData uri="http://schemas.openxmlformats.org/presentationml/2006/ole">
            <mc:AlternateContent xmlns:mc="http://schemas.openxmlformats.org/markup-compatibility/2006">
              <mc:Choice xmlns:v="urn:schemas-microsoft-com:vml" Requires="v">
                <p:oleObj spid="_x0000_s39939" name="Equation" r:id="rId5" imgW="1590635" imgH="400136" progId="Equation.3">
                  <p:embed/>
                </p:oleObj>
              </mc:Choice>
              <mc:Fallback>
                <p:oleObj name="Equation" r:id="rId5" imgW="1590635" imgH="400136" progId="Equation.3">
                  <p:embed/>
                  <p:pic>
                    <p:nvPicPr>
                      <p:cNvPr id="56334"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508000"/>
                        <a:ext cx="16002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44" name="Object 20"/>
          <p:cNvGraphicFramePr>
            <a:graphicFrameLocks noChangeAspect="1"/>
          </p:cNvGraphicFramePr>
          <p:nvPr/>
        </p:nvGraphicFramePr>
        <p:xfrm>
          <a:off x="3073400" y="1143000"/>
          <a:ext cx="3327400" cy="406400"/>
        </p:xfrm>
        <a:graphic>
          <a:graphicData uri="http://schemas.openxmlformats.org/presentationml/2006/ole">
            <mc:AlternateContent xmlns:mc="http://schemas.openxmlformats.org/markup-compatibility/2006">
              <mc:Choice xmlns:v="urn:schemas-microsoft-com:vml" Requires="v">
                <p:oleObj spid="_x0000_s39940" name="Equation" r:id="rId7" imgW="3314711" imgH="400136" progId="Equation.3">
                  <p:embed/>
                </p:oleObj>
              </mc:Choice>
              <mc:Fallback>
                <p:oleObj name="Equation" r:id="rId7" imgW="3314711" imgH="400136" progId="Equation.3">
                  <p:embed/>
                  <p:pic>
                    <p:nvPicPr>
                      <p:cNvPr id="52244"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3400" y="1143000"/>
                        <a:ext cx="3327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45" name="Object 21"/>
          <p:cNvGraphicFramePr>
            <a:graphicFrameLocks noChangeAspect="1"/>
          </p:cNvGraphicFramePr>
          <p:nvPr/>
        </p:nvGraphicFramePr>
        <p:xfrm>
          <a:off x="2209800" y="1676400"/>
          <a:ext cx="2711450" cy="442913"/>
        </p:xfrm>
        <a:graphic>
          <a:graphicData uri="http://schemas.openxmlformats.org/presentationml/2006/ole">
            <mc:AlternateContent xmlns:mc="http://schemas.openxmlformats.org/markup-compatibility/2006">
              <mc:Choice xmlns:v="urn:schemas-microsoft-com:vml" Requires="v">
                <p:oleObj spid="_x0000_s39941" name="Equation" r:id="rId9" imgW="2704939" imgH="438293" progId="Equation.3">
                  <p:embed/>
                </p:oleObj>
              </mc:Choice>
              <mc:Fallback>
                <p:oleObj name="Equation" r:id="rId9" imgW="2704939" imgH="438293" progId="Equation.3">
                  <p:embed/>
                  <p:pic>
                    <p:nvPicPr>
                      <p:cNvPr id="52245" name="Object 21"/>
                      <p:cNvPicPr>
                        <a:picLocks noChangeAspect="1" noChangeArrowheads="1"/>
                      </p:cNvPicPr>
                      <p:nvPr/>
                    </p:nvPicPr>
                    <p:blipFill>
                      <a:blip r:embed="rId10">
                        <a:grayscl/>
                        <a:biLevel thresh="50000"/>
                        <a:extLst>
                          <a:ext uri="{28A0092B-C50C-407E-A947-70E740481C1C}">
                            <a14:useLocalDpi xmlns:a14="http://schemas.microsoft.com/office/drawing/2010/main" val="0"/>
                          </a:ext>
                        </a:extLst>
                      </a:blip>
                      <a:srcRect/>
                      <a:stretch>
                        <a:fillRect/>
                      </a:stretch>
                    </p:blipFill>
                    <p:spPr bwMode="auto">
                      <a:xfrm>
                        <a:off x="2209800" y="1676400"/>
                        <a:ext cx="2711450"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46" name="Object 22"/>
          <p:cNvGraphicFramePr>
            <a:graphicFrameLocks noChangeAspect="1"/>
          </p:cNvGraphicFramePr>
          <p:nvPr/>
        </p:nvGraphicFramePr>
        <p:xfrm>
          <a:off x="2203450" y="2171700"/>
          <a:ext cx="2768600" cy="495300"/>
        </p:xfrm>
        <a:graphic>
          <a:graphicData uri="http://schemas.openxmlformats.org/presentationml/2006/ole">
            <mc:AlternateContent xmlns:mc="http://schemas.openxmlformats.org/markup-compatibility/2006">
              <mc:Choice xmlns:v="urn:schemas-microsoft-com:vml" Requires="v">
                <p:oleObj spid="_x0000_s39942" name="Equation" r:id="rId11" imgW="2762374" imgH="485732" progId="Equation.3">
                  <p:embed/>
                </p:oleObj>
              </mc:Choice>
              <mc:Fallback>
                <p:oleObj name="Equation" r:id="rId11" imgW="2762374" imgH="485732" progId="Equation.3">
                  <p:embed/>
                  <p:pic>
                    <p:nvPicPr>
                      <p:cNvPr id="52246" name="Object 22"/>
                      <p:cNvPicPr>
                        <a:picLocks noChangeAspect="1" noChangeArrowheads="1"/>
                      </p:cNvPicPr>
                      <p:nvPr/>
                    </p:nvPicPr>
                    <p:blipFill>
                      <a:blip r:embed="rId12">
                        <a:grayscl/>
                        <a:biLevel thresh="50000"/>
                        <a:extLst>
                          <a:ext uri="{28A0092B-C50C-407E-A947-70E740481C1C}">
                            <a14:useLocalDpi xmlns:a14="http://schemas.microsoft.com/office/drawing/2010/main" val="0"/>
                          </a:ext>
                        </a:extLst>
                      </a:blip>
                      <a:srcRect/>
                      <a:stretch>
                        <a:fillRect/>
                      </a:stretch>
                    </p:blipFill>
                    <p:spPr bwMode="auto">
                      <a:xfrm>
                        <a:off x="2203450" y="2171700"/>
                        <a:ext cx="27686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47" name="Object 23"/>
          <p:cNvGraphicFramePr>
            <a:graphicFrameLocks noChangeAspect="1"/>
          </p:cNvGraphicFramePr>
          <p:nvPr/>
        </p:nvGraphicFramePr>
        <p:xfrm>
          <a:off x="2209800" y="2755900"/>
          <a:ext cx="1600200" cy="444500"/>
        </p:xfrm>
        <a:graphic>
          <a:graphicData uri="http://schemas.openxmlformats.org/presentationml/2006/ole">
            <mc:AlternateContent xmlns:mc="http://schemas.openxmlformats.org/markup-compatibility/2006">
              <mc:Choice xmlns:v="urn:schemas-microsoft-com:vml" Requires="v">
                <p:oleObj spid="_x0000_s39943" name="Equation" r:id="rId13" imgW="1590635" imgH="438293" progId="Equation.3">
                  <p:embed/>
                </p:oleObj>
              </mc:Choice>
              <mc:Fallback>
                <p:oleObj name="Equation" r:id="rId13" imgW="1590635" imgH="438293" progId="Equation.3">
                  <p:embed/>
                  <p:pic>
                    <p:nvPicPr>
                      <p:cNvPr id="52247" name="Object 23"/>
                      <p:cNvPicPr>
                        <a:picLocks noChangeAspect="1" noChangeArrowheads="1"/>
                      </p:cNvPicPr>
                      <p:nvPr/>
                    </p:nvPicPr>
                    <p:blipFill>
                      <a:blip r:embed="rId14">
                        <a:grayscl/>
                        <a:biLevel thresh="50000"/>
                        <a:extLst>
                          <a:ext uri="{28A0092B-C50C-407E-A947-70E740481C1C}">
                            <a14:useLocalDpi xmlns:a14="http://schemas.microsoft.com/office/drawing/2010/main" val="0"/>
                          </a:ext>
                        </a:extLst>
                      </a:blip>
                      <a:srcRect/>
                      <a:stretch>
                        <a:fillRect/>
                      </a:stretch>
                    </p:blipFill>
                    <p:spPr bwMode="auto">
                      <a:xfrm>
                        <a:off x="2209800" y="2755900"/>
                        <a:ext cx="16002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48" name="AutoShape 24"/>
          <p:cNvSpPr>
            <a:spLocks/>
          </p:cNvSpPr>
          <p:nvPr/>
        </p:nvSpPr>
        <p:spPr bwMode="auto">
          <a:xfrm>
            <a:off x="1981200" y="1676400"/>
            <a:ext cx="179388" cy="1447800"/>
          </a:xfrm>
          <a:prstGeom prst="leftBrace">
            <a:avLst>
              <a:gd name="adj1" fmla="val 6725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pic>
        <p:nvPicPr>
          <p:cNvPr id="56340" name="Picture 25" descr="机动"/>
          <p:cNvPicPr>
            <a:picLocks noChangeAspect="1" noChangeArrowheads="1"/>
          </p:cNvPicPr>
          <p:nvPr/>
        </p:nvPicPr>
        <p:blipFill>
          <a:blip r:embed="rId15">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41" name="Text Box 26"/>
          <p:cNvSpPr txBox="1">
            <a:spLocks noChangeArrowheads="1"/>
          </p:cNvSpPr>
          <p:nvPr/>
        </p:nvSpPr>
        <p:spPr bwMode="auto">
          <a:xfrm>
            <a:off x="6115050" y="6600825"/>
            <a:ext cx="272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spcBef>
                <a:spcPct val="0"/>
              </a:spcBef>
              <a:buFontTx/>
              <a:buNone/>
            </a:pPr>
            <a:r>
              <a:rPr kumimoji="0" lang="zh-CN" altLang="en-US" sz="1000">
                <a:latin typeface="楷体_GB2312" panose="02010609030101010101" pitchFamily="49" charset="-122"/>
              </a:rPr>
              <a:t>机动   目录   上页   下页   返回   结束 </a:t>
            </a:r>
          </a:p>
        </p:txBody>
      </p:sp>
      <p:pic>
        <p:nvPicPr>
          <p:cNvPr id="56342" name="Picture 27" descr="返回">
            <a:hlinkClick r:id="" action="ppaction://hlinkshowjump?jump=lastslideviewed"/>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43" name="Picture 28" descr="目录">
            <a:hlinkClick r:id="" action="ppaction://hlinkshowjump?jump=firstslide"/>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44" name="Picture 29" descr="上一页">
            <a:hlinkClick r:id="" action="ppaction://hlinkshowjump?jump=previousslide"/>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45" name="Picture 30" descr="退出">
            <a:hlinkClick r:id="" action="ppaction://hlinkshowjump?jump=endshow"/>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46" name="Picture 31" descr="下一页">
            <a:hlinkClick r:id="" action="ppaction://hlinkshowjump?jump=nextslide"/>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26"/>
                                        </p:tgtEl>
                                        <p:attrNameLst>
                                          <p:attrName>style.visibility</p:attrName>
                                        </p:attrNameLst>
                                      </p:cBhvr>
                                      <p:to>
                                        <p:strVal val="visible"/>
                                      </p:to>
                                    </p:set>
                                    <p:animEffect transition="in" filter="wipe(left)">
                                      <p:cBhvr>
                                        <p:cTn id="7" dur="500"/>
                                        <p:tgtEl>
                                          <p:spTgt spid="522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2244"/>
                                        </p:tgtEl>
                                        <p:attrNameLst>
                                          <p:attrName>style.visibility</p:attrName>
                                        </p:attrNameLst>
                                      </p:cBhvr>
                                      <p:to>
                                        <p:strVal val="visible"/>
                                      </p:to>
                                    </p:set>
                                    <p:animEffect transition="in" filter="wipe(left)">
                                      <p:cBhvr>
                                        <p:cTn id="12" dur="500"/>
                                        <p:tgtEl>
                                          <p:spTgt spid="522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232"/>
                                        </p:tgtEl>
                                        <p:attrNameLst>
                                          <p:attrName>style.visibility</p:attrName>
                                        </p:attrNameLst>
                                      </p:cBhvr>
                                      <p:to>
                                        <p:strVal val="visible"/>
                                      </p:to>
                                    </p:set>
                                    <p:animEffect transition="in" filter="wipe(left)">
                                      <p:cBhvr>
                                        <p:cTn id="17" dur="500"/>
                                        <p:tgtEl>
                                          <p:spTgt spid="522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2248"/>
                                        </p:tgtEl>
                                        <p:attrNameLst>
                                          <p:attrName>style.visibility</p:attrName>
                                        </p:attrNameLst>
                                      </p:cBhvr>
                                      <p:to>
                                        <p:strVal val="visible"/>
                                      </p:to>
                                    </p:set>
                                    <p:animEffect transition="in" filter="wipe(up)">
                                      <p:cBhvr>
                                        <p:cTn id="22" dur="500"/>
                                        <p:tgtEl>
                                          <p:spTgt spid="522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2245"/>
                                        </p:tgtEl>
                                        <p:attrNameLst>
                                          <p:attrName>style.visibility</p:attrName>
                                        </p:attrNameLst>
                                      </p:cBhvr>
                                      <p:to>
                                        <p:strVal val="visible"/>
                                      </p:to>
                                    </p:set>
                                    <p:animEffect transition="in" filter="wipe(left)">
                                      <p:cBhvr>
                                        <p:cTn id="27" dur="500"/>
                                        <p:tgtEl>
                                          <p:spTgt spid="5224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2246"/>
                                        </p:tgtEl>
                                        <p:attrNameLst>
                                          <p:attrName>style.visibility</p:attrName>
                                        </p:attrNameLst>
                                      </p:cBhvr>
                                      <p:to>
                                        <p:strVal val="visible"/>
                                      </p:to>
                                    </p:set>
                                    <p:animEffect transition="in" filter="wipe(left)">
                                      <p:cBhvr>
                                        <p:cTn id="32" dur="500"/>
                                        <p:tgtEl>
                                          <p:spTgt spid="5224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2247"/>
                                        </p:tgtEl>
                                        <p:attrNameLst>
                                          <p:attrName>style.visibility</p:attrName>
                                        </p:attrNameLst>
                                      </p:cBhvr>
                                      <p:to>
                                        <p:strVal val="visible"/>
                                      </p:to>
                                    </p:set>
                                    <p:animEffect transition="in" filter="wipe(left)">
                                      <p:cBhvr>
                                        <p:cTn id="37" dur="500"/>
                                        <p:tgtEl>
                                          <p:spTgt spid="5224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2240">
                                            <p:txEl>
                                              <p:pRg st="0" end="0"/>
                                            </p:txEl>
                                          </p:spTgt>
                                        </p:tgtEl>
                                        <p:attrNameLst>
                                          <p:attrName>style.visibility</p:attrName>
                                        </p:attrNameLst>
                                      </p:cBhvr>
                                      <p:to>
                                        <p:strVal val="visible"/>
                                      </p:to>
                                    </p:set>
                                    <p:animEffect transition="in" filter="wipe(left)">
                                      <p:cBhvr>
                                        <p:cTn id="42" dur="500"/>
                                        <p:tgtEl>
                                          <p:spTgt spid="52240">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2238"/>
                                        </p:tgtEl>
                                        <p:attrNameLst>
                                          <p:attrName>style.visibility</p:attrName>
                                        </p:attrNameLst>
                                      </p:cBhvr>
                                      <p:to>
                                        <p:strVal val="visible"/>
                                      </p:to>
                                    </p:set>
                                    <p:animEffect transition="in" filter="wipe(left)">
                                      <p:cBhvr>
                                        <p:cTn id="47" dur="500"/>
                                        <p:tgtEl>
                                          <p:spTgt spid="5223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2237"/>
                                        </p:tgtEl>
                                        <p:attrNameLst>
                                          <p:attrName>style.visibility</p:attrName>
                                        </p:attrNameLst>
                                      </p:cBhvr>
                                      <p:to>
                                        <p:strVal val="visible"/>
                                      </p:to>
                                    </p:set>
                                    <p:animEffect transition="in" filter="wipe(left)">
                                      <p:cBhvr>
                                        <p:cTn id="52" dur="500"/>
                                        <p:tgtEl>
                                          <p:spTgt spid="5223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2234"/>
                                        </p:tgtEl>
                                        <p:attrNameLst>
                                          <p:attrName>style.visibility</p:attrName>
                                        </p:attrNameLst>
                                      </p:cBhvr>
                                      <p:to>
                                        <p:strVal val="visible"/>
                                      </p:to>
                                    </p:set>
                                    <p:animEffect transition="in" filter="wipe(left)">
                                      <p:cBhvr>
                                        <p:cTn id="57" dur="500"/>
                                        <p:tgtEl>
                                          <p:spTgt spid="5223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2235"/>
                                        </p:tgtEl>
                                        <p:attrNameLst>
                                          <p:attrName>style.visibility</p:attrName>
                                        </p:attrNameLst>
                                      </p:cBhvr>
                                      <p:to>
                                        <p:strVal val="visible"/>
                                      </p:to>
                                    </p:set>
                                    <p:animEffect transition="in" filter="wipe(left)">
                                      <p:cBhvr>
                                        <p:cTn id="62" dur="500"/>
                                        <p:tgtEl>
                                          <p:spTgt spid="5223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2236"/>
                                        </p:tgtEl>
                                        <p:attrNameLst>
                                          <p:attrName>style.visibility</p:attrName>
                                        </p:attrNameLst>
                                      </p:cBhvr>
                                      <p:to>
                                        <p:strVal val="visible"/>
                                      </p:to>
                                    </p:set>
                                    <p:animEffect transition="in" filter="wipe(left)">
                                      <p:cBhvr>
                                        <p:cTn id="67" dur="500"/>
                                        <p:tgtEl>
                                          <p:spTgt spid="52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autoUpdateAnimBg="0"/>
      <p:bldP spid="52232" grpId="0" autoUpdateAnimBg="0"/>
      <p:bldP spid="52234" grpId="0" autoUpdateAnimBg="0"/>
      <p:bldP spid="52235" grpId="0" autoUpdateAnimBg="0"/>
      <p:bldP spid="52236" grpId="0" autoUpdateAnimBg="0"/>
      <p:bldP spid="52237" grpId="0" autoUpdateAnimBg="0"/>
      <p:bldP spid="52238" grpId="0" autoUpdateAnimBg="0"/>
      <p:bldP spid="52240" grpId="0" build="p" autoUpdateAnimBg="0"/>
      <p:bldP spid="5224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5" name="Text Box 1053"/>
          <p:cNvSpPr txBox="1">
            <a:spLocks noChangeArrowheads="1"/>
          </p:cNvSpPr>
          <p:nvPr/>
        </p:nvSpPr>
        <p:spPr bwMode="auto">
          <a:xfrm>
            <a:off x="3429000" y="3287713"/>
            <a:ext cx="2286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时</a:t>
            </a:r>
            <a:r>
              <a:rPr lang="en-US" altLang="zh-CN"/>
              <a:t>, </a:t>
            </a:r>
            <a:r>
              <a:rPr lang="zh-CN" altLang="en-US">
                <a:solidFill>
                  <a:schemeClr val="tx2"/>
                </a:solidFill>
              </a:rPr>
              <a:t>具有极值</a:t>
            </a:r>
            <a:endParaRPr lang="zh-CN" altLang="en-US"/>
          </a:p>
        </p:txBody>
      </p:sp>
      <p:sp>
        <p:nvSpPr>
          <p:cNvPr id="18435" name="Rectangle 1026"/>
          <p:cNvSpPr>
            <a:spLocks noGrp="1" noChangeArrowheads="1"/>
          </p:cNvSpPr>
          <p:nvPr>
            <p:ph type="title" idx="4294967295"/>
          </p:nvPr>
        </p:nvSpPr>
        <p:spPr>
          <a:xfrm>
            <a:off x="609600" y="381000"/>
            <a:ext cx="3124200" cy="685800"/>
          </a:xfrm>
        </p:spPr>
        <p:txBody>
          <a:bodyPr/>
          <a:lstStyle/>
          <a:p>
            <a:pPr algn="l" eaLnBrk="1" hangingPunct="1"/>
            <a:r>
              <a:rPr lang="zh-CN" altLang="en-US" sz="2800" b="1">
                <a:ea typeface="楷体_GB2312" panose="02010609030101010101" pitchFamily="49" charset="-122"/>
              </a:rPr>
              <a:t>定理</a:t>
            </a:r>
            <a:r>
              <a:rPr lang="en-US" altLang="zh-CN" sz="2800" b="1">
                <a:ea typeface="楷体_GB2312" panose="02010609030101010101" pitchFamily="49" charset="-122"/>
              </a:rPr>
              <a:t>2</a:t>
            </a:r>
            <a:r>
              <a:rPr lang="en-US" altLang="zh-CN" sz="2800" b="1">
                <a:solidFill>
                  <a:schemeClr val="tx1"/>
                </a:solidFill>
                <a:ea typeface="楷体_GB2312" panose="02010609030101010101" pitchFamily="49" charset="-122"/>
              </a:rPr>
              <a:t> </a:t>
            </a:r>
            <a:r>
              <a:rPr lang="en-US" altLang="zh-CN" sz="2800">
                <a:solidFill>
                  <a:schemeClr val="accent2"/>
                </a:solidFill>
                <a:ea typeface="楷体_GB2312" panose="02010609030101010101" pitchFamily="49" charset="-122"/>
              </a:rPr>
              <a:t>(</a:t>
            </a:r>
            <a:r>
              <a:rPr lang="zh-CN" altLang="en-US" sz="2800">
                <a:solidFill>
                  <a:schemeClr val="accent2"/>
                </a:solidFill>
                <a:ea typeface="楷体_GB2312" panose="02010609030101010101" pitchFamily="49" charset="-122"/>
              </a:rPr>
              <a:t>充分条件</a:t>
            </a:r>
            <a:r>
              <a:rPr lang="en-US" altLang="zh-CN" sz="2800">
                <a:solidFill>
                  <a:schemeClr val="accent2"/>
                </a:solidFill>
                <a:ea typeface="楷体_GB2312" panose="02010609030101010101" pitchFamily="49" charset="-122"/>
              </a:rPr>
              <a:t>)</a:t>
            </a:r>
          </a:p>
        </p:txBody>
      </p:sp>
      <p:sp>
        <p:nvSpPr>
          <p:cNvPr id="4103" name="Text Box 1031"/>
          <p:cNvSpPr txBox="1">
            <a:spLocks noChangeArrowheads="1"/>
          </p:cNvSpPr>
          <p:nvPr/>
        </p:nvSpPr>
        <p:spPr bwMode="auto">
          <a:xfrm>
            <a:off x="304800" y="1004888"/>
            <a:ext cx="7010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的某邻域内具有一阶和二阶连续偏导数</a:t>
            </a:r>
            <a:r>
              <a:rPr lang="en-US" altLang="zh-CN"/>
              <a:t>, </a:t>
            </a:r>
            <a:r>
              <a:rPr lang="zh-CN" altLang="en-US"/>
              <a:t>且</a:t>
            </a:r>
          </a:p>
        </p:txBody>
      </p:sp>
      <p:sp>
        <p:nvSpPr>
          <p:cNvPr id="4106" name="Text Box 1034"/>
          <p:cNvSpPr txBox="1">
            <a:spLocks noChangeArrowheads="1"/>
          </p:cNvSpPr>
          <p:nvPr/>
        </p:nvSpPr>
        <p:spPr bwMode="auto">
          <a:xfrm>
            <a:off x="304800" y="2159000"/>
            <a:ext cx="91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令</a:t>
            </a:r>
          </a:p>
        </p:txBody>
      </p:sp>
      <p:sp>
        <p:nvSpPr>
          <p:cNvPr id="4109" name="Text Box 1037"/>
          <p:cNvSpPr txBox="1">
            <a:spLocks noChangeArrowheads="1"/>
          </p:cNvSpPr>
          <p:nvPr/>
        </p:nvSpPr>
        <p:spPr bwMode="auto">
          <a:xfrm>
            <a:off x="266700" y="3290888"/>
            <a:ext cx="15621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则</a:t>
            </a:r>
            <a:r>
              <a:rPr lang="en-US" altLang="zh-CN"/>
              <a:t>: 1) </a:t>
            </a:r>
            <a:r>
              <a:rPr lang="zh-CN" altLang="en-US"/>
              <a:t>当</a:t>
            </a:r>
          </a:p>
        </p:txBody>
      </p:sp>
      <p:sp>
        <p:nvSpPr>
          <p:cNvPr id="4112" name="Text Box 1040"/>
          <p:cNvSpPr txBox="1">
            <a:spLocks noChangeArrowheads="1"/>
          </p:cNvSpPr>
          <p:nvPr/>
        </p:nvSpPr>
        <p:spPr bwMode="auto">
          <a:xfrm>
            <a:off x="5791200" y="2971800"/>
            <a:ext cx="2819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en-US" altLang="zh-CN" i="1"/>
              <a:t>A&lt;</a:t>
            </a:r>
            <a:r>
              <a:rPr lang="en-US" altLang="zh-CN"/>
              <a:t>0 </a:t>
            </a:r>
            <a:r>
              <a:rPr lang="zh-CN" altLang="en-US"/>
              <a:t>时取极大值</a:t>
            </a:r>
            <a:r>
              <a:rPr lang="en-US" altLang="zh-CN"/>
              <a:t>;</a:t>
            </a:r>
          </a:p>
        </p:txBody>
      </p:sp>
      <p:sp>
        <p:nvSpPr>
          <p:cNvPr id="4113" name="Text Box 1041"/>
          <p:cNvSpPr txBox="1">
            <a:spLocks noChangeArrowheads="1"/>
          </p:cNvSpPr>
          <p:nvPr/>
        </p:nvSpPr>
        <p:spPr bwMode="auto">
          <a:xfrm>
            <a:off x="5791200" y="3519488"/>
            <a:ext cx="2743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en-US" altLang="zh-CN" i="1"/>
              <a:t>A</a:t>
            </a:r>
            <a:r>
              <a:rPr lang="en-US" altLang="zh-CN"/>
              <a:t>&gt;0 </a:t>
            </a:r>
            <a:r>
              <a:rPr lang="zh-CN" altLang="en-US"/>
              <a:t>时取极小值</a:t>
            </a:r>
            <a:r>
              <a:rPr lang="en-US" altLang="zh-CN"/>
              <a:t>.</a:t>
            </a:r>
          </a:p>
        </p:txBody>
      </p:sp>
      <p:sp>
        <p:nvSpPr>
          <p:cNvPr id="4115" name="Text Box 1043"/>
          <p:cNvSpPr txBox="1">
            <a:spLocks noChangeArrowheads="1"/>
          </p:cNvSpPr>
          <p:nvPr/>
        </p:nvSpPr>
        <p:spPr bwMode="auto">
          <a:xfrm>
            <a:off x="838200" y="4144963"/>
            <a:ext cx="1143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en-US" altLang="zh-CN"/>
              <a:t>2) </a:t>
            </a:r>
            <a:r>
              <a:rPr lang="zh-CN" altLang="en-US"/>
              <a:t>当</a:t>
            </a:r>
            <a:endParaRPr lang="zh-CN" altLang="en-US">
              <a:solidFill>
                <a:schemeClr val="accent2"/>
              </a:solidFill>
            </a:endParaRPr>
          </a:p>
        </p:txBody>
      </p:sp>
      <p:sp>
        <p:nvSpPr>
          <p:cNvPr id="4117" name="Text Box 1045"/>
          <p:cNvSpPr txBox="1">
            <a:spLocks noChangeArrowheads="1"/>
          </p:cNvSpPr>
          <p:nvPr/>
        </p:nvSpPr>
        <p:spPr bwMode="auto">
          <a:xfrm>
            <a:off x="838200" y="4722813"/>
            <a:ext cx="1295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en-US" altLang="zh-CN"/>
              <a:t>3) </a:t>
            </a:r>
            <a:r>
              <a:rPr lang="zh-CN" altLang="en-US"/>
              <a:t>当</a:t>
            </a:r>
          </a:p>
        </p:txBody>
      </p:sp>
      <p:sp>
        <p:nvSpPr>
          <p:cNvPr id="4124" name="Text Box 1052"/>
          <p:cNvSpPr txBox="1">
            <a:spLocks noChangeArrowheads="1"/>
          </p:cNvSpPr>
          <p:nvPr/>
        </p:nvSpPr>
        <p:spPr bwMode="auto">
          <a:xfrm>
            <a:off x="609600" y="5334000"/>
            <a:ext cx="472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solidFill>
                  <a:schemeClr val="accent2"/>
                </a:solidFill>
              </a:rPr>
              <a:t>证明见 第九节</a:t>
            </a:r>
            <a:r>
              <a:rPr lang="en-US" altLang="zh-CN">
                <a:solidFill>
                  <a:schemeClr val="accent2"/>
                </a:solidFill>
              </a:rPr>
              <a:t>(P65) .</a:t>
            </a:r>
            <a:r>
              <a:rPr lang="en-US" altLang="zh-CN"/>
              <a:t>   </a:t>
            </a:r>
            <a:endParaRPr lang="en-US" altLang="zh-CN" sz="2400">
              <a:solidFill>
                <a:schemeClr val="accent2"/>
              </a:solidFill>
            </a:endParaRPr>
          </a:p>
        </p:txBody>
      </p:sp>
      <p:sp>
        <p:nvSpPr>
          <p:cNvPr id="4126" name="Text Box 1054"/>
          <p:cNvSpPr txBox="1">
            <a:spLocks noChangeArrowheads="1"/>
          </p:cNvSpPr>
          <p:nvPr/>
        </p:nvSpPr>
        <p:spPr bwMode="auto">
          <a:xfrm>
            <a:off x="3505200" y="4144963"/>
            <a:ext cx="2438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时</a:t>
            </a:r>
            <a:r>
              <a:rPr lang="en-US" altLang="zh-CN"/>
              <a:t>, </a:t>
            </a:r>
            <a:r>
              <a:rPr lang="zh-CN" altLang="en-US">
                <a:solidFill>
                  <a:schemeClr val="tx2"/>
                </a:solidFill>
              </a:rPr>
              <a:t>没有极值</a:t>
            </a:r>
            <a:r>
              <a:rPr lang="en-US" altLang="zh-CN">
                <a:solidFill>
                  <a:schemeClr val="tx2"/>
                </a:solidFill>
              </a:rPr>
              <a:t>.</a:t>
            </a:r>
          </a:p>
        </p:txBody>
      </p:sp>
      <p:sp>
        <p:nvSpPr>
          <p:cNvPr id="4127" name="Text Box 1055"/>
          <p:cNvSpPr txBox="1">
            <a:spLocks noChangeArrowheads="1"/>
          </p:cNvSpPr>
          <p:nvPr/>
        </p:nvSpPr>
        <p:spPr bwMode="auto">
          <a:xfrm>
            <a:off x="3505200" y="4738688"/>
            <a:ext cx="441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时</a:t>
            </a:r>
            <a:r>
              <a:rPr lang="en-US" altLang="zh-CN"/>
              <a:t>, </a:t>
            </a:r>
            <a:r>
              <a:rPr lang="zh-CN" altLang="en-US">
                <a:solidFill>
                  <a:schemeClr val="tx2"/>
                </a:solidFill>
              </a:rPr>
              <a:t>不能确定 </a:t>
            </a:r>
            <a:r>
              <a:rPr lang="en-US" altLang="zh-CN"/>
              <a:t>, </a:t>
            </a:r>
            <a:r>
              <a:rPr lang="zh-CN" altLang="en-US"/>
              <a:t>需另行讨论</a:t>
            </a:r>
            <a:r>
              <a:rPr lang="en-US" altLang="zh-CN"/>
              <a:t>.</a:t>
            </a:r>
          </a:p>
        </p:txBody>
      </p:sp>
      <p:sp>
        <p:nvSpPr>
          <p:cNvPr id="18446" name="Text Box 1028"/>
          <p:cNvSpPr txBox="1">
            <a:spLocks noChangeArrowheads="1"/>
          </p:cNvSpPr>
          <p:nvPr/>
        </p:nvSpPr>
        <p:spPr bwMode="auto">
          <a:xfrm>
            <a:off x="3359150" y="447675"/>
            <a:ext cx="1530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若函数</a:t>
            </a:r>
          </a:p>
        </p:txBody>
      </p:sp>
      <p:graphicFrame>
        <p:nvGraphicFramePr>
          <p:cNvPr id="18447" name="Object 1062"/>
          <p:cNvGraphicFramePr>
            <a:graphicFrameLocks noChangeAspect="1"/>
          </p:cNvGraphicFramePr>
          <p:nvPr/>
        </p:nvGraphicFramePr>
        <p:xfrm>
          <a:off x="4622800" y="495300"/>
          <a:ext cx="4064000" cy="469900"/>
        </p:xfrm>
        <a:graphic>
          <a:graphicData uri="http://schemas.openxmlformats.org/presentationml/2006/ole">
            <mc:AlternateContent xmlns:mc="http://schemas.openxmlformats.org/markup-compatibility/2006">
              <mc:Choice xmlns:v="urn:schemas-microsoft-com:vml" Requires="v">
                <p:oleObj spid="_x0000_s4098" name="Equation" r:id="rId3" imgW="4057580" imgH="457200" progId="Equation.3">
                  <p:embed/>
                </p:oleObj>
              </mc:Choice>
              <mc:Fallback>
                <p:oleObj name="Equation" r:id="rId3" imgW="4057580" imgH="457200" progId="Equation.3">
                  <p:embed/>
                  <p:pic>
                    <p:nvPicPr>
                      <p:cNvPr id="18447" name="Object 10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2800" y="495300"/>
                        <a:ext cx="4064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35" name="Object 1063"/>
          <p:cNvGraphicFramePr>
            <a:graphicFrameLocks noChangeAspect="1"/>
          </p:cNvGraphicFramePr>
          <p:nvPr/>
        </p:nvGraphicFramePr>
        <p:xfrm>
          <a:off x="1968500" y="1625600"/>
          <a:ext cx="4508500" cy="508000"/>
        </p:xfrm>
        <a:graphic>
          <a:graphicData uri="http://schemas.openxmlformats.org/presentationml/2006/ole">
            <mc:AlternateContent xmlns:mc="http://schemas.openxmlformats.org/markup-compatibility/2006">
              <mc:Choice xmlns:v="urn:schemas-microsoft-com:vml" Requires="v">
                <p:oleObj spid="_x0000_s4099" name="Equation" r:id="rId5" imgW="4495736" imgH="495357" progId="Equation.3">
                  <p:embed/>
                </p:oleObj>
              </mc:Choice>
              <mc:Fallback>
                <p:oleObj name="Equation" r:id="rId5" imgW="4495736" imgH="495357" progId="Equation.3">
                  <p:embed/>
                  <p:pic>
                    <p:nvPicPr>
                      <p:cNvPr id="4135" name="Object 10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8500" y="1625600"/>
                        <a:ext cx="45085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36" name="Object 1064"/>
          <p:cNvGraphicFramePr>
            <a:graphicFrameLocks noChangeAspect="1"/>
          </p:cNvGraphicFramePr>
          <p:nvPr/>
        </p:nvGraphicFramePr>
        <p:xfrm>
          <a:off x="914400" y="2235200"/>
          <a:ext cx="7581900" cy="508000"/>
        </p:xfrm>
        <a:graphic>
          <a:graphicData uri="http://schemas.openxmlformats.org/presentationml/2006/ole">
            <mc:AlternateContent xmlns:mc="http://schemas.openxmlformats.org/markup-compatibility/2006">
              <mc:Choice xmlns:v="urn:schemas-microsoft-com:vml" Requires="v">
                <p:oleObj spid="_x0000_s4100" name="Equation" r:id="rId7" imgW="7572453" imgH="495357" progId="Equation.3">
                  <p:embed/>
                </p:oleObj>
              </mc:Choice>
              <mc:Fallback>
                <p:oleObj name="Equation" r:id="rId7" imgW="7572453" imgH="495357" progId="Equation.3">
                  <p:embed/>
                  <p:pic>
                    <p:nvPicPr>
                      <p:cNvPr id="4136" name="Object 10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2235200"/>
                        <a:ext cx="75819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37" name="Object 1065"/>
          <p:cNvGraphicFramePr>
            <a:graphicFrameLocks noChangeAspect="1"/>
          </p:cNvGraphicFramePr>
          <p:nvPr/>
        </p:nvGraphicFramePr>
        <p:xfrm>
          <a:off x="1600200" y="3289300"/>
          <a:ext cx="1879600" cy="444500"/>
        </p:xfrm>
        <a:graphic>
          <a:graphicData uri="http://schemas.openxmlformats.org/presentationml/2006/ole">
            <mc:AlternateContent xmlns:mc="http://schemas.openxmlformats.org/markup-compatibility/2006">
              <mc:Choice xmlns:v="urn:schemas-microsoft-com:vml" Requires="v">
                <p:oleObj spid="_x0000_s4101" name="Equation" r:id="rId9" imgW="1866803" imgH="438293" progId="Equation.3">
                  <p:embed/>
                </p:oleObj>
              </mc:Choice>
              <mc:Fallback>
                <p:oleObj name="Equation" r:id="rId9" imgW="1866803" imgH="438293" progId="Equation.3">
                  <p:embed/>
                  <p:pic>
                    <p:nvPicPr>
                      <p:cNvPr id="4137" name="Object 106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0200" y="3289300"/>
                        <a:ext cx="1879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38" name="Object 1066"/>
          <p:cNvGraphicFramePr>
            <a:graphicFrameLocks noChangeAspect="1"/>
          </p:cNvGraphicFramePr>
          <p:nvPr/>
        </p:nvGraphicFramePr>
        <p:xfrm>
          <a:off x="1676400" y="4114800"/>
          <a:ext cx="1879600" cy="444500"/>
        </p:xfrm>
        <a:graphic>
          <a:graphicData uri="http://schemas.openxmlformats.org/presentationml/2006/ole">
            <mc:AlternateContent xmlns:mc="http://schemas.openxmlformats.org/markup-compatibility/2006">
              <mc:Choice xmlns:v="urn:schemas-microsoft-com:vml" Requires="v">
                <p:oleObj spid="_x0000_s4102" name="Equation" r:id="rId11" imgW="1866803" imgH="438293" progId="Equation.3">
                  <p:embed/>
                </p:oleObj>
              </mc:Choice>
              <mc:Fallback>
                <p:oleObj name="Equation" r:id="rId11" imgW="1866803" imgH="438293" progId="Equation.3">
                  <p:embed/>
                  <p:pic>
                    <p:nvPicPr>
                      <p:cNvPr id="4138" name="Object 106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76400" y="4114800"/>
                        <a:ext cx="1879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39" name="Object 1067"/>
          <p:cNvGraphicFramePr>
            <a:graphicFrameLocks noChangeAspect="1"/>
          </p:cNvGraphicFramePr>
          <p:nvPr/>
        </p:nvGraphicFramePr>
        <p:xfrm>
          <a:off x="1676400" y="4722813"/>
          <a:ext cx="1879600" cy="444500"/>
        </p:xfrm>
        <a:graphic>
          <a:graphicData uri="http://schemas.openxmlformats.org/presentationml/2006/ole">
            <mc:AlternateContent xmlns:mc="http://schemas.openxmlformats.org/markup-compatibility/2006">
              <mc:Choice xmlns:v="urn:schemas-microsoft-com:vml" Requires="v">
                <p:oleObj spid="_x0000_s4103" name="Equation" r:id="rId13" imgW="1866803" imgH="438293" progId="Equation.3">
                  <p:embed/>
                </p:oleObj>
              </mc:Choice>
              <mc:Fallback>
                <p:oleObj name="Equation" r:id="rId13" imgW="1866803" imgH="438293" progId="Equation.3">
                  <p:embed/>
                  <p:pic>
                    <p:nvPicPr>
                      <p:cNvPr id="4139" name="Object 106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76400" y="4722813"/>
                        <a:ext cx="1879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40" name="AutoShape 1068"/>
          <p:cNvSpPr>
            <a:spLocks/>
          </p:cNvSpPr>
          <p:nvPr/>
        </p:nvSpPr>
        <p:spPr bwMode="auto">
          <a:xfrm>
            <a:off x="5638800" y="3124200"/>
            <a:ext cx="152400" cy="914400"/>
          </a:xfrm>
          <a:prstGeom prst="leftBrace">
            <a:avLst>
              <a:gd name="adj1" fmla="val 5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pic>
        <p:nvPicPr>
          <p:cNvPr id="18454" name="Picture 1069" descr="机动"/>
          <p:cNvPicPr>
            <a:picLocks noChangeAspect="1" noChangeArrowheads="1"/>
          </p:cNvPicPr>
          <p:nvPr/>
        </p:nvPicPr>
        <p:blipFill>
          <a:blip r:embed="rId15">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5" name="Text Box 1070"/>
          <p:cNvSpPr txBox="1">
            <a:spLocks noChangeArrowheads="1"/>
          </p:cNvSpPr>
          <p:nvPr/>
        </p:nvSpPr>
        <p:spPr bwMode="auto">
          <a:xfrm>
            <a:off x="6115050" y="6600825"/>
            <a:ext cx="272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spcBef>
                <a:spcPct val="0"/>
              </a:spcBef>
              <a:buFontTx/>
              <a:buNone/>
            </a:pPr>
            <a:r>
              <a:rPr kumimoji="0" lang="zh-CN" altLang="en-US" sz="1000">
                <a:latin typeface="楷体_GB2312" panose="02010609030101010101" pitchFamily="49" charset="-122"/>
              </a:rPr>
              <a:t>机动   目录   上页   下页   返回   结束 </a:t>
            </a:r>
          </a:p>
        </p:txBody>
      </p:sp>
      <p:pic>
        <p:nvPicPr>
          <p:cNvPr id="18456" name="Picture 1071" descr="返回">
            <a:hlinkClick r:id="" action="ppaction://hlinkshowjump?jump=lastslideviewed"/>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7" name="Picture 1072" descr="目录">
            <a:hlinkClick r:id="" action="ppaction://hlinkshowjump?jump=firstslide"/>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8" name="Picture 1073" descr="上一页">
            <a:hlinkClick r:id="" action="ppaction://hlinkshowjump?jump=previousslide"/>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9" name="Picture 1074" descr="退出">
            <a:hlinkClick r:id="" action="ppaction://hlinkshowjump?jump=endshow"/>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60" name="Picture 1075" descr="下一页">
            <a:hlinkClick r:id="" action="ppaction://hlinkshowjump?jump=nextslide"/>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03"/>
                                        </p:tgtEl>
                                        <p:attrNameLst>
                                          <p:attrName>style.visibility</p:attrName>
                                        </p:attrNameLst>
                                      </p:cBhvr>
                                      <p:to>
                                        <p:strVal val="visible"/>
                                      </p:to>
                                    </p:set>
                                    <p:animEffect transition="in" filter="wipe(left)">
                                      <p:cBhvr>
                                        <p:cTn id="7" dur="500"/>
                                        <p:tgtEl>
                                          <p:spTgt spid="41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35"/>
                                        </p:tgtEl>
                                        <p:attrNameLst>
                                          <p:attrName>style.visibility</p:attrName>
                                        </p:attrNameLst>
                                      </p:cBhvr>
                                      <p:to>
                                        <p:strVal val="visible"/>
                                      </p:to>
                                    </p:set>
                                    <p:animEffect transition="in" filter="wipe(left)">
                                      <p:cBhvr>
                                        <p:cTn id="12" dur="500"/>
                                        <p:tgtEl>
                                          <p:spTgt spid="41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06"/>
                                        </p:tgtEl>
                                        <p:attrNameLst>
                                          <p:attrName>style.visibility</p:attrName>
                                        </p:attrNameLst>
                                      </p:cBhvr>
                                      <p:to>
                                        <p:strVal val="visible"/>
                                      </p:to>
                                    </p:set>
                                    <p:animEffect transition="in" filter="wipe(left)">
                                      <p:cBhvr>
                                        <p:cTn id="17" dur="500"/>
                                        <p:tgtEl>
                                          <p:spTgt spid="4106"/>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4136"/>
                                        </p:tgtEl>
                                        <p:attrNameLst>
                                          <p:attrName>style.visibility</p:attrName>
                                        </p:attrNameLst>
                                      </p:cBhvr>
                                      <p:to>
                                        <p:strVal val="visible"/>
                                      </p:to>
                                    </p:set>
                                    <p:animEffect transition="in" filter="wipe(left)">
                                      <p:cBhvr>
                                        <p:cTn id="21" dur="500"/>
                                        <p:tgtEl>
                                          <p:spTgt spid="413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109"/>
                                        </p:tgtEl>
                                        <p:attrNameLst>
                                          <p:attrName>style.visibility</p:attrName>
                                        </p:attrNameLst>
                                      </p:cBhvr>
                                      <p:to>
                                        <p:strVal val="visible"/>
                                      </p:to>
                                    </p:set>
                                    <p:animEffect transition="in" filter="wipe(left)">
                                      <p:cBhvr>
                                        <p:cTn id="26" dur="500"/>
                                        <p:tgtEl>
                                          <p:spTgt spid="4109"/>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4137"/>
                                        </p:tgtEl>
                                        <p:attrNameLst>
                                          <p:attrName>style.visibility</p:attrName>
                                        </p:attrNameLst>
                                      </p:cBhvr>
                                      <p:to>
                                        <p:strVal val="visible"/>
                                      </p:to>
                                    </p:set>
                                    <p:animEffect transition="in" filter="wipe(left)">
                                      <p:cBhvr>
                                        <p:cTn id="30" dur="500"/>
                                        <p:tgtEl>
                                          <p:spTgt spid="413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125"/>
                                        </p:tgtEl>
                                        <p:attrNameLst>
                                          <p:attrName>style.visibility</p:attrName>
                                        </p:attrNameLst>
                                      </p:cBhvr>
                                      <p:to>
                                        <p:strVal val="visible"/>
                                      </p:to>
                                    </p:set>
                                    <p:animEffect transition="in" filter="wipe(left)">
                                      <p:cBhvr>
                                        <p:cTn id="35" dur="500"/>
                                        <p:tgtEl>
                                          <p:spTgt spid="4125"/>
                                        </p:tgtEl>
                                      </p:cBhvr>
                                    </p:animEffect>
                                  </p:childTnLst>
                                </p:cTn>
                              </p:par>
                            </p:childTnLst>
                          </p:cTn>
                        </p:par>
                        <p:par>
                          <p:cTn id="36" fill="hold" nodeType="afterGroup">
                            <p:stCondLst>
                              <p:cond delay="500"/>
                            </p:stCondLst>
                            <p:childTnLst>
                              <p:par>
                                <p:cTn id="37" presetID="22" presetClass="entr" presetSubtype="1" fill="hold" grpId="0" nodeType="afterEffect">
                                  <p:stCondLst>
                                    <p:cond delay="0"/>
                                  </p:stCondLst>
                                  <p:childTnLst>
                                    <p:set>
                                      <p:cBhvr>
                                        <p:cTn id="38" dur="1" fill="hold">
                                          <p:stCondLst>
                                            <p:cond delay="0"/>
                                          </p:stCondLst>
                                        </p:cTn>
                                        <p:tgtEl>
                                          <p:spTgt spid="4140"/>
                                        </p:tgtEl>
                                        <p:attrNameLst>
                                          <p:attrName>style.visibility</p:attrName>
                                        </p:attrNameLst>
                                      </p:cBhvr>
                                      <p:to>
                                        <p:strVal val="visible"/>
                                      </p:to>
                                    </p:set>
                                    <p:animEffect transition="in" filter="wipe(up)">
                                      <p:cBhvr>
                                        <p:cTn id="39" dur="500"/>
                                        <p:tgtEl>
                                          <p:spTgt spid="4140"/>
                                        </p:tgtEl>
                                      </p:cBhvr>
                                    </p:animEffect>
                                  </p:childTnLst>
                                </p:cTn>
                              </p:par>
                            </p:childTnLst>
                          </p:cTn>
                        </p:par>
                        <p:par>
                          <p:cTn id="40" fill="hold" nodeType="afterGroup">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4112"/>
                                        </p:tgtEl>
                                        <p:attrNameLst>
                                          <p:attrName>style.visibility</p:attrName>
                                        </p:attrNameLst>
                                      </p:cBhvr>
                                      <p:to>
                                        <p:strVal val="visible"/>
                                      </p:to>
                                    </p:set>
                                    <p:animEffect transition="in" filter="wipe(left)">
                                      <p:cBhvr>
                                        <p:cTn id="43" dur="500"/>
                                        <p:tgtEl>
                                          <p:spTgt spid="411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4113"/>
                                        </p:tgtEl>
                                        <p:attrNameLst>
                                          <p:attrName>style.visibility</p:attrName>
                                        </p:attrNameLst>
                                      </p:cBhvr>
                                      <p:to>
                                        <p:strVal val="visible"/>
                                      </p:to>
                                    </p:set>
                                    <p:animEffect transition="in" filter="wipe(left)">
                                      <p:cBhvr>
                                        <p:cTn id="48" dur="500"/>
                                        <p:tgtEl>
                                          <p:spTgt spid="411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4115"/>
                                        </p:tgtEl>
                                        <p:attrNameLst>
                                          <p:attrName>style.visibility</p:attrName>
                                        </p:attrNameLst>
                                      </p:cBhvr>
                                      <p:to>
                                        <p:strVal val="visible"/>
                                      </p:to>
                                    </p:set>
                                    <p:animEffect transition="in" filter="wipe(left)">
                                      <p:cBhvr>
                                        <p:cTn id="53" dur="500"/>
                                        <p:tgtEl>
                                          <p:spTgt spid="4115"/>
                                        </p:tgtEl>
                                      </p:cBhvr>
                                    </p:animEffect>
                                  </p:childTnLst>
                                </p:cTn>
                              </p:par>
                            </p:childTnLst>
                          </p:cTn>
                        </p:par>
                        <p:par>
                          <p:cTn id="54" fill="hold" nodeType="afterGroup">
                            <p:stCondLst>
                              <p:cond delay="500"/>
                            </p:stCondLst>
                            <p:childTnLst>
                              <p:par>
                                <p:cTn id="55" presetID="22" presetClass="entr" presetSubtype="8" fill="hold" nodeType="afterEffect">
                                  <p:stCondLst>
                                    <p:cond delay="0"/>
                                  </p:stCondLst>
                                  <p:childTnLst>
                                    <p:set>
                                      <p:cBhvr>
                                        <p:cTn id="56" dur="1" fill="hold">
                                          <p:stCondLst>
                                            <p:cond delay="0"/>
                                          </p:stCondLst>
                                        </p:cTn>
                                        <p:tgtEl>
                                          <p:spTgt spid="4138"/>
                                        </p:tgtEl>
                                        <p:attrNameLst>
                                          <p:attrName>style.visibility</p:attrName>
                                        </p:attrNameLst>
                                      </p:cBhvr>
                                      <p:to>
                                        <p:strVal val="visible"/>
                                      </p:to>
                                    </p:set>
                                    <p:animEffect transition="in" filter="wipe(left)">
                                      <p:cBhvr>
                                        <p:cTn id="57" dur="500"/>
                                        <p:tgtEl>
                                          <p:spTgt spid="413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126"/>
                                        </p:tgtEl>
                                        <p:attrNameLst>
                                          <p:attrName>style.visibility</p:attrName>
                                        </p:attrNameLst>
                                      </p:cBhvr>
                                      <p:to>
                                        <p:strVal val="visible"/>
                                      </p:to>
                                    </p:set>
                                    <p:animEffect transition="in" filter="wipe(left)">
                                      <p:cBhvr>
                                        <p:cTn id="62" dur="500"/>
                                        <p:tgtEl>
                                          <p:spTgt spid="412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4117"/>
                                        </p:tgtEl>
                                        <p:attrNameLst>
                                          <p:attrName>style.visibility</p:attrName>
                                        </p:attrNameLst>
                                      </p:cBhvr>
                                      <p:to>
                                        <p:strVal val="visible"/>
                                      </p:to>
                                    </p:set>
                                    <p:animEffect transition="in" filter="wipe(left)">
                                      <p:cBhvr>
                                        <p:cTn id="67" dur="500"/>
                                        <p:tgtEl>
                                          <p:spTgt spid="4117"/>
                                        </p:tgtEl>
                                      </p:cBhvr>
                                    </p:animEffect>
                                  </p:childTnLst>
                                </p:cTn>
                              </p:par>
                            </p:childTnLst>
                          </p:cTn>
                        </p:par>
                        <p:par>
                          <p:cTn id="68" fill="hold" nodeType="afterGroup">
                            <p:stCondLst>
                              <p:cond delay="500"/>
                            </p:stCondLst>
                            <p:childTnLst>
                              <p:par>
                                <p:cTn id="69" presetID="22" presetClass="entr" presetSubtype="8" fill="hold" nodeType="afterEffect">
                                  <p:stCondLst>
                                    <p:cond delay="0"/>
                                  </p:stCondLst>
                                  <p:childTnLst>
                                    <p:set>
                                      <p:cBhvr>
                                        <p:cTn id="70" dur="1" fill="hold">
                                          <p:stCondLst>
                                            <p:cond delay="0"/>
                                          </p:stCondLst>
                                        </p:cTn>
                                        <p:tgtEl>
                                          <p:spTgt spid="4139"/>
                                        </p:tgtEl>
                                        <p:attrNameLst>
                                          <p:attrName>style.visibility</p:attrName>
                                        </p:attrNameLst>
                                      </p:cBhvr>
                                      <p:to>
                                        <p:strVal val="visible"/>
                                      </p:to>
                                    </p:set>
                                    <p:animEffect transition="in" filter="wipe(left)">
                                      <p:cBhvr>
                                        <p:cTn id="71" dur="500"/>
                                        <p:tgtEl>
                                          <p:spTgt spid="4139"/>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4127"/>
                                        </p:tgtEl>
                                        <p:attrNameLst>
                                          <p:attrName>style.visibility</p:attrName>
                                        </p:attrNameLst>
                                      </p:cBhvr>
                                      <p:to>
                                        <p:strVal val="visible"/>
                                      </p:to>
                                    </p:set>
                                    <p:animEffect transition="in" filter="wipe(left)">
                                      <p:cBhvr>
                                        <p:cTn id="76" dur="500"/>
                                        <p:tgtEl>
                                          <p:spTgt spid="4127"/>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4124"/>
                                        </p:tgtEl>
                                        <p:attrNameLst>
                                          <p:attrName>style.visibility</p:attrName>
                                        </p:attrNameLst>
                                      </p:cBhvr>
                                      <p:to>
                                        <p:strVal val="visible"/>
                                      </p:to>
                                    </p:set>
                                    <p:animEffect transition="in" filter="wipe(left)">
                                      <p:cBhvr>
                                        <p:cTn id="81" dur="500"/>
                                        <p:tgtEl>
                                          <p:spTgt spid="4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5" grpId="0" autoUpdateAnimBg="0"/>
      <p:bldP spid="4103" grpId="0" autoUpdateAnimBg="0"/>
      <p:bldP spid="4106" grpId="0" autoUpdateAnimBg="0"/>
      <p:bldP spid="4109" grpId="0" autoUpdateAnimBg="0"/>
      <p:bldP spid="4112" grpId="0" autoUpdateAnimBg="0"/>
      <p:bldP spid="4113" grpId="0" autoUpdateAnimBg="0"/>
      <p:bldP spid="4115" grpId="0" autoUpdateAnimBg="0"/>
      <p:bldP spid="4117" grpId="0" autoUpdateAnimBg="0"/>
      <p:bldP spid="4124" grpId="0" autoUpdateAnimBg="0"/>
      <p:bldP spid="4126" grpId="0" autoUpdateAnimBg="0"/>
      <p:bldP spid="4127" grpId="0" autoUpdateAnimBg="0"/>
      <p:bldP spid="414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3"/>
          <p:cNvSpPr txBox="1">
            <a:spLocks noChangeArrowheads="1"/>
          </p:cNvSpPr>
          <p:nvPr/>
        </p:nvSpPr>
        <p:spPr bwMode="auto">
          <a:xfrm>
            <a:off x="3048000" y="395288"/>
            <a:ext cx="5943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已知平面上两定点 </a:t>
            </a:r>
            <a:r>
              <a:rPr lang="en-US" altLang="zh-CN" i="1"/>
              <a:t>A</a:t>
            </a:r>
            <a:r>
              <a:rPr lang="en-US" altLang="zh-CN"/>
              <a:t>( 1 , 3 ), </a:t>
            </a:r>
            <a:r>
              <a:rPr lang="en-US" altLang="zh-CN" i="1"/>
              <a:t>B</a:t>
            </a:r>
            <a:r>
              <a:rPr lang="en-US" altLang="zh-CN"/>
              <a:t>( 4 , 2 ),</a:t>
            </a:r>
          </a:p>
        </p:txBody>
      </p:sp>
      <p:sp>
        <p:nvSpPr>
          <p:cNvPr id="23556" name="Text Box 4"/>
          <p:cNvSpPr txBox="1">
            <a:spLocks noChangeArrowheads="1"/>
          </p:cNvSpPr>
          <p:nvPr/>
        </p:nvSpPr>
        <p:spPr bwMode="auto">
          <a:xfrm>
            <a:off x="228600" y="1335088"/>
            <a:ext cx="2057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试在椭圆</a:t>
            </a:r>
          </a:p>
        </p:txBody>
      </p:sp>
      <p:sp>
        <p:nvSpPr>
          <p:cNvPr id="23558" name="Text Box 6"/>
          <p:cNvSpPr txBox="1">
            <a:spLocks noChangeArrowheads="1"/>
          </p:cNvSpPr>
          <p:nvPr/>
        </p:nvSpPr>
        <p:spPr bwMode="auto">
          <a:xfrm>
            <a:off x="5562600" y="1295400"/>
            <a:ext cx="3352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圆周上求一点 </a:t>
            </a:r>
            <a:r>
              <a:rPr lang="en-US" altLang="zh-CN" i="1"/>
              <a:t>C</a:t>
            </a:r>
            <a:r>
              <a:rPr lang="en-US" altLang="zh-CN"/>
              <a:t>, </a:t>
            </a:r>
            <a:r>
              <a:rPr lang="zh-CN" altLang="en-US"/>
              <a:t>使</a:t>
            </a:r>
          </a:p>
        </p:txBody>
      </p:sp>
      <p:sp>
        <p:nvSpPr>
          <p:cNvPr id="23559" name="Text Box 7"/>
          <p:cNvSpPr txBox="1">
            <a:spLocks noChangeArrowheads="1"/>
          </p:cNvSpPr>
          <p:nvPr/>
        </p:nvSpPr>
        <p:spPr bwMode="auto">
          <a:xfrm>
            <a:off x="228600" y="1981200"/>
            <a:ext cx="3505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en-US" altLang="zh-CN"/>
              <a:t>△</a:t>
            </a:r>
            <a:r>
              <a:rPr lang="en-US" altLang="zh-CN" i="1"/>
              <a:t>ABC</a:t>
            </a:r>
            <a:r>
              <a:rPr lang="en-US" altLang="zh-CN"/>
              <a:t> </a:t>
            </a:r>
            <a:r>
              <a:rPr lang="zh-CN" altLang="en-US"/>
              <a:t>面积 </a:t>
            </a:r>
            <a:r>
              <a:rPr lang="en-US" altLang="zh-CN" i="1"/>
              <a:t>S</a:t>
            </a:r>
            <a:r>
              <a:rPr lang="en-US" altLang="zh-CN" baseline="-25000"/>
              <a:t>△</a:t>
            </a:r>
            <a:r>
              <a:rPr lang="zh-CN" altLang="en-US"/>
              <a:t>最大</a:t>
            </a:r>
            <a:r>
              <a:rPr lang="en-US" altLang="zh-CN"/>
              <a:t>.</a:t>
            </a:r>
          </a:p>
        </p:txBody>
      </p:sp>
      <p:sp>
        <p:nvSpPr>
          <p:cNvPr id="23562" name="Text Box 10"/>
          <p:cNvSpPr txBox="1">
            <a:spLocks noChangeArrowheads="1"/>
          </p:cNvSpPr>
          <p:nvPr/>
        </p:nvSpPr>
        <p:spPr bwMode="auto">
          <a:xfrm>
            <a:off x="609600" y="2590800"/>
            <a:ext cx="1828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b="1">
                <a:solidFill>
                  <a:schemeClr val="tx2"/>
                </a:solidFill>
              </a:rPr>
              <a:t>解答提示</a:t>
            </a:r>
            <a:r>
              <a:rPr lang="en-US" altLang="zh-CN" b="1"/>
              <a:t>:</a:t>
            </a:r>
          </a:p>
        </p:txBody>
      </p:sp>
      <p:grpSp>
        <p:nvGrpSpPr>
          <p:cNvPr id="23584" name="Group 32"/>
          <p:cNvGrpSpPr>
            <a:grpSpLocks/>
          </p:cNvGrpSpPr>
          <p:nvPr/>
        </p:nvGrpSpPr>
        <p:grpSpPr bwMode="auto">
          <a:xfrm>
            <a:off x="6194425" y="2079625"/>
            <a:ext cx="2644775" cy="2187575"/>
            <a:chOff x="3735" y="1104"/>
            <a:chExt cx="1853" cy="1532"/>
          </a:xfrm>
        </p:grpSpPr>
        <p:grpSp>
          <p:nvGrpSpPr>
            <p:cNvPr id="57371" name="Group 31"/>
            <p:cNvGrpSpPr>
              <a:grpSpLocks/>
            </p:cNvGrpSpPr>
            <p:nvPr/>
          </p:nvGrpSpPr>
          <p:grpSpPr bwMode="auto">
            <a:xfrm>
              <a:off x="3735" y="1104"/>
              <a:ext cx="1853" cy="1532"/>
              <a:chOff x="3735" y="1104"/>
              <a:chExt cx="1853" cy="1532"/>
            </a:xfrm>
          </p:grpSpPr>
          <p:sp>
            <p:nvSpPr>
              <p:cNvPr id="57373" name="Line 11"/>
              <p:cNvSpPr>
                <a:spLocks noChangeShapeType="1"/>
              </p:cNvSpPr>
              <p:nvPr/>
            </p:nvSpPr>
            <p:spPr bwMode="auto">
              <a:xfrm>
                <a:off x="3984" y="2352"/>
                <a:ext cx="15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74" name="Arc 13"/>
              <p:cNvSpPr>
                <a:spLocks/>
              </p:cNvSpPr>
              <p:nvPr/>
            </p:nvSpPr>
            <p:spPr bwMode="auto">
              <a:xfrm>
                <a:off x="3984" y="1680"/>
                <a:ext cx="960" cy="672"/>
              </a:xfrm>
              <a:custGeom>
                <a:avLst/>
                <a:gdLst>
                  <a:gd name="T0" fmla="*/ 0 w 21600"/>
                  <a:gd name="T1" fmla="*/ 0 h 21600"/>
                  <a:gd name="T2" fmla="*/ 960 w 21600"/>
                  <a:gd name="T3" fmla="*/ 672 h 21600"/>
                  <a:gd name="T4" fmla="*/ 0 w 21600"/>
                  <a:gd name="T5" fmla="*/ 67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75" name="Freeform 22"/>
              <p:cNvSpPr>
                <a:spLocks/>
              </p:cNvSpPr>
              <p:nvPr/>
            </p:nvSpPr>
            <p:spPr bwMode="auto">
              <a:xfrm>
                <a:off x="4320" y="1344"/>
                <a:ext cx="1008" cy="528"/>
              </a:xfrm>
              <a:custGeom>
                <a:avLst/>
                <a:gdLst>
                  <a:gd name="T0" fmla="*/ 0 w 1008"/>
                  <a:gd name="T1" fmla="*/ 0 h 528"/>
                  <a:gd name="T2" fmla="*/ 1008 w 1008"/>
                  <a:gd name="T3" fmla="*/ 336 h 528"/>
                  <a:gd name="T4" fmla="*/ 336 w 1008"/>
                  <a:gd name="T5" fmla="*/ 528 h 528"/>
                  <a:gd name="T6" fmla="*/ 0 w 1008"/>
                  <a:gd name="T7" fmla="*/ 0 h 5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8" h="528">
                    <a:moveTo>
                      <a:pt x="0" y="0"/>
                    </a:moveTo>
                    <a:lnTo>
                      <a:pt x="1008" y="336"/>
                    </a:lnTo>
                    <a:lnTo>
                      <a:pt x="336" y="528"/>
                    </a:lnTo>
                    <a:lnTo>
                      <a:pt x="0" y="0"/>
                    </a:ln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7376" name="Object 23"/>
              <p:cNvGraphicFramePr>
                <a:graphicFrameLocks noChangeAspect="1"/>
              </p:cNvGraphicFramePr>
              <p:nvPr/>
            </p:nvGraphicFramePr>
            <p:xfrm>
              <a:off x="4464" y="1872"/>
              <a:ext cx="228" cy="267"/>
            </p:xfrm>
            <a:graphic>
              <a:graphicData uri="http://schemas.openxmlformats.org/presentationml/2006/ole">
                <mc:AlternateContent xmlns:mc="http://schemas.openxmlformats.org/markup-compatibility/2006">
                  <mc:Choice xmlns:v="urn:schemas-microsoft-com:vml" Requires="v">
                    <p:oleObj spid="_x0000_s40962" name="公式" r:id="rId3" imgW="142727" imgH="171536" progId="Equation.3">
                      <p:embed/>
                    </p:oleObj>
                  </mc:Choice>
                  <mc:Fallback>
                    <p:oleObj name="公式" r:id="rId3" imgW="142727" imgH="171536" progId="Equation.3">
                      <p:embed/>
                      <p:pic>
                        <p:nvPicPr>
                          <p:cNvPr id="57376"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4" y="1872"/>
                            <a:ext cx="228"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77" name="Object 24"/>
              <p:cNvGraphicFramePr>
                <a:graphicFrameLocks noChangeAspect="1"/>
              </p:cNvGraphicFramePr>
              <p:nvPr/>
            </p:nvGraphicFramePr>
            <p:xfrm>
              <a:off x="5328" y="1440"/>
              <a:ext cx="211" cy="228"/>
            </p:xfrm>
            <a:graphic>
              <a:graphicData uri="http://schemas.openxmlformats.org/presentationml/2006/ole">
                <mc:AlternateContent xmlns:mc="http://schemas.openxmlformats.org/markup-compatibility/2006">
                  <mc:Choice xmlns:v="urn:schemas-microsoft-com:vml" Requires="v">
                    <p:oleObj spid="_x0000_s40963" name="公式" r:id="rId5" imgW="142727" imgH="152285" progId="Equation.3">
                      <p:embed/>
                    </p:oleObj>
                  </mc:Choice>
                  <mc:Fallback>
                    <p:oleObj name="公式" r:id="rId5" imgW="142727" imgH="152285" progId="Equation.3">
                      <p:embed/>
                      <p:pic>
                        <p:nvPicPr>
                          <p:cNvPr id="57377"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28" y="1440"/>
                            <a:ext cx="211"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78" name="Object 25"/>
              <p:cNvGraphicFramePr>
                <a:graphicFrameLocks noChangeAspect="1"/>
              </p:cNvGraphicFramePr>
              <p:nvPr/>
            </p:nvGraphicFramePr>
            <p:xfrm>
              <a:off x="4224" y="1104"/>
              <a:ext cx="214" cy="232"/>
            </p:xfrm>
            <a:graphic>
              <a:graphicData uri="http://schemas.openxmlformats.org/presentationml/2006/ole">
                <mc:AlternateContent xmlns:mc="http://schemas.openxmlformats.org/markup-compatibility/2006">
                  <mc:Choice xmlns:v="urn:schemas-microsoft-com:vml" Requires="v">
                    <p:oleObj spid="_x0000_s40964" name="公式" r:id="rId7" imgW="142727" imgH="152285" progId="Equation.3">
                      <p:embed/>
                    </p:oleObj>
                  </mc:Choice>
                  <mc:Fallback>
                    <p:oleObj name="公式" r:id="rId7" imgW="142727" imgH="152285" progId="Equation.3">
                      <p:embed/>
                      <p:pic>
                        <p:nvPicPr>
                          <p:cNvPr id="57378"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24" y="1104"/>
                            <a:ext cx="21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79" name="Object 26"/>
              <p:cNvGraphicFramePr>
                <a:graphicFrameLocks noChangeAspect="1"/>
              </p:cNvGraphicFramePr>
              <p:nvPr/>
            </p:nvGraphicFramePr>
            <p:xfrm>
              <a:off x="3916" y="2352"/>
              <a:ext cx="212" cy="236"/>
            </p:xfrm>
            <a:graphic>
              <a:graphicData uri="http://schemas.openxmlformats.org/presentationml/2006/ole">
                <mc:AlternateContent xmlns:mc="http://schemas.openxmlformats.org/markup-compatibility/2006">
                  <mc:Choice xmlns:v="urn:schemas-microsoft-com:vml" Requires="v">
                    <p:oleObj spid="_x0000_s40965" name="公式" r:id="rId9" imgW="114182" imgH="133379" progId="Equation.3">
                      <p:embed/>
                    </p:oleObj>
                  </mc:Choice>
                  <mc:Fallback>
                    <p:oleObj name="公式" r:id="rId9" imgW="114182" imgH="133379" progId="Equation.3">
                      <p:embed/>
                      <p:pic>
                        <p:nvPicPr>
                          <p:cNvPr id="57379"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16" y="2352"/>
                            <a:ext cx="212"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80" name="Object 27"/>
              <p:cNvGraphicFramePr>
                <a:graphicFrameLocks noChangeAspect="1"/>
              </p:cNvGraphicFramePr>
              <p:nvPr/>
            </p:nvGraphicFramePr>
            <p:xfrm>
              <a:off x="3744" y="1248"/>
              <a:ext cx="236" cy="276"/>
            </p:xfrm>
            <a:graphic>
              <a:graphicData uri="http://schemas.openxmlformats.org/presentationml/2006/ole">
                <mc:AlternateContent xmlns:mc="http://schemas.openxmlformats.org/markup-compatibility/2006">
                  <mc:Choice xmlns:v="urn:schemas-microsoft-com:vml" Requires="v">
                    <p:oleObj spid="_x0000_s40966" name="公式" r:id="rId11" imgW="133441" imgH="152285" progId="Equation.3">
                      <p:embed/>
                    </p:oleObj>
                  </mc:Choice>
                  <mc:Fallback>
                    <p:oleObj name="公式" r:id="rId11" imgW="133441" imgH="152285" progId="Equation.3">
                      <p:embed/>
                      <p:pic>
                        <p:nvPicPr>
                          <p:cNvPr id="57380"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44" y="1248"/>
                            <a:ext cx="236"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81" name="Object 28"/>
              <p:cNvGraphicFramePr>
                <a:graphicFrameLocks noChangeAspect="1"/>
              </p:cNvGraphicFramePr>
              <p:nvPr/>
            </p:nvGraphicFramePr>
            <p:xfrm>
              <a:off x="5376" y="2400"/>
              <a:ext cx="212" cy="236"/>
            </p:xfrm>
            <a:graphic>
              <a:graphicData uri="http://schemas.openxmlformats.org/presentationml/2006/ole">
                <mc:AlternateContent xmlns:mc="http://schemas.openxmlformats.org/markup-compatibility/2006">
                  <mc:Choice xmlns:v="urn:schemas-microsoft-com:vml" Requires="v">
                    <p:oleObj spid="_x0000_s40967" name="公式" r:id="rId13" imgW="114182" imgH="133379" progId="Equation.3">
                      <p:embed/>
                    </p:oleObj>
                  </mc:Choice>
                  <mc:Fallback>
                    <p:oleObj name="公式" r:id="rId13" imgW="114182" imgH="133379" progId="Equation.3">
                      <p:embed/>
                      <p:pic>
                        <p:nvPicPr>
                          <p:cNvPr id="57381"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76" y="2400"/>
                            <a:ext cx="212"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82" name="Object 29"/>
              <p:cNvGraphicFramePr>
                <a:graphicFrameLocks noChangeAspect="1"/>
              </p:cNvGraphicFramePr>
              <p:nvPr/>
            </p:nvGraphicFramePr>
            <p:xfrm>
              <a:off x="4848" y="2361"/>
              <a:ext cx="228" cy="248"/>
            </p:xfrm>
            <a:graphic>
              <a:graphicData uri="http://schemas.openxmlformats.org/presentationml/2006/ole">
                <mc:AlternateContent xmlns:mc="http://schemas.openxmlformats.org/markup-compatibility/2006">
                  <mc:Choice xmlns:v="urn:schemas-microsoft-com:vml" Requires="v">
                    <p:oleObj spid="_x0000_s40968" name="公式" r:id="rId15" imgW="142727" imgH="152285" progId="Equation.3">
                      <p:embed/>
                    </p:oleObj>
                  </mc:Choice>
                  <mc:Fallback>
                    <p:oleObj name="公式" r:id="rId15" imgW="142727" imgH="152285" progId="Equation.3">
                      <p:embed/>
                      <p:pic>
                        <p:nvPicPr>
                          <p:cNvPr id="57382" name="Object 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48" y="2361"/>
                            <a:ext cx="228"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83" name="Object 30"/>
              <p:cNvGraphicFramePr>
                <a:graphicFrameLocks noChangeAspect="1"/>
              </p:cNvGraphicFramePr>
              <p:nvPr/>
            </p:nvGraphicFramePr>
            <p:xfrm>
              <a:off x="3735" y="1593"/>
              <a:ext cx="247" cy="248"/>
            </p:xfrm>
            <a:graphic>
              <a:graphicData uri="http://schemas.openxmlformats.org/presentationml/2006/ole">
                <mc:AlternateContent xmlns:mc="http://schemas.openxmlformats.org/markup-compatibility/2006">
                  <mc:Choice xmlns:v="urn:schemas-microsoft-com:vml" Requires="v">
                    <p:oleObj spid="_x0000_s40969" name="公式" r:id="rId17" imgW="152357" imgH="152285" progId="Equation.3">
                      <p:embed/>
                    </p:oleObj>
                  </mc:Choice>
                  <mc:Fallback>
                    <p:oleObj name="公式" r:id="rId17" imgW="152357" imgH="152285" progId="Equation.3">
                      <p:embed/>
                      <p:pic>
                        <p:nvPicPr>
                          <p:cNvPr id="57383" name="Object 3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35" y="1593"/>
                            <a:ext cx="247"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7372" name="Line 12"/>
            <p:cNvSpPr>
              <a:spLocks noChangeShapeType="1"/>
            </p:cNvSpPr>
            <p:nvPr/>
          </p:nvSpPr>
          <p:spPr bwMode="auto">
            <a:xfrm flipV="1">
              <a:off x="3984" y="1296"/>
              <a:ext cx="1" cy="10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3585" name="Text Box 33"/>
          <p:cNvSpPr txBox="1">
            <a:spLocks noChangeArrowheads="1"/>
          </p:cNvSpPr>
          <p:nvPr/>
        </p:nvSpPr>
        <p:spPr bwMode="auto">
          <a:xfrm>
            <a:off x="2362200" y="2590800"/>
            <a:ext cx="3505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设 </a:t>
            </a:r>
            <a:r>
              <a:rPr lang="en-US" altLang="zh-CN" i="1"/>
              <a:t>C</a:t>
            </a:r>
            <a:r>
              <a:rPr lang="en-US" altLang="zh-CN"/>
              <a:t> </a:t>
            </a:r>
            <a:r>
              <a:rPr lang="zh-CN" altLang="en-US"/>
              <a:t>点坐标为 </a:t>
            </a:r>
            <a:r>
              <a:rPr lang="en-US" altLang="zh-CN"/>
              <a:t>(</a:t>
            </a:r>
            <a:r>
              <a:rPr lang="en-US" altLang="zh-CN" i="1"/>
              <a:t>x </a:t>
            </a:r>
            <a:r>
              <a:rPr lang="en-US" altLang="zh-CN"/>
              <a:t>,</a:t>
            </a:r>
            <a:r>
              <a:rPr lang="en-US" altLang="zh-CN" i="1"/>
              <a:t> y</a:t>
            </a:r>
            <a:r>
              <a:rPr lang="en-US" altLang="zh-CN"/>
              <a:t>),</a:t>
            </a:r>
          </a:p>
        </p:txBody>
      </p:sp>
      <p:sp>
        <p:nvSpPr>
          <p:cNvPr id="57353" name="Rectangle 42"/>
          <p:cNvSpPr>
            <a:spLocks noGrp="1" noChangeArrowheads="1"/>
          </p:cNvSpPr>
          <p:nvPr>
            <p:ph type="title"/>
          </p:nvPr>
        </p:nvSpPr>
        <p:spPr>
          <a:xfrm>
            <a:off x="533400" y="304800"/>
            <a:ext cx="2438400" cy="685800"/>
          </a:xfrm>
          <a:ln w="19050">
            <a:solidFill>
              <a:schemeClr val="accent2"/>
            </a:solidFill>
            <a:miter lim="800000"/>
            <a:headEnd/>
            <a:tailEnd/>
          </a:ln>
          <a:extLst>
            <a:ext uri="{909E8E84-426E-40DD-AFC4-6F175D3DCCD1}">
              <a14:hiddenFill xmlns:a14="http://schemas.microsoft.com/office/drawing/2010/main">
                <a:solidFill>
                  <a:schemeClr val="bg1"/>
                </a:solidFill>
              </a14:hiddenFill>
            </a:ext>
          </a:extLst>
        </p:spPr>
        <p:txBody>
          <a:bodyPr/>
          <a:lstStyle/>
          <a:p>
            <a:pPr eaLnBrk="1" hangingPunct="1"/>
            <a:r>
              <a:rPr lang="zh-CN" altLang="en-US" sz="3200" b="1">
                <a:ea typeface="楷体_GB2312" panose="02010609030101010101" pitchFamily="49" charset="-122"/>
              </a:rPr>
              <a:t>思考与练习</a:t>
            </a:r>
          </a:p>
        </p:txBody>
      </p:sp>
      <p:graphicFrame>
        <p:nvGraphicFramePr>
          <p:cNvPr id="23595" name="Object 43"/>
          <p:cNvGraphicFramePr>
            <a:graphicFrameLocks noChangeAspect="1"/>
          </p:cNvGraphicFramePr>
          <p:nvPr/>
        </p:nvGraphicFramePr>
        <p:xfrm>
          <a:off x="1447800" y="4360863"/>
          <a:ext cx="3352800" cy="901700"/>
        </p:xfrm>
        <a:graphic>
          <a:graphicData uri="http://schemas.openxmlformats.org/presentationml/2006/ole">
            <mc:AlternateContent xmlns:mc="http://schemas.openxmlformats.org/markup-compatibility/2006">
              <mc:Choice xmlns:v="urn:schemas-microsoft-com:vml" Requires="v">
                <p:oleObj spid="_x0000_s40970" name="Equation" r:id="rId19" imgW="3343256" imgH="895493" progId="Equation.3">
                  <p:embed/>
                </p:oleObj>
              </mc:Choice>
              <mc:Fallback>
                <p:oleObj name="Equation" r:id="rId19" imgW="3343256" imgH="895493" progId="Equation.3">
                  <p:embed/>
                  <p:pic>
                    <p:nvPicPr>
                      <p:cNvPr id="23595" name="Object 43"/>
                      <p:cNvPicPr>
                        <a:picLocks noChangeAspect="1" noChangeArrowheads="1"/>
                      </p:cNvPicPr>
                      <p:nvPr/>
                    </p:nvPicPr>
                    <p:blipFill>
                      <a:blip r:embed="rId20">
                        <a:grayscl/>
                        <a:biLevel thresh="50000"/>
                        <a:extLst>
                          <a:ext uri="{28A0092B-C50C-407E-A947-70E740481C1C}">
                            <a14:useLocalDpi xmlns:a14="http://schemas.microsoft.com/office/drawing/2010/main" val="0"/>
                          </a:ext>
                        </a:extLst>
                      </a:blip>
                      <a:srcRect/>
                      <a:stretch>
                        <a:fillRect/>
                      </a:stretch>
                    </p:blipFill>
                    <p:spPr bwMode="auto">
                      <a:xfrm>
                        <a:off x="1447800" y="4360863"/>
                        <a:ext cx="3352800"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96" name="Object 44"/>
          <p:cNvGraphicFramePr>
            <a:graphicFrameLocks noChangeAspect="1"/>
          </p:cNvGraphicFramePr>
          <p:nvPr/>
        </p:nvGraphicFramePr>
        <p:xfrm>
          <a:off x="2159000" y="4114800"/>
          <a:ext cx="2565400" cy="1447800"/>
        </p:xfrm>
        <a:graphic>
          <a:graphicData uri="http://schemas.openxmlformats.org/presentationml/2006/ole">
            <mc:AlternateContent xmlns:mc="http://schemas.openxmlformats.org/markup-compatibility/2006">
              <mc:Choice xmlns:v="urn:schemas-microsoft-com:vml" Requires="v">
                <p:oleObj spid="_x0000_s40971" name="Equation" r:id="rId21" imgW="2552582" imgH="1438289" progId="Equation.3">
                  <p:embed/>
                </p:oleObj>
              </mc:Choice>
              <mc:Fallback>
                <p:oleObj name="Equation" r:id="rId21" imgW="2552582" imgH="1438289" progId="Equation.3">
                  <p:embed/>
                  <p:pic>
                    <p:nvPicPr>
                      <p:cNvPr id="23596" name="Object 4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159000" y="4114800"/>
                        <a:ext cx="2565400"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97" name="Object 45"/>
          <p:cNvGraphicFramePr>
            <a:graphicFrameLocks noChangeAspect="1"/>
          </p:cNvGraphicFramePr>
          <p:nvPr/>
        </p:nvGraphicFramePr>
        <p:xfrm>
          <a:off x="4876800" y="4381500"/>
          <a:ext cx="3213100" cy="850900"/>
        </p:xfrm>
        <a:graphic>
          <a:graphicData uri="http://schemas.openxmlformats.org/presentationml/2006/ole">
            <mc:AlternateContent xmlns:mc="http://schemas.openxmlformats.org/markup-compatibility/2006">
              <mc:Choice xmlns:v="urn:schemas-microsoft-com:vml" Requires="v">
                <p:oleObj spid="_x0000_s40972" name="Equation" r:id="rId23" imgW="3200529" imgH="838085" progId="Equation.3">
                  <p:embed/>
                </p:oleObj>
              </mc:Choice>
              <mc:Fallback>
                <p:oleObj name="Equation" r:id="rId23" imgW="3200529" imgH="838085" progId="Equation.3">
                  <p:embed/>
                  <p:pic>
                    <p:nvPicPr>
                      <p:cNvPr id="23597" name="Object 4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876800" y="4381500"/>
                        <a:ext cx="32131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600" name="Object 48"/>
          <p:cNvGraphicFramePr>
            <a:graphicFrameLocks noChangeAspect="1"/>
          </p:cNvGraphicFramePr>
          <p:nvPr/>
        </p:nvGraphicFramePr>
        <p:xfrm>
          <a:off x="1828800" y="1066800"/>
          <a:ext cx="3797300" cy="939800"/>
        </p:xfrm>
        <a:graphic>
          <a:graphicData uri="http://schemas.openxmlformats.org/presentationml/2006/ole">
            <mc:AlternateContent xmlns:mc="http://schemas.openxmlformats.org/markup-compatibility/2006">
              <mc:Choice xmlns:v="urn:schemas-microsoft-com:vml" Requires="v">
                <p:oleObj spid="_x0000_s40973" name="Equation" r:id="rId25" imgW="3791041" imgH="933307" progId="Equation.3">
                  <p:embed/>
                </p:oleObj>
              </mc:Choice>
              <mc:Fallback>
                <p:oleObj name="Equation" r:id="rId25" imgW="3791041" imgH="933307" progId="Equation.3">
                  <p:embed/>
                  <p:pic>
                    <p:nvPicPr>
                      <p:cNvPr id="23600" name="Object 4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828800" y="1066800"/>
                        <a:ext cx="37973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605" name="Text Box 53"/>
          <p:cNvSpPr txBox="1">
            <a:spLocks noChangeArrowheads="1"/>
          </p:cNvSpPr>
          <p:nvPr/>
        </p:nvSpPr>
        <p:spPr bwMode="auto">
          <a:xfrm>
            <a:off x="228600" y="3306763"/>
            <a:ext cx="692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sz="3200"/>
              <a:t>则 </a:t>
            </a:r>
          </a:p>
        </p:txBody>
      </p:sp>
      <p:grpSp>
        <p:nvGrpSpPr>
          <p:cNvPr id="23608" name="Group 56"/>
          <p:cNvGrpSpPr>
            <a:grpSpLocks/>
          </p:cNvGrpSpPr>
          <p:nvPr/>
        </p:nvGrpSpPr>
        <p:grpSpPr bwMode="auto">
          <a:xfrm>
            <a:off x="990600" y="3200400"/>
            <a:ext cx="2595563" cy="847725"/>
            <a:chOff x="624" y="2160"/>
            <a:chExt cx="1635" cy="534"/>
          </a:xfrm>
        </p:grpSpPr>
        <p:graphicFrame>
          <p:nvGraphicFramePr>
            <p:cNvPr id="57368" name="Object 49"/>
            <p:cNvGraphicFramePr>
              <a:graphicFrameLocks noChangeAspect="1"/>
            </p:cNvGraphicFramePr>
            <p:nvPr/>
          </p:nvGraphicFramePr>
          <p:xfrm>
            <a:off x="624" y="2160"/>
            <a:ext cx="1635" cy="534"/>
          </p:xfrm>
          <a:graphic>
            <a:graphicData uri="http://schemas.openxmlformats.org/presentationml/2006/ole">
              <mc:AlternateContent xmlns:mc="http://schemas.openxmlformats.org/markup-compatibility/2006">
                <mc:Choice xmlns:v="urn:schemas-microsoft-com:vml" Requires="v">
                  <p:oleObj spid="_x0000_s40974" name="Equation" r:id="rId27" imgW="2590757" imgH="838085" progId="Equation.3">
                    <p:embed/>
                  </p:oleObj>
                </mc:Choice>
                <mc:Fallback>
                  <p:oleObj name="Equation" r:id="rId27" imgW="2590757" imgH="838085" progId="Equation.3">
                    <p:embed/>
                    <p:pic>
                      <p:nvPicPr>
                        <p:cNvPr id="57368" name="Object 49"/>
                        <p:cNvPicPr>
                          <a:picLocks noChangeAspect="1" noChangeArrowheads="1"/>
                        </p:cNvPicPr>
                        <p:nvPr/>
                      </p:nvPicPr>
                      <p:blipFill>
                        <a:blip r:embed="rId28">
                          <a:grayscl/>
                          <a:biLevel thresh="50000"/>
                          <a:extLst>
                            <a:ext uri="{28A0092B-C50C-407E-A947-70E740481C1C}">
                              <a14:useLocalDpi xmlns:a14="http://schemas.microsoft.com/office/drawing/2010/main" val="0"/>
                            </a:ext>
                          </a:extLst>
                        </a:blip>
                        <a:srcRect/>
                        <a:stretch>
                          <a:fillRect/>
                        </a:stretch>
                      </p:blipFill>
                      <p:spPr bwMode="auto">
                        <a:xfrm>
                          <a:off x="624" y="2160"/>
                          <a:ext cx="1635" cy="5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69" name="Line 54"/>
            <p:cNvSpPr>
              <a:spLocks noChangeShapeType="1"/>
            </p:cNvSpPr>
            <p:nvPr/>
          </p:nvSpPr>
          <p:spPr bwMode="auto">
            <a:xfrm>
              <a:off x="1392" y="2280"/>
              <a:ext cx="26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70" name="Line 55"/>
            <p:cNvSpPr>
              <a:spLocks noChangeShapeType="1"/>
            </p:cNvSpPr>
            <p:nvPr/>
          </p:nvSpPr>
          <p:spPr bwMode="auto">
            <a:xfrm>
              <a:off x="1920" y="2280"/>
              <a:ext cx="26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23609" name="Object 57"/>
          <p:cNvGraphicFramePr>
            <a:graphicFrameLocks noChangeAspect="1"/>
          </p:cNvGraphicFramePr>
          <p:nvPr/>
        </p:nvGraphicFramePr>
        <p:xfrm>
          <a:off x="1473200" y="5549900"/>
          <a:ext cx="2260600" cy="850900"/>
        </p:xfrm>
        <a:graphic>
          <a:graphicData uri="http://schemas.openxmlformats.org/presentationml/2006/ole">
            <mc:AlternateContent xmlns:mc="http://schemas.openxmlformats.org/markup-compatibility/2006">
              <mc:Choice xmlns:v="urn:schemas-microsoft-com:vml" Requires="v">
                <p:oleObj spid="_x0000_s40975" name="Equation" r:id="rId29" imgW="2247868" imgH="838085" progId="Equation.3">
                  <p:embed/>
                </p:oleObj>
              </mc:Choice>
              <mc:Fallback>
                <p:oleObj name="Equation" r:id="rId29" imgW="2247868" imgH="838085" progId="Equation.3">
                  <p:embed/>
                  <p:pic>
                    <p:nvPicPr>
                      <p:cNvPr id="23609" name="Object 5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473200" y="5549900"/>
                        <a:ext cx="22606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7361" name="Picture 58" descr="机动"/>
          <p:cNvPicPr>
            <a:picLocks noChangeAspect="1" noChangeArrowheads="1"/>
          </p:cNvPicPr>
          <p:nvPr/>
        </p:nvPicPr>
        <p:blipFill>
          <a:blip r:embed="rId31">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62" name="Text Box 59"/>
          <p:cNvSpPr txBox="1">
            <a:spLocks noChangeArrowheads="1"/>
          </p:cNvSpPr>
          <p:nvPr/>
        </p:nvSpPr>
        <p:spPr bwMode="auto">
          <a:xfrm>
            <a:off x="6115050" y="6600825"/>
            <a:ext cx="272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spcBef>
                <a:spcPct val="0"/>
              </a:spcBef>
              <a:buFontTx/>
              <a:buNone/>
            </a:pPr>
            <a:r>
              <a:rPr kumimoji="0" lang="zh-CN" altLang="en-US" sz="1000">
                <a:latin typeface="楷体_GB2312" panose="02010609030101010101" pitchFamily="49" charset="-122"/>
              </a:rPr>
              <a:t>机动   目录   上页   下页   返回   结束 </a:t>
            </a:r>
          </a:p>
        </p:txBody>
      </p:sp>
      <p:pic>
        <p:nvPicPr>
          <p:cNvPr id="57363" name="Picture 60" descr="返回">
            <a:hlinkClick r:id="" action="ppaction://hlinkshowjump?jump=lastslideviewed"/>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64" name="Picture 61" descr="目录">
            <a:hlinkClick r:id="" action="ppaction://hlinkshowjump?jump=firstslide"/>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65" name="Picture 62" descr="上一页">
            <a:hlinkClick r:id="" action="ppaction://hlinkshowjump?jump=previousslide"/>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66" name="Picture 63" descr="退出">
            <a:hlinkClick r:id="" action="ppaction://hlinkshowjump?jump=endshow"/>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67" name="Picture 64" descr="下一页">
            <a:hlinkClick r:id="" action="ppaction://hlinkshowjump?jump=nextslide"/>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wipe(left)">
                                      <p:cBhvr>
                                        <p:cTn id="7" dur="500"/>
                                        <p:tgtEl>
                                          <p:spTgt spid="23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6">
                                            <p:txEl>
                                              <p:pRg st="0" end="0"/>
                                            </p:txEl>
                                          </p:spTgt>
                                        </p:tgtEl>
                                        <p:attrNameLst>
                                          <p:attrName>style.visibility</p:attrName>
                                        </p:attrNameLst>
                                      </p:cBhvr>
                                      <p:to>
                                        <p:strVal val="visible"/>
                                      </p:to>
                                    </p:set>
                                    <p:animEffect transition="in" filter="wipe(left)">
                                      <p:cBhvr>
                                        <p:cTn id="12" dur="500"/>
                                        <p:tgtEl>
                                          <p:spTgt spid="23556">
                                            <p:txEl>
                                              <p:pRg st="0" end="0"/>
                                            </p:txEl>
                                          </p:spTgt>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3600"/>
                                        </p:tgtEl>
                                        <p:attrNameLst>
                                          <p:attrName>style.visibility</p:attrName>
                                        </p:attrNameLst>
                                      </p:cBhvr>
                                      <p:to>
                                        <p:strVal val="visible"/>
                                      </p:to>
                                    </p:set>
                                    <p:animEffect transition="in" filter="wipe(left)">
                                      <p:cBhvr>
                                        <p:cTn id="16" dur="500"/>
                                        <p:tgtEl>
                                          <p:spTgt spid="23600"/>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3558">
                                            <p:txEl>
                                              <p:pRg st="0" end="0"/>
                                            </p:txEl>
                                          </p:spTgt>
                                        </p:tgtEl>
                                        <p:attrNameLst>
                                          <p:attrName>style.visibility</p:attrName>
                                        </p:attrNameLst>
                                      </p:cBhvr>
                                      <p:to>
                                        <p:strVal val="visible"/>
                                      </p:to>
                                    </p:set>
                                    <p:animEffect transition="in" filter="wipe(left)">
                                      <p:cBhvr>
                                        <p:cTn id="20" dur="500"/>
                                        <p:tgtEl>
                                          <p:spTgt spid="23558">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3559">
                                            <p:txEl>
                                              <p:pRg st="0" end="0"/>
                                            </p:txEl>
                                          </p:spTgt>
                                        </p:tgtEl>
                                        <p:attrNameLst>
                                          <p:attrName>style.visibility</p:attrName>
                                        </p:attrNameLst>
                                      </p:cBhvr>
                                      <p:to>
                                        <p:strVal val="visible"/>
                                      </p:to>
                                    </p:set>
                                    <p:animEffect transition="in" filter="wipe(left)">
                                      <p:cBhvr>
                                        <p:cTn id="25" dur="500"/>
                                        <p:tgtEl>
                                          <p:spTgt spid="23559">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23584"/>
                                        </p:tgtEl>
                                        <p:attrNameLst>
                                          <p:attrName>style.visibility</p:attrName>
                                        </p:attrNameLst>
                                      </p:cBhvr>
                                      <p:to>
                                        <p:strVal val="visible"/>
                                      </p:to>
                                    </p:set>
                                    <p:animEffect transition="in" filter="wipe(left)">
                                      <p:cBhvr>
                                        <p:cTn id="30" dur="500"/>
                                        <p:tgtEl>
                                          <p:spTgt spid="2358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3562"/>
                                        </p:tgtEl>
                                        <p:attrNameLst>
                                          <p:attrName>style.visibility</p:attrName>
                                        </p:attrNameLst>
                                      </p:cBhvr>
                                      <p:to>
                                        <p:strVal val="visible"/>
                                      </p:to>
                                    </p:set>
                                    <p:animEffect transition="in" filter="wipe(left)">
                                      <p:cBhvr>
                                        <p:cTn id="35" dur="500"/>
                                        <p:tgtEl>
                                          <p:spTgt spid="2356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3585">
                                            <p:txEl>
                                              <p:pRg st="0" end="0"/>
                                            </p:txEl>
                                          </p:spTgt>
                                        </p:tgtEl>
                                        <p:attrNameLst>
                                          <p:attrName>style.visibility</p:attrName>
                                        </p:attrNameLst>
                                      </p:cBhvr>
                                      <p:to>
                                        <p:strVal val="visible"/>
                                      </p:to>
                                    </p:set>
                                    <p:animEffect transition="in" filter="wipe(left)">
                                      <p:cBhvr>
                                        <p:cTn id="40" dur="500"/>
                                        <p:tgtEl>
                                          <p:spTgt spid="23585">
                                            <p:txEl>
                                              <p:pRg st="0" end="0"/>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3605">
                                            <p:txEl>
                                              <p:pRg st="0" end="0"/>
                                            </p:txEl>
                                          </p:spTgt>
                                        </p:tgtEl>
                                        <p:attrNameLst>
                                          <p:attrName>style.visibility</p:attrName>
                                        </p:attrNameLst>
                                      </p:cBhvr>
                                      <p:to>
                                        <p:strVal val="visible"/>
                                      </p:to>
                                    </p:set>
                                    <p:animEffect transition="in" filter="wipe(left)">
                                      <p:cBhvr>
                                        <p:cTn id="45" dur="500"/>
                                        <p:tgtEl>
                                          <p:spTgt spid="23605">
                                            <p:txEl>
                                              <p:pRg st="0" end="0"/>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23608"/>
                                        </p:tgtEl>
                                        <p:attrNameLst>
                                          <p:attrName>style.visibility</p:attrName>
                                        </p:attrNameLst>
                                      </p:cBhvr>
                                      <p:to>
                                        <p:strVal val="visible"/>
                                      </p:to>
                                    </p:set>
                                    <p:animEffect transition="in" filter="wipe(left)">
                                      <p:cBhvr>
                                        <p:cTn id="50" dur="500"/>
                                        <p:tgtEl>
                                          <p:spTgt spid="2360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nodeType="clickEffect">
                                  <p:stCondLst>
                                    <p:cond delay="0"/>
                                  </p:stCondLst>
                                  <p:childTnLst>
                                    <p:set>
                                      <p:cBhvr>
                                        <p:cTn id="54" dur="1" fill="hold">
                                          <p:stCondLst>
                                            <p:cond delay="0"/>
                                          </p:stCondLst>
                                        </p:cTn>
                                        <p:tgtEl>
                                          <p:spTgt spid="23595"/>
                                        </p:tgtEl>
                                        <p:attrNameLst>
                                          <p:attrName>style.visibility</p:attrName>
                                        </p:attrNameLst>
                                      </p:cBhvr>
                                      <p:to>
                                        <p:strVal val="visible"/>
                                      </p:to>
                                    </p:set>
                                    <p:animEffect transition="in" filter="wipe(up)">
                                      <p:cBhvr>
                                        <p:cTn id="55" dur="500"/>
                                        <p:tgtEl>
                                          <p:spTgt spid="2359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23596"/>
                                        </p:tgtEl>
                                        <p:attrNameLst>
                                          <p:attrName>style.visibility</p:attrName>
                                        </p:attrNameLst>
                                      </p:cBhvr>
                                      <p:to>
                                        <p:strVal val="visible"/>
                                      </p:to>
                                    </p:set>
                                    <p:animEffect transition="in" filter="wipe(left)">
                                      <p:cBhvr>
                                        <p:cTn id="60" dur="500"/>
                                        <p:tgtEl>
                                          <p:spTgt spid="23596"/>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23597"/>
                                        </p:tgtEl>
                                        <p:attrNameLst>
                                          <p:attrName>style.visibility</p:attrName>
                                        </p:attrNameLst>
                                      </p:cBhvr>
                                      <p:to>
                                        <p:strVal val="visible"/>
                                      </p:to>
                                    </p:set>
                                    <p:animEffect transition="in" filter="wipe(left)">
                                      <p:cBhvr>
                                        <p:cTn id="65" dur="500"/>
                                        <p:tgtEl>
                                          <p:spTgt spid="23597"/>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23609"/>
                                        </p:tgtEl>
                                        <p:attrNameLst>
                                          <p:attrName>style.visibility</p:attrName>
                                        </p:attrNameLst>
                                      </p:cBhvr>
                                      <p:to>
                                        <p:strVal val="visible"/>
                                      </p:to>
                                    </p:set>
                                    <p:animEffect transition="in" filter="wipe(left)">
                                      <p:cBhvr>
                                        <p:cTn id="70" dur="500"/>
                                        <p:tgtEl>
                                          <p:spTgt spid="23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autoUpdateAnimBg="0"/>
      <p:bldP spid="23556" grpId="0" build="p" autoUpdateAnimBg="0"/>
      <p:bldP spid="23558" grpId="0" build="p" autoUpdateAnimBg="0" advAuto="0"/>
      <p:bldP spid="23559" grpId="0" build="p" autoUpdateAnimBg="0"/>
      <p:bldP spid="23562" grpId="0" autoUpdateAnimBg="0"/>
      <p:bldP spid="23585" grpId="0" build="p" autoUpdateAnimBg="0"/>
      <p:bldP spid="23605"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1026"/>
          <p:cNvSpPr txBox="1">
            <a:spLocks noChangeArrowheads="1"/>
          </p:cNvSpPr>
          <p:nvPr/>
        </p:nvSpPr>
        <p:spPr bwMode="auto">
          <a:xfrm>
            <a:off x="609600" y="547688"/>
            <a:ext cx="2895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设拉格朗日函数</a:t>
            </a:r>
          </a:p>
        </p:txBody>
      </p:sp>
      <p:sp>
        <p:nvSpPr>
          <p:cNvPr id="24596" name="Text Box 1044"/>
          <p:cNvSpPr txBox="1">
            <a:spLocks noChangeArrowheads="1"/>
          </p:cNvSpPr>
          <p:nvPr/>
        </p:nvSpPr>
        <p:spPr bwMode="auto">
          <a:xfrm>
            <a:off x="304800" y="2289175"/>
            <a:ext cx="1905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解方程组</a:t>
            </a:r>
          </a:p>
        </p:txBody>
      </p:sp>
      <p:sp>
        <p:nvSpPr>
          <p:cNvPr id="24602" name="Text Box 1050"/>
          <p:cNvSpPr txBox="1">
            <a:spLocks noChangeArrowheads="1"/>
          </p:cNvSpPr>
          <p:nvPr/>
        </p:nvSpPr>
        <p:spPr bwMode="auto">
          <a:xfrm>
            <a:off x="304800" y="4281488"/>
            <a:ext cx="1524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得驻点</a:t>
            </a:r>
          </a:p>
        </p:txBody>
      </p:sp>
      <p:sp>
        <p:nvSpPr>
          <p:cNvPr id="24604" name="Text Box 1052"/>
          <p:cNvSpPr txBox="1">
            <a:spLocks noChangeArrowheads="1"/>
          </p:cNvSpPr>
          <p:nvPr/>
        </p:nvSpPr>
        <p:spPr bwMode="auto">
          <a:xfrm>
            <a:off x="3962400" y="4281488"/>
            <a:ext cx="2057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对应面积</a:t>
            </a:r>
          </a:p>
        </p:txBody>
      </p:sp>
      <p:sp>
        <p:nvSpPr>
          <p:cNvPr id="24606" name="Text Box 1054"/>
          <p:cNvSpPr txBox="1">
            <a:spLocks noChangeArrowheads="1"/>
          </p:cNvSpPr>
          <p:nvPr/>
        </p:nvSpPr>
        <p:spPr bwMode="auto">
          <a:xfrm>
            <a:off x="304800" y="5043488"/>
            <a:ext cx="990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而</a:t>
            </a:r>
          </a:p>
        </p:txBody>
      </p:sp>
      <p:sp>
        <p:nvSpPr>
          <p:cNvPr id="24608" name="Text Box 1056"/>
          <p:cNvSpPr txBox="1">
            <a:spLocks noChangeArrowheads="1"/>
          </p:cNvSpPr>
          <p:nvPr/>
        </p:nvSpPr>
        <p:spPr bwMode="auto">
          <a:xfrm>
            <a:off x="3352800" y="5043488"/>
            <a:ext cx="5715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比较可知</a:t>
            </a:r>
            <a:r>
              <a:rPr lang="en-US" altLang="zh-CN"/>
              <a:t>, </a:t>
            </a:r>
            <a:r>
              <a:rPr lang="zh-CN" altLang="en-US"/>
              <a:t>点 </a:t>
            </a:r>
            <a:r>
              <a:rPr lang="en-US" altLang="zh-CN" i="1"/>
              <a:t>C </a:t>
            </a:r>
            <a:r>
              <a:rPr lang="zh-CN" altLang="en-US"/>
              <a:t>与</a:t>
            </a:r>
            <a:r>
              <a:rPr lang="zh-CN" altLang="en-US" i="1"/>
              <a:t> </a:t>
            </a:r>
            <a:r>
              <a:rPr lang="en-US" altLang="zh-CN" i="1"/>
              <a:t>E </a:t>
            </a:r>
            <a:r>
              <a:rPr lang="zh-CN" altLang="en-US"/>
              <a:t>重合时</a:t>
            </a:r>
            <a:r>
              <a:rPr lang="en-US" altLang="zh-CN"/>
              <a:t>, </a:t>
            </a:r>
            <a:r>
              <a:rPr lang="zh-CN" altLang="en-US"/>
              <a:t>三角形</a:t>
            </a:r>
          </a:p>
        </p:txBody>
      </p:sp>
      <p:sp>
        <p:nvSpPr>
          <p:cNvPr id="24609" name="Text Box 1057"/>
          <p:cNvSpPr txBox="1">
            <a:spLocks noChangeArrowheads="1"/>
          </p:cNvSpPr>
          <p:nvPr/>
        </p:nvSpPr>
        <p:spPr bwMode="auto">
          <a:xfrm>
            <a:off x="304800" y="5653088"/>
            <a:ext cx="1981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面积最大</a:t>
            </a:r>
            <a:r>
              <a:rPr lang="en-US" altLang="zh-CN"/>
              <a:t>.</a:t>
            </a:r>
          </a:p>
        </p:txBody>
      </p:sp>
      <p:grpSp>
        <p:nvGrpSpPr>
          <p:cNvPr id="24617" name="Group 1065"/>
          <p:cNvGrpSpPr>
            <a:grpSpLocks/>
          </p:cNvGrpSpPr>
          <p:nvPr/>
        </p:nvGrpSpPr>
        <p:grpSpPr bwMode="auto">
          <a:xfrm>
            <a:off x="6096000" y="1600200"/>
            <a:ext cx="2698750" cy="1908175"/>
            <a:chOff x="3964" y="1584"/>
            <a:chExt cx="1700" cy="1202"/>
          </a:xfrm>
        </p:grpSpPr>
        <p:pic>
          <p:nvPicPr>
            <p:cNvPr id="24614" name="D8_8练习题.avi">
              <a:hlinkClick r:id="" action="ppaction://media"/>
            </p:cNvPr>
            <p:cNvPicPr>
              <a:picLocks noRot="1" noChangeAspect="1" noChangeArrowheads="1"/>
            </p:cNvPicPr>
            <p:nvPr>
              <a:videoFile r:link="rId2"/>
            </p:nvPr>
          </p:nvPicPr>
          <p:blipFill>
            <a:blip r:embed="rId4">
              <a:extLst>
                <a:ext uri="{28A0092B-C50C-407E-A947-70E740481C1C}">
                  <a14:useLocalDpi xmlns:a14="http://schemas.microsoft.com/office/drawing/2010/main" val="0"/>
                </a:ext>
              </a:extLst>
            </a:blip>
            <a:srcRect/>
            <a:stretch>
              <a:fillRect/>
            </a:stretch>
          </p:blipFill>
          <p:spPr bwMode="auto">
            <a:xfrm>
              <a:off x="3996" y="1610"/>
              <a:ext cx="1648" cy="1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95" name="Rectangle 1063"/>
            <p:cNvSpPr>
              <a:spLocks noChangeArrowheads="1"/>
            </p:cNvSpPr>
            <p:nvPr/>
          </p:nvSpPr>
          <p:spPr bwMode="auto">
            <a:xfrm>
              <a:off x="3964" y="1584"/>
              <a:ext cx="1700" cy="1202"/>
            </a:xfrm>
            <a:prstGeom prst="rect">
              <a:avLst/>
            </a:prstGeom>
            <a:noFill/>
            <a:ln w="76200" cmpd="tri">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pSp>
      <p:graphicFrame>
        <p:nvGraphicFramePr>
          <p:cNvPr id="24620" name="Object 1068"/>
          <p:cNvGraphicFramePr>
            <a:graphicFrameLocks noChangeAspect="1"/>
          </p:cNvGraphicFramePr>
          <p:nvPr/>
        </p:nvGraphicFramePr>
        <p:xfrm>
          <a:off x="3276600" y="381000"/>
          <a:ext cx="5130800" cy="939800"/>
        </p:xfrm>
        <a:graphic>
          <a:graphicData uri="http://schemas.openxmlformats.org/presentationml/2006/ole">
            <mc:AlternateContent xmlns:mc="http://schemas.openxmlformats.org/markup-compatibility/2006">
              <mc:Choice xmlns:v="urn:schemas-microsoft-com:vml" Requires="v">
                <p:oleObj spid="_x0000_s41986" name="Equation" r:id="rId5" imgW="5124423" imgH="933307" progId="Equation.3">
                  <p:embed/>
                </p:oleObj>
              </mc:Choice>
              <mc:Fallback>
                <p:oleObj name="Equation" r:id="rId5" imgW="5124423" imgH="933307" progId="Equation.3">
                  <p:embed/>
                  <p:pic>
                    <p:nvPicPr>
                      <p:cNvPr id="24620" name="Object 106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381000"/>
                        <a:ext cx="51308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21" name="Object 1069"/>
          <p:cNvGraphicFramePr>
            <a:graphicFrameLocks noChangeAspect="1"/>
          </p:cNvGraphicFramePr>
          <p:nvPr/>
        </p:nvGraphicFramePr>
        <p:xfrm>
          <a:off x="2247900" y="1295400"/>
          <a:ext cx="3581400" cy="850900"/>
        </p:xfrm>
        <a:graphic>
          <a:graphicData uri="http://schemas.openxmlformats.org/presentationml/2006/ole">
            <mc:AlternateContent xmlns:mc="http://schemas.openxmlformats.org/markup-compatibility/2006">
              <mc:Choice xmlns:v="urn:schemas-microsoft-com:vml" Requires="v">
                <p:oleObj spid="_x0000_s41987" name="Equation" r:id="rId7" imgW="3571964" imgH="838085" progId="Equation.3">
                  <p:embed/>
                </p:oleObj>
              </mc:Choice>
              <mc:Fallback>
                <p:oleObj name="Equation" r:id="rId7" imgW="3571964" imgH="838085" progId="Equation.3">
                  <p:embed/>
                  <p:pic>
                    <p:nvPicPr>
                      <p:cNvPr id="24621" name="Object 106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47900" y="1295400"/>
                        <a:ext cx="35814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23" name="Object 1071"/>
          <p:cNvGraphicFramePr>
            <a:graphicFrameLocks noChangeAspect="1"/>
          </p:cNvGraphicFramePr>
          <p:nvPr/>
        </p:nvGraphicFramePr>
        <p:xfrm>
          <a:off x="2254250" y="2209800"/>
          <a:ext cx="3594100" cy="850900"/>
        </p:xfrm>
        <a:graphic>
          <a:graphicData uri="http://schemas.openxmlformats.org/presentationml/2006/ole">
            <mc:AlternateContent xmlns:mc="http://schemas.openxmlformats.org/markup-compatibility/2006">
              <mc:Choice xmlns:v="urn:schemas-microsoft-com:vml" Requires="v">
                <p:oleObj spid="_x0000_s41988" name="Equation" r:id="rId9" imgW="3581250" imgH="838085" progId="Equation.3">
                  <p:embed/>
                </p:oleObj>
              </mc:Choice>
              <mc:Fallback>
                <p:oleObj name="Equation" r:id="rId9" imgW="3581250" imgH="838085" progId="Equation.3">
                  <p:embed/>
                  <p:pic>
                    <p:nvPicPr>
                      <p:cNvPr id="24623" name="Object 107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54250" y="2209800"/>
                        <a:ext cx="35941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25" name="Object 1073"/>
          <p:cNvGraphicFramePr>
            <a:graphicFrameLocks noChangeAspect="1"/>
          </p:cNvGraphicFramePr>
          <p:nvPr/>
        </p:nvGraphicFramePr>
        <p:xfrm>
          <a:off x="2343150" y="2997200"/>
          <a:ext cx="2222500" cy="965200"/>
        </p:xfrm>
        <a:graphic>
          <a:graphicData uri="http://schemas.openxmlformats.org/presentationml/2006/ole">
            <mc:AlternateContent xmlns:mc="http://schemas.openxmlformats.org/markup-compatibility/2006">
              <mc:Choice xmlns:v="urn:schemas-microsoft-com:vml" Requires="v">
                <p:oleObj spid="_x0000_s41989" name="Equation" r:id="rId11" imgW="2209693" imgH="952557" progId="Equation.3">
                  <p:embed/>
                </p:oleObj>
              </mc:Choice>
              <mc:Fallback>
                <p:oleObj name="Equation" r:id="rId11" imgW="2209693" imgH="952557" progId="Equation.3">
                  <p:embed/>
                  <p:pic>
                    <p:nvPicPr>
                      <p:cNvPr id="24625" name="Object 107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43150" y="2997200"/>
                        <a:ext cx="22225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26" name="Object 1074"/>
          <p:cNvGraphicFramePr>
            <a:graphicFrameLocks noChangeAspect="1"/>
          </p:cNvGraphicFramePr>
          <p:nvPr/>
        </p:nvGraphicFramePr>
        <p:xfrm>
          <a:off x="5638800" y="4433888"/>
          <a:ext cx="1422400" cy="317500"/>
        </p:xfrm>
        <a:graphic>
          <a:graphicData uri="http://schemas.openxmlformats.org/presentationml/2006/ole">
            <mc:AlternateContent xmlns:mc="http://schemas.openxmlformats.org/markup-compatibility/2006">
              <mc:Choice xmlns:v="urn:schemas-microsoft-com:vml" Requires="v">
                <p:oleObj spid="_x0000_s41990" name="Equation" r:id="rId13" imgW="1409732" imgH="304915" progId="Equation.3">
                  <p:embed/>
                </p:oleObj>
              </mc:Choice>
              <mc:Fallback>
                <p:oleObj name="Equation" r:id="rId13" imgW="1409732" imgH="304915" progId="Equation.3">
                  <p:embed/>
                  <p:pic>
                    <p:nvPicPr>
                      <p:cNvPr id="24626" name="Object 107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38800" y="4433888"/>
                        <a:ext cx="14224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27" name="Object 1075"/>
          <p:cNvGraphicFramePr>
            <a:graphicFrameLocks noChangeAspect="1"/>
          </p:cNvGraphicFramePr>
          <p:nvPr/>
        </p:nvGraphicFramePr>
        <p:xfrm>
          <a:off x="1524000" y="4129088"/>
          <a:ext cx="2413000" cy="863600"/>
        </p:xfrm>
        <a:graphic>
          <a:graphicData uri="http://schemas.openxmlformats.org/presentationml/2006/ole">
            <mc:AlternateContent xmlns:mc="http://schemas.openxmlformats.org/markup-compatibility/2006">
              <mc:Choice xmlns:v="urn:schemas-microsoft-com:vml" Requires="v">
                <p:oleObj spid="_x0000_s41991" name="Equation" r:id="rId15" imgW="2400225" imgH="857336" progId="Equation.3">
                  <p:embed/>
                </p:oleObj>
              </mc:Choice>
              <mc:Fallback>
                <p:oleObj name="Equation" r:id="rId15" imgW="2400225" imgH="857336" progId="Equation.3">
                  <p:embed/>
                  <p:pic>
                    <p:nvPicPr>
                      <p:cNvPr id="24627" name="Object 107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0" y="4129088"/>
                        <a:ext cx="24130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28" name="Object 1076"/>
          <p:cNvGraphicFramePr>
            <a:graphicFrameLocks noChangeAspect="1"/>
          </p:cNvGraphicFramePr>
          <p:nvPr/>
        </p:nvGraphicFramePr>
        <p:xfrm>
          <a:off x="762000" y="5132388"/>
          <a:ext cx="2667000" cy="444500"/>
        </p:xfrm>
        <a:graphic>
          <a:graphicData uri="http://schemas.openxmlformats.org/presentationml/2006/ole">
            <mc:AlternateContent xmlns:mc="http://schemas.openxmlformats.org/markup-compatibility/2006">
              <mc:Choice xmlns:v="urn:schemas-microsoft-com:vml" Requires="v">
                <p:oleObj spid="_x0000_s41992" name="Equation" r:id="rId17" imgW="2657478" imgH="438293" progId="Equation.3">
                  <p:embed/>
                </p:oleObj>
              </mc:Choice>
              <mc:Fallback>
                <p:oleObj name="Equation" r:id="rId17" imgW="2657478" imgH="438293" progId="Equation.3">
                  <p:embed/>
                  <p:pic>
                    <p:nvPicPr>
                      <p:cNvPr id="24628" name="Object 107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62000" y="5132388"/>
                        <a:ext cx="26670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29" name="AutoShape 1077"/>
          <p:cNvSpPr>
            <a:spLocks/>
          </p:cNvSpPr>
          <p:nvPr/>
        </p:nvSpPr>
        <p:spPr bwMode="auto">
          <a:xfrm>
            <a:off x="1993900" y="1447800"/>
            <a:ext cx="215900" cy="2362200"/>
          </a:xfrm>
          <a:prstGeom prst="leftBrace">
            <a:avLst>
              <a:gd name="adj1" fmla="val 9117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24630" name="Text Box 1078"/>
          <p:cNvSpPr txBox="1">
            <a:spLocks noChangeArrowheads="1"/>
          </p:cNvSpPr>
          <p:nvPr/>
        </p:nvSpPr>
        <p:spPr bwMode="auto">
          <a:xfrm>
            <a:off x="6496050" y="3505200"/>
            <a:ext cx="19621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sz="2000">
                <a:solidFill>
                  <a:schemeClr val="accent2"/>
                </a:solidFill>
              </a:rPr>
              <a:t>点击图中任意点</a:t>
            </a:r>
          </a:p>
          <a:p>
            <a:pPr eaLnBrk="1" hangingPunct="1">
              <a:buFontTx/>
              <a:buNone/>
            </a:pPr>
            <a:r>
              <a:rPr lang="zh-CN" altLang="en-US" sz="2000">
                <a:solidFill>
                  <a:schemeClr val="accent2"/>
                </a:solidFill>
              </a:rPr>
              <a:t>动画开始或暂停</a:t>
            </a:r>
          </a:p>
        </p:txBody>
      </p:sp>
      <p:pic>
        <p:nvPicPr>
          <p:cNvPr id="58387" name="Picture 1079" descr="机动"/>
          <p:cNvPicPr>
            <a:picLocks noChangeAspect="1" noChangeArrowheads="1"/>
          </p:cNvPicPr>
          <p:nvPr/>
        </p:nvPicPr>
        <p:blipFill>
          <a:blip r:embed="rId19">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88" name="Text Box 1080"/>
          <p:cNvSpPr txBox="1">
            <a:spLocks noChangeArrowheads="1"/>
          </p:cNvSpPr>
          <p:nvPr/>
        </p:nvSpPr>
        <p:spPr bwMode="auto">
          <a:xfrm>
            <a:off x="6115050" y="6600825"/>
            <a:ext cx="272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spcBef>
                <a:spcPct val="0"/>
              </a:spcBef>
              <a:buFontTx/>
              <a:buNone/>
            </a:pPr>
            <a:r>
              <a:rPr kumimoji="0" lang="zh-CN" altLang="en-US" sz="1000">
                <a:latin typeface="楷体_GB2312" panose="02010609030101010101" pitchFamily="49" charset="-122"/>
              </a:rPr>
              <a:t>机动   目录   上页   下页   返回   结束 </a:t>
            </a:r>
          </a:p>
        </p:txBody>
      </p:sp>
      <p:pic>
        <p:nvPicPr>
          <p:cNvPr id="58389" name="Picture 1081" descr="返回">
            <a:hlinkClick r:id="" action="ppaction://hlinkshowjump?jump=lastslideviewed"/>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90" name="Picture 1082" descr="目录">
            <a:hlinkClick r:id="" action="ppaction://hlinkshowjump?jump=firstslide"/>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91" name="Picture 1083" descr="上一页">
            <a:hlinkClick r:id="" action="ppaction://hlinkshowjump?jump=previousslide"/>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92" name="Picture 1084" descr="退出">
            <a:hlinkClick r:id="" action="ppaction://hlinkshowjump?jump=endshow"/>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93" name="Picture 1085" descr="下一页">
            <a:hlinkClick r:id="" action="ppaction://hlinkshowjump?jump=nextslide"/>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620"/>
                                        </p:tgtEl>
                                        <p:attrNameLst>
                                          <p:attrName>style.visibility</p:attrName>
                                        </p:attrNameLst>
                                      </p:cBhvr>
                                      <p:to>
                                        <p:strVal val="visible"/>
                                      </p:to>
                                    </p:set>
                                    <p:animEffect transition="in" filter="wipe(left)">
                                      <p:cBhvr>
                                        <p:cTn id="7" dur="500"/>
                                        <p:tgtEl>
                                          <p:spTgt spid="246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96"/>
                                        </p:tgtEl>
                                        <p:attrNameLst>
                                          <p:attrName>style.visibility</p:attrName>
                                        </p:attrNameLst>
                                      </p:cBhvr>
                                      <p:to>
                                        <p:strVal val="visible"/>
                                      </p:to>
                                    </p:set>
                                    <p:animEffect transition="in" filter="wipe(left)">
                                      <p:cBhvr>
                                        <p:cTn id="12" dur="500"/>
                                        <p:tgtEl>
                                          <p:spTgt spid="24596"/>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4629"/>
                                        </p:tgtEl>
                                        <p:attrNameLst>
                                          <p:attrName>style.visibility</p:attrName>
                                        </p:attrNameLst>
                                      </p:cBhvr>
                                      <p:to>
                                        <p:strVal val="visible"/>
                                      </p:to>
                                    </p:set>
                                    <p:animEffect transition="in" filter="wipe(up)">
                                      <p:cBhvr>
                                        <p:cTn id="16" dur="500"/>
                                        <p:tgtEl>
                                          <p:spTgt spid="24629"/>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24621"/>
                                        </p:tgtEl>
                                        <p:attrNameLst>
                                          <p:attrName>style.visibility</p:attrName>
                                        </p:attrNameLst>
                                      </p:cBhvr>
                                      <p:to>
                                        <p:strVal val="visible"/>
                                      </p:to>
                                    </p:set>
                                    <p:animEffect transition="in" filter="wipe(left)">
                                      <p:cBhvr>
                                        <p:cTn id="20" dur="500"/>
                                        <p:tgtEl>
                                          <p:spTgt spid="2462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4623"/>
                                        </p:tgtEl>
                                        <p:attrNameLst>
                                          <p:attrName>style.visibility</p:attrName>
                                        </p:attrNameLst>
                                      </p:cBhvr>
                                      <p:to>
                                        <p:strVal val="visible"/>
                                      </p:to>
                                    </p:set>
                                    <p:animEffect transition="in" filter="wipe(left)">
                                      <p:cBhvr>
                                        <p:cTn id="25" dur="500"/>
                                        <p:tgtEl>
                                          <p:spTgt spid="2462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24625"/>
                                        </p:tgtEl>
                                        <p:attrNameLst>
                                          <p:attrName>style.visibility</p:attrName>
                                        </p:attrNameLst>
                                      </p:cBhvr>
                                      <p:to>
                                        <p:strVal val="visible"/>
                                      </p:to>
                                    </p:set>
                                    <p:animEffect transition="in" filter="wipe(left)">
                                      <p:cBhvr>
                                        <p:cTn id="30" dur="500"/>
                                        <p:tgtEl>
                                          <p:spTgt spid="2462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4602"/>
                                        </p:tgtEl>
                                        <p:attrNameLst>
                                          <p:attrName>style.visibility</p:attrName>
                                        </p:attrNameLst>
                                      </p:cBhvr>
                                      <p:to>
                                        <p:strVal val="visible"/>
                                      </p:to>
                                    </p:set>
                                    <p:animEffect transition="in" filter="wipe(left)">
                                      <p:cBhvr>
                                        <p:cTn id="35" dur="500"/>
                                        <p:tgtEl>
                                          <p:spTgt spid="2460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24627"/>
                                        </p:tgtEl>
                                        <p:attrNameLst>
                                          <p:attrName>style.visibility</p:attrName>
                                        </p:attrNameLst>
                                      </p:cBhvr>
                                      <p:to>
                                        <p:strVal val="visible"/>
                                      </p:to>
                                    </p:set>
                                    <p:animEffect transition="in" filter="wipe(left)">
                                      <p:cBhvr>
                                        <p:cTn id="40" dur="500"/>
                                        <p:tgtEl>
                                          <p:spTgt spid="2462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4604"/>
                                        </p:tgtEl>
                                        <p:attrNameLst>
                                          <p:attrName>style.visibility</p:attrName>
                                        </p:attrNameLst>
                                      </p:cBhvr>
                                      <p:to>
                                        <p:strVal val="visible"/>
                                      </p:to>
                                    </p:set>
                                    <p:animEffect transition="in" filter="wipe(left)">
                                      <p:cBhvr>
                                        <p:cTn id="45" dur="500"/>
                                        <p:tgtEl>
                                          <p:spTgt spid="2460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24626"/>
                                        </p:tgtEl>
                                        <p:attrNameLst>
                                          <p:attrName>style.visibility</p:attrName>
                                        </p:attrNameLst>
                                      </p:cBhvr>
                                      <p:to>
                                        <p:strVal val="visible"/>
                                      </p:to>
                                    </p:set>
                                    <p:animEffect transition="in" filter="wipe(left)">
                                      <p:cBhvr>
                                        <p:cTn id="50" dur="500"/>
                                        <p:tgtEl>
                                          <p:spTgt spid="2462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4606">
                                            <p:txEl>
                                              <p:pRg st="0" end="0"/>
                                            </p:txEl>
                                          </p:spTgt>
                                        </p:tgtEl>
                                        <p:attrNameLst>
                                          <p:attrName>style.visibility</p:attrName>
                                        </p:attrNameLst>
                                      </p:cBhvr>
                                      <p:to>
                                        <p:strVal val="visible"/>
                                      </p:to>
                                    </p:set>
                                    <p:animEffect transition="in" filter="wipe(left)">
                                      <p:cBhvr>
                                        <p:cTn id="55" dur="500"/>
                                        <p:tgtEl>
                                          <p:spTgt spid="24606">
                                            <p:txEl>
                                              <p:pRg st="0" end="0"/>
                                            </p:txEl>
                                          </p:spTgt>
                                        </p:tgtEl>
                                      </p:cBhvr>
                                    </p:animEffect>
                                  </p:childTnLst>
                                </p:cTn>
                              </p:par>
                            </p:childTnLst>
                          </p:cTn>
                        </p:par>
                        <p:par>
                          <p:cTn id="56" fill="hold" nodeType="afterGroup">
                            <p:stCondLst>
                              <p:cond delay="500"/>
                            </p:stCondLst>
                            <p:childTnLst>
                              <p:par>
                                <p:cTn id="57" presetID="22" presetClass="entr" presetSubtype="8" fill="hold" nodeType="afterEffect">
                                  <p:stCondLst>
                                    <p:cond delay="0"/>
                                  </p:stCondLst>
                                  <p:childTnLst>
                                    <p:set>
                                      <p:cBhvr>
                                        <p:cTn id="58" dur="1" fill="hold">
                                          <p:stCondLst>
                                            <p:cond delay="0"/>
                                          </p:stCondLst>
                                        </p:cTn>
                                        <p:tgtEl>
                                          <p:spTgt spid="24628"/>
                                        </p:tgtEl>
                                        <p:attrNameLst>
                                          <p:attrName>style.visibility</p:attrName>
                                        </p:attrNameLst>
                                      </p:cBhvr>
                                      <p:to>
                                        <p:strVal val="visible"/>
                                      </p:to>
                                    </p:set>
                                    <p:animEffect transition="in" filter="wipe(left)">
                                      <p:cBhvr>
                                        <p:cTn id="59" dur="500"/>
                                        <p:tgtEl>
                                          <p:spTgt spid="2462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4608"/>
                                        </p:tgtEl>
                                        <p:attrNameLst>
                                          <p:attrName>style.visibility</p:attrName>
                                        </p:attrNameLst>
                                      </p:cBhvr>
                                      <p:to>
                                        <p:strVal val="visible"/>
                                      </p:to>
                                    </p:set>
                                    <p:animEffect transition="in" filter="wipe(left)">
                                      <p:cBhvr>
                                        <p:cTn id="64" dur="500"/>
                                        <p:tgtEl>
                                          <p:spTgt spid="24608"/>
                                        </p:tgtEl>
                                      </p:cBhvr>
                                    </p:animEffect>
                                  </p:childTnLst>
                                </p:cTn>
                              </p:par>
                            </p:childTnLst>
                          </p:cTn>
                        </p:par>
                        <p:par>
                          <p:cTn id="65" fill="hold" nodeType="afterGroup">
                            <p:stCondLst>
                              <p:cond delay="500"/>
                            </p:stCondLst>
                            <p:childTnLst>
                              <p:par>
                                <p:cTn id="66" presetID="22" presetClass="entr" presetSubtype="8" fill="hold" grpId="0" nodeType="afterEffect">
                                  <p:stCondLst>
                                    <p:cond delay="0"/>
                                  </p:stCondLst>
                                  <p:childTnLst>
                                    <p:set>
                                      <p:cBhvr>
                                        <p:cTn id="67" dur="1" fill="hold">
                                          <p:stCondLst>
                                            <p:cond delay="0"/>
                                          </p:stCondLst>
                                        </p:cTn>
                                        <p:tgtEl>
                                          <p:spTgt spid="24609"/>
                                        </p:tgtEl>
                                        <p:attrNameLst>
                                          <p:attrName>style.visibility</p:attrName>
                                        </p:attrNameLst>
                                      </p:cBhvr>
                                      <p:to>
                                        <p:strVal val="visible"/>
                                      </p:to>
                                    </p:set>
                                    <p:animEffect transition="in" filter="wipe(left)">
                                      <p:cBhvr>
                                        <p:cTn id="68" dur="500"/>
                                        <p:tgtEl>
                                          <p:spTgt spid="24609"/>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24617"/>
                                        </p:tgtEl>
                                        <p:attrNameLst>
                                          <p:attrName>style.visibility</p:attrName>
                                        </p:attrNameLst>
                                      </p:cBhvr>
                                      <p:to>
                                        <p:strVal val="visible"/>
                                      </p:to>
                                    </p:set>
                                    <p:animEffect transition="in" filter="wipe(left)">
                                      <p:cBhvr>
                                        <p:cTn id="73" dur="500"/>
                                        <p:tgtEl>
                                          <p:spTgt spid="24617"/>
                                        </p:tgtEl>
                                      </p:cBhvr>
                                    </p:animEffect>
                                  </p:childTnLst>
                                </p:cTn>
                              </p:par>
                            </p:childTnLst>
                          </p:cTn>
                        </p:par>
                        <p:par>
                          <p:cTn id="74" fill="hold" nodeType="afterGroup">
                            <p:stCondLst>
                              <p:cond delay="500"/>
                            </p:stCondLst>
                            <p:childTnLst>
                              <p:par>
                                <p:cTn id="75" presetID="22" presetClass="entr" presetSubtype="8" fill="hold" grpId="0" nodeType="afterEffect">
                                  <p:stCondLst>
                                    <p:cond delay="0"/>
                                  </p:stCondLst>
                                  <p:childTnLst>
                                    <p:set>
                                      <p:cBhvr>
                                        <p:cTn id="76" dur="1" fill="hold">
                                          <p:stCondLst>
                                            <p:cond delay="0"/>
                                          </p:stCondLst>
                                        </p:cTn>
                                        <p:tgtEl>
                                          <p:spTgt spid="24630">
                                            <p:txEl>
                                              <p:pRg st="0" end="0"/>
                                            </p:txEl>
                                          </p:spTgt>
                                        </p:tgtEl>
                                        <p:attrNameLst>
                                          <p:attrName>style.visibility</p:attrName>
                                        </p:attrNameLst>
                                      </p:cBhvr>
                                      <p:to>
                                        <p:strVal val="visible"/>
                                      </p:to>
                                    </p:set>
                                    <p:animEffect transition="in" filter="wipe(left)">
                                      <p:cBhvr>
                                        <p:cTn id="77" dur="500"/>
                                        <p:tgtEl>
                                          <p:spTgt spid="24630">
                                            <p:txEl>
                                              <p:pRg st="0" end="0"/>
                                            </p:txEl>
                                          </p:spTgt>
                                        </p:tgtEl>
                                      </p:cBhvr>
                                    </p:animEffect>
                                  </p:childTnLst>
                                </p:cTn>
                              </p:par>
                            </p:childTnLst>
                          </p:cTn>
                        </p:par>
                        <p:par>
                          <p:cTn id="78" fill="hold" nodeType="afterGroup">
                            <p:stCondLst>
                              <p:cond delay="1000"/>
                            </p:stCondLst>
                            <p:childTnLst>
                              <p:par>
                                <p:cTn id="79" presetID="22" presetClass="entr" presetSubtype="8" fill="hold" grpId="0" nodeType="afterEffect">
                                  <p:stCondLst>
                                    <p:cond delay="0"/>
                                  </p:stCondLst>
                                  <p:childTnLst>
                                    <p:set>
                                      <p:cBhvr>
                                        <p:cTn id="80" dur="1" fill="hold">
                                          <p:stCondLst>
                                            <p:cond delay="0"/>
                                          </p:stCondLst>
                                        </p:cTn>
                                        <p:tgtEl>
                                          <p:spTgt spid="24630">
                                            <p:txEl>
                                              <p:pRg st="1" end="1"/>
                                            </p:txEl>
                                          </p:spTgt>
                                        </p:tgtEl>
                                        <p:attrNameLst>
                                          <p:attrName>style.visibility</p:attrName>
                                        </p:attrNameLst>
                                      </p:cBhvr>
                                      <p:to>
                                        <p:strVal val="visible"/>
                                      </p:to>
                                    </p:set>
                                    <p:animEffect transition="in" filter="wipe(left)">
                                      <p:cBhvr>
                                        <p:cTn id="81" dur="500"/>
                                        <p:tgtEl>
                                          <p:spTgt spid="246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96" grpId="0" autoUpdateAnimBg="0"/>
      <p:bldP spid="24602" grpId="0" autoUpdateAnimBg="0"/>
      <p:bldP spid="24604" grpId="0" autoUpdateAnimBg="0"/>
      <p:bldP spid="24606" grpId="0" build="p" autoUpdateAnimBg="0"/>
      <p:bldP spid="24608" grpId="0" autoUpdateAnimBg="0"/>
      <p:bldP spid="24609" grpId="0" autoUpdateAnimBg="0"/>
      <p:bldP spid="24629" grpId="0" animBg="1"/>
      <p:bldP spid="24630" grpId="0" build="p" autoUpdateAnimBg="0" advAuto="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79" name="Text Box 31"/>
          <p:cNvSpPr txBox="1">
            <a:spLocks noChangeArrowheads="1"/>
          </p:cNvSpPr>
          <p:nvPr/>
        </p:nvSpPr>
        <p:spPr bwMode="auto">
          <a:xfrm>
            <a:off x="1981200" y="1524000"/>
            <a:ext cx="6276975" cy="3292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buFontTx/>
              <a:buNone/>
            </a:pPr>
            <a:r>
              <a:rPr lang="en-US" altLang="zh-CN" sz="4000" b="1" dirty="0">
                <a:solidFill>
                  <a:schemeClr val="tx2"/>
                </a:solidFill>
              </a:rPr>
              <a:t> </a:t>
            </a:r>
            <a:r>
              <a:rPr lang="zh-CN" altLang="en-US" sz="4000" b="1" dirty="0">
                <a:solidFill>
                  <a:schemeClr val="tx2"/>
                </a:solidFill>
              </a:rPr>
              <a:t>作业</a:t>
            </a:r>
            <a:endParaRPr lang="zh-CN" altLang="en-US" sz="4000" dirty="0">
              <a:ea typeface="仿宋_GB2312" panose="02010609030101010101" pitchFamily="49" charset="-122"/>
            </a:endParaRPr>
          </a:p>
          <a:p>
            <a:pPr eaLnBrk="1" hangingPunct="1">
              <a:spcBef>
                <a:spcPct val="50000"/>
              </a:spcBef>
              <a:buFontTx/>
              <a:buNone/>
            </a:pPr>
            <a:r>
              <a:rPr lang="zh-CN" altLang="en-US" sz="4000" dirty="0">
                <a:ea typeface="仿宋_GB2312" panose="02010609030101010101" pitchFamily="49" charset="-122"/>
              </a:rPr>
              <a:t> </a:t>
            </a:r>
            <a:r>
              <a:rPr lang="en-US" altLang="zh-CN" sz="4000" dirty="0">
                <a:ea typeface="仿宋_GB2312" panose="02010609030101010101" pitchFamily="49" charset="-122"/>
              </a:rPr>
              <a:t>P138</a:t>
            </a:r>
            <a:r>
              <a:rPr lang="en-US" altLang="zh-CN" dirty="0">
                <a:ea typeface="仿宋_GB2312" panose="02010609030101010101" pitchFamily="49" charset="-122"/>
              </a:rPr>
              <a:t>      </a:t>
            </a:r>
            <a:r>
              <a:rPr lang="en-US" altLang="zh-CN" sz="3600" dirty="0">
                <a:ea typeface="仿宋_GB2312" panose="02010609030101010101" pitchFamily="49" charset="-122"/>
              </a:rPr>
              <a:t>A  1(3)(5),   2(2),   3(1)</a:t>
            </a:r>
          </a:p>
          <a:p>
            <a:pPr eaLnBrk="1" hangingPunct="1">
              <a:spcBef>
                <a:spcPct val="50000"/>
              </a:spcBef>
              <a:buFontTx/>
              <a:buNone/>
            </a:pPr>
            <a:r>
              <a:rPr lang="en-US" altLang="zh-CN" sz="3600" dirty="0">
                <a:ea typeface="仿宋_GB2312" panose="02010609030101010101" pitchFamily="49" charset="-122"/>
              </a:rPr>
              <a:t>                    4,   6,   </a:t>
            </a:r>
            <a:r>
              <a:rPr lang="en-US" altLang="zh-CN" sz="3600" dirty="0">
                <a:solidFill>
                  <a:schemeClr val="tx2">
                    <a:lumMod val="60000"/>
                    <a:lumOff val="40000"/>
                  </a:schemeClr>
                </a:solidFill>
                <a:ea typeface="仿宋_GB2312" panose="02010609030101010101" pitchFamily="49" charset="-122"/>
              </a:rPr>
              <a:t>7,    9</a:t>
            </a:r>
          </a:p>
          <a:p>
            <a:pPr eaLnBrk="1" hangingPunct="1">
              <a:spcBef>
                <a:spcPct val="50000"/>
              </a:spcBef>
              <a:buFontTx/>
              <a:buNone/>
            </a:pPr>
            <a:r>
              <a:rPr lang="en-US" altLang="zh-CN" sz="3600" dirty="0">
                <a:solidFill>
                  <a:schemeClr val="tx2">
                    <a:lumMod val="60000"/>
                    <a:lumOff val="40000"/>
                  </a:schemeClr>
                </a:solidFill>
                <a:ea typeface="仿宋_GB2312" panose="02010609030101010101" pitchFamily="49" charset="-122"/>
              </a:rPr>
              <a:t>                B  1,   3,   6  </a:t>
            </a:r>
          </a:p>
        </p:txBody>
      </p:sp>
      <p:pic>
        <p:nvPicPr>
          <p:cNvPr id="59395" name="Picture 36" descr="机动">
            <a:hlinkClick r:id="rId2" action="ppaction://hlinkpres?slideindex=1&amp;slidetitle=习题课      多元函数微分法"/>
          </p:cNvPr>
          <p:cNvPicPr>
            <a:picLocks noChangeAspect="1" noChangeArrowheads="1"/>
          </p:cNvPicPr>
          <p:nvPr/>
        </p:nvPicPr>
        <p:blipFill>
          <a:blip r:embed="rId3">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Text Box 37"/>
          <p:cNvSpPr txBox="1">
            <a:spLocks noChangeArrowheads="1"/>
          </p:cNvSpPr>
          <p:nvPr/>
        </p:nvSpPr>
        <p:spPr bwMode="auto">
          <a:xfrm>
            <a:off x="6019800" y="6600825"/>
            <a:ext cx="2787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spcBef>
                <a:spcPct val="0"/>
              </a:spcBef>
              <a:buFontTx/>
              <a:buNone/>
            </a:pPr>
            <a:r>
              <a:rPr kumimoji="0" lang="zh-CN" altLang="en-US" sz="1000">
                <a:latin typeface="楷体_GB2312" panose="02010609030101010101" pitchFamily="49" charset="-122"/>
              </a:rPr>
              <a:t>习题课  目录   上页   下页   返回   结束 </a:t>
            </a:r>
          </a:p>
        </p:txBody>
      </p:sp>
      <p:pic>
        <p:nvPicPr>
          <p:cNvPr id="59397" name="Picture 38" descr="返回">
            <a:hlinkClick r:id="" action="ppaction://hlinkshowjump?jump=lastslideviewed"/>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8" name="Picture 39" descr="目录">
            <a:hlinkClick r:id="" action="ppaction://hlinkshowjump?jump=firstslid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9" name="Picture 40" descr="上一页">
            <a:hlinkClick r:id="" action="ppaction://hlinkshowjump?jump=previousslide"/>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0" name="Picture 41" descr="退出">
            <a:hlinkClick r:id="" action="ppaction://hlinkshowjump?jump=endshow"/>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1" name="Picture 42" descr="下一页">
            <a:hlinkClick r:id="" action="ppaction://hlinkshowjump?jump=nextslide"/>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79"/>
                                        </p:tgtEl>
                                        <p:attrNameLst>
                                          <p:attrName>style.visibility</p:attrName>
                                        </p:attrNameLst>
                                      </p:cBhvr>
                                      <p:to>
                                        <p:strVal val="visible"/>
                                      </p:to>
                                    </p:set>
                                    <p:anim calcmode="lin" valueType="num">
                                      <p:cBhvr additive="base">
                                        <p:cTn id="7" dur="500" fill="hold"/>
                                        <p:tgtEl>
                                          <p:spTgt spid="53279"/>
                                        </p:tgtEl>
                                        <p:attrNameLst>
                                          <p:attrName>ppt_x</p:attrName>
                                        </p:attrNameLst>
                                      </p:cBhvr>
                                      <p:tavLst>
                                        <p:tav tm="0">
                                          <p:val>
                                            <p:strVal val="0-#ppt_w/2"/>
                                          </p:val>
                                        </p:tav>
                                        <p:tav tm="100000">
                                          <p:val>
                                            <p:strVal val="#ppt_x"/>
                                          </p:val>
                                        </p:tav>
                                      </p:tavLst>
                                    </p:anim>
                                    <p:anim calcmode="lin" valueType="num">
                                      <p:cBhvr additive="base">
                                        <p:cTn id="8" dur="500" fill="hold"/>
                                        <p:tgtEl>
                                          <p:spTgt spid="532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79"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304800" y="76200"/>
            <a:ext cx="8686800" cy="609600"/>
          </a:xfrm>
        </p:spPr>
        <p:txBody>
          <a:bodyPr/>
          <a:lstStyle/>
          <a:p>
            <a:pPr algn="l" eaLnBrk="1" hangingPunct="1"/>
            <a:r>
              <a:rPr lang="zh-CN" altLang="en-US" sz="2800" b="1">
                <a:ea typeface="楷体_GB2312" panose="02010609030101010101" pitchFamily="49" charset="-122"/>
              </a:rPr>
              <a:t>备用题</a:t>
            </a:r>
            <a:r>
              <a:rPr lang="zh-CN" altLang="en-US" sz="2800">
                <a:ea typeface="楷体_GB2312" panose="02010609030101010101" pitchFamily="49" charset="-122"/>
              </a:rPr>
              <a:t>  </a:t>
            </a:r>
            <a:r>
              <a:rPr lang="en-US" altLang="zh-CN" sz="2800" b="1">
                <a:ea typeface="楷体_GB2312" panose="02010609030101010101" pitchFamily="49" charset="-122"/>
              </a:rPr>
              <a:t>1. </a:t>
            </a:r>
            <a:r>
              <a:rPr lang="zh-CN" altLang="en-US" sz="2800">
                <a:solidFill>
                  <a:schemeClr val="tx1"/>
                </a:solidFill>
                <a:ea typeface="楷体_GB2312" panose="02010609030101010101" pitchFamily="49" charset="-122"/>
              </a:rPr>
              <a:t>求半径为</a:t>
            </a:r>
            <a:r>
              <a:rPr lang="en-US" altLang="zh-CN" sz="2800" i="1">
                <a:solidFill>
                  <a:schemeClr val="tx1"/>
                </a:solidFill>
                <a:ea typeface="楷体_GB2312" panose="02010609030101010101" pitchFamily="49" charset="-122"/>
              </a:rPr>
              <a:t>R</a:t>
            </a:r>
            <a:r>
              <a:rPr lang="en-US" altLang="zh-CN" sz="2800">
                <a:ea typeface="楷体_GB2312" panose="02010609030101010101" pitchFamily="49" charset="-122"/>
              </a:rPr>
              <a:t> </a:t>
            </a:r>
            <a:r>
              <a:rPr lang="zh-CN" altLang="en-US" sz="2800">
                <a:solidFill>
                  <a:schemeClr val="tx1"/>
                </a:solidFill>
                <a:ea typeface="楷体_GB2312" panose="02010609030101010101" pitchFamily="49" charset="-122"/>
              </a:rPr>
              <a:t>的圆的内接三角形中面积最大者</a:t>
            </a:r>
            <a:r>
              <a:rPr lang="en-US" altLang="zh-CN" sz="2800">
                <a:ea typeface="楷体_GB2312" panose="02010609030101010101" pitchFamily="49" charset="-122"/>
              </a:rPr>
              <a:t>.</a:t>
            </a:r>
          </a:p>
        </p:txBody>
      </p:sp>
      <p:sp>
        <p:nvSpPr>
          <p:cNvPr id="55299" name="Text Box 3"/>
          <p:cNvSpPr txBox="1">
            <a:spLocks noChangeArrowheads="1"/>
          </p:cNvSpPr>
          <p:nvPr/>
        </p:nvSpPr>
        <p:spPr bwMode="auto">
          <a:xfrm>
            <a:off x="685800" y="609600"/>
            <a:ext cx="79248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b="1">
                <a:solidFill>
                  <a:schemeClr val="tx2"/>
                </a:solidFill>
              </a:rPr>
              <a:t>解</a:t>
            </a:r>
            <a:r>
              <a:rPr lang="en-US" altLang="zh-CN" b="1">
                <a:solidFill>
                  <a:schemeClr val="tx2"/>
                </a:solidFill>
              </a:rPr>
              <a:t>: </a:t>
            </a:r>
            <a:r>
              <a:rPr lang="zh-CN" altLang="en-US"/>
              <a:t>设内接三角形各边所对的圆心角为 </a:t>
            </a:r>
            <a:r>
              <a:rPr lang="en-US" altLang="zh-CN" sz="3200" i="1"/>
              <a:t>x , y , z</a:t>
            </a:r>
            <a:r>
              <a:rPr lang="en-US" altLang="zh-CN" i="1"/>
              <a:t> ,</a:t>
            </a:r>
            <a:r>
              <a:rPr lang="zh-CN" altLang="en-US"/>
              <a:t>则</a:t>
            </a:r>
          </a:p>
        </p:txBody>
      </p:sp>
      <p:graphicFrame>
        <p:nvGraphicFramePr>
          <p:cNvPr id="55300" name="Object 4"/>
          <p:cNvGraphicFramePr>
            <a:graphicFrameLocks noChangeAspect="1"/>
          </p:cNvGraphicFramePr>
          <p:nvPr/>
        </p:nvGraphicFramePr>
        <p:xfrm>
          <a:off x="1258888" y="1219200"/>
          <a:ext cx="2247900" cy="393700"/>
        </p:xfrm>
        <a:graphic>
          <a:graphicData uri="http://schemas.openxmlformats.org/presentationml/2006/ole">
            <mc:AlternateContent xmlns:mc="http://schemas.openxmlformats.org/markup-compatibility/2006">
              <mc:Choice xmlns:v="urn:schemas-microsoft-com:vml" Requires="v">
                <p:oleObj spid="_x0000_s43010" name="Equation" r:id="rId4" imgW="2238238" imgH="380885" progId="Equation.3">
                  <p:embed/>
                </p:oleObj>
              </mc:Choice>
              <mc:Fallback>
                <p:oleObj name="Equation" r:id="rId4" imgW="2238238" imgH="380885" progId="Equation.3">
                  <p:embed/>
                  <p:pic>
                    <p:nvPicPr>
                      <p:cNvPr id="5530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1219200"/>
                        <a:ext cx="22479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5301" name="Group 5"/>
          <p:cNvGrpSpPr>
            <a:grpSpLocks/>
          </p:cNvGrpSpPr>
          <p:nvPr/>
        </p:nvGrpSpPr>
        <p:grpSpPr bwMode="auto">
          <a:xfrm>
            <a:off x="7010400" y="4343400"/>
            <a:ext cx="1828800" cy="1828800"/>
            <a:chOff x="4512" y="816"/>
            <a:chExt cx="1152" cy="1152"/>
          </a:xfrm>
        </p:grpSpPr>
        <p:sp>
          <p:nvSpPr>
            <p:cNvPr id="60447" name="Oval 6"/>
            <p:cNvSpPr>
              <a:spLocks noChangeArrowheads="1"/>
            </p:cNvSpPr>
            <p:nvPr/>
          </p:nvSpPr>
          <p:spPr bwMode="auto">
            <a:xfrm>
              <a:off x="4512" y="816"/>
              <a:ext cx="1152" cy="1152"/>
            </a:xfrm>
            <a:prstGeom prst="ellipse">
              <a:avLst/>
            </a:prstGeom>
            <a:noFill/>
            <a:ln w="9525">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60448" name="Line 7"/>
            <p:cNvSpPr>
              <a:spLocks noChangeShapeType="1"/>
            </p:cNvSpPr>
            <p:nvPr/>
          </p:nvSpPr>
          <p:spPr bwMode="auto">
            <a:xfrm flipH="1">
              <a:off x="4560" y="864"/>
              <a:ext cx="288"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9" name="Line 8"/>
            <p:cNvSpPr>
              <a:spLocks noChangeShapeType="1"/>
            </p:cNvSpPr>
            <p:nvPr/>
          </p:nvSpPr>
          <p:spPr bwMode="auto">
            <a:xfrm>
              <a:off x="4560" y="1584"/>
              <a:ext cx="105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50" name="Line 9"/>
            <p:cNvSpPr>
              <a:spLocks noChangeShapeType="1"/>
            </p:cNvSpPr>
            <p:nvPr/>
          </p:nvSpPr>
          <p:spPr bwMode="auto">
            <a:xfrm flipH="1" flipV="1">
              <a:off x="4848" y="864"/>
              <a:ext cx="768" cy="8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51" name="Line 10"/>
            <p:cNvSpPr>
              <a:spLocks noChangeShapeType="1"/>
            </p:cNvSpPr>
            <p:nvPr/>
          </p:nvSpPr>
          <p:spPr bwMode="auto">
            <a:xfrm flipH="1" flipV="1">
              <a:off x="4848" y="864"/>
              <a:ext cx="240"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52" name="Line 11"/>
            <p:cNvSpPr>
              <a:spLocks noChangeShapeType="1"/>
            </p:cNvSpPr>
            <p:nvPr/>
          </p:nvSpPr>
          <p:spPr bwMode="auto">
            <a:xfrm flipH="1">
              <a:off x="4560" y="1392"/>
              <a:ext cx="52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53" name="Line 12"/>
            <p:cNvSpPr>
              <a:spLocks noChangeShapeType="1"/>
            </p:cNvSpPr>
            <p:nvPr/>
          </p:nvSpPr>
          <p:spPr bwMode="auto">
            <a:xfrm>
              <a:off x="5088" y="1392"/>
              <a:ext cx="52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0454" name="Object 13"/>
            <p:cNvGraphicFramePr>
              <a:graphicFrameLocks noChangeAspect="1"/>
            </p:cNvGraphicFramePr>
            <p:nvPr/>
          </p:nvGraphicFramePr>
          <p:xfrm>
            <a:off x="5062" y="1222"/>
            <a:ext cx="219" cy="218"/>
          </p:xfrm>
          <a:graphic>
            <a:graphicData uri="http://schemas.openxmlformats.org/presentationml/2006/ole">
              <mc:AlternateContent xmlns:mc="http://schemas.openxmlformats.org/markup-compatibility/2006">
                <mc:Choice xmlns:v="urn:schemas-microsoft-com:vml" Requires="v">
                  <p:oleObj spid="_x0000_s43011" name="公式" r:id="rId6" imgW="114182" imgH="114472" progId="Equation.3">
                    <p:embed/>
                  </p:oleObj>
                </mc:Choice>
                <mc:Fallback>
                  <p:oleObj name="公式" r:id="rId6" imgW="114182" imgH="114472" progId="Equation.3">
                    <p:embed/>
                    <p:pic>
                      <p:nvPicPr>
                        <p:cNvPr id="60454"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62" y="1222"/>
                          <a:ext cx="219" cy="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55" name="Object 14"/>
            <p:cNvGraphicFramePr>
              <a:graphicFrameLocks noChangeAspect="1"/>
            </p:cNvGraphicFramePr>
            <p:nvPr/>
          </p:nvGraphicFramePr>
          <p:xfrm>
            <a:off x="4964" y="1395"/>
            <a:ext cx="244" cy="285"/>
          </p:xfrm>
          <a:graphic>
            <a:graphicData uri="http://schemas.openxmlformats.org/presentationml/2006/ole">
              <mc:AlternateContent xmlns:mc="http://schemas.openxmlformats.org/markup-compatibility/2006">
                <mc:Choice xmlns:v="urn:schemas-microsoft-com:vml" Requires="v">
                  <p:oleObj spid="_x0000_s43012" name="公式" r:id="rId8" imgW="133441" imgH="152285" progId="Equation.3">
                    <p:embed/>
                  </p:oleObj>
                </mc:Choice>
                <mc:Fallback>
                  <p:oleObj name="公式" r:id="rId8" imgW="133441" imgH="152285" progId="Equation.3">
                    <p:embed/>
                    <p:pic>
                      <p:nvPicPr>
                        <p:cNvPr id="60455"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64" y="1395"/>
                          <a:ext cx="244"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56" name="Object 15"/>
            <p:cNvGraphicFramePr>
              <a:graphicFrameLocks noChangeAspect="1"/>
            </p:cNvGraphicFramePr>
            <p:nvPr/>
          </p:nvGraphicFramePr>
          <p:xfrm>
            <a:off x="4848" y="1245"/>
            <a:ext cx="219" cy="243"/>
          </p:xfrm>
          <a:graphic>
            <a:graphicData uri="http://schemas.openxmlformats.org/presentationml/2006/ole">
              <mc:AlternateContent xmlns:mc="http://schemas.openxmlformats.org/markup-compatibility/2006">
                <mc:Choice xmlns:v="urn:schemas-microsoft-com:vml" Requires="v">
                  <p:oleObj spid="_x0000_s43013" name="公式" r:id="rId10" imgW="114182" imgH="133379" progId="Equation.3">
                    <p:embed/>
                  </p:oleObj>
                </mc:Choice>
                <mc:Fallback>
                  <p:oleObj name="公式" r:id="rId10" imgW="114182" imgH="133379" progId="Equation.3">
                    <p:embed/>
                    <p:pic>
                      <p:nvPicPr>
                        <p:cNvPr id="60456"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48" y="1245"/>
                          <a:ext cx="219"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5312" name="Text Box 16"/>
          <p:cNvSpPr txBox="1">
            <a:spLocks noChangeArrowheads="1"/>
          </p:cNvSpPr>
          <p:nvPr/>
        </p:nvSpPr>
        <p:spPr bwMode="auto">
          <a:xfrm>
            <a:off x="304800" y="1600200"/>
            <a:ext cx="65532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它们所对应的三个三角形面积分别为</a:t>
            </a:r>
          </a:p>
        </p:txBody>
      </p:sp>
      <p:graphicFrame>
        <p:nvGraphicFramePr>
          <p:cNvPr id="55313" name="Object 17"/>
          <p:cNvGraphicFramePr>
            <a:graphicFrameLocks noChangeAspect="1"/>
          </p:cNvGraphicFramePr>
          <p:nvPr/>
        </p:nvGraphicFramePr>
        <p:xfrm>
          <a:off x="1130300" y="2152650"/>
          <a:ext cx="2247900" cy="558800"/>
        </p:xfrm>
        <a:graphic>
          <a:graphicData uri="http://schemas.openxmlformats.org/presentationml/2006/ole">
            <mc:AlternateContent xmlns:mc="http://schemas.openxmlformats.org/markup-compatibility/2006">
              <mc:Choice xmlns:v="urn:schemas-microsoft-com:vml" Requires="v">
                <p:oleObj spid="_x0000_s43014" name="Equation" r:id="rId12" imgW="2238238" imgH="552421" progId="Equation.3">
                  <p:embed/>
                </p:oleObj>
              </mc:Choice>
              <mc:Fallback>
                <p:oleObj name="Equation" r:id="rId12" imgW="2238238" imgH="552421" progId="Equation.3">
                  <p:embed/>
                  <p:pic>
                    <p:nvPicPr>
                      <p:cNvPr id="55313" name="Object 17"/>
                      <p:cNvPicPr>
                        <a:picLocks noChangeAspect="1" noChangeArrowheads="1"/>
                      </p:cNvPicPr>
                      <p:nvPr/>
                    </p:nvPicPr>
                    <p:blipFill>
                      <a:blip r:embed="rId13">
                        <a:grayscl/>
                        <a:biLevel thresh="50000"/>
                        <a:extLst>
                          <a:ext uri="{28A0092B-C50C-407E-A947-70E740481C1C}">
                            <a14:useLocalDpi xmlns:a14="http://schemas.microsoft.com/office/drawing/2010/main" val="0"/>
                          </a:ext>
                        </a:extLst>
                      </a:blip>
                      <a:srcRect/>
                      <a:stretch>
                        <a:fillRect/>
                      </a:stretch>
                    </p:blipFill>
                    <p:spPr bwMode="auto">
                      <a:xfrm>
                        <a:off x="1130300" y="2152650"/>
                        <a:ext cx="22479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14" name="Object 18"/>
          <p:cNvGraphicFramePr>
            <a:graphicFrameLocks noChangeAspect="1"/>
          </p:cNvGraphicFramePr>
          <p:nvPr/>
        </p:nvGraphicFramePr>
        <p:xfrm>
          <a:off x="3663950" y="2152650"/>
          <a:ext cx="2324100" cy="558800"/>
        </p:xfrm>
        <a:graphic>
          <a:graphicData uri="http://schemas.openxmlformats.org/presentationml/2006/ole">
            <mc:AlternateContent xmlns:mc="http://schemas.openxmlformats.org/markup-compatibility/2006">
              <mc:Choice xmlns:v="urn:schemas-microsoft-com:vml" Requires="v">
                <p:oleObj spid="_x0000_s43015" name="Equation" r:id="rId14" imgW="2314588" imgH="552421" progId="Equation.3">
                  <p:embed/>
                </p:oleObj>
              </mc:Choice>
              <mc:Fallback>
                <p:oleObj name="Equation" r:id="rId14" imgW="2314588" imgH="552421" progId="Equation.3">
                  <p:embed/>
                  <p:pic>
                    <p:nvPicPr>
                      <p:cNvPr id="55314" name="Object 18"/>
                      <p:cNvPicPr>
                        <a:picLocks noChangeAspect="1" noChangeArrowheads="1"/>
                      </p:cNvPicPr>
                      <p:nvPr/>
                    </p:nvPicPr>
                    <p:blipFill>
                      <a:blip r:embed="rId15">
                        <a:grayscl/>
                        <a:biLevel thresh="50000"/>
                        <a:extLst>
                          <a:ext uri="{28A0092B-C50C-407E-A947-70E740481C1C}">
                            <a14:useLocalDpi xmlns:a14="http://schemas.microsoft.com/office/drawing/2010/main" val="0"/>
                          </a:ext>
                        </a:extLst>
                      </a:blip>
                      <a:srcRect/>
                      <a:stretch>
                        <a:fillRect/>
                      </a:stretch>
                    </p:blipFill>
                    <p:spPr bwMode="auto">
                      <a:xfrm>
                        <a:off x="3663950" y="2152650"/>
                        <a:ext cx="23241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15" name="Object 19"/>
          <p:cNvGraphicFramePr>
            <a:graphicFrameLocks noChangeAspect="1"/>
          </p:cNvGraphicFramePr>
          <p:nvPr/>
        </p:nvGraphicFramePr>
        <p:xfrm>
          <a:off x="6248400" y="2133600"/>
          <a:ext cx="2209800" cy="558800"/>
        </p:xfrm>
        <a:graphic>
          <a:graphicData uri="http://schemas.openxmlformats.org/presentationml/2006/ole">
            <mc:AlternateContent xmlns:mc="http://schemas.openxmlformats.org/markup-compatibility/2006">
              <mc:Choice xmlns:v="urn:schemas-microsoft-com:vml" Requires="v">
                <p:oleObj spid="_x0000_s43016" name="Equation" r:id="rId16" imgW="2200407" imgH="552421" progId="Equation.3">
                  <p:embed/>
                </p:oleObj>
              </mc:Choice>
              <mc:Fallback>
                <p:oleObj name="Equation" r:id="rId16" imgW="2200407" imgH="552421" progId="Equation.3">
                  <p:embed/>
                  <p:pic>
                    <p:nvPicPr>
                      <p:cNvPr id="55315" name="Object 1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248400" y="2133600"/>
                        <a:ext cx="22098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16" name="Object 20"/>
          <p:cNvGraphicFramePr>
            <a:graphicFrameLocks noChangeAspect="1"/>
          </p:cNvGraphicFramePr>
          <p:nvPr/>
        </p:nvGraphicFramePr>
        <p:xfrm>
          <a:off x="3859213" y="1219200"/>
          <a:ext cx="2730500" cy="393700"/>
        </p:xfrm>
        <a:graphic>
          <a:graphicData uri="http://schemas.openxmlformats.org/presentationml/2006/ole">
            <mc:AlternateContent xmlns:mc="http://schemas.openxmlformats.org/markup-compatibility/2006">
              <mc:Choice xmlns:v="urn:schemas-microsoft-com:vml" Requires="v">
                <p:oleObj spid="_x0000_s43017" name="Equation" r:id="rId18" imgW="2724198" imgH="380885" progId="Equation.3">
                  <p:embed/>
                </p:oleObj>
              </mc:Choice>
              <mc:Fallback>
                <p:oleObj name="Equation" r:id="rId18" imgW="2724198" imgH="380885" progId="Equation.3">
                  <p:embed/>
                  <p:pic>
                    <p:nvPicPr>
                      <p:cNvPr id="55316" name="Object 2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59213" y="1219200"/>
                        <a:ext cx="27305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17" name="Text Box 21"/>
          <p:cNvSpPr txBox="1">
            <a:spLocks noChangeArrowheads="1"/>
          </p:cNvSpPr>
          <p:nvPr/>
        </p:nvSpPr>
        <p:spPr bwMode="auto">
          <a:xfrm>
            <a:off x="304800" y="2743200"/>
            <a:ext cx="22098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设拉氏函数</a:t>
            </a:r>
          </a:p>
        </p:txBody>
      </p:sp>
      <p:graphicFrame>
        <p:nvGraphicFramePr>
          <p:cNvPr id="55318" name="Object 22"/>
          <p:cNvGraphicFramePr>
            <a:graphicFrameLocks noChangeAspect="1"/>
          </p:cNvGraphicFramePr>
          <p:nvPr/>
        </p:nvGraphicFramePr>
        <p:xfrm>
          <a:off x="2354263" y="2870200"/>
          <a:ext cx="6256337" cy="406400"/>
        </p:xfrm>
        <a:graphic>
          <a:graphicData uri="http://schemas.openxmlformats.org/presentationml/2006/ole">
            <mc:AlternateContent xmlns:mc="http://schemas.openxmlformats.org/markup-compatibility/2006">
              <mc:Choice xmlns:v="urn:schemas-microsoft-com:vml" Requires="v">
                <p:oleObj spid="_x0000_s43018" name="Equation" r:id="rId20" imgW="6248357" imgH="400136" progId="Equation.3">
                  <p:embed/>
                </p:oleObj>
              </mc:Choice>
              <mc:Fallback>
                <p:oleObj name="Equation" r:id="rId20" imgW="6248357" imgH="400136" progId="Equation.3">
                  <p:embed/>
                  <p:pic>
                    <p:nvPicPr>
                      <p:cNvPr id="55318" name="Object 2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354263" y="2870200"/>
                        <a:ext cx="6256337"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19" name="Text Box 23"/>
          <p:cNvSpPr txBox="1">
            <a:spLocks noChangeArrowheads="1"/>
          </p:cNvSpPr>
          <p:nvPr/>
        </p:nvSpPr>
        <p:spPr bwMode="auto">
          <a:xfrm>
            <a:off x="304800" y="3835400"/>
            <a:ext cx="21336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解方程组</a:t>
            </a:r>
          </a:p>
        </p:txBody>
      </p:sp>
      <p:graphicFrame>
        <p:nvGraphicFramePr>
          <p:cNvPr id="55320" name="Object 24"/>
          <p:cNvGraphicFramePr>
            <a:graphicFrameLocks noChangeAspect="1"/>
          </p:cNvGraphicFramePr>
          <p:nvPr/>
        </p:nvGraphicFramePr>
        <p:xfrm>
          <a:off x="2171700" y="3276600"/>
          <a:ext cx="1866900" cy="317500"/>
        </p:xfrm>
        <a:graphic>
          <a:graphicData uri="http://schemas.openxmlformats.org/presentationml/2006/ole">
            <mc:AlternateContent xmlns:mc="http://schemas.openxmlformats.org/markup-compatibility/2006">
              <mc:Choice xmlns:v="urn:schemas-microsoft-com:vml" Requires="v">
                <p:oleObj spid="_x0000_s43019" name="Equation" r:id="rId22" imgW="1857517" imgH="304915" progId="Equation.3">
                  <p:embed/>
                </p:oleObj>
              </mc:Choice>
              <mc:Fallback>
                <p:oleObj name="Equation" r:id="rId22" imgW="1857517" imgH="304915" progId="Equation.3">
                  <p:embed/>
                  <p:pic>
                    <p:nvPicPr>
                      <p:cNvPr id="55320" name="Object 2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171700" y="3276600"/>
                        <a:ext cx="18669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21" name="Text Box 25"/>
          <p:cNvSpPr txBox="1">
            <a:spLocks noChangeArrowheads="1"/>
          </p:cNvSpPr>
          <p:nvPr/>
        </p:nvSpPr>
        <p:spPr bwMode="auto">
          <a:xfrm>
            <a:off x="4648200" y="3708400"/>
            <a:ext cx="9906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en-US" altLang="zh-CN"/>
              <a:t>, </a:t>
            </a:r>
            <a:r>
              <a:rPr lang="zh-CN" altLang="en-US"/>
              <a:t>得</a:t>
            </a:r>
          </a:p>
        </p:txBody>
      </p:sp>
      <p:graphicFrame>
        <p:nvGraphicFramePr>
          <p:cNvPr id="55322" name="Object 26"/>
          <p:cNvGraphicFramePr>
            <a:graphicFrameLocks noChangeAspect="1"/>
          </p:cNvGraphicFramePr>
          <p:nvPr/>
        </p:nvGraphicFramePr>
        <p:xfrm>
          <a:off x="5376863" y="3505200"/>
          <a:ext cx="2184400" cy="850900"/>
        </p:xfrm>
        <a:graphic>
          <a:graphicData uri="http://schemas.openxmlformats.org/presentationml/2006/ole">
            <mc:AlternateContent xmlns:mc="http://schemas.openxmlformats.org/markup-compatibility/2006">
              <mc:Choice xmlns:v="urn:schemas-microsoft-com:vml" Requires="v">
                <p:oleObj spid="_x0000_s43020" name="Equation" r:id="rId24" imgW="2171861" imgH="838085" progId="Equation.3">
                  <p:embed/>
                </p:oleObj>
              </mc:Choice>
              <mc:Fallback>
                <p:oleObj name="Equation" r:id="rId24" imgW="2171861" imgH="838085" progId="Equation.3">
                  <p:embed/>
                  <p:pic>
                    <p:nvPicPr>
                      <p:cNvPr id="55322" name="Object 2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376863" y="3505200"/>
                        <a:ext cx="21844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23" name="Text Box 27"/>
          <p:cNvSpPr txBox="1">
            <a:spLocks noChangeArrowheads="1"/>
          </p:cNvSpPr>
          <p:nvPr/>
        </p:nvSpPr>
        <p:spPr bwMode="auto">
          <a:xfrm>
            <a:off x="304800" y="5029200"/>
            <a:ext cx="68580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故圆内接正三角形面积最大 </a:t>
            </a:r>
            <a:r>
              <a:rPr lang="en-US" altLang="zh-CN"/>
              <a:t>, </a:t>
            </a:r>
            <a:r>
              <a:rPr lang="zh-CN" altLang="en-US"/>
              <a:t>最大面积为 </a:t>
            </a:r>
          </a:p>
        </p:txBody>
      </p:sp>
      <p:graphicFrame>
        <p:nvGraphicFramePr>
          <p:cNvPr id="55324" name="Object 28"/>
          <p:cNvGraphicFramePr>
            <a:graphicFrameLocks noChangeAspect="1"/>
          </p:cNvGraphicFramePr>
          <p:nvPr/>
        </p:nvGraphicFramePr>
        <p:xfrm>
          <a:off x="1028700" y="5499100"/>
          <a:ext cx="2882900" cy="939800"/>
        </p:xfrm>
        <a:graphic>
          <a:graphicData uri="http://schemas.openxmlformats.org/presentationml/2006/ole">
            <mc:AlternateContent xmlns:mc="http://schemas.openxmlformats.org/markup-compatibility/2006">
              <mc:Choice xmlns:v="urn:schemas-microsoft-com:vml" Requires="v">
                <p:oleObj spid="_x0000_s43021" name="Equation" r:id="rId26" imgW="2876555" imgH="933307" progId="Equation.3">
                  <p:embed/>
                </p:oleObj>
              </mc:Choice>
              <mc:Fallback>
                <p:oleObj name="Equation" r:id="rId26" imgW="2876555" imgH="933307" progId="Equation.3">
                  <p:embed/>
                  <p:pic>
                    <p:nvPicPr>
                      <p:cNvPr id="55324" name="Object 2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028700" y="5499100"/>
                        <a:ext cx="28829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25" name="Object 29"/>
          <p:cNvGraphicFramePr>
            <a:graphicFrameLocks noChangeAspect="1"/>
          </p:cNvGraphicFramePr>
          <p:nvPr/>
        </p:nvGraphicFramePr>
        <p:xfrm>
          <a:off x="3962400" y="5588000"/>
          <a:ext cx="1549400" cy="889000"/>
        </p:xfrm>
        <a:graphic>
          <a:graphicData uri="http://schemas.openxmlformats.org/presentationml/2006/ole">
            <mc:AlternateContent xmlns:mc="http://schemas.openxmlformats.org/markup-compatibility/2006">
              <mc:Choice xmlns:v="urn:schemas-microsoft-com:vml" Requires="v">
                <p:oleObj spid="_x0000_s43022" name="Equation" r:id="rId28" imgW="1543174" imgH="876243" progId="Equation.3">
                  <p:embed/>
                </p:oleObj>
              </mc:Choice>
              <mc:Fallback>
                <p:oleObj name="Equation" r:id="rId28" imgW="1543174" imgH="876243" progId="Equation.3">
                  <p:embed/>
                  <p:pic>
                    <p:nvPicPr>
                      <p:cNvPr id="55325" name="Object 29"/>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962400" y="5588000"/>
                        <a:ext cx="15494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26" name="Object 30"/>
          <p:cNvGraphicFramePr>
            <a:graphicFrameLocks noChangeAspect="1"/>
          </p:cNvGraphicFramePr>
          <p:nvPr/>
        </p:nvGraphicFramePr>
        <p:xfrm>
          <a:off x="2165350" y="3736975"/>
          <a:ext cx="1892300" cy="393700"/>
        </p:xfrm>
        <a:graphic>
          <a:graphicData uri="http://schemas.openxmlformats.org/presentationml/2006/ole">
            <mc:AlternateContent xmlns:mc="http://schemas.openxmlformats.org/markup-compatibility/2006">
              <mc:Choice xmlns:v="urn:schemas-microsoft-com:vml" Requires="v">
                <p:oleObj spid="_x0000_s43023" name="Equation" r:id="rId30" imgW="1886063" imgH="380885" progId="Equation.3">
                  <p:embed/>
                </p:oleObj>
              </mc:Choice>
              <mc:Fallback>
                <p:oleObj name="Equation" r:id="rId30" imgW="1886063" imgH="380885" progId="Equation.3">
                  <p:embed/>
                  <p:pic>
                    <p:nvPicPr>
                      <p:cNvPr id="55326" name="Object 30"/>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165350" y="3736975"/>
                        <a:ext cx="18923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27" name="AutoShape 31"/>
          <p:cNvSpPr>
            <a:spLocks/>
          </p:cNvSpPr>
          <p:nvPr/>
        </p:nvSpPr>
        <p:spPr bwMode="auto">
          <a:xfrm>
            <a:off x="1905000" y="3321050"/>
            <a:ext cx="152400" cy="1676400"/>
          </a:xfrm>
          <a:prstGeom prst="leftBrace">
            <a:avLst>
              <a:gd name="adj1" fmla="val 91667"/>
              <a:gd name="adj2" fmla="val 50000"/>
            </a:avLst>
          </a:prstGeom>
          <a:noFill/>
          <a:ln w="9525">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aphicFrame>
        <p:nvGraphicFramePr>
          <p:cNvPr id="55328" name="Object 32"/>
          <p:cNvGraphicFramePr>
            <a:graphicFrameLocks noChangeAspect="1"/>
          </p:cNvGraphicFramePr>
          <p:nvPr/>
        </p:nvGraphicFramePr>
        <p:xfrm>
          <a:off x="2178050" y="4208463"/>
          <a:ext cx="1854200" cy="317500"/>
        </p:xfrm>
        <a:graphic>
          <a:graphicData uri="http://schemas.openxmlformats.org/presentationml/2006/ole">
            <mc:AlternateContent xmlns:mc="http://schemas.openxmlformats.org/markup-compatibility/2006">
              <mc:Choice xmlns:v="urn:schemas-microsoft-com:vml" Requires="v">
                <p:oleObj spid="_x0000_s43024" name="Equation" r:id="rId32" imgW="1847888" imgH="304915" progId="Equation.3">
                  <p:embed/>
                </p:oleObj>
              </mc:Choice>
              <mc:Fallback>
                <p:oleObj name="Equation" r:id="rId32" imgW="1847888" imgH="304915" progId="Equation.3">
                  <p:embed/>
                  <p:pic>
                    <p:nvPicPr>
                      <p:cNvPr id="55328" name="Object 32"/>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178050" y="4208463"/>
                        <a:ext cx="18542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29" name="Object 33"/>
          <p:cNvGraphicFramePr>
            <a:graphicFrameLocks noChangeAspect="1"/>
          </p:cNvGraphicFramePr>
          <p:nvPr/>
        </p:nvGraphicFramePr>
        <p:xfrm>
          <a:off x="2120900" y="4651375"/>
          <a:ext cx="2603500" cy="393700"/>
        </p:xfrm>
        <a:graphic>
          <a:graphicData uri="http://schemas.openxmlformats.org/presentationml/2006/ole">
            <mc:AlternateContent xmlns:mc="http://schemas.openxmlformats.org/markup-compatibility/2006">
              <mc:Choice xmlns:v="urn:schemas-microsoft-com:vml" Requires="v">
                <p:oleObj spid="_x0000_s43025" name="Equation" r:id="rId34" imgW="2590757" imgH="380885" progId="Equation.3">
                  <p:embed/>
                </p:oleObj>
              </mc:Choice>
              <mc:Fallback>
                <p:oleObj name="Equation" r:id="rId34" imgW="2590757" imgH="380885" progId="Equation.3">
                  <p:embed/>
                  <p:pic>
                    <p:nvPicPr>
                      <p:cNvPr id="55329" name="Object 33"/>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120900" y="4651375"/>
                        <a:ext cx="26035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0440" name="Picture 34" descr="机动"/>
          <p:cNvPicPr>
            <a:picLocks noChangeAspect="1" noChangeArrowheads="1"/>
          </p:cNvPicPr>
          <p:nvPr/>
        </p:nvPicPr>
        <p:blipFill>
          <a:blip r:embed="rId36">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41" name="Text Box 35"/>
          <p:cNvSpPr txBox="1">
            <a:spLocks noChangeArrowheads="1"/>
          </p:cNvSpPr>
          <p:nvPr/>
        </p:nvSpPr>
        <p:spPr bwMode="auto">
          <a:xfrm>
            <a:off x="6115050" y="6600825"/>
            <a:ext cx="272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spcBef>
                <a:spcPct val="0"/>
              </a:spcBef>
              <a:buFontTx/>
              <a:buNone/>
            </a:pPr>
            <a:r>
              <a:rPr kumimoji="0" lang="zh-CN" altLang="en-US" sz="1000">
                <a:latin typeface="楷体_GB2312" panose="02010609030101010101" pitchFamily="49" charset="-122"/>
              </a:rPr>
              <a:t>机动   目录   上页   下页   返回   结束 </a:t>
            </a:r>
          </a:p>
        </p:txBody>
      </p:sp>
      <p:pic>
        <p:nvPicPr>
          <p:cNvPr id="60442" name="Picture 36" descr="返回">
            <a:hlinkClick r:id="" action="ppaction://hlinkshowjump?jump=lastslideviewed"/>
          </p:cNvPr>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43" name="Picture 37" descr="目录">
            <a:hlinkClick r:id="" action="ppaction://hlinkshowjump?jump=firstslide"/>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44" name="Picture 38" descr="上一页">
            <a:hlinkClick r:id="" action="ppaction://hlinkshowjump?jump=previousslide"/>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45" name="Picture 39" descr="退出">
            <a:hlinkClick r:id="" action="ppaction://hlinkshowjump?jump=endshow"/>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46" name="Picture 40" descr="下一页">
            <a:hlinkClick r:id="" action="ppaction://hlinkshowjump?jump=nextslide"/>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299"/>
                                        </p:tgtEl>
                                        <p:attrNameLst>
                                          <p:attrName>style.visibility</p:attrName>
                                        </p:attrNameLst>
                                      </p:cBhvr>
                                      <p:to>
                                        <p:strVal val="visible"/>
                                      </p:to>
                                    </p:set>
                                    <p:animEffect transition="in" filter="wipe(left)">
                                      <p:cBhvr>
                                        <p:cTn id="7" dur="500"/>
                                        <p:tgtEl>
                                          <p:spTgt spid="552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5301"/>
                                        </p:tgtEl>
                                        <p:attrNameLst>
                                          <p:attrName>style.visibility</p:attrName>
                                        </p:attrNameLst>
                                      </p:cBhvr>
                                      <p:to>
                                        <p:strVal val="visible"/>
                                      </p:to>
                                    </p:set>
                                    <p:animEffect transition="in" filter="wipe(left)">
                                      <p:cBhvr>
                                        <p:cTn id="12" dur="500"/>
                                        <p:tgtEl>
                                          <p:spTgt spid="553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5300"/>
                                        </p:tgtEl>
                                        <p:attrNameLst>
                                          <p:attrName>style.visibility</p:attrName>
                                        </p:attrNameLst>
                                      </p:cBhvr>
                                      <p:to>
                                        <p:strVal val="visible"/>
                                      </p:to>
                                    </p:set>
                                    <p:animEffect transition="in" filter="wipe(left)">
                                      <p:cBhvr>
                                        <p:cTn id="17" dur="500"/>
                                        <p:tgtEl>
                                          <p:spTgt spid="553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5316"/>
                                        </p:tgtEl>
                                        <p:attrNameLst>
                                          <p:attrName>style.visibility</p:attrName>
                                        </p:attrNameLst>
                                      </p:cBhvr>
                                      <p:to>
                                        <p:strVal val="visible"/>
                                      </p:to>
                                    </p:set>
                                    <p:animEffect transition="in" filter="wipe(left)">
                                      <p:cBhvr>
                                        <p:cTn id="22" dur="500"/>
                                        <p:tgtEl>
                                          <p:spTgt spid="553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5312"/>
                                        </p:tgtEl>
                                        <p:attrNameLst>
                                          <p:attrName>style.visibility</p:attrName>
                                        </p:attrNameLst>
                                      </p:cBhvr>
                                      <p:to>
                                        <p:strVal val="visible"/>
                                      </p:to>
                                    </p:set>
                                    <p:animEffect transition="in" filter="wipe(left)">
                                      <p:cBhvr>
                                        <p:cTn id="27" dur="500"/>
                                        <p:tgtEl>
                                          <p:spTgt spid="553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5313"/>
                                        </p:tgtEl>
                                        <p:attrNameLst>
                                          <p:attrName>style.visibility</p:attrName>
                                        </p:attrNameLst>
                                      </p:cBhvr>
                                      <p:to>
                                        <p:strVal val="visible"/>
                                      </p:to>
                                    </p:set>
                                    <p:animEffect transition="in" filter="wipe(left)">
                                      <p:cBhvr>
                                        <p:cTn id="32" dur="500"/>
                                        <p:tgtEl>
                                          <p:spTgt spid="5531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5314"/>
                                        </p:tgtEl>
                                        <p:attrNameLst>
                                          <p:attrName>style.visibility</p:attrName>
                                        </p:attrNameLst>
                                      </p:cBhvr>
                                      <p:to>
                                        <p:strVal val="visible"/>
                                      </p:to>
                                    </p:set>
                                    <p:animEffect transition="in" filter="wipe(left)">
                                      <p:cBhvr>
                                        <p:cTn id="37" dur="500"/>
                                        <p:tgtEl>
                                          <p:spTgt spid="5531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5315"/>
                                        </p:tgtEl>
                                        <p:attrNameLst>
                                          <p:attrName>style.visibility</p:attrName>
                                        </p:attrNameLst>
                                      </p:cBhvr>
                                      <p:to>
                                        <p:strVal val="visible"/>
                                      </p:to>
                                    </p:set>
                                    <p:animEffect transition="in" filter="wipe(left)">
                                      <p:cBhvr>
                                        <p:cTn id="42" dur="500"/>
                                        <p:tgtEl>
                                          <p:spTgt spid="5531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5317"/>
                                        </p:tgtEl>
                                        <p:attrNameLst>
                                          <p:attrName>style.visibility</p:attrName>
                                        </p:attrNameLst>
                                      </p:cBhvr>
                                      <p:to>
                                        <p:strVal val="visible"/>
                                      </p:to>
                                    </p:set>
                                    <p:animEffect transition="in" filter="wipe(left)">
                                      <p:cBhvr>
                                        <p:cTn id="47" dur="500"/>
                                        <p:tgtEl>
                                          <p:spTgt spid="5531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55318"/>
                                        </p:tgtEl>
                                        <p:attrNameLst>
                                          <p:attrName>style.visibility</p:attrName>
                                        </p:attrNameLst>
                                      </p:cBhvr>
                                      <p:to>
                                        <p:strVal val="visible"/>
                                      </p:to>
                                    </p:set>
                                    <p:animEffect transition="in" filter="wipe(left)">
                                      <p:cBhvr>
                                        <p:cTn id="52" dur="500"/>
                                        <p:tgtEl>
                                          <p:spTgt spid="5531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5319"/>
                                        </p:tgtEl>
                                        <p:attrNameLst>
                                          <p:attrName>style.visibility</p:attrName>
                                        </p:attrNameLst>
                                      </p:cBhvr>
                                      <p:to>
                                        <p:strVal val="visible"/>
                                      </p:to>
                                    </p:set>
                                    <p:animEffect transition="in" filter="wipe(left)">
                                      <p:cBhvr>
                                        <p:cTn id="57" dur="500"/>
                                        <p:tgtEl>
                                          <p:spTgt spid="55319"/>
                                        </p:tgtEl>
                                      </p:cBhvr>
                                    </p:animEffect>
                                  </p:childTnLst>
                                </p:cTn>
                              </p:par>
                            </p:childTnLst>
                          </p:cTn>
                        </p:par>
                        <p:par>
                          <p:cTn id="58" fill="hold" nodeType="afterGroup">
                            <p:stCondLst>
                              <p:cond delay="500"/>
                            </p:stCondLst>
                            <p:childTnLst>
                              <p:par>
                                <p:cTn id="59" presetID="22" presetClass="entr" presetSubtype="1" fill="hold" grpId="0" nodeType="afterEffect">
                                  <p:stCondLst>
                                    <p:cond delay="0"/>
                                  </p:stCondLst>
                                  <p:childTnLst>
                                    <p:set>
                                      <p:cBhvr>
                                        <p:cTn id="60" dur="1" fill="hold">
                                          <p:stCondLst>
                                            <p:cond delay="0"/>
                                          </p:stCondLst>
                                        </p:cTn>
                                        <p:tgtEl>
                                          <p:spTgt spid="55327"/>
                                        </p:tgtEl>
                                        <p:attrNameLst>
                                          <p:attrName>style.visibility</p:attrName>
                                        </p:attrNameLst>
                                      </p:cBhvr>
                                      <p:to>
                                        <p:strVal val="visible"/>
                                      </p:to>
                                    </p:set>
                                    <p:animEffect transition="in" filter="wipe(up)">
                                      <p:cBhvr>
                                        <p:cTn id="61" dur="500"/>
                                        <p:tgtEl>
                                          <p:spTgt spid="55327"/>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55320"/>
                                        </p:tgtEl>
                                        <p:attrNameLst>
                                          <p:attrName>style.visibility</p:attrName>
                                        </p:attrNameLst>
                                      </p:cBhvr>
                                      <p:to>
                                        <p:strVal val="visible"/>
                                      </p:to>
                                    </p:set>
                                    <p:animEffect transition="in" filter="wipe(left)">
                                      <p:cBhvr>
                                        <p:cTn id="66" dur="500"/>
                                        <p:tgtEl>
                                          <p:spTgt spid="55320"/>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55326"/>
                                        </p:tgtEl>
                                        <p:attrNameLst>
                                          <p:attrName>style.visibility</p:attrName>
                                        </p:attrNameLst>
                                      </p:cBhvr>
                                      <p:to>
                                        <p:strVal val="visible"/>
                                      </p:to>
                                    </p:set>
                                    <p:animEffect transition="in" filter="wipe(left)">
                                      <p:cBhvr>
                                        <p:cTn id="71" dur="500"/>
                                        <p:tgtEl>
                                          <p:spTgt spid="55326"/>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55328"/>
                                        </p:tgtEl>
                                        <p:attrNameLst>
                                          <p:attrName>style.visibility</p:attrName>
                                        </p:attrNameLst>
                                      </p:cBhvr>
                                      <p:to>
                                        <p:strVal val="visible"/>
                                      </p:to>
                                    </p:set>
                                    <p:animEffect transition="in" filter="wipe(left)">
                                      <p:cBhvr>
                                        <p:cTn id="76" dur="500"/>
                                        <p:tgtEl>
                                          <p:spTgt spid="55328"/>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nodeType="clickEffect">
                                  <p:stCondLst>
                                    <p:cond delay="0"/>
                                  </p:stCondLst>
                                  <p:childTnLst>
                                    <p:set>
                                      <p:cBhvr>
                                        <p:cTn id="80" dur="1" fill="hold">
                                          <p:stCondLst>
                                            <p:cond delay="0"/>
                                          </p:stCondLst>
                                        </p:cTn>
                                        <p:tgtEl>
                                          <p:spTgt spid="55329"/>
                                        </p:tgtEl>
                                        <p:attrNameLst>
                                          <p:attrName>style.visibility</p:attrName>
                                        </p:attrNameLst>
                                      </p:cBhvr>
                                      <p:to>
                                        <p:strVal val="visible"/>
                                      </p:to>
                                    </p:set>
                                    <p:animEffect transition="in" filter="wipe(left)">
                                      <p:cBhvr>
                                        <p:cTn id="81" dur="500"/>
                                        <p:tgtEl>
                                          <p:spTgt spid="55329"/>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55321"/>
                                        </p:tgtEl>
                                        <p:attrNameLst>
                                          <p:attrName>style.visibility</p:attrName>
                                        </p:attrNameLst>
                                      </p:cBhvr>
                                      <p:to>
                                        <p:strVal val="visible"/>
                                      </p:to>
                                    </p:set>
                                    <p:animEffect transition="in" filter="wipe(left)">
                                      <p:cBhvr>
                                        <p:cTn id="86" dur="500"/>
                                        <p:tgtEl>
                                          <p:spTgt spid="55321"/>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nodeType="clickEffect">
                                  <p:stCondLst>
                                    <p:cond delay="0"/>
                                  </p:stCondLst>
                                  <p:childTnLst>
                                    <p:set>
                                      <p:cBhvr>
                                        <p:cTn id="90" dur="1" fill="hold">
                                          <p:stCondLst>
                                            <p:cond delay="0"/>
                                          </p:stCondLst>
                                        </p:cTn>
                                        <p:tgtEl>
                                          <p:spTgt spid="55322"/>
                                        </p:tgtEl>
                                        <p:attrNameLst>
                                          <p:attrName>style.visibility</p:attrName>
                                        </p:attrNameLst>
                                      </p:cBhvr>
                                      <p:to>
                                        <p:strVal val="visible"/>
                                      </p:to>
                                    </p:set>
                                    <p:animEffect transition="in" filter="wipe(left)">
                                      <p:cBhvr>
                                        <p:cTn id="91" dur="500"/>
                                        <p:tgtEl>
                                          <p:spTgt spid="55322"/>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55323"/>
                                        </p:tgtEl>
                                        <p:attrNameLst>
                                          <p:attrName>style.visibility</p:attrName>
                                        </p:attrNameLst>
                                      </p:cBhvr>
                                      <p:to>
                                        <p:strVal val="visible"/>
                                      </p:to>
                                    </p:set>
                                    <p:animEffect transition="in" filter="wipe(left)">
                                      <p:cBhvr>
                                        <p:cTn id="96" dur="500"/>
                                        <p:tgtEl>
                                          <p:spTgt spid="55323"/>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nodeType="clickEffect">
                                  <p:stCondLst>
                                    <p:cond delay="0"/>
                                  </p:stCondLst>
                                  <p:childTnLst>
                                    <p:set>
                                      <p:cBhvr>
                                        <p:cTn id="100" dur="1" fill="hold">
                                          <p:stCondLst>
                                            <p:cond delay="0"/>
                                          </p:stCondLst>
                                        </p:cTn>
                                        <p:tgtEl>
                                          <p:spTgt spid="55324"/>
                                        </p:tgtEl>
                                        <p:attrNameLst>
                                          <p:attrName>style.visibility</p:attrName>
                                        </p:attrNameLst>
                                      </p:cBhvr>
                                      <p:to>
                                        <p:strVal val="visible"/>
                                      </p:to>
                                    </p:set>
                                    <p:animEffect transition="in" filter="wipe(left)">
                                      <p:cBhvr>
                                        <p:cTn id="101" dur="500"/>
                                        <p:tgtEl>
                                          <p:spTgt spid="55324"/>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nodeType="clickEffect">
                                  <p:stCondLst>
                                    <p:cond delay="0"/>
                                  </p:stCondLst>
                                  <p:childTnLst>
                                    <p:set>
                                      <p:cBhvr>
                                        <p:cTn id="105" dur="1" fill="hold">
                                          <p:stCondLst>
                                            <p:cond delay="0"/>
                                          </p:stCondLst>
                                        </p:cTn>
                                        <p:tgtEl>
                                          <p:spTgt spid="55325"/>
                                        </p:tgtEl>
                                        <p:attrNameLst>
                                          <p:attrName>style.visibility</p:attrName>
                                        </p:attrNameLst>
                                      </p:cBhvr>
                                      <p:to>
                                        <p:strVal val="visible"/>
                                      </p:to>
                                    </p:set>
                                    <p:animEffect transition="in" filter="wipe(left)">
                                      <p:cBhvr>
                                        <p:cTn id="106" dur="500"/>
                                        <p:tgtEl>
                                          <p:spTgt spid="55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autoUpdateAnimBg="0"/>
      <p:bldP spid="55312" grpId="0" autoUpdateAnimBg="0"/>
      <p:bldP spid="55317" grpId="0" autoUpdateAnimBg="0"/>
      <p:bldP spid="55319" grpId="0" autoUpdateAnimBg="0"/>
      <p:bldP spid="55321" grpId="0" autoUpdateAnimBg="0"/>
      <p:bldP spid="55323" grpId="0" autoUpdateAnimBg="0"/>
      <p:bldP spid="5532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Text Box 4"/>
          <p:cNvSpPr txBox="1">
            <a:spLocks noChangeArrowheads="1"/>
          </p:cNvSpPr>
          <p:nvPr/>
        </p:nvSpPr>
        <p:spPr bwMode="auto">
          <a:xfrm>
            <a:off x="4419600" y="533400"/>
            <a:ext cx="44196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为边的面积最大的四边形 </a:t>
            </a:r>
            <a:r>
              <a:rPr lang="en-US" altLang="zh-CN"/>
              <a:t>,</a:t>
            </a:r>
          </a:p>
        </p:txBody>
      </p:sp>
      <p:sp>
        <p:nvSpPr>
          <p:cNvPr id="58373" name="Text Box 5"/>
          <p:cNvSpPr txBox="1">
            <a:spLocks noChangeArrowheads="1"/>
          </p:cNvSpPr>
          <p:nvPr/>
        </p:nvSpPr>
        <p:spPr bwMode="auto">
          <a:xfrm>
            <a:off x="304800" y="1219200"/>
            <a:ext cx="60960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试列出其目标函数和约束条件 </a:t>
            </a:r>
            <a:r>
              <a:rPr lang="en-US" altLang="zh-CN"/>
              <a:t>?</a:t>
            </a:r>
          </a:p>
        </p:txBody>
      </p:sp>
      <p:sp>
        <p:nvSpPr>
          <p:cNvPr id="58374" name="Text Box 6"/>
          <p:cNvSpPr txBox="1">
            <a:spLocks noChangeArrowheads="1"/>
          </p:cNvSpPr>
          <p:nvPr/>
        </p:nvSpPr>
        <p:spPr bwMode="auto">
          <a:xfrm>
            <a:off x="685800" y="2071688"/>
            <a:ext cx="12192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b="1">
                <a:solidFill>
                  <a:schemeClr val="tx2"/>
                </a:solidFill>
              </a:rPr>
              <a:t>提示</a:t>
            </a:r>
            <a:r>
              <a:rPr lang="en-US" altLang="zh-CN" b="1">
                <a:solidFill>
                  <a:schemeClr val="tx2"/>
                </a:solidFill>
              </a:rPr>
              <a:t>: </a:t>
            </a:r>
          </a:p>
        </p:txBody>
      </p:sp>
      <p:graphicFrame>
        <p:nvGraphicFramePr>
          <p:cNvPr id="58375" name="Object 7"/>
          <p:cNvGraphicFramePr>
            <a:graphicFrameLocks noChangeAspect="1"/>
          </p:cNvGraphicFramePr>
          <p:nvPr/>
        </p:nvGraphicFramePr>
        <p:xfrm>
          <a:off x="2590800" y="2668588"/>
          <a:ext cx="3810000" cy="850900"/>
        </p:xfrm>
        <a:graphic>
          <a:graphicData uri="http://schemas.openxmlformats.org/presentationml/2006/ole">
            <mc:AlternateContent xmlns:mc="http://schemas.openxmlformats.org/markup-compatibility/2006">
              <mc:Choice xmlns:v="urn:schemas-microsoft-com:vml" Requires="v">
                <p:oleObj spid="_x0000_s44034" name="Equation" r:id="rId3" imgW="3800327" imgH="838085" progId="Equation.3">
                  <p:embed/>
                </p:oleObj>
              </mc:Choice>
              <mc:Fallback>
                <p:oleObj name="Equation" r:id="rId3" imgW="3800327" imgH="838085" progId="Equation.3">
                  <p:embed/>
                  <p:pic>
                    <p:nvPicPr>
                      <p:cNvPr id="58375"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2668588"/>
                        <a:ext cx="38100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6" name="Object 8"/>
          <p:cNvGraphicFramePr>
            <a:graphicFrameLocks noChangeAspect="1"/>
          </p:cNvGraphicFramePr>
          <p:nvPr/>
        </p:nvGraphicFramePr>
        <p:xfrm>
          <a:off x="2895600" y="3646488"/>
          <a:ext cx="3327400" cy="406400"/>
        </p:xfrm>
        <a:graphic>
          <a:graphicData uri="http://schemas.openxmlformats.org/presentationml/2006/ole">
            <mc:AlternateContent xmlns:mc="http://schemas.openxmlformats.org/markup-compatibility/2006">
              <mc:Choice xmlns:v="urn:schemas-microsoft-com:vml" Requires="v">
                <p:oleObj spid="_x0000_s44035" name="Equation" r:id="rId5" imgW="3314711" imgH="400136" progId="Equation.3">
                  <p:embed/>
                </p:oleObj>
              </mc:Choice>
              <mc:Fallback>
                <p:oleObj name="Equation" r:id="rId5" imgW="3314711" imgH="400136" progId="Equation.3">
                  <p:embed/>
                  <p:pic>
                    <p:nvPicPr>
                      <p:cNvPr id="58376"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3646488"/>
                        <a:ext cx="3327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77" name="Text Box 9"/>
          <p:cNvSpPr txBox="1">
            <a:spLocks noChangeArrowheads="1"/>
          </p:cNvSpPr>
          <p:nvPr/>
        </p:nvSpPr>
        <p:spPr bwMode="auto">
          <a:xfrm>
            <a:off x="609600" y="2771775"/>
            <a:ext cx="22860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b="1">
                <a:solidFill>
                  <a:schemeClr val="tx2"/>
                </a:solidFill>
              </a:rPr>
              <a:t>目标函数 </a:t>
            </a:r>
            <a:r>
              <a:rPr lang="en-US" altLang="zh-CN" b="1">
                <a:solidFill>
                  <a:schemeClr val="tx2"/>
                </a:solidFill>
              </a:rPr>
              <a:t>:</a:t>
            </a:r>
          </a:p>
        </p:txBody>
      </p:sp>
      <p:graphicFrame>
        <p:nvGraphicFramePr>
          <p:cNvPr id="58378" name="Object 10"/>
          <p:cNvGraphicFramePr>
            <a:graphicFrameLocks noChangeAspect="1"/>
          </p:cNvGraphicFramePr>
          <p:nvPr/>
        </p:nvGraphicFramePr>
        <p:xfrm>
          <a:off x="2544763" y="4216400"/>
          <a:ext cx="5989637" cy="508000"/>
        </p:xfrm>
        <a:graphic>
          <a:graphicData uri="http://schemas.openxmlformats.org/presentationml/2006/ole">
            <mc:AlternateContent xmlns:mc="http://schemas.openxmlformats.org/markup-compatibility/2006">
              <mc:Choice xmlns:v="urn:schemas-microsoft-com:vml" Requires="v">
                <p:oleObj spid="_x0000_s44036" name="Equation" r:id="rId7" imgW="5981818" imgH="495357" progId="Equation.3">
                  <p:embed/>
                </p:oleObj>
              </mc:Choice>
              <mc:Fallback>
                <p:oleObj name="Equation" r:id="rId7" imgW="5981818" imgH="495357" progId="Equation.3">
                  <p:embed/>
                  <p:pic>
                    <p:nvPicPr>
                      <p:cNvPr id="58378"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4763" y="4216400"/>
                        <a:ext cx="5989637"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79" name="Text Box 11"/>
          <p:cNvSpPr txBox="1">
            <a:spLocks noChangeArrowheads="1"/>
          </p:cNvSpPr>
          <p:nvPr/>
        </p:nvSpPr>
        <p:spPr bwMode="auto">
          <a:xfrm>
            <a:off x="685800" y="4219575"/>
            <a:ext cx="22860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b="1">
                <a:solidFill>
                  <a:schemeClr val="tx2"/>
                </a:solidFill>
              </a:rPr>
              <a:t>约束条件 </a:t>
            </a:r>
            <a:r>
              <a:rPr lang="en-US" altLang="zh-CN" b="1">
                <a:solidFill>
                  <a:schemeClr val="tx2"/>
                </a:solidFill>
              </a:rPr>
              <a:t>:</a:t>
            </a:r>
          </a:p>
        </p:txBody>
      </p:sp>
      <p:graphicFrame>
        <p:nvGraphicFramePr>
          <p:cNvPr id="58380" name="Object 12"/>
          <p:cNvGraphicFramePr>
            <a:graphicFrameLocks noChangeAspect="1"/>
          </p:cNvGraphicFramePr>
          <p:nvPr/>
        </p:nvGraphicFramePr>
        <p:xfrm>
          <a:off x="3089275" y="601663"/>
          <a:ext cx="1308100" cy="406400"/>
        </p:xfrm>
        <a:graphic>
          <a:graphicData uri="http://schemas.openxmlformats.org/presentationml/2006/ole">
            <mc:AlternateContent xmlns:mc="http://schemas.openxmlformats.org/markup-compatibility/2006">
              <mc:Choice xmlns:v="urn:schemas-microsoft-com:vml" Requires="v">
                <p:oleObj spid="_x0000_s44037" name="Equation" r:id="rId9" imgW="1295550" imgH="400136" progId="Equation.3">
                  <p:embed/>
                </p:oleObj>
              </mc:Choice>
              <mc:Fallback>
                <p:oleObj name="Equation" r:id="rId9" imgW="1295550" imgH="400136" progId="Equation.3">
                  <p:embed/>
                  <p:pic>
                    <p:nvPicPr>
                      <p:cNvPr id="5838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89275" y="601663"/>
                        <a:ext cx="13081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8381" name="Group 13"/>
          <p:cNvGrpSpPr>
            <a:grpSpLocks/>
          </p:cNvGrpSpPr>
          <p:nvPr/>
        </p:nvGrpSpPr>
        <p:grpSpPr bwMode="auto">
          <a:xfrm>
            <a:off x="6248400" y="1219200"/>
            <a:ext cx="2667000" cy="1797050"/>
            <a:chOff x="3936" y="960"/>
            <a:chExt cx="1680" cy="1132"/>
          </a:xfrm>
        </p:grpSpPr>
        <p:graphicFrame>
          <p:nvGraphicFramePr>
            <p:cNvPr id="62494" name="Object 14"/>
            <p:cNvGraphicFramePr>
              <a:graphicFrameLocks noChangeAspect="1"/>
            </p:cNvGraphicFramePr>
            <p:nvPr/>
          </p:nvGraphicFramePr>
          <p:xfrm>
            <a:off x="4073" y="1036"/>
            <a:ext cx="199" cy="222"/>
          </p:xfrm>
          <a:graphic>
            <a:graphicData uri="http://schemas.openxmlformats.org/presentationml/2006/ole">
              <mc:AlternateContent xmlns:mc="http://schemas.openxmlformats.org/markup-compatibility/2006">
                <mc:Choice xmlns:v="urn:schemas-microsoft-com:vml" Requires="v">
                  <p:oleObj spid="_x0000_s44038" name="公式" r:id="rId11" imgW="114182" imgH="133379" progId="Equation.3">
                    <p:embed/>
                  </p:oleObj>
                </mc:Choice>
                <mc:Fallback>
                  <p:oleObj name="公式" r:id="rId11" imgW="114182" imgH="133379" progId="Equation.3">
                    <p:embed/>
                    <p:pic>
                      <p:nvPicPr>
                        <p:cNvPr id="62494"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3" y="1036"/>
                          <a:ext cx="199"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95" name="Freeform 15"/>
            <p:cNvSpPr>
              <a:spLocks/>
            </p:cNvSpPr>
            <p:nvPr/>
          </p:nvSpPr>
          <p:spPr bwMode="auto">
            <a:xfrm>
              <a:off x="3936" y="1036"/>
              <a:ext cx="1680" cy="1056"/>
            </a:xfrm>
            <a:custGeom>
              <a:avLst/>
              <a:gdLst>
                <a:gd name="T0" fmla="*/ 0 w 1344"/>
                <a:gd name="T1" fmla="*/ 384 h 1056"/>
                <a:gd name="T2" fmla="*/ 660 w 1344"/>
                <a:gd name="T3" fmla="*/ 0 h 1056"/>
                <a:gd name="T4" fmla="*/ 1680 w 1344"/>
                <a:gd name="T5" fmla="*/ 336 h 1056"/>
                <a:gd name="T6" fmla="*/ 780 w 1344"/>
                <a:gd name="T7" fmla="*/ 1056 h 1056"/>
                <a:gd name="T8" fmla="*/ 0 w 1344"/>
                <a:gd name="T9" fmla="*/ 384 h 10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4" h="1056">
                  <a:moveTo>
                    <a:pt x="0" y="384"/>
                  </a:moveTo>
                  <a:lnTo>
                    <a:pt x="528" y="0"/>
                  </a:lnTo>
                  <a:lnTo>
                    <a:pt x="1344" y="336"/>
                  </a:lnTo>
                  <a:lnTo>
                    <a:pt x="624" y="1056"/>
                  </a:lnTo>
                  <a:lnTo>
                    <a:pt x="0" y="384"/>
                  </a:lnTo>
                  <a:close/>
                </a:path>
              </a:pathLst>
            </a:custGeom>
            <a:solidFill>
              <a:srgbClr val="006600"/>
            </a:solidFill>
            <a:ln w="9525">
              <a:solidFill>
                <a:schemeClr val="tx1"/>
              </a:solidFill>
              <a:round/>
              <a:headEnd/>
              <a:tailEnd/>
            </a:ln>
          </p:spPr>
          <p:txBody>
            <a:bodyPr wrap="none" anchor="ctr"/>
            <a:lstStyle/>
            <a:p>
              <a:endParaRPr lang="zh-CN" altLang="en-US"/>
            </a:p>
          </p:txBody>
        </p:sp>
        <p:graphicFrame>
          <p:nvGraphicFramePr>
            <p:cNvPr id="62496" name="Object 16"/>
            <p:cNvGraphicFramePr>
              <a:graphicFrameLocks noChangeAspect="1"/>
            </p:cNvGraphicFramePr>
            <p:nvPr/>
          </p:nvGraphicFramePr>
          <p:xfrm>
            <a:off x="5114" y="960"/>
            <a:ext cx="199" cy="280"/>
          </p:xfrm>
          <a:graphic>
            <a:graphicData uri="http://schemas.openxmlformats.org/presentationml/2006/ole">
              <mc:AlternateContent xmlns:mc="http://schemas.openxmlformats.org/markup-compatibility/2006">
                <mc:Choice xmlns:v="urn:schemas-microsoft-com:vml" Requires="v">
                  <p:oleObj spid="_x0000_s44039" name="公式" r:id="rId13" imgW="114182" imgH="171536" progId="Equation.3">
                    <p:embed/>
                  </p:oleObj>
                </mc:Choice>
                <mc:Fallback>
                  <p:oleObj name="公式" r:id="rId13" imgW="114182" imgH="171536" progId="Equation.3">
                    <p:embed/>
                    <p:pic>
                      <p:nvPicPr>
                        <p:cNvPr id="62496"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14" y="960"/>
                          <a:ext cx="199"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97" name="Object 17"/>
            <p:cNvGraphicFramePr>
              <a:graphicFrameLocks noChangeAspect="1"/>
            </p:cNvGraphicFramePr>
            <p:nvPr/>
          </p:nvGraphicFramePr>
          <p:xfrm>
            <a:off x="5136" y="1698"/>
            <a:ext cx="179" cy="222"/>
          </p:xfrm>
          <a:graphic>
            <a:graphicData uri="http://schemas.openxmlformats.org/presentationml/2006/ole">
              <mc:AlternateContent xmlns:mc="http://schemas.openxmlformats.org/markup-compatibility/2006">
                <mc:Choice xmlns:v="urn:schemas-microsoft-com:vml" Requires="v">
                  <p:oleObj spid="_x0000_s44040" name="公式" r:id="rId15" imgW="104896" imgH="133379" progId="Equation.3">
                    <p:embed/>
                  </p:oleObj>
                </mc:Choice>
                <mc:Fallback>
                  <p:oleObj name="公式" r:id="rId15" imgW="104896" imgH="133379" progId="Equation.3">
                    <p:embed/>
                    <p:pic>
                      <p:nvPicPr>
                        <p:cNvPr id="62497"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36" y="1698"/>
                          <a:ext cx="179"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98" name="Object 18"/>
            <p:cNvGraphicFramePr>
              <a:graphicFrameLocks noChangeAspect="1"/>
            </p:cNvGraphicFramePr>
            <p:nvPr/>
          </p:nvGraphicFramePr>
          <p:xfrm>
            <a:off x="3999" y="1632"/>
            <a:ext cx="221" cy="280"/>
          </p:xfrm>
          <a:graphic>
            <a:graphicData uri="http://schemas.openxmlformats.org/presentationml/2006/ole">
              <mc:AlternateContent xmlns:mc="http://schemas.openxmlformats.org/markup-compatibility/2006">
                <mc:Choice xmlns:v="urn:schemas-microsoft-com:vml" Requires="v">
                  <p:oleObj spid="_x0000_s44041" name="公式" r:id="rId17" imgW="133441" imgH="171536" progId="Equation.3">
                    <p:embed/>
                  </p:oleObj>
                </mc:Choice>
                <mc:Fallback>
                  <p:oleObj name="公式" r:id="rId17" imgW="133441" imgH="171536" progId="Equation.3">
                    <p:embed/>
                    <p:pic>
                      <p:nvPicPr>
                        <p:cNvPr id="62498"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99" y="1632"/>
                          <a:ext cx="221"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8387" name="Line 19"/>
          <p:cNvSpPr>
            <a:spLocks noChangeShapeType="1"/>
          </p:cNvSpPr>
          <p:nvPr/>
        </p:nvSpPr>
        <p:spPr bwMode="auto">
          <a:xfrm flipV="1">
            <a:off x="6248400" y="1863725"/>
            <a:ext cx="2667000" cy="825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8388" name="Group 20"/>
          <p:cNvGrpSpPr>
            <a:grpSpLocks/>
          </p:cNvGrpSpPr>
          <p:nvPr/>
        </p:nvGrpSpPr>
        <p:grpSpPr bwMode="auto">
          <a:xfrm>
            <a:off x="7162800" y="1382713"/>
            <a:ext cx="382588" cy="463550"/>
            <a:chOff x="4512" y="1063"/>
            <a:chExt cx="241" cy="292"/>
          </a:xfrm>
        </p:grpSpPr>
        <p:sp>
          <p:nvSpPr>
            <p:cNvPr id="62492" name="Arc 21"/>
            <p:cNvSpPr>
              <a:spLocks/>
            </p:cNvSpPr>
            <p:nvPr/>
          </p:nvSpPr>
          <p:spPr bwMode="auto">
            <a:xfrm>
              <a:off x="4512" y="1063"/>
              <a:ext cx="241" cy="86"/>
            </a:xfrm>
            <a:custGeom>
              <a:avLst/>
              <a:gdLst>
                <a:gd name="T0" fmla="*/ 241 w 43200"/>
                <a:gd name="T1" fmla="*/ 11 h 26120"/>
                <a:gd name="T2" fmla="*/ 3 w 43200"/>
                <a:gd name="T3" fmla="*/ 0 h 26120"/>
                <a:gd name="T4" fmla="*/ 121 w 43200"/>
                <a:gd name="T5" fmla="*/ 15 h 26120"/>
                <a:gd name="T6" fmla="*/ 0 60000 65536"/>
                <a:gd name="T7" fmla="*/ 0 60000 65536"/>
                <a:gd name="T8" fmla="*/ 0 60000 65536"/>
              </a:gdLst>
              <a:ahLst/>
              <a:cxnLst>
                <a:cxn ang="T6">
                  <a:pos x="T0" y="T1"/>
                </a:cxn>
                <a:cxn ang="T7">
                  <a:pos x="T2" y="T3"/>
                </a:cxn>
                <a:cxn ang="T8">
                  <a:pos x="T4" y="T5"/>
                </a:cxn>
              </a:cxnLst>
              <a:rect l="0" t="0" r="r" b="b"/>
              <a:pathLst>
                <a:path w="43200" h="26120" fill="none" extrusionOk="0">
                  <a:moveTo>
                    <a:pt x="43168" y="3347"/>
                  </a:moveTo>
                  <a:cubicBezTo>
                    <a:pt x="43189" y="3738"/>
                    <a:pt x="43200" y="4129"/>
                    <a:pt x="43200" y="4520"/>
                  </a:cubicBezTo>
                  <a:cubicBezTo>
                    <a:pt x="43200" y="16449"/>
                    <a:pt x="33529" y="26120"/>
                    <a:pt x="21600" y="26120"/>
                  </a:cubicBezTo>
                  <a:cubicBezTo>
                    <a:pt x="9670" y="26120"/>
                    <a:pt x="0" y="16449"/>
                    <a:pt x="0" y="4520"/>
                  </a:cubicBezTo>
                  <a:cubicBezTo>
                    <a:pt x="-1" y="3000"/>
                    <a:pt x="160" y="1485"/>
                    <a:pt x="478" y="0"/>
                  </a:cubicBezTo>
                </a:path>
                <a:path w="43200" h="26120" stroke="0" extrusionOk="0">
                  <a:moveTo>
                    <a:pt x="43168" y="3347"/>
                  </a:moveTo>
                  <a:cubicBezTo>
                    <a:pt x="43189" y="3738"/>
                    <a:pt x="43200" y="4129"/>
                    <a:pt x="43200" y="4520"/>
                  </a:cubicBezTo>
                  <a:cubicBezTo>
                    <a:pt x="43200" y="16449"/>
                    <a:pt x="33529" y="26120"/>
                    <a:pt x="21600" y="26120"/>
                  </a:cubicBezTo>
                  <a:cubicBezTo>
                    <a:pt x="9670" y="26120"/>
                    <a:pt x="0" y="16449"/>
                    <a:pt x="0" y="4520"/>
                  </a:cubicBezTo>
                  <a:cubicBezTo>
                    <a:pt x="-1" y="3000"/>
                    <a:pt x="160" y="1485"/>
                    <a:pt x="478" y="0"/>
                  </a:cubicBezTo>
                  <a:lnTo>
                    <a:pt x="21600" y="4520"/>
                  </a:lnTo>
                  <a:lnTo>
                    <a:pt x="43168" y="3347"/>
                  </a:lnTo>
                  <a:close/>
                </a:path>
              </a:pathLst>
            </a:custGeom>
            <a:noFill/>
            <a:ln w="12700">
              <a:solidFill>
                <a:schemeClr val="tx2"/>
              </a:solidFill>
              <a:round/>
              <a:headEnd type="triangle" w="med" len="med"/>
              <a:tailEnd type="triangle" w="med" len="me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graphicFrame>
          <p:nvGraphicFramePr>
            <p:cNvPr id="62493" name="Object 22"/>
            <p:cNvGraphicFramePr>
              <a:graphicFrameLocks noChangeAspect="1"/>
            </p:cNvGraphicFramePr>
            <p:nvPr/>
          </p:nvGraphicFramePr>
          <p:xfrm>
            <a:off x="4512" y="1133"/>
            <a:ext cx="221" cy="222"/>
          </p:xfrm>
          <a:graphic>
            <a:graphicData uri="http://schemas.openxmlformats.org/presentationml/2006/ole">
              <mc:AlternateContent xmlns:mc="http://schemas.openxmlformats.org/markup-compatibility/2006">
                <mc:Choice xmlns:v="urn:schemas-microsoft-com:vml" Requires="v">
                  <p:oleObj spid="_x0000_s44042" name="公式" r:id="rId19" imgW="133441" imgH="133379" progId="Equation.3">
                    <p:embed/>
                  </p:oleObj>
                </mc:Choice>
                <mc:Fallback>
                  <p:oleObj name="公式" r:id="rId19" imgW="133441" imgH="133379" progId="Equation.3">
                    <p:embed/>
                    <p:pic>
                      <p:nvPicPr>
                        <p:cNvPr id="62493" name="Object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12" y="1133"/>
                          <a:ext cx="221"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8391" name="Group 23"/>
          <p:cNvGrpSpPr>
            <a:grpSpLocks/>
          </p:cNvGrpSpPr>
          <p:nvPr/>
        </p:nvGrpSpPr>
        <p:grpSpPr bwMode="auto">
          <a:xfrm>
            <a:off x="7313613" y="2309813"/>
            <a:ext cx="382587" cy="585787"/>
            <a:chOff x="4607" y="1647"/>
            <a:chExt cx="241" cy="369"/>
          </a:xfrm>
        </p:grpSpPr>
        <p:sp>
          <p:nvSpPr>
            <p:cNvPr id="62490" name="Arc 24"/>
            <p:cNvSpPr>
              <a:spLocks/>
            </p:cNvSpPr>
            <p:nvPr/>
          </p:nvSpPr>
          <p:spPr bwMode="auto">
            <a:xfrm rot="10800000">
              <a:off x="4607" y="1930"/>
              <a:ext cx="241" cy="86"/>
            </a:xfrm>
            <a:custGeom>
              <a:avLst/>
              <a:gdLst>
                <a:gd name="T0" fmla="*/ 241 w 43200"/>
                <a:gd name="T1" fmla="*/ 11 h 26120"/>
                <a:gd name="T2" fmla="*/ 3 w 43200"/>
                <a:gd name="T3" fmla="*/ 0 h 26120"/>
                <a:gd name="T4" fmla="*/ 121 w 43200"/>
                <a:gd name="T5" fmla="*/ 15 h 26120"/>
                <a:gd name="T6" fmla="*/ 0 60000 65536"/>
                <a:gd name="T7" fmla="*/ 0 60000 65536"/>
                <a:gd name="T8" fmla="*/ 0 60000 65536"/>
              </a:gdLst>
              <a:ahLst/>
              <a:cxnLst>
                <a:cxn ang="T6">
                  <a:pos x="T0" y="T1"/>
                </a:cxn>
                <a:cxn ang="T7">
                  <a:pos x="T2" y="T3"/>
                </a:cxn>
                <a:cxn ang="T8">
                  <a:pos x="T4" y="T5"/>
                </a:cxn>
              </a:cxnLst>
              <a:rect l="0" t="0" r="r" b="b"/>
              <a:pathLst>
                <a:path w="43200" h="26120" fill="none" extrusionOk="0">
                  <a:moveTo>
                    <a:pt x="43168" y="3347"/>
                  </a:moveTo>
                  <a:cubicBezTo>
                    <a:pt x="43189" y="3738"/>
                    <a:pt x="43200" y="4129"/>
                    <a:pt x="43200" y="4520"/>
                  </a:cubicBezTo>
                  <a:cubicBezTo>
                    <a:pt x="43200" y="16449"/>
                    <a:pt x="33529" y="26120"/>
                    <a:pt x="21600" y="26120"/>
                  </a:cubicBezTo>
                  <a:cubicBezTo>
                    <a:pt x="9670" y="26120"/>
                    <a:pt x="0" y="16449"/>
                    <a:pt x="0" y="4520"/>
                  </a:cubicBezTo>
                  <a:cubicBezTo>
                    <a:pt x="-1" y="3000"/>
                    <a:pt x="160" y="1485"/>
                    <a:pt x="478" y="0"/>
                  </a:cubicBezTo>
                </a:path>
                <a:path w="43200" h="26120" stroke="0" extrusionOk="0">
                  <a:moveTo>
                    <a:pt x="43168" y="3347"/>
                  </a:moveTo>
                  <a:cubicBezTo>
                    <a:pt x="43189" y="3738"/>
                    <a:pt x="43200" y="4129"/>
                    <a:pt x="43200" y="4520"/>
                  </a:cubicBezTo>
                  <a:cubicBezTo>
                    <a:pt x="43200" y="16449"/>
                    <a:pt x="33529" y="26120"/>
                    <a:pt x="21600" y="26120"/>
                  </a:cubicBezTo>
                  <a:cubicBezTo>
                    <a:pt x="9670" y="26120"/>
                    <a:pt x="0" y="16449"/>
                    <a:pt x="0" y="4520"/>
                  </a:cubicBezTo>
                  <a:cubicBezTo>
                    <a:pt x="-1" y="3000"/>
                    <a:pt x="160" y="1485"/>
                    <a:pt x="478" y="0"/>
                  </a:cubicBezTo>
                  <a:lnTo>
                    <a:pt x="21600" y="4520"/>
                  </a:lnTo>
                  <a:lnTo>
                    <a:pt x="43168" y="3347"/>
                  </a:lnTo>
                  <a:close/>
                </a:path>
              </a:pathLst>
            </a:custGeom>
            <a:noFill/>
            <a:ln w="12700">
              <a:solidFill>
                <a:schemeClr val="tx2"/>
              </a:solidFill>
              <a:round/>
              <a:headEnd type="triangle" w="med" len="med"/>
              <a:tailEnd type="triangle" w="med" len="me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graphicFrame>
          <p:nvGraphicFramePr>
            <p:cNvPr id="62491" name="Object 25"/>
            <p:cNvGraphicFramePr>
              <a:graphicFrameLocks noChangeAspect="1"/>
            </p:cNvGraphicFramePr>
            <p:nvPr/>
          </p:nvGraphicFramePr>
          <p:xfrm>
            <a:off x="4610" y="1647"/>
            <a:ext cx="238" cy="321"/>
          </p:xfrm>
          <a:graphic>
            <a:graphicData uri="http://schemas.openxmlformats.org/presentationml/2006/ole">
              <mc:AlternateContent xmlns:mc="http://schemas.openxmlformats.org/markup-compatibility/2006">
                <mc:Choice xmlns:v="urn:schemas-microsoft-com:vml" Requires="v">
                  <p:oleObj spid="_x0000_s44043" name="公式" r:id="rId21" imgW="142727" imgH="190443" progId="Equation.3">
                    <p:embed/>
                  </p:oleObj>
                </mc:Choice>
                <mc:Fallback>
                  <p:oleObj name="公式" r:id="rId21" imgW="142727" imgH="190443" progId="Equation.3">
                    <p:embed/>
                    <p:pic>
                      <p:nvPicPr>
                        <p:cNvPr id="62491" name="Object 2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610" y="1647"/>
                          <a:ext cx="238"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8394" name="Text Box 26"/>
          <p:cNvSpPr txBox="1">
            <a:spLocks noChangeArrowheads="1"/>
          </p:cNvSpPr>
          <p:nvPr/>
        </p:nvSpPr>
        <p:spPr bwMode="auto">
          <a:xfrm>
            <a:off x="685800" y="5043488"/>
            <a:ext cx="12954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b="1">
                <a:solidFill>
                  <a:schemeClr val="tx2"/>
                </a:solidFill>
                <a:latin typeface="楷体_GB2312" panose="02010609030101010101" pitchFamily="49" charset="-122"/>
              </a:rPr>
              <a:t>答案</a:t>
            </a:r>
            <a:r>
              <a:rPr lang="en-US" altLang="zh-CN">
                <a:solidFill>
                  <a:schemeClr val="tx2"/>
                </a:solidFill>
                <a:latin typeface="楷体_GB2312" panose="02010609030101010101" pitchFamily="49" charset="-122"/>
              </a:rPr>
              <a:t>:</a:t>
            </a:r>
          </a:p>
        </p:txBody>
      </p:sp>
      <p:graphicFrame>
        <p:nvGraphicFramePr>
          <p:cNvPr id="58395" name="Object 27"/>
          <p:cNvGraphicFramePr>
            <a:graphicFrameLocks noChangeAspect="1"/>
          </p:cNvGraphicFramePr>
          <p:nvPr/>
        </p:nvGraphicFramePr>
        <p:xfrm>
          <a:off x="1828800" y="5154613"/>
          <a:ext cx="1574800" cy="393700"/>
        </p:xfrm>
        <a:graphic>
          <a:graphicData uri="http://schemas.openxmlformats.org/presentationml/2006/ole">
            <mc:AlternateContent xmlns:mc="http://schemas.openxmlformats.org/markup-compatibility/2006">
              <mc:Choice xmlns:v="urn:schemas-microsoft-com:vml" Requires="v">
                <p:oleObj spid="_x0000_s44044" name="Equation" r:id="rId23" imgW="1562089" imgH="380885" progId="Equation.3">
                  <p:embed/>
                </p:oleObj>
              </mc:Choice>
              <mc:Fallback>
                <p:oleObj name="Equation" r:id="rId23" imgW="1562089" imgH="380885" progId="Equation.3">
                  <p:embed/>
                  <p:pic>
                    <p:nvPicPr>
                      <p:cNvPr id="58395" name="Object 2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828800" y="5154613"/>
                        <a:ext cx="15748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96" name="Text Box 28"/>
          <p:cNvSpPr txBox="1">
            <a:spLocks noChangeArrowheads="1"/>
          </p:cNvSpPr>
          <p:nvPr/>
        </p:nvSpPr>
        <p:spPr bwMode="auto">
          <a:xfrm>
            <a:off x="3429000" y="5043488"/>
            <a:ext cx="52578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buFontTx/>
              <a:buNone/>
            </a:pPr>
            <a:r>
              <a:rPr lang="zh-CN" altLang="en-US"/>
              <a:t>即四边形内接于圆时面积最大 </a:t>
            </a:r>
            <a:r>
              <a:rPr lang="en-US" altLang="zh-CN"/>
              <a:t>.</a:t>
            </a:r>
          </a:p>
        </p:txBody>
      </p:sp>
      <p:sp>
        <p:nvSpPr>
          <p:cNvPr id="62482" name="Rectangle 29"/>
          <p:cNvSpPr>
            <a:spLocks noGrp="1" noChangeArrowheads="1"/>
          </p:cNvSpPr>
          <p:nvPr>
            <p:ph type="title"/>
          </p:nvPr>
        </p:nvSpPr>
        <p:spPr>
          <a:xfrm>
            <a:off x="457200" y="457200"/>
            <a:ext cx="2895600" cy="685800"/>
          </a:xfrm>
        </p:spPr>
        <p:txBody>
          <a:bodyPr/>
          <a:lstStyle/>
          <a:p>
            <a:pPr eaLnBrk="1" hangingPunct="1"/>
            <a:r>
              <a:rPr lang="en-US" altLang="zh-CN" sz="2800" b="1">
                <a:ea typeface="楷体_GB2312" panose="02010609030101010101" pitchFamily="49" charset="-122"/>
              </a:rPr>
              <a:t>2.</a:t>
            </a:r>
            <a:r>
              <a:rPr lang="en-US" altLang="zh-CN" sz="2800">
                <a:solidFill>
                  <a:schemeClr val="tx1"/>
                </a:solidFill>
                <a:ea typeface="楷体_GB2312" panose="02010609030101010101" pitchFamily="49" charset="-122"/>
              </a:rPr>
              <a:t> </a:t>
            </a:r>
            <a:r>
              <a:rPr lang="zh-CN" altLang="en-US" sz="2800">
                <a:solidFill>
                  <a:schemeClr val="tx1"/>
                </a:solidFill>
                <a:ea typeface="楷体_GB2312" panose="02010609030101010101" pitchFamily="49" charset="-122"/>
              </a:rPr>
              <a:t>求平面上以</a:t>
            </a:r>
          </a:p>
        </p:txBody>
      </p:sp>
      <p:pic>
        <p:nvPicPr>
          <p:cNvPr id="62483" name="Picture 30" descr="机动"/>
          <p:cNvPicPr>
            <a:picLocks noChangeAspect="1" noChangeArrowheads="1"/>
          </p:cNvPicPr>
          <p:nvPr/>
        </p:nvPicPr>
        <p:blipFill>
          <a:blip r:embed="rId25">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84" name="Text Box 31"/>
          <p:cNvSpPr txBox="1">
            <a:spLocks noChangeArrowheads="1"/>
          </p:cNvSpPr>
          <p:nvPr/>
        </p:nvSpPr>
        <p:spPr bwMode="auto">
          <a:xfrm>
            <a:off x="6115050" y="6600825"/>
            <a:ext cx="272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spcBef>
                <a:spcPct val="0"/>
              </a:spcBef>
              <a:buFontTx/>
              <a:buNone/>
            </a:pPr>
            <a:r>
              <a:rPr kumimoji="0" lang="zh-CN" altLang="en-US" sz="1000">
                <a:latin typeface="楷体_GB2312" panose="02010609030101010101" pitchFamily="49" charset="-122"/>
              </a:rPr>
              <a:t>机动   目录   上页   下页   返回   结束 </a:t>
            </a:r>
          </a:p>
        </p:txBody>
      </p:sp>
      <p:pic>
        <p:nvPicPr>
          <p:cNvPr id="62485" name="Picture 32" descr="返回">
            <a:hlinkClick r:id="" action="ppaction://hlinkshowjump?jump=lastslideviewed"/>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86" name="Picture 33" descr="目录">
            <a:hlinkClick r:id="" action="ppaction://hlinkshowjump?jump=firstslide"/>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87" name="Picture 34" descr="上一页">
            <a:hlinkClick r:id="" action="ppaction://hlinkshowjump?jump=previousslide"/>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88" name="Picture 35" descr="退出">
            <a:hlinkClick r:id="" action="ppaction://hlinkshowjump?jump=endshow"/>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89" name="Picture 36" descr="下一页">
            <a:hlinkClick r:id="" action="ppaction://hlinkshowjump?jump=nextslide"/>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8380"/>
                                        </p:tgtEl>
                                        <p:attrNameLst>
                                          <p:attrName>style.visibility</p:attrName>
                                        </p:attrNameLst>
                                      </p:cBhvr>
                                      <p:to>
                                        <p:strVal val="visible"/>
                                      </p:to>
                                    </p:set>
                                    <p:animEffect transition="in" filter="wipe(left)">
                                      <p:cBhvr>
                                        <p:cTn id="7" dur="500"/>
                                        <p:tgtEl>
                                          <p:spTgt spid="583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8372"/>
                                        </p:tgtEl>
                                        <p:attrNameLst>
                                          <p:attrName>style.visibility</p:attrName>
                                        </p:attrNameLst>
                                      </p:cBhvr>
                                      <p:to>
                                        <p:strVal val="visible"/>
                                      </p:to>
                                    </p:set>
                                    <p:animEffect transition="in" filter="wipe(left)">
                                      <p:cBhvr>
                                        <p:cTn id="12" dur="500"/>
                                        <p:tgtEl>
                                          <p:spTgt spid="583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8373"/>
                                        </p:tgtEl>
                                        <p:attrNameLst>
                                          <p:attrName>style.visibility</p:attrName>
                                        </p:attrNameLst>
                                      </p:cBhvr>
                                      <p:to>
                                        <p:strVal val="visible"/>
                                      </p:to>
                                    </p:set>
                                    <p:animEffect transition="in" filter="wipe(left)">
                                      <p:cBhvr>
                                        <p:cTn id="17" dur="500"/>
                                        <p:tgtEl>
                                          <p:spTgt spid="583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8381"/>
                                        </p:tgtEl>
                                        <p:attrNameLst>
                                          <p:attrName>style.visibility</p:attrName>
                                        </p:attrNameLst>
                                      </p:cBhvr>
                                      <p:to>
                                        <p:strVal val="visible"/>
                                      </p:to>
                                    </p:set>
                                    <p:animEffect transition="in" filter="wipe(left)">
                                      <p:cBhvr>
                                        <p:cTn id="22" dur="500"/>
                                        <p:tgtEl>
                                          <p:spTgt spid="583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8387"/>
                                        </p:tgtEl>
                                        <p:attrNameLst>
                                          <p:attrName>style.visibility</p:attrName>
                                        </p:attrNameLst>
                                      </p:cBhvr>
                                      <p:to>
                                        <p:strVal val="visible"/>
                                      </p:to>
                                    </p:set>
                                    <p:animEffect transition="in" filter="wipe(left)">
                                      <p:cBhvr>
                                        <p:cTn id="27" dur="500"/>
                                        <p:tgtEl>
                                          <p:spTgt spid="5838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8388"/>
                                        </p:tgtEl>
                                        <p:attrNameLst>
                                          <p:attrName>style.visibility</p:attrName>
                                        </p:attrNameLst>
                                      </p:cBhvr>
                                      <p:to>
                                        <p:strVal val="visible"/>
                                      </p:to>
                                    </p:set>
                                    <p:animEffect transition="in" filter="wipe(left)">
                                      <p:cBhvr>
                                        <p:cTn id="32" dur="500"/>
                                        <p:tgtEl>
                                          <p:spTgt spid="5838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8391"/>
                                        </p:tgtEl>
                                        <p:attrNameLst>
                                          <p:attrName>style.visibility</p:attrName>
                                        </p:attrNameLst>
                                      </p:cBhvr>
                                      <p:to>
                                        <p:strVal val="visible"/>
                                      </p:to>
                                    </p:set>
                                    <p:animEffect transition="in" filter="wipe(left)">
                                      <p:cBhvr>
                                        <p:cTn id="37" dur="500"/>
                                        <p:tgtEl>
                                          <p:spTgt spid="5839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8374"/>
                                        </p:tgtEl>
                                        <p:attrNameLst>
                                          <p:attrName>style.visibility</p:attrName>
                                        </p:attrNameLst>
                                      </p:cBhvr>
                                      <p:to>
                                        <p:strVal val="visible"/>
                                      </p:to>
                                    </p:set>
                                    <p:animEffect transition="in" filter="wipe(left)">
                                      <p:cBhvr>
                                        <p:cTn id="42" dur="500"/>
                                        <p:tgtEl>
                                          <p:spTgt spid="5837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8377"/>
                                        </p:tgtEl>
                                        <p:attrNameLst>
                                          <p:attrName>style.visibility</p:attrName>
                                        </p:attrNameLst>
                                      </p:cBhvr>
                                      <p:to>
                                        <p:strVal val="visible"/>
                                      </p:to>
                                    </p:set>
                                    <p:animEffect transition="in" filter="wipe(left)">
                                      <p:cBhvr>
                                        <p:cTn id="47" dur="500"/>
                                        <p:tgtEl>
                                          <p:spTgt spid="5837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58375"/>
                                        </p:tgtEl>
                                        <p:attrNameLst>
                                          <p:attrName>style.visibility</p:attrName>
                                        </p:attrNameLst>
                                      </p:cBhvr>
                                      <p:to>
                                        <p:strVal val="visible"/>
                                      </p:to>
                                    </p:set>
                                    <p:animEffect transition="in" filter="wipe(left)">
                                      <p:cBhvr>
                                        <p:cTn id="52" dur="500"/>
                                        <p:tgtEl>
                                          <p:spTgt spid="5837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58376"/>
                                        </p:tgtEl>
                                        <p:attrNameLst>
                                          <p:attrName>style.visibility</p:attrName>
                                        </p:attrNameLst>
                                      </p:cBhvr>
                                      <p:to>
                                        <p:strVal val="visible"/>
                                      </p:to>
                                    </p:set>
                                    <p:animEffect transition="in" filter="wipe(left)">
                                      <p:cBhvr>
                                        <p:cTn id="57" dur="500"/>
                                        <p:tgtEl>
                                          <p:spTgt spid="5837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8379"/>
                                        </p:tgtEl>
                                        <p:attrNameLst>
                                          <p:attrName>style.visibility</p:attrName>
                                        </p:attrNameLst>
                                      </p:cBhvr>
                                      <p:to>
                                        <p:strVal val="visible"/>
                                      </p:to>
                                    </p:set>
                                    <p:animEffect transition="in" filter="wipe(left)">
                                      <p:cBhvr>
                                        <p:cTn id="62" dur="500"/>
                                        <p:tgtEl>
                                          <p:spTgt spid="5837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58378"/>
                                        </p:tgtEl>
                                        <p:attrNameLst>
                                          <p:attrName>style.visibility</p:attrName>
                                        </p:attrNameLst>
                                      </p:cBhvr>
                                      <p:to>
                                        <p:strVal val="visible"/>
                                      </p:to>
                                    </p:set>
                                    <p:animEffect transition="in" filter="wipe(left)">
                                      <p:cBhvr>
                                        <p:cTn id="67" dur="500"/>
                                        <p:tgtEl>
                                          <p:spTgt spid="5837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58394">
                                            <p:txEl>
                                              <p:pRg st="0" end="0"/>
                                            </p:txEl>
                                          </p:spTgt>
                                        </p:tgtEl>
                                        <p:attrNameLst>
                                          <p:attrName>style.visibility</p:attrName>
                                        </p:attrNameLst>
                                      </p:cBhvr>
                                      <p:to>
                                        <p:strVal val="visible"/>
                                      </p:to>
                                    </p:set>
                                    <p:animEffect transition="in" filter="wipe(left)">
                                      <p:cBhvr>
                                        <p:cTn id="72" dur="500"/>
                                        <p:tgtEl>
                                          <p:spTgt spid="58394">
                                            <p:txEl>
                                              <p:pRg st="0" end="0"/>
                                            </p:txEl>
                                          </p:spTgt>
                                        </p:tgtEl>
                                      </p:cBhvr>
                                    </p:animEffect>
                                  </p:childTnLst>
                                </p:cTn>
                              </p:par>
                            </p:childTnLst>
                          </p:cTn>
                        </p:par>
                        <p:par>
                          <p:cTn id="73" fill="hold" nodeType="afterGroup">
                            <p:stCondLst>
                              <p:cond delay="500"/>
                            </p:stCondLst>
                            <p:childTnLst>
                              <p:par>
                                <p:cTn id="74" presetID="22" presetClass="entr" presetSubtype="8" fill="hold" nodeType="afterEffect">
                                  <p:stCondLst>
                                    <p:cond delay="0"/>
                                  </p:stCondLst>
                                  <p:childTnLst>
                                    <p:set>
                                      <p:cBhvr>
                                        <p:cTn id="75" dur="1" fill="hold">
                                          <p:stCondLst>
                                            <p:cond delay="0"/>
                                          </p:stCondLst>
                                        </p:cTn>
                                        <p:tgtEl>
                                          <p:spTgt spid="58395"/>
                                        </p:tgtEl>
                                        <p:attrNameLst>
                                          <p:attrName>style.visibility</p:attrName>
                                        </p:attrNameLst>
                                      </p:cBhvr>
                                      <p:to>
                                        <p:strVal val="visible"/>
                                      </p:to>
                                    </p:set>
                                    <p:animEffect transition="in" filter="wipe(left)">
                                      <p:cBhvr>
                                        <p:cTn id="76" dur="500"/>
                                        <p:tgtEl>
                                          <p:spTgt spid="58395"/>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58396">
                                            <p:txEl>
                                              <p:pRg st="0" end="0"/>
                                            </p:txEl>
                                          </p:spTgt>
                                        </p:tgtEl>
                                        <p:attrNameLst>
                                          <p:attrName>style.visibility</p:attrName>
                                        </p:attrNameLst>
                                      </p:cBhvr>
                                      <p:to>
                                        <p:strVal val="visible"/>
                                      </p:to>
                                    </p:set>
                                    <p:animEffect transition="in" filter="wipe(left)">
                                      <p:cBhvr>
                                        <p:cTn id="81" dur="500"/>
                                        <p:tgtEl>
                                          <p:spTgt spid="5839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autoUpdateAnimBg="0"/>
      <p:bldP spid="58373" grpId="0" autoUpdateAnimBg="0"/>
      <p:bldP spid="58374" grpId="0" autoUpdateAnimBg="0"/>
      <p:bldP spid="58377" grpId="0" autoUpdateAnimBg="0"/>
      <p:bldP spid="58379" grpId="0" autoUpdateAnimBg="0"/>
      <p:bldP spid="58387" grpId="0" animBg="1"/>
      <p:bldP spid="58394" grpId="0" build="p" autoUpdateAnimBg="0"/>
      <p:bldP spid="58396"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609600" y="381000"/>
            <a:ext cx="5715000" cy="685800"/>
          </a:xfrm>
        </p:spPr>
        <p:txBody>
          <a:bodyPr/>
          <a:lstStyle/>
          <a:p>
            <a:pPr algn="l" eaLnBrk="1" hangingPunct="1"/>
            <a:r>
              <a:rPr lang="zh-CN" altLang="en-US" sz="2800" b="1">
                <a:ea typeface="楷体_GB2312" panose="02010609030101010101" pitchFamily="49" charset="-122"/>
              </a:rPr>
              <a:t>证</a:t>
            </a:r>
            <a:r>
              <a:rPr lang="en-US" altLang="zh-CN" sz="2800" b="1">
                <a:ea typeface="楷体_GB2312" panose="02010609030101010101" pitchFamily="49" charset="-122"/>
              </a:rPr>
              <a:t>: </a:t>
            </a:r>
            <a:r>
              <a:rPr lang="zh-CN" altLang="en-US" sz="2800">
                <a:solidFill>
                  <a:schemeClr val="tx1"/>
                </a:solidFill>
                <a:ea typeface="楷体_GB2312" panose="02010609030101010101" pitchFamily="49" charset="-122"/>
              </a:rPr>
              <a:t>由二元函数的泰勒公式</a:t>
            </a:r>
            <a:r>
              <a:rPr lang="en-US" altLang="zh-CN" sz="2800">
                <a:solidFill>
                  <a:schemeClr val="tx1"/>
                </a:solidFill>
                <a:ea typeface="楷体_GB2312" panose="02010609030101010101" pitchFamily="49" charset="-122"/>
              </a:rPr>
              <a:t>, </a:t>
            </a:r>
            <a:r>
              <a:rPr lang="zh-CN" altLang="en-US" sz="2800">
                <a:solidFill>
                  <a:schemeClr val="tx1"/>
                </a:solidFill>
                <a:ea typeface="楷体_GB2312" panose="02010609030101010101" pitchFamily="49" charset="-122"/>
              </a:rPr>
              <a:t>并注意</a:t>
            </a:r>
          </a:p>
        </p:txBody>
      </p:sp>
      <p:graphicFrame>
        <p:nvGraphicFramePr>
          <p:cNvPr id="13315" name="Object 3"/>
          <p:cNvGraphicFramePr>
            <a:graphicFrameLocks noChangeAspect="1"/>
          </p:cNvGraphicFramePr>
          <p:nvPr/>
        </p:nvGraphicFramePr>
        <p:xfrm>
          <a:off x="1676400" y="1066800"/>
          <a:ext cx="4508500" cy="508000"/>
        </p:xfrm>
        <a:graphic>
          <a:graphicData uri="http://schemas.openxmlformats.org/presentationml/2006/ole">
            <mc:AlternateContent xmlns:mc="http://schemas.openxmlformats.org/markup-compatibility/2006">
              <mc:Choice xmlns:v="urn:schemas-microsoft-com:vml" Requires="v">
                <p:oleObj spid="_x0000_s5122" name="Equation" r:id="rId3" imgW="4495736" imgH="495357" progId="Equation.3">
                  <p:embed/>
                </p:oleObj>
              </mc:Choice>
              <mc:Fallback>
                <p:oleObj name="Equation" r:id="rId3" imgW="4495736" imgH="495357" progId="Equation.3">
                  <p:embed/>
                  <p:pic>
                    <p:nvPicPr>
                      <p:cNvPr id="1331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066800"/>
                        <a:ext cx="45085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6" name="Text Box 4"/>
          <p:cNvSpPr txBox="1">
            <a:spLocks noChangeArrowheads="1"/>
          </p:cNvSpPr>
          <p:nvPr/>
        </p:nvSpPr>
        <p:spPr bwMode="auto">
          <a:xfrm>
            <a:off x="304800" y="1600200"/>
            <a:ext cx="892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solidFill>
                  <a:srgbClr val="FFFFFF"/>
                </a:solidFill>
              </a:rPr>
              <a:t>则有</a:t>
            </a:r>
          </a:p>
        </p:txBody>
      </p:sp>
      <p:graphicFrame>
        <p:nvGraphicFramePr>
          <p:cNvPr id="13317" name="Object 5"/>
          <p:cNvGraphicFramePr>
            <a:graphicFrameLocks noChangeAspect="1"/>
          </p:cNvGraphicFramePr>
          <p:nvPr/>
        </p:nvGraphicFramePr>
        <p:xfrm>
          <a:off x="1295400" y="1676400"/>
          <a:ext cx="5080000" cy="444500"/>
        </p:xfrm>
        <a:graphic>
          <a:graphicData uri="http://schemas.openxmlformats.org/presentationml/2006/ole">
            <mc:AlternateContent xmlns:mc="http://schemas.openxmlformats.org/markup-compatibility/2006">
              <mc:Choice xmlns:v="urn:schemas-microsoft-com:vml" Requires="v">
                <p:oleObj spid="_x0000_s5123" name="Equation" r:id="rId5" imgW="5067332" imgH="438293" progId="Equation.3">
                  <p:embed/>
                </p:oleObj>
              </mc:Choice>
              <mc:Fallback>
                <p:oleObj name="Equation" r:id="rId5" imgW="5067332" imgH="438293" progId="Equation.3">
                  <p:embed/>
                  <p:pic>
                    <p:nvPicPr>
                      <p:cNvPr id="1331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1676400"/>
                        <a:ext cx="50800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8" name="Object 6"/>
          <p:cNvGraphicFramePr>
            <a:graphicFrameLocks noChangeAspect="1"/>
          </p:cNvGraphicFramePr>
          <p:nvPr/>
        </p:nvGraphicFramePr>
        <p:xfrm>
          <a:off x="1828800" y="2209800"/>
          <a:ext cx="4267200" cy="609600"/>
        </p:xfrm>
        <a:graphic>
          <a:graphicData uri="http://schemas.openxmlformats.org/presentationml/2006/ole">
            <mc:AlternateContent xmlns:mc="http://schemas.openxmlformats.org/markup-compatibility/2006">
              <mc:Choice xmlns:v="urn:schemas-microsoft-com:vml" Requires="v">
                <p:oleObj spid="_x0000_s5124" name="Equation" r:id="rId7" imgW="4257742" imgH="600204" progId="Equation.3">
                  <p:embed/>
                </p:oleObj>
              </mc:Choice>
              <mc:Fallback>
                <p:oleObj name="Equation" r:id="rId7" imgW="4257742" imgH="600204" progId="Equation.3">
                  <p:embed/>
                  <p:pic>
                    <p:nvPicPr>
                      <p:cNvPr id="13318"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00" y="2209800"/>
                        <a:ext cx="4267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9" name="Object 7"/>
          <p:cNvGraphicFramePr>
            <a:graphicFrameLocks noChangeAspect="1"/>
          </p:cNvGraphicFramePr>
          <p:nvPr/>
        </p:nvGraphicFramePr>
        <p:xfrm>
          <a:off x="2984500" y="2844800"/>
          <a:ext cx="4178300" cy="508000"/>
        </p:xfrm>
        <a:graphic>
          <a:graphicData uri="http://schemas.openxmlformats.org/presentationml/2006/ole">
            <mc:AlternateContent xmlns:mc="http://schemas.openxmlformats.org/markup-compatibility/2006">
              <mc:Choice xmlns:v="urn:schemas-microsoft-com:vml" Requires="v">
                <p:oleObj spid="_x0000_s5125" name="Equation" r:id="rId9" imgW="4172106" imgH="495357" progId="Equation.3">
                  <p:embed/>
                </p:oleObj>
              </mc:Choice>
              <mc:Fallback>
                <p:oleObj name="Equation" r:id="rId9" imgW="4172106" imgH="495357" progId="Equation.3">
                  <p:embed/>
                  <p:pic>
                    <p:nvPicPr>
                      <p:cNvPr id="13319"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84500" y="2844800"/>
                        <a:ext cx="41783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0" name="Object 8"/>
          <p:cNvGraphicFramePr>
            <a:graphicFrameLocks noChangeAspect="1"/>
          </p:cNvGraphicFramePr>
          <p:nvPr/>
        </p:nvGraphicFramePr>
        <p:xfrm>
          <a:off x="4025900" y="3276600"/>
          <a:ext cx="4127500" cy="609600"/>
        </p:xfrm>
        <a:graphic>
          <a:graphicData uri="http://schemas.openxmlformats.org/presentationml/2006/ole">
            <mc:AlternateContent xmlns:mc="http://schemas.openxmlformats.org/markup-compatibility/2006">
              <mc:Choice xmlns:v="urn:schemas-microsoft-com:vml" Requires="v">
                <p:oleObj spid="_x0000_s5126" name="Equation" r:id="rId11" imgW="4114671" imgH="600204" progId="Equation.3">
                  <p:embed/>
                </p:oleObj>
              </mc:Choice>
              <mc:Fallback>
                <p:oleObj name="Equation" r:id="rId11" imgW="4114671" imgH="600204" progId="Equation.3">
                  <p:embed/>
                  <p:pic>
                    <p:nvPicPr>
                      <p:cNvPr id="1332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25900" y="3276600"/>
                        <a:ext cx="41275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1" name="Object 9"/>
          <p:cNvGraphicFramePr>
            <a:graphicFrameLocks noChangeAspect="1"/>
          </p:cNvGraphicFramePr>
          <p:nvPr/>
        </p:nvGraphicFramePr>
        <p:xfrm>
          <a:off x="684213" y="4005263"/>
          <a:ext cx="6946900" cy="469900"/>
        </p:xfrm>
        <a:graphic>
          <a:graphicData uri="http://schemas.openxmlformats.org/presentationml/2006/ole">
            <mc:AlternateContent xmlns:mc="http://schemas.openxmlformats.org/markup-compatibility/2006">
              <mc:Choice xmlns:v="urn:schemas-microsoft-com:vml" Requires="v">
                <p:oleObj spid="_x0000_s5127" name="Equation" r:id="rId13" imgW="6934136" imgH="457200" progId="Equation.3">
                  <p:embed/>
                </p:oleObj>
              </mc:Choice>
              <mc:Fallback>
                <p:oleObj name="Equation" r:id="rId13" imgW="6934136" imgH="457200" progId="Equation.3">
                  <p:embed/>
                  <p:pic>
                    <p:nvPicPr>
                      <p:cNvPr id="13321"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4213" y="4005263"/>
                        <a:ext cx="69469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2" name="Text Box 10"/>
          <p:cNvSpPr txBox="1">
            <a:spLocks noChangeArrowheads="1"/>
          </p:cNvSpPr>
          <p:nvPr/>
        </p:nvSpPr>
        <p:spPr bwMode="auto">
          <a:xfrm>
            <a:off x="7605713" y="3962400"/>
            <a:ext cx="892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solidFill>
                  <a:srgbClr val="FFFFFF"/>
                </a:solidFill>
              </a:rPr>
              <a:t>所以</a:t>
            </a:r>
          </a:p>
        </p:txBody>
      </p:sp>
      <p:graphicFrame>
        <p:nvGraphicFramePr>
          <p:cNvPr id="13323" name="Object 11"/>
          <p:cNvGraphicFramePr>
            <a:graphicFrameLocks noChangeAspect="1"/>
          </p:cNvGraphicFramePr>
          <p:nvPr/>
        </p:nvGraphicFramePr>
        <p:xfrm>
          <a:off x="2171700" y="4610100"/>
          <a:ext cx="4381500" cy="495300"/>
        </p:xfrm>
        <a:graphic>
          <a:graphicData uri="http://schemas.openxmlformats.org/presentationml/2006/ole">
            <mc:AlternateContent xmlns:mc="http://schemas.openxmlformats.org/markup-compatibility/2006">
              <mc:Choice xmlns:v="urn:schemas-microsoft-com:vml" Requires="v">
                <p:oleObj spid="_x0000_s5128" name="Equation" r:id="rId15" imgW="4371924" imgH="485732" progId="Equation.3">
                  <p:embed/>
                </p:oleObj>
              </mc:Choice>
              <mc:Fallback>
                <p:oleObj name="Equation" r:id="rId15" imgW="4371924" imgH="485732" progId="Equation.3">
                  <p:embed/>
                  <p:pic>
                    <p:nvPicPr>
                      <p:cNvPr id="13323"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71700" y="4610100"/>
                        <a:ext cx="43815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4" name="Object 12"/>
          <p:cNvGraphicFramePr>
            <a:graphicFrameLocks noChangeAspect="1"/>
          </p:cNvGraphicFramePr>
          <p:nvPr/>
        </p:nvGraphicFramePr>
        <p:xfrm>
          <a:off x="2184400" y="5219700"/>
          <a:ext cx="4432300" cy="495300"/>
        </p:xfrm>
        <a:graphic>
          <a:graphicData uri="http://schemas.openxmlformats.org/presentationml/2006/ole">
            <mc:AlternateContent xmlns:mc="http://schemas.openxmlformats.org/markup-compatibility/2006">
              <mc:Choice xmlns:v="urn:schemas-microsoft-com:vml" Requires="v">
                <p:oleObj spid="_x0000_s5129" name="Equation" r:id="rId17" imgW="4419729" imgH="485732" progId="Equation.3">
                  <p:embed/>
                </p:oleObj>
              </mc:Choice>
              <mc:Fallback>
                <p:oleObj name="Equation" r:id="rId17" imgW="4419729" imgH="485732" progId="Equation.3">
                  <p:embed/>
                  <p:pic>
                    <p:nvPicPr>
                      <p:cNvPr id="13324"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84400" y="5219700"/>
                        <a:ext cx="44323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5" name="Object 13"/>
          <p:cNvGraphicFramePr>
            <a:graphicFrameLocks noChangeAspect="1"/>
          </p:cNvGraphicFramePr>
          <p:nvPr/>
        </p:nvGraphicFramePr>
        <p:xfrm>
          <a:off x="2235200" y="5829300"/>
          <a:ext cx="4394200" cy="495300"/>
        </p:xfrm>
        <a:graphic>
          <a:graphicData uri="http://schemas.openxmlformats.org/presentationml/2006/ole">
            <mc:AlternateContent xmlns:mc="http://schemas.openxmlformats.org/markup-compatibility/2006">
              <mc:Choice xmlns:v="urn:schemas-microsoft-com:vml" Requires="v">
                <p:oleObj spid="_x0000_s5130" name="Equation" r:id="rId19" imgW="4381554" imgH="485732" progId="Equation.3">
                  <p:embed/>
                </p:oleObj>
              </mc:Choice>
              <mc:Fallback>
                <p:oleObj name="Equation" r:id="rId19" imgW="4381554" imgH="485732" progId="Equation.3">
                  <p:embed/>
                  <p:pic>
                    <p:nvPicPr>
                      <p:cNvPr id="13325"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35200" y="5829300"/>
                        <a:ext cx="43942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9470" name="Picture 14" descr="机动"/>
          <p:cNvPicPr>
            <a:picLocks noChangeAspect="1" noChangeArrowheads="1"/>
          </p:cNvPicPr>
          <p:nvPr/>
        </p:nvPicPr>
        <p:blipFill>
          <a:blip r:embed="rId21">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1" name="Text Box 15"/>
          <p:cNvSpPr txBox="1">
            <a:spLocks noChangeArrowheads="1"/>
          </p:cNvSpPr>
          <p:nvPr/>
        </p:nvSpPr>
        <p:spPr bwMode="auto">
          <a:xfrm>
            <a:off x="6115050" y="6600825"/>
            <a:ext cx="272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spcBef>
                <a:spcPct val="0"/>
              </a:spcBef>
              <a:buFontTx/>
              <a:buNone/>
            </a:pPr>
            <a:r>
              <a:rPr kumimoji="0" lang="zh-CN" altLang="en-US" sz="1000">
                <a:solidFill>
                  <a:srgbClr val="FFFFFF"/>
                </a:solidFill>
                <a:latin typeface="楷体_GB2312" panose="02010609030101010101" pitchFamily="49" charset="-122"/>
              </a:rPr>
              <a:t>机动   目录   上页   下页   返回   结束 </a:t>
            </a:r>
          </a:p>
        </p:txBody>
      </p:sp>
      <p:pic>
        <p:nvPicPr>
          <p:cNvPr id="19472" name="Picture 16" descr="返回">
            <a:hlinkClick r:id="" action="ppaction://hlinkshowjump?jump=lastslideviewed"/>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3" name="Picture 17" descr="目录">
            <a:hlinkClick r:id="" action="ppaction://hlinkshowjump?jump=firstslide"/>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4" name="Picture 18" descr="上一页">
            <a:hlinkClick r:id="" action="ppaction://hlinkshowjump?jump=previousslide"/>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5" name="Picture 19" descr="退出">
            <a:hlinkClick r:id="" action="ppaction://hlinkshowjump?jump=endshow"/>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6" name="Picture 20" descr="下一页">
            <a:hlinkClick r:id="" action="ppaction://hlinkshowjump?jump=nextslide"/>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wipe(left)">
                                      <p:cBhvr>
                                        <p:cTn id="7" dur="500"/>
                                        <p:tgtEl>
                                          <p:spTgt spid="133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6">
                                            <p:txEl>
                                              <p:pRg st="0" end="0"/>
                                            </p:txEl>
                                          </p:spTgt>
                                        </p:tgtEl>
                                        <p:attrNameLst>
                                          <p:attrName>style.visibility</p:attrName>
                                        </p:attrNameLst>
                                      </p:cBhvr>
                                      <p:to>
                                        <p:strVal val="visible"/>
                                      </p:to>
                                    </p:set>
                                    <p:animEffect transition="in" filter="wipe(left)">
                                      <p:cBhvr>
                                        <p:cTn id="12" dur="500"/>
                                        <p:tgtEl>
                                          <p:spTgt spid="13316">
                                            <p:txEl>
                                              <p:pRg st="0" end="0"/>
                                            </p:txEl>
                                          </p:spTgt>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3317"/>
                                        </p:tgtEl>
                                        <p:attrNameLst>
                                          <p:attrName>style.visibility</p:attrName>
                                        </p:attrNameLst>
                                      </p:cBhvr>
                                      <p:to>
                                        <p:strVal val="visible"/>
                                      </p:to>
                                    </p:set>
                                    <p:animEffect transition="in" filter="wipe(left)">
                                      <p:cBhvr>
                                        <p:cTn id="16" dur="500"/>
                                        <p:tgtEl>
                                          <p:spTgt spid="1331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3318"/>
                                        </p:tgtEl>
                                        <p:attrNameLst>
                                          <p:attrName>style.visibility</p:attrName>
                                        </p:attrNameLst>
                                      </p:cBhvr>
                                      <p:to>
                                        <p:strVal val="visible"/>
                                      </p:to>
                                    </p:set>
                                    <p:animEffect transition="in" filter="wipe(left)">
                                      <p:cBhvr>
                                        <p:cTn id="21" dur="500"/>
                                        <p:tgtEl>
                                          <p:spTgt spid="1331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3319"/>
                                        </p:tgtEl>
                                        <p:attrNameLst>
                                          <p:attrName>style.visibility</p:attrName>
                                        </p:attrNameLst>
                                      </p:cBhvr>
                                      <p:to>
                                        <p:strVal val="visible"/>
                                      </p:to>
                                    </p:set>
                                    <p:animEffect transition="in" filter="wipe(left)">
                                      <p:cBhvr>
                                        <p:cTn id="26" dur="500"/>
                                        <p:tgtEl>
                                          <p:spTgt spid="1331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3320"/>
                                        </p:tgtEl>
                                        <p:attrNameLst>
                                          <p:attrName>style.visibility</p:attrName>
                                        </p:attrNameLst>
                                      </p:cBhvr>
                                      <p:to>
                                        <p:strVal val="visible"/>
                                      </p:to>
                                    </p:set>
                                    <p:animEffect transition="in" filter="wipe(left)">
                                      <p:cBhvr>
                                        <p:cTn id="31" dur="500"/>
                                        <p:tgtEl>
                                          <p:spTgt spid="1332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3321"/>
                                        </p:tgtEl>
                                        <p:attrNameLst>
                                          <p:attrName>style.visibility</p:attrName>
                                        </p:attrNameLst>
                                      </p:cBhvr>
                                      <p:to>
                                        <p:strVal val="visible"/>
                                      </p:to>
                                    </p:set>
                                    <p:animEffect transition="in" filter="wipe(left)">
                                      <p:cBhvr>
                                        <p:cTn id="36" dur="500"/>
                                        <p:tgtEl>
                                          <p:spTgt spid="1332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3322">
                                            <p:txEl>
                                              <p:pRg st="0" end="0"/>
                                            </p:txEl>
                                          </p:spTgt>
                                        </p:tgtEl>
                                        <p:attrNameLst>
                                          <p:attrName>style.visibility</p:attrName>
                                        </p:attrNameLst>
                                      </p:cBhvr>
                                      <p:to>
                                        <p:strVal val="visible"/>
                                      </p:to>
                                    </p:set>
                                    <p:animEffect transition="in" filter="wipe(left)">
                                      <p:cBhvr>
                                        <p:cTn id="41" dur="500"/>
                                        <p:tgtEl>
                                          <p:spTgt spid="13322">
                                            <p:txEl>
                                              <p:pRg st="0" end="0"/>
                                            </p:txEl>
                                          </p:spTgt>
                                        </p:tgtEl>
                                      </p:cBhvr>
                                    </p:animEffect>
                                  </p:childTnLst>
                                </p:cTn>
                              </p:par>
                            </p:childTnLst>
                          </p:cTn>
                        </p:par>
                        <p:par>
                          <p:cTn id="42" fill="hold" nodeType="afterGroup">
                            <p:stCondLst>
                              <p:cond delay="500"/>
                            </p:stCondLst>
                            <p:childTnLst>
                              <p:par>
                                <p:cTn id="43" presetID="22" presetClass="entr" presetSubtype="8" fill="hold" nodeType="afterEffect">
                                  <p:stCondLst>
                                    <p:cond delay="0"/>
                                  </p:stCondLst>
                                  <p:childTnLst>
                                    <p:set>
                                      <p:cBhvr>
                                        <p:cTn id="44" dur="1" fill="hold">
                                          <p:stCondLst>
                                            <p:cond delay="0"/>
                                          </p:stCondLst>
                                        </p:cTn>
                                        <p:tgtEl>
                                          <p:spTgt spid="13323"/>
                                        </p:tgtEl>
                                        <p:attrNameLst>
                                          <p:attrName>style.visibility</p:attrName>
                                        </p:attrNameLst>
                                      </p:cBhvr>
                                      <p:to>
                                        <p:strVal val="visible"/>
                                      </p:to>
                                    </p:set>
                                    <p:animEffect transition="in" filter="wipe(left)">
                                      <p:cBhvr>
                                        <p:cTn id="45" dur="500"/>
                                        <p:tgtEl>
                                          <p:spTgt spid="1332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13324"/>
                                        </p:tgtEl>
                                        <p:attrNameLst>
                                          <p:attrName>style.visibility</p:attrName>
                                        </p:attrNameLst>
                                      </p:cBhvr>
                                      <p:to>
                                        <p:strVal val="visible"/>
                                      </p:to>
                                    </p:set>
                                    <p:animEffect transition="in" filter="wipe(left)">
                                      <p:cBhvr>
                                        <p:cTn id="50" dur="500"/>
                                        <p:tgtEl>
                                          <p:spTgt spid="1332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13325"/>
                                        </p:tgtEl>
                                        <p:attrNameLst>
                                          <p:attrName>style.visibility</p:attrName>
                                        </p:attrNameLst>
                                      </p:cBhvr>
                                      <p:to>
                                        <p:strVal val="visible"/>
                                      </p:to>
                                    </p:set>
                                    <p:animEffect transition="in" filter="wipe(left)">
                                      <p:cBhvr>
                                        <p:cTn id="55" dur="500"/>
                                        <p:tgtEl>
                                          <p:spTgt spid="13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build="p" autoUpdateAnimBg="0"/>
      <p:bldP spid="13322"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66" name="Object 30"/>
          <p:cNvGraphicFramePr>
            <a:graphicFrameLocks noChangeAspect="1"/>
          </p:cNvGraphicFramePr>
          <p:nvPr/>
        </p:nvGraphicFramePr>
        <p:xfrm>
          <a:off x="1828800" y="1104900"/>
          <a:ext cx="3263900" cy="584200"/>
        </p:xfrm>
        <a:graphic>
          <a:graphicData uri="http://schemas.openxmlformats.org/presentationml/2006/ole">
            <mc:AlternateContent xmlns:mc="http://schemas.openxmlformats.org/markup-compatibility/2006">
              <mc:Choice xmlns:v="urn:schemas-microsoft-com:vml" Requires="v">
                <p:oleObj spid="_x0000_s6146" name="Equation" r:id="rId3" imgW="3257620" imgH="571672" progId="Equation.3">
                  <p:embed/>
                </p:oleObj>
              </mc:Choice>
              <mc:Fallback>
                <p:oleObj name="Equation" r:id="rId3" imgW="3257620" imgH="571672" progId="Equation.3">
                  <p:embed/>
                  <p:pic>
                    <p:nvPicPr>
                      <p:cNvPr id="14366"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104900"/>
                        <a:ext cx="32639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3" name="Rectangle 2"/>
          <p:cNvSpPr>
            <a:spLocks noGrp="1" noChangeArrowheads="1"/>
          </p:cNvSpPr>
          <p:nvPr>
            <p:ph type="title" idx="4294967295"/>
          </p:nvPr>
        </p:nvSpPr>
        <p:spPr>
          <a:xfrm>
            <a:off x="609600" y="381000"/>
            <a:ext cx="7086600" cy="685800"/>
          </a:xfrm>
        </p:spPr>
        <p:txBody>
          <a:bodyPr/>
          <a:lstStyle/>
          <a:p>
            <a:pPr algn="l" eaLnBrk="1" hangingPunct="1"/>
            <a:r>
              <a:rPr lang="zh-CN" altLang="en-US" sz="2800" b="1">
                <a:ea typeface="楷体_GB2312" panose="02010609030101010101" pitchFamily="49" charset="-122"/>
              </a:rPr>
              <a:t>其中</a:t>
            </a:r>
            <a:r>
              <a:rPr lang="zh-CN" altLang="en-US" sz="2800" i="1">
                <a:solidFill>
                  <a:schemeClr val="tx1"/>
                </a:solidFill>
                <a:ea typeface="楷体_GB2312" panose="02010609030101010101" pitchFamily="49" charset="-122"/>
                <a:sym typeface="Symbol" panose="05050102010706020507" pitchFamily="18" charset="2"/>
              </a:rPr>
              <a:t> </a:t>
            </a:r>
            <a:r>
              <a:rPr lang="en-US" altLang="zh-CN" sz="2800">
                <a:solidFill>
                  <a:schemeClr val="tx1"/>
                </a:solidFill>
                <a:ea typeface="楷体_GB2312" panose="02010609030101010101" pitchFamily="49" charset="-122"/>
                <a:sym typeface="Symbol" panose="05050102010706020507" pitchFamily="18" charset="2"/>
              </a:rPr>
              <a:t>,</a:t>
            </a:r>
            <a:r>
              <a:rPr lang="en-US" altLang="zh-CN" sz="2800" i="1">
                <a:solidFill>
                  <a:schemeClr val="tx1"/>
                </a:solidFill>
                <a:ea typeface="楷体_GB2312" panose="02010609030101010101" pitchFamily="49" charset="-122"/>
                <a:sym typeface="Symbol" panose="05050102010706020507" pitchFamily="18" charset="2"/>
              </a:rPr>
              <a:t>  </a:t>
            </a:r>
            <a:r>
              <a:rPr lang="en-US" altLang="zh-CN" sz="2800">
                <a:solidFill>
                  <a:schemeClr val="tx1"/>
                </a:solidFill>
                <a:ea typeface="楷体_GB2312" panose="02010609030101010101" pitchFamily="49" charset="-122"/>
                <a:sym typeface="Symbol" panose="05050102010706020507" pitchFamily="18" charset="2"/>
              </a:rPr>
              <a:t>,</a:t>
            </a:r>
            <a:r>
              <a:rPr lang="en-US" altLang="zh-CN" sz="2800" i="1">
                <a:solidFill>
                  <a:schemeClr val="tx1"/>
                </a:solidFill>
                <a:ea typeface="楷体_GB2312" panose="02010609030101010101" pitchFamily="49" charset="-122"/>
                <a:sym typeface="Symbol" panose="05050102010706020507" pitchFamily="18" charset="2"/>
              </a:rPr>
              <a:t> </a:t>
            </a:r>
            <a:r>
              <a:rPr lang="en-US" altLang="zh-CN" sz="2800">
                <a:solidFill>
                  <a:schemeClr val="tx1"/>
                </a:solidFill>
                <a:ea typeface="楷体_GB2312" panose="02010609030101010101" pitchFamily="49" charset="-122"/>
                <a:sym typeface="Symbol" panose="05050102010706020507" pitchFamily="18" charset="2"/>
              </a:rPr>
              <a:t> </a:t>
            </a:r>
            <a:r>
              <a:rPr lang="zh-CN" altLang="en-US" sz="2800">
                <a:solidFill>
                  <a:schemeClr val="tx1"/>
                </a:solidFill>
                <a:ea typeface="楷体_GB2312" panose="02010609030101010101" pitchFamily="49" charset="-122"/>
                <a:sym typeface="Symbol" panose="05050102010706020507" pitchFamily="18" charset="2"/>
              </a:rPr>
              <a:t>是当</a:t>
            </a:r>
            <a:r>
              <a:rPr lang="en-US" altLang="zh-CN" sz="2800" i="1">
                <a:solidFill>
                  <a:schemeClr val="tx1"/>
                </a:solidFill>
                <a:ea typeface="楷体_GB2312" panose="02010609030101010101" pitchFamily="49" charset="-122"/>
                <a:sym typeface="Symbol" panose="05050102010706020507" pitchFamily="18" charset="2"/>
              </a:rPr>
              <a:t>h</a:t>
            </a:r>
            <a:r>
              <a:rPr lang="en-US" altLang="zh-CN" sz="2800">
                <a:solidFill>
                  <a:schemeClr val="tx1"/>
                </a:solidFill>
                <a:ea typeface="楷体_GB2312" panose="02010609030101010101" pitchFamily="49" charset="-122"/>
                <a:sym typeface="Symbol" panose="05050102010706020507" pitchFamily="18" charset="2"/>
              </a:rPr>
              <a:t> →0 , </a:t>
            </a:r>
            <a:r>
              <a:rPr lang="en-US" altLang="zh-CN" sz="2800" i="1">
                <a:solidFill>
                  <a:schemeClr val="tx1"/>
                </a:solidFill>
                <a:ea typeface="楷体_GB2312" panose="02010609030101010101" pitchFamily="49" charset="-122"/>
                <a:sym typeface="Symbol" panose="05050102010706020507" pitchFamily="18" charset="2"/>
              </a:rPr>
              <a:t>k</a:t>
            </a:r>
            <a:r>
              <a:rPr lang="en-US" altLang="zh-CN" sz="2800">
                <a:solidFill>
                  <a:schemeClr val="tx1"/>
                </a:solidFill>
                <a:ea typeface="楷体_GB2312" panose="02010609030101010101" pitchFamily="49" charset="-122"/>
                <a:sym typeface="Symbol" panose="05050102010706020507" pitchFamily="18" charset="2"/>
              </a:rPr>
              <a:t> →0 </a:t>
            </a:r>
            <a:r>
              <a:rPr lang="zh-CN" altLang="en-US" sz="2800">
                <a:solidFill>
                  <a:schemeClr val="tx1"/>
                </a:solidFill>
                <a:ea typeface="楷体_GB2312" panose="02010609030101010101" pitchFamily="49" charset="-122"/>
                <a:sym typeface="Symbol" panose="05050102010706020507" pitchFamily="18" charset="2"/>
              </a:rPr>
              <a:t>时的无穷小量 </a:t>
            </a:r>
            <a:r>
              <a:rPr lang="en-US" altLang="zh-CN" sz="2800">
                <a:solidFill>
                  <a:schemeClr val="tx1"/>
                </a:solidFill>
                <a:ea typeface="楷体_GB2312" panose="02010609030101010101" pitchFamily="49" charset="-122"/>
                <a:sym typeface="Symbol" panose="05050102010706020507" pitchFamily="18" charset="2"/>
              </a:rPr>
              <a:t>,</a:t>
            </a:r>
          </a:p>
        </p:txBody>
      </p:sp>
      <p:sp>
        <p:nvSpPr>
          <p:cNvPr id="14339" name="Text Box 3"/>
          <p:cNvSpPr txBox="1">
            <a:spLocks noChangeArrowheads="1"/>
          </p:cNvSpPr>
          <p:nvPr/>
        </p:nvSpPr>
        <p:spPr bwMode="auto">
          <a:xfrm>
            <a:off x="7543800" y="395288"/>
            <a:ext cx="8921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solidFill>
                  <a:srgbClr val="FFFFFF"/>
                </a:solidFill>
              </a:rPr>
              <a:t>于是</a:t>
            </a:r>
          </a:p>
        </p:txBody>
      </p:sp>
      <p:graphicFrame>
        <p:nvGraphicFramePr>
          <p:cNvPr id="14340" name="Object 4"/>
          <p:cNvGraphicFramePr>
            <a:graphicFrameLocks noChangeAspect="1"/>
          </p:cNvGraphicFramePr>
          <p:nvPr/>
        </p:nvGraphicFramePr>
        <p:xfrm>
          <a:off x="1066800" y="1258888"/>
          <a:ext cx="711200" cy="304800"/>
        </p:xfrm>
        <a:graphic>
          <a:graphicData uri="http://schemas.openxmlformats.org/presentationml/2006/ole">
            <mc:AlternateContent xmlns:mc="http://schemas.openxmlformats.org/markup-compatibility/2006">
              <mc:Choice xmlns:v="urn:schemas-microsoft-com:vml" Requires="v">
                <p:oleObj spid="_x0000_s6147" name="Equation" r:id="rId5" imgW="704694" imgH="295289" progId="Equation.3">
                  <p:embed/>
                </p:oleObj>
              </mc:Choice>
              <mc:Fallback>
                <p:oleObj name="Equation" r:id="rId5" imgW="704694" imgH="295289" progId="Equation.3">
                  <p:embed/>
                  <p:pic>
                    <p:nvPicPr>
                      <p:cNvPr id="1434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1258888"/>
                        <a:ext cx="711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1" name="Object 5"/>
          <p:cNvGraphicFramePr>
            <a:graphicFrameLocks noChangeAspect="1"/>
          </p:cNvGraphicFramePr>
          <p:nvPr/>
        </p:nvGraphicFramePr>
        <p:xfrm>
          <a:off x="1524000" y="1841500"/>
          <a:ext cx="1574800" cy="533400"/>
        </p:xfrm>
        <a:graphic>
          <a:graphicData uri="http://schemas.openxmlformats.org/presentationml/2006/ole">
            <mc:AlternateContent xmlns:mc="http://schemas.openxmlformats.org/markup-compatibility/2006">
              <mc:Choice xmlns:v="urn:schemas-microsoft-com:vml" Requires="v">
                <p:oleObj spid="_x0000_s6148" name="Equation" r:id="rId7" imgW="1562089" imgH="523889" progId="Equation.3">
                  <p:embed/>
                </p:oleObj>
              </mc:Choice>
              <mc:Fallback>
                <p:oleObj name="Equation" r:id="rId7" imgW="1562089" imgH="523889" progId="Equation.3">
                  <p:embed/>
                  <p:pic>
                    <p:nvPicPr>
                      <p:cNvPr id="14341"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1841500"/>
                        <a:ext cx="15748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2" name="Object 6"/>
          <p:cNvGraphicFramePr>
            <a:graphicFrameLocks noChangeAspect="1"/>
          </p:cNvGraphicFramePr>
          <p:nvPr/>
        </p:nvGraphicFramePr>
        <p:xfrm>
          <a:off x="5302250" y="1790700"/>
          <a:ext cx="2311400" cy="571500"/>
        </p:xfrm>
        <a:graphic>
          <a:graphicData uri="http://schemas.openxmlformats.org/presentationml/2006/ole">
            <mc:AlternateContent xmlns:mc="http://schemas.openxmlformats.org/markup-compatibility/2006">
              <mc:Choice xmlns:v="urn:schemas-microsoft-com:vml" Requires="v">
                <p:oleObj spid="_x0000_s6149" name="Equation" r:id="rId9" imgW="2304959" imgH="562047" progId="Equation.3">
                  <p:embed/>
                </p:oleObj>
              </mc:Choice>
              <mc:Fallback>
                <p:oleObj name="Equation" r:id="rId9" imgW="2304959" imgH="562047" progId="Equation.3">
                  <p:embed/>
                  <p:pic>
                    <p:nvPicPr>
                      <p:cNvPr id="14342"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02250" y="1790700"/>
                        <a:ext cx="23114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3" name="Object 7"/>
          <p:cNvGraphicFramePr>
            <a:graphicFrameLocks noChangeAspect="1"/>
          </p:cNvGraphicFramePr>
          <p:nvPr/>
        </p:nvGraphicFramePr>
        <p:xfrm>
          <a:off x="431800" y="2590800"/>
          <a:ext cx="3530600" cy="469900"/>
        </p:xfrm>
        <a:graphic>
          <a:graphicData uri="http://schemas.openxmlformats.org/presentationml/2006/ole">
            <mc:AlternateContent xmlns:mc="http://schemas.openxmlformats.org/markup-compatibility/2006">
              <mc:Choice xmlns:v="urn:schemas-microsoft-com:vml" Requires="v">
                <p:oleObj spid="_x0000_s6150" name="Equation" r:id="rId11" imgW="3524159" imgH="457200" progId="Equation.3">
                  <p:embed/>
                </p:oleObj>
              </mc:Choice>
              <mc:Fallback>
                <p:oleObj name="Equation" r:id="rId11" imgW="3524159" imgH="457200" progId="Equation.3">
                  <p:embed/>
                  <p:pic>
                    <p:nvPicPr>
                      <p:cNvPr id="14343"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1800" y="2590800"/>
                        <a:ext cx="35306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4" name="Object 8"/>
          <p:cNvGraphicFramePr>
            <a:graphicFrameLocks noChangeAspect="1"/>
          </p:cNvGraphicFramePr>
          <p:nvPr/>
        </p:nvGraphicFramePr>
        <p:xfrm>
          <a:off x="4102100" y="2590800"/>
          <a:ext cx="4749800" cy="457200"/>
        </p:xfrm>
        <a:graphic>
          <a:graphicData uri="http://schemas.openxmlformats.org/presentationml/2006/ole">
            <mc:AlternateContent xmlns:mc="http://schemas.openxmlformats.org/markup-compatibility/2006">
              <mc:Choice xmlns:v="urn:schemas-microsoft-com:vml" Requires="v">
                <p:oleObj spid="_x0000_s6151" name="Equation" r:id="rId13" imgW="4743359" imgH="447575" progId="Equation.3">
                  <p:embed/>
                </p:oleObj>
              </mc:Choice>
              <mc:Fallback>
                <p:oleObj name="Equation" r:id="rId13" imgW="4743359" imgH="447575" progId="Equation.3">
                  <p:embed/>
                  <p:pic>
                    <p:nvPicPr>
                      <p:cNvPr id="14344"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02100" y="2590800"/>
                        <a:ext cx="4749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5" name="Text Box 9"/>
          <p:cNvSpPr txBox="1">
            <a:spLocks noChangeArrowheads="1"/>
          </p:cNvSpPr>
          <p:nvPr/>
        </p:nvSpPr>
        <p:spPr bwMode="auto">
          <a:xfrm>
            <a:off x="747713" y="3190875"/>
            <a:ext cx="34940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en-US" altLang="zh-CN">
                <a:solidFill>
                  <a:srgbClr val="FFFFFF"/>
                </a:solidFill>
              </a:rPr>
              <a:t>(1) </a:t>
            </a:r>
            <a:r>
              <a:rPr lang="zh-CN" altLang="en-US">
                <a:solidFill>
                  <a:srgbClr val="FFFFFF"/>
                </a:solidFill>
              </a:rPr>
              <a:t>当 </a:t>
            </a:r>
            <a:r>
              <a:rPr lang="en-US" altLang="zh-CN" i="1">
                <a:solidFill>
                  <a:srgbClr val="FFFF00"/>
                </a:solidFill>
              </a:rPr>
              <a:t>AC</a:t>
            </a:r>
            <a:r>
              <a:rPr lang="zh-CN" altLang="en-US">
                <a:solidFill>
                  <a:srgbClr val="FFFF00"/>
                </a:solidFill>
              </a:rPr>
              <a:t>－</a:t>
            </a:r>
            <a:r>
              <a:rPr lang="en-US" altLang="zh-CN" i="1">
                <a:solidFill>
                  <a:srgbClr val="FFFF00"/>
                </a:solidFill>
              </a:rPr>
              <a:t>B</a:t>
            </a:r>
            <a:r>
              <a:rPr lang="en-US" altLang="zh-CN" baseline="30000">
                <a:solidFill>
                  <a:srgbClr val="FFFF00"/>
                </a:solidFill>
              </a:rPr>
              <a:t>2 </a:t>
            </a:r>
            <a:r>
              <a:rPr lang="zh-CN" altLang="en-US">
                <a:solidFill>
                  <a:srgbClr val="FFFF00"/>
                </a:solidFill>
              </a:rPr>
              <a:t>＞</a:t>
            </a:r>
            <a:r>
              <a:rPr lang="en-US" altLang="zh-CN">
                <a:solidFill>
                  <a:srgbClr val="FFFF00"/>
                </a:solidFill>
              </a:rPr>
              <a:t>0</a:t>
            </a:r>
            <a:r>
              <a:rPr lang="en-US" altLang="zh-CN">
                <a:solidFill>
                  <a:srgbClr val="FFFFFF"/>
                </a:solidFill>
              </a:rPr>
              <a:t> </a:t>
            </a:r>
            <a:r>
              <a:rPr lang="zh-CN" altLang="en-US">
                <a:solidFill>
                  <a:srgbClr val="FFFFFF"/>
                </a:solidFill>
              </a:rPr>
              <a:t>时</a:t>
            </a:r>
            <a:r>
              <a:rPr lang="en-US" altLang="zh-CN">
                <a:solidFill>
                  <a:srgbClr val="FFFFFF"/>
                </a:solidFill>
              </a:rPr>
              <a:t>, </a:t>
            </a:r>
          </a:p>
        </p:txBody>
      </p:sp>
      <p:sp>
        <p:nvSpPr>
          <p:cNvPr id="14346" name="Text Box 10"/>
          <p:cNvSpPr txBox="1">
            <a:spLocks noChangeArrowheads="1"/>
          </p:cNvSpPr>
          <p:nvPr/>
        </p:nvSpPr>
        <p:spPr bwMode="auto">
          <a:xfrm>
            <a:off x="4070350" y="3190875"/>
            <a:ext cx="4319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solidFill>
                  <a:srgbClr val="FFFFFF"/>
                </a:solidFill>
              </a:rPr>
              <a:t>必有 </a:t>
            </a:r>
            <a:r>
              <a:rPr lang="en-US" altLang="zh-CN" i="1">
                <a:solidFill>
                  <a:srgbClr val="FFFFFF"/>
                </a:solidFill>
              </a:rPr>
              <a:t>A</a:t>
            </a:r>
            <a:r>
              <a:rPr lang="en-US" altLang="zh-CN">
                <a:solidFill>
                  <a:srgbClr val="FFFFFF"/>
                </a:solidFill>
              </a:rPr>
              <a:t>≠0 , </a:t>
            </a:r>
            <a:r>
              <a:rPr lang="zh-CN" altLang="en-US">
                <a:solidFill>
                  <a:srgbClr val="FFFFFF"/>
                </a:solidFill>
              </a:rPr>
              <a:t>且 </a:t>
            </a:r>
            <a:r>
              <a:rPr lang="en-US" altLang="zh-CN" i="1">
                <a:solidFill>
                  <a:srgbClr val="FFFFFF"/>
                </a:solidFill>
              </a:rPr>
              <a:t>A</a:t>
            </a:r>
            <a:r>
              <a:rPr lang="en-US" altLang="zh-CN">
                <a:solidFill>
                  <a:srgbClr val="FFFFFF"/>
                </a:solidFill>
              </a:rPr>
              <a:t> </a:t>
            </a:r>
            <a:r>
              <a:rPr lang="zh-CN" altLang="en-US">
                <a:solidFill>
                  <a:srgbClr val="FFFFFF"/>
                </a:solidFill>
              </a:rPr>
              <a:t>与</a:t>
            </a:r>
            <a:r>
              <a:rPr lang="en-US" altLang="zh-CN" i="1">
                <a:solidFill>
                  <a:srgbClr val="FFFFFF"/>
                </a:solidFill>
              </a:rPr>
              <a:t>C</a:t>
            </a:r>
            <a:r>
              <a:rPr lang="en-US" altLang="zh-CN">
                <a:solidFill>
                  <a:srgbClr val="FFFFFF"/>
                </a:solidFill>
              </a:rPr>
              <a:t> </a:t>
            </a:r>
            <a:r>
              <a:rPr lang="zh-CN" altLang="en-US">
                <a:solidFill>
                  <a:srgbClr val="FFFFFF"/>
                </a:solidFill>
              </a:rPr>
              <a:t>同号</a:t>
            </a:r>
            <a:r>
              <a:rPr lang="en-US" altLang="zh-CN">
                <a:solidFill>
                  <a:srgbClr val="FFFFFF"/>
                </a:solidFill>
              </a:rPr>
              <a:t>, </a:t>
            </a:r>
          </a:p>
        </p:txBody>
      </p:sp>
      <p:graphicFrame>
        <p:nvGraphicFramePr>
          <p:cNvPr id="14347" name="Object 11"/>
          <p:cNvGraphicFramePr>
            <a:graphicFrameLocks noChangeAspect="1"/>
          </p:cNvGraphicFramePr>
          <p:nvPr/>
        </p:nvGraphicFramePr>
        <p:xfrm>
          <a:off x="838200" y="3835400"/>
          <a:ext cx="8051800" cy="609600"/>
        </p:xfrm>
        <a:graphic>
          <a:graphicData uri="http://schemas.openxmlformats.org/presentationml/2006/ole">
            <mc:AlternateContent xmlns:mc="http://schemas.openxmlformats.org/markup-compatibility/2006">
              <mc:Choice xmlns:v="urn:schemas-microsoft-com:vml" Requires="v">
                <p:oleObj spid="_x0000_s6152" name="Equation" r:id="rId15" imgW="8039154" imgH="600204" progId="Equation.3">
                  <p:embed/>
                </p:oleObj>
              </mc:Choice>
              <mc:Fallback>
                <p:oleObj name="Equation" r:id="rId15" imgW="8039154" imgH="600204" progId="Equation.3">
                  <p:embed/>
                  <p:pic>
                    <p:nvPicPr>
                      <p:cNvPr id="14347"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8200" y="3835400"/>
                        <a:ext cx="8051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8" name="Object 12"/>
          <p:cNvGraphicFramePr>
            <a:graphicFrameLocks noChangeAspect="1"/>
          </p:cNvGraphicFramePr>
          <p:nvPr/>
        </p:nvGraphicFramePr>
        <p:xfrm>
          <a:off x="2195513" y="4508500"/>
          <a:ext cx="4679950" cy="577850"/>
        </p:xfrm>
        <a:graphic>
          <a:graphicData uri="http://schemas.openxmlformats.org/presentationml/2006/ole">
            <mc:AlternateContent xmlns:mc="http://schemas.openxmlformats.org/markup-compatibility/2006">
              <mc:Choice xmlns:v="urn:schemas-microsoft-com:vml" Requires="v">
                <p:oleObj spid="_x0000_s6153" name="Equation" r:id="rId17" imgW="1943154" imgH="228600" progId="Equation.DSMT4">
                  <p:embed/>
                </p:oleObj>
              </mc:Choice>
              <mc:Fallback>
                <p:oleObj name="Equation" r:id="rId17" imgW="1943154" imgH="228600" progId="Equation.DSMT4">
                  <p:embed/>
                  <p:pic>
                    <p:nvPicPr>
                      <p:cNvPr id="14348"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95513" y="4508500"/>
                        <a:ext cx="4679950"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9" name="Text Box 13"/>
          <p:cNvSpPr txBox="1">
            <a:spLocks noChangeArrowheads="1"/>
          </p:cNvSpPr>
          <p:nvPr/>
        </p:nvSpPr>
        <p:spPr bwMode="auto">
          <a:xfrm>
            <a:off x="327025" y="5127625"/>
            <a:ext cx="1069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solidFill>
                  <a:srgbClr val="FFFFFF"/>
                </a:solidFill>
              </a:rPr>
              <a:t>可见 </a:t>
            </a:r>
            <a:r>
              <a:rPr lang="en-US" altLang="zh-CN">
                <a:solidFill>
                  <a:srgbClr val="FFFFFF"/>
                </a:solidFill>
              </a:rPr>
              <a:t>,</a:t>
            </a:r>
          </a:p>
        </p:txBody>
      </p:sp>
      <p:graphicFrame>
        <p:nvGraphicFramePr>
          <p:cNvPr id="14350" name="Object 14"/>
          <p:cNvGraphicFramePr>
            <a:graphicFrameLocks noChangeAspect="1"/>
          </p:cNvGraphicFramePr>
          <p:nvPr/>
        </p:nvGraphicFramePr>
        <p:xfrm>
          <a:off x="1460500" y="5181600"/>
          <a:ext cx="3416300" cy="444500"/>
        </p:xfrm>
        <a:graphic>
          <a:graphicData uri="http://schemas.openxmlformats.org/presentationml/2006/ole">
            <mc:AlternateContent xmlns:mc="http://schemas.openxmlformats.org/markup-compatibility/2006">
              <mc:Choice xmlns:v="urn:schemas-microsoft-com:vml" Requires="v">
                <p:oleObj spid="_x0000_s6154" name="Equation" r:id="rId19" imgW="3409977" imgH="438293" progId="Equation.3">
                  <p:embed/>
                </p:oleObj>
              </mc:Choice>
              <mc:Fallback>
                <p:oleObj name="Equation" r:id="rId19" imgW="3409977" imgH="438293" progId="Equation.3">
                  <p:embed/>
                  <p:pic>
                    <p:nvPicPr>
                      <p:cNvPr id="14350" name="Object 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60500" y="5181600"/>
                        <a:ext cx="34163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51" name="Text Box 15"/>
          <p:cNvSpPr txBox="1">
            <a:spLocks noChangeArrowheads="1"/>
          </p:cNvSpPr>
          <p:nvPr/>
        </p:nvSpPr>
        <p:spPr bwMode="auto">
          <a:xfrm>
            <a:off x="4824413" y="5141913"/>
            <a:ext cx="21859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solidFill>
                  <a:srgbClr val="FFFFFF"/>
                </a:solidFill>
              </a:rPr>
              <a:t>从而△</a:t>
            </a:r>
            <a:r>
              <a:rPr lang="en-US" altLang="zh-CN" i="1">
                <a:solidFill>
                  <a:srgbClr val="FFFFFF"/>
                </a:solidFill>
              </a:rPr>
              <a:t>z</a:t>
            </a:r>
            <a:r>
              <a:rPr lang="zh-CN" altLang="en-US">
                <a:solidFill>
                  <a:srgbClr val="FFFFFF"/>
                </a:solidFill>
              </a:rPr>
              <a:t>＞</a:t>
            </a:r>
            <a:r>
              <a:rPr lang="en-US" altLang="zh-CN">
                <a:solidFill>
                  <a:srgbClr val="FFFFFF"/>
                </a:solidFill>
              </a:rPr>
              <a:t>0 , </a:t>
            </a:r>
          </a:p>
        </p:txBody>
      </p:sp>
      <p:sp>
        <p:nvSpPr>
          <p:cNvPr id="20497" name="Text Box 16"/>
          <p:cNvSpPr txBox="1">
            <a:spLocks noChangeArrowheads="1"/>
          </p:cNvSpPr>
          <p:nvPr/>
        </p:nvSpPr>
        <p:spPr bwMode="auto">
          <a:xfrm>
            <a:off x="6996113" y="5149850"/>
            <a:ext cx="523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zh-CN">
              <a:solidFill>
                <a:srgbClr val="FFFFFF"/>
              </a:solidFill>
            </a:endParaRPr>
          </a:p>
        </p:txBody>
      </p:sp>
      <p:graphicFrame>
        <p:nvGraphicFramePr>
          <p:cNvPr id="20498" name="Object 17"/>
          <p:cNvGraphicFramePr>
            <a:graphicFrameLocks noChangeAspect="1"/>
          </p:cNvGraphicFramePr>
          <p:nvPr/>
        </p:nvGraphicFramePr>
        <p:xfrm>
          <a:off x="4470400" y="3213100"/>
          <a:ext cx="203200" cy="431800"/>
        </p:xfrm>
        <a:graphic>
          <a:graphicData uri="http://schemas.openxmlformats.org/presentationml/2006/ole">
            <mc:AlternateContent xmlns:mc="http://schemas.openxmlformats.org/markup-compatibility/2006">
              <mc:Choice xmlns:v="urn:schemas-microsoft-com:vml" Requires="v">
                <p:oleObj spid="_x0000_s6155" name="Equation" r:id="rId21" imgW="203112" imgH="431613" progId="Equation.3">
                  <p:embed/>
                </p:oleObj>
              </mc:Choice>
              <mc:Fallback>
                <p:oleObj name="Equation" r:id="rId21" imgW="203112" imgH="431613" progId="Equation.3">
                  <p:embed/>
                  <p:pic>
                    <p:nvPicPr>
                      <p:cNvPr id="20498" name="Object 1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470400" y="3213100"/>
                        <a:ext cx="2032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54" name="Text Box 18"/>
          <p:cNvSpPr txBox="1">
            <a:spLocks noChangeArrowheads="1"/>
          </p:cNvSpPr>
          <p:nvPr/>
        </p:nvSpPr>
        <p:spPr bwMode="auto">
          <a:xfrm>
            <a:off x="6843713" y="5149850"/>
            <a:ext cx="892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solidFill>
                  <a:srgbClr val="FFFFFF"/>
                </a:solidFill>
              </a:rPr>
              <a:t>因此</a:t>
            </a:r>
          </a:p>
        </p:txBody>
      </p:sp>
      <p:graphicFrame>
        <p:nvGraphicFramePr>
          <p:cNvPr id="14355" name="Object 19"/>
          <p:cNvGraphicFramePr>
            <a:graphicFrameLocks noChangeAspect="1"/>
          </p:cNvGraphicFramePr>
          <p:nvPr/>
        </p:nvGraphicFramePr>
        <p:xfrm>
          <a:off x="7670800" y="5232400"/>
          <a:ext cx="1092200" cy="406400"/>
        </p:xfrm>
        <a:graphic>
          <a:graphicData uri="http://schemas.openxmlformats.org/presentationml/2006/ole">
            <mc:AlternateContent xmlns:mc="http://schemas.openxmlformats.org/markup-compatibility/2006">
              <mc:Choice xmlns:v="urn:schemas-microsoft-com:vml" Requires="v">
                <p:oleObj spid="_x0000_s6156" name="Equation" r:id="rId23" imgW="1085759" imgH="400136" progId="Equation.3">
                  <p:embed/>
                </p:oleObj>
              </mc:Choice>
              <mc:Fallback>
                <p:oleObj name="Equation" r:id="rId23" imgW="1085759" imgH="400136" progId="Equation.3">
                  <p:embed/>
                  <p:pic>
                    <p:nvPicPr>
                      <p:cNvPr id="14355" name="Object 1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670800" y="5232400"/>
                        <a:ext cx="10922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56" name="Object 20"/>
          <p:cNvGraphicFramePr>
            <a:graphicFrameLocks noChangeAspect="1"/>
          </p:cNvGraphicFramePr>
          <p:nvPr/>
        </p:nvGraphicFramePr>
        <p:xfrm>
          <a:off x="406400" y="5778500"/>
          <a:ext cx="3784600" cy="469900"/>
        </p:xfrm>
        <a:graphic>
          <a:graphicData uri="http://schemas.openxmlformats.org/presentationml/2006/ole">
            <mc:AlternateContent xmlns:mc="http://schemas.openxmlformats.org/markup-compatibility/2006">
              <mc:Choice xmlns:v="urn:schemas-microsoft-com:vml" Requires="v">
                <p:oleObj spid="_x0000_s6157" name="Equation" r:id="rId25" imgW="3771782" imgH="457200" progId="Equation.3">
                  <p:embed/>
                </p:oleObj>
              </mc:Choice>
              <mc:Fallback>
                <p:oleObj name="Equation" r:id="rId25" imgW="3771782" imgH="457200" progId="Equation.3">
                  <p:embed/>
                  <p:pic>
                    <p:nvPicPr>
                      <p:cNvPr id="14356" name="Object 2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06400" y="5778500"/>
                        <a:ext cx="37846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64" name="Line 28"/>
          <p:cNvSpPr>
            <a:spLocks noChangeShapeType="1"/>
          </p:cNvSpPr>
          <p:nvPr/>
        </p:nvSpPr>
        <p:spPr bwMode="auto">
          <a:xfrm>
            <a:off x="2209800" y="1600200"/>
            <a:ext cx="25908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4365" name="Object 29"/>
          <p:cNvGraphicFramePr>
            <a:graphicFrameLocks noChangeAspect="1"/>
          </p:cNvGraphicFramePr>
          <p:nvPr/>
        </p:nvGraphicFramePr>
        <p:xfrm>
          <a:off x="3124200" y="1828800"/>
          <a:ext cx="1206500" cy="520700"/>
        </p:xfrm>
        <a:graphic>
          <a:graphicData uri="http://schemas.openxmlformats.org/presentationml/2006/ole">
            <mc:AlternateContent xmlns:mc="http://schemas.openxmlformats.org/markup-compatibility/2006">
              <mc:Choice xmlns:v="urn:schemas-microsoft-com:vml" Requires="v">
                <p:oleObj spid="_x0000_s6158" name="Equation" r:id="rId27" imgW="1200284" imgH="514264" progId="Equation.3">
                  <p:embed/>
                </p:oleObj>
              </mc:Choice>
              <mc:Fallback>
                <p:oleObj name="Equation" r:id="rId27" imgW="1200284" imgH="514264" progId="Equation.3">
                  <p:embed/>
                  <p:pic>
                    <p:nvPicPr>
                      <p:cNvPr id="14365" name="Object 2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124200" y="1828800"/>
                        <a:ext cx="12065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67" name="Object 31"/>
          <p:cNvGraphicFramePr>
            <a:graphicFrameLocks noChangeAspect="1"/>
          </p:cNvGraphicFramePr>
          <p:nvPr/>
        </p:nvGraphicFramePr>
        <p:xfrm>
          <a:off x="5130800" y="1104900"/>
          <a:ext cx="3479800" cy="584200"/>
        </p:xfrm>
        <a:graphic>
          <a:graphicData uri="http://schemas.openxmlformats.org/presentationml/2006/ole">
            <mc:AlternateContent xmlns:mc="http://schemas.openxmlformats.org/markup-compatibility/2006">
              <mc:Choice xmlns:v="urn:schemas-microsoft-com:vml" Requires="v">
                <p:oleObj spid="_x0000_s6159" name="Equation" r:id="rId29" imgW="3467068" imgH="571672" progId="Equation.3">
                  <p:embed/>
                </p:oleObj>
              </mc:Choice>
              <mc:Fallback>
                <p:oleObj name="Equation" r:id="rId29" imgW="3467068" imgH="571672" progId="Equation.3">
                  <p:embed/>
                  <p:pic>
                    <p:nvPicPr>
                      <p:cNvPr id="14367" name="Object 31"/>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130800" y="1104900"/>
                        <a:ext cx="34798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对话气泡: 圆角矩形 2">
            <a:extLst>
              <a:ext uri="{FF2B5EF4-FFF2-40B4-BE49-F238E27FC236}">
                <a16:creationId xmlns:a16="http://schemas.microsoft.com/office/drawing/2014/main" id="{56CA56D3-913A-4C75-BD94-F4364E258DA8}"/>
              </a:ext>
            </a:extLst>
          </p:cNvPr>
          <p:cNvSpPr/>
          <p:nvPr/>
        </p:nvSpPr>
        <p:spPr bwMode="auto">
          <a:xfrm>
            <a:off x="3124200" y="5181600"/>
            <a:ext cx="3568701" cy="519112"/>
          </a:xfrm>
          <a:prstGeom prst="wedgeRoundRectCallout">
            <a:avLst>
              <a:gd name="adj1" fmla="val 16238"/>
              <a:gd name="adj2" fmla="val 103725"/>
              <a:gd name="adj3" fmla="val 16667"/>
            </a:avLst>
          </a:prstGeom>
          <a:solidFill>
            <a:schemeClr val="accent1">
              <a:alpha val="32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endParaRPr>
          </a:p>
        </p:txBody>
      </p:sp>
      <p:sp>
        <p:nvSpPr>
          <p:cNvPr id="5" name="文本框 4">
            <a:extLst>
              <a:ext uri="{FF2B5EF4-FFF2-40B4-BE49-F238E27FC236}">
                <a16:creationId xmlns:a16="http://schemas.microsoft.com/office/drawing/2014/main" id="{29A45949-0C99-410A-8F2C-A5F6BCD0DCFA}"/>
              </a:ext>
            </a:extLst>
          </p:cNvPr>
          <p:cNvSpPr txBox="1"/>
          <p:nvPr/>
        </p:nvSpPr>
        <p:spPr>
          <a:xfrm>
            <a:off x="5209331" y="5873750"/>
            <a:ext cx="3702050" cy="646331"/>
          </a:xfrm>
          <a:prstGeom prst="rect">
            <a:avLst/>
          </a:prstGeom>
          <a:noFill/>
        </p:spPr>
        <p:txBody>
          <a:bodyPr wrap="square" rtlCol="0">
            <a:spAutoFit/>
          </a:bodyPr>
          <a:lstStyle/>
          <a:p>
            <a:r>
              <a:rPr lang="zh-CN" altLang="en-US" sz="3600" dirty="0">
                <a:solidFill>
                  <a:srgbClr val="FF0000"/>
                </a:solidFill>
              </a:rPr>
              <a:t>？</a:t>
            </a:r>
            <a:r>
              <a:rPr lang="zh-CN" altLang="en-US" dirty="0">
                <a:solidFill>
                  <a:schemeClr val="tx2">
                    <a:lumMod val="60000"/>
                    <a:lumOff val="40000"/>
                  </a:schemeClr>
                </a:solidFill>
                <a:latin typeface="黑体" panose="02010609060101010101" pitchFamily="49" charset="-122"/>
                <a:ea typeface="黑体" panose="02010609060101010101" pitchFamily="49" charset="-122"/>
              </a:rPr>
              <a:t>这里有问题吗？</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wipe(left)">
                                      <p:cBhvr>
                                        <p:cTn id="7" dur="500"/>
                                        <p:tgtEl>
                                          <p:spTgt spid="14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340"/>
                                        </p:tgtEl>
                                        <p:attrNameLst>
                                          <p:attrName>style.visibility</p:attrName>
                                        </p:attrNameLst>
                                      </p:cBhvr>
                                      <p:to>
                                        <p:strVal val="visible"/>
                                      </p:to>
                                    </p:set>
                                    <p:animEffect transition="in" filter="wipe(left)">
                                      <p:cBhvr>
                                        <p:cTn id="12" dur="500"/>
                                        <p:tgtEl>
                                          <p:spTgt spid="143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366"/>
                                        </p:tgtEl>
                                        <p:attrNameLst>
                                          <p:attrName>style.visibility</p:attrName>
                                        </p:attrNameLst>
                                      </p:cBhvr>
                                      <p:to>
                                        <p:strVal val="visible"/>
                                      </p:to>
                                    </p:set>
                                    <p:animEffect transition="in" filter="wipe(left)">
                                      <p:cBhvr>
                                        <p:cTn id="17" dur="500"/>
                                        <p:tgtEl>
                                          <p:spTgt spid="143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367"/>
                                        </p:tgtEl>
                                        <p:attrNameLst>
                                          <p:attrName>style.visibility</p:attrName>
                                        </p:attrNameLst>
                                      </p:cBhvr>
                                      <p:to>
                                        <p:strVal val="visible"/>
                                      </p:to>
                                    </p:set>
                                    <p:animEffect transition="in" filter="wipe(left)">
                                      <p:cBhvr>
                                        <p:cTn id="22" dur="500"/>
                                        <p:tgtEl>
                                          <p:spTgt spid="1436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364"/>
                                        </p:tgtEl>
                                        <p:attrNameLst>
                                          <p:attrName>style.visibility</p:attrName>
                                        </p:attrNameLst>
                                      </p:cBhvr>
                                      <p:to>
                                        <p:strVal val="visible"/>
                                      </p:to>
                                    </p:set>
                                    <p:animEffect transition="in" filter="wipe(left)">
                                      <p:cBhvr>
                                        <p:cTn id="27" dur="500"/>
                                        <p:tgtEl>
                                          <p:spTgt spid="1436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4341"/>
                                        </p:tgtEl>
                                        <p:attrNameLst>
                                          <p:attrName>style.visibility</p:attrName>
                                        </p:attrNameLst>
                                      </p:cBhvr>
                                      <p:to>
                                        <p:strVal val="visible"/>
                                      </p:to>
                                    </p:set>
                                    <p:animEffect transition="in" filter="wipe(left)">
                                      <p:cBhvr>
                                        <p:cTn id="32" dur="500"/>
                                        <p:tgtEl>
                                          <p:spTgt spid="1434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4365"/>
                                        </p:tgtEl>
                                        <p:attrNameLst>
                                          <p:attrName>style.visibility</p:attrName>
                                        </p:attrNameLst>
                                      </p:cBhvr>
                                      <p:to>
                                        <p:strVal val="visible"/>
                                      </p:to>
                                    </p:set>
                                    <p:animEffect transition="in" filter="wipe(left)">
                                      <p:cBhvr>
                                        <p:cTn id="37" dur="500"/>
                                        <p:tgtEl>
                                          <p:spTgt spid="1436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4342"/>
                                        </p:tgtEl>
                                        <p:attrNameLst>
                                          <p:attrName>style.visibility</p:attrName>
                                        </p:attrNameLst>
                                      </p:cBhvr>
                                      <p:to>
                                        <p:strVal val="visible"/>
                                      </p:to>
                                    </p:set>
                                    <p:animEffect transition="in" filter="wipe(left)">
                                      <p:cBhvr>
                                        <p:cTn id="42" dur="500"/>
                                        <p:tgtEl>
                                          <p:spTgt spid="1434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4343"/>
                                        </p:tgtEl>
                                        <p:attrNameLst>
                                          <p:attrName>style.visibility</p:attrName>
                                        </p:attrNameLst>
                                      </p:cBhvr>
                                      <p:to>
                                        <p:strVal val="visible"/>
                                      </p:to>
                                    </p:set>
                                    <p:animEffect transition="in" filter="wipe(left)">
                                      <p:cBhvr>
                                        <p:cTn id="47" dur="500"/>
                                        <p:tgtEl>
                                          <p:spTgt spid="1434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4344"/>
                                        </p:tgtEl>
                                        <p:attrNameLst>
                                          <p:attrName>style.visibility</p:attrName>
                                        </p:attrNameLst>
                                      </p:cBhvr>
                                      <p:to>
                                        <p:strVal val="visible"/>
                                      </p:to>
                                    </p:set>
                                    <p:animEffect transition="in" filter="wipe(left)">
                                      <p:cBhvr>
                                        <p:cTn id="52" dur="500"/>
                                        <p:tgtEl>
                                          <p:spTgt spid="1434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4345">
                                            <p:txEl>
                                              <p:pRg st="0" end="0"/>
                                            </p:txEl>
                                          </p:spTgt>
                                        </p:tgtEl>
                                        <p:attrNameLst>
                                          <p:attrName>style.visibility</p:attrName>
                                        </p:attrNameLst>
                                      </p:cBhvr>
                                      <p:to>
                                        <p:strVal val="visible"/>
                                      </p:to>
                                    </p:set>
                                    <p:animEffect transition="in" filter="wipe(left)">
                                      <p:cBhvr>
                                        <p:cTn id="57" dur="500"/>
                                        <p:tgtEl>
                                          <p:spTgt spid="14345">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4346">
                                            <p:txEl>
                                              <p:pRg st="0" end="0"/>
                                            </p:txEl>
                                          </p:spTgt>
                                        </p:tgtEl>
                                        <p:attrNameLst>
                                          <p:attrName>style.visibility</p:attrName>
                                        </p:attrNameLst>
                                      </p:cBhvr>
                                      <p:to>
                                        <p:strVal val="visible"/>
                                      </p:to>
                                    </p:set>
                                    <p:animEffect transition="in" filter="wipe(left)">
                                      <p:cBhvr>
                                        <p:cTn id="62" dur="500"/>
                                        <p:tgtEl>
                                          <p:spTgt spid="14346">
                                            <p:txEl>
                                              <p:pRg st="0" end="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4347"/>
                                        </p:tgtEl>
                                        <p:attrNameLst>
                                          <p:attrName>style.visibility</p:attrName>
                                        </p:attrNameLst>
                                      </p:cBhvr>
                                      <p:to>
                                        <p:strVal val="visible"/>
                                      </p:to>
                                    </p:set>
                                    <p:animEffect transition="in" filter="wipe(left)">
                                      <p:cBhvr>
                                        <p:cTn id="67" dur="500"/>
                                        <p:tgtEl>
                                          <p:spTgt spid="1434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14348"/>
                                        </p:tgtEl>
                                        <p:attrNameLst>
                                          <p:attrName>style.visibility</p:attrName>
                                        </p:attrNameLst>
                                      </p:cBhvr>
                                      <p:to>
                                        <p:strVal val="visible"/>
                                      </p:to>
                                    </p:set>
                                    <p:animEffect transition="in" filter="wipe(left)">
                                      <p:cBhvr>
                                        <p:cTn id="72" dur="500"/>
                                        <p:tgtEl>
                                          <p:spTgt spid="14348"/>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4349">
                                            <p:txEl>
                                              <p:pRg st="0" end="0"/>
                                            </p:txEl>
                                          </p:spTgt>
                                        </p:tgtEl>
                                        <p:attrNameLst>
                                          <p:attrName>style.visibility</p:attrName>
                                        </p:attrNameLst>
                                      </p:cBhvr>
                                      <p:to>
                                        <p:strVal val="visible"/>
                                      </p:to>
                                    </p:set>
                                    <p:animEffect transition="in" filter="wipe(left)">
                                      <p:cBhvr>
                                        <p:cTn id="77" dur="500"/>
                                        <p:tgtEl>
                                          <p:spTgt spid="14349">
                                            <p:txEl>
                                              <p:pRg st="0" end="0"/>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14350"/>
                                        </p:tgtEl>
                                        <p:attrNameLst>
                                          <p:attrName>style.visibility</p:attrName>
                                        </p:attrNameLst>
                                      </p:cBhvr>
                                      <p:to>
                                        <p:strVal val="visible"/>
                                      </p:to>
                                    </p:set>
                                    <p:animEffect transition="in" filter="wipe(left)">
                                      <p:cBhvr>
                                        <p:cTn id="82" dur="500"/>
                                        <p:tgtEl>
                                          <p:spTgt spid="14350"/>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4351">
                                            <p:txEl>
                                              <p:pRg st="0" end="0"/>
                                            </p:txEl>
                                          </p:spTgt>
                                        </p:tgtEl>
                                        <p:attrNameLst>
                                          <p:attrName>style.visibility</p:attrName>
                                        </p:attrNameLst>
                                      </p:cBhvr>
                                      <p:to>
                                        <p:strVal val="visible"/>
                                      </p:to>
                                    </p:set>
                                    <p:animEffect transition="in" filter="wipe(left)">
                                      <p:cBhvr>
                                        <p:cTn id="87" dur="500"/>
                                        <p:tgtEl>
                                          <p:spTgt spid="14351">
                                            <p:txEl>
                                              <p:pRg st="0" end="0"/>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4354">
                                            <p:txEl>
                                              <p:pRg st="0" end="0"/>
                                            </p:txEl>
                                          </p:spTgt>
                                        </p:tgtEl>
                                        <p:attrNameLst>
                                          <p:attrName>style.visibility</p:attrName>
                                        </p:attrNameLst>
                                      </p:cBhvr>
                                      <p:to>
                                        <p:strVal val="visible"/>
                                      </p:to>
                                    </p:set>
                                    <p:animEffect transition="in" filter="wipe(left)">
                                      <p:cBhvr>
                                        <p:cTn id="92" dur="500"/>
                                        <p:tgtEl>
                                          <p:spTgt spid="14354">
                                            <p:txEl>
                                              <p:pRg st="0" end="0"/>
                                            </p:txEl>
                                          </p:spTgt>
                                        </p:tgtEl>
                                      </p:cBhvr>
                                    </p:animEffect>
                                  </p:childTnLst>
                                </p:cTn>
                              </p:par>
                            </p:childTnLst>
                          </p:cTn>
                        </p:par>
                        <p:par>
                          <p:cTn id="93" fill="hold" nodeType="afterGroup">
                            <p:stCondLst>
                              <p:cond delay="500"/>
                            </p:stCondLst>
                            <p:childTnLst>
                              <p:par>
                                <p:cTn id="94" presetID="22" presetClass="entr" presetSubtype="8" fill="hold" nodeType="afterEffect">
                                  <p:stCondLst>
                                    <p:cond delay="0"/>
                                  </p:stCondLst>
                                  <p:childTnLst>
                                    <p:set>
                                      <p:cBhvr>
                                        <p:cTn id="95" dur="1" fill="hold">
                                          <p:stCondLst>
                                            <p:cond delay="0"/>
                                          </p:stCondLst>
                                        </p:cTn>
                                        <p:tgtEl>
                                          <p:spTgt spid="14355"/>
                                        </p:tgtEl>
                                        <p:attrNameLst>
                                          <p:attrName>style.visibility</p:attrName>
                                        </p:attrNameLst>
                                      </p:cBhvr>
                                      <p:to>
                                        <p:strVal val="visible"/>
                                      </p:to>
                                    </p:set>
                                    <p:animEffect transition="in" filter="wipe(left)">
                                      <p:cBhvr>
                                        <p:cTn id="96" dur="500"/>
                                        <p:tgtEl>
                                          <p:spTgt spid="14355"/>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nodeType="clickEffect">
                                  <p:stCondLst>
                                    <p:cond delay="0"/>
                                  </p:stCondLst>
                                  <p:childTnLst>
                                    <p:set>
                                      <p:cBhvr>
                                        <p:cTn id="100" dur="1" fill="hold">
                                          <p:stCondLst>
                                            <p:cond delay="0"/>
                                          </p:stCondLst>
                                        </p:cTn>
                                        <p:tgtEl>
                                          <p:spTgt spid="14356"/>
                                        </p:tgtEl>
                                        <p:attrNameLst>
                                          <p:attrName>style.visibility</p:attrName>
                                        </p:attrNameLst>
                                      </p:cBhvr>
                                      <p:to>
                                        <p:strVal val="visible"/>
                                      </p:to>
                                    </p:set>
                                    <p:animEffect transition="in" filter="wipe(left)">
                                      <p:cBhvr>
                                        <p:cTn id="101" dur="500"/>
                                        <p:tgtEl>
                                          <p:spTgt spid="14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P spid="14345" grpId="0" build="p" autoUpdateAnimBg="0"/>
      <p:bldP spid="14346" grpId="0" build="p" autoUpdateAnimBg="0"/>
      <p:bldP spid="14349" grpId="0" build="p" autoUpdateAnimBg="0"/>
      <p:bldP spid="14351" grpId="0" build="p" autoUpdateAnimBg="0"/>
      <p:bldP spid="14354" grpId="0" build="p" autoUpdateAnimBg="0"/>
      <p:bldP spid="1436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3" name="Line 33"/>
          <p:cNvSpPr>
            <a:spLocks noChangeShapeType="1"/>
          </p:cNvSpPr>
          <p:nvPr/>
        </p:nvSpPr>
        <p:spPr bwMode="auto">
          <a:xfrm>
            <a:off x="7391400" y="4800600"/>
            <a:ext cx="0" cy="114300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92" name="Line 32"/>
          <p:cNvSpPr>
            <a:spLocks noChangeShapeType="1"/>
          </p:cNvSpPr>
          <p:nvPr/>
        </p:nvSpPr>
        <p:spPr bwMode="auto">
          <a:xfrm flipV="1">
            <a:off x="6858000" y="4876800"/>
            <a:ext cx="1447800" cy="8382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1508" name="Object 2"/>
          <p:cNvGraphicFramePr>
            <a:graphicFrameLocks noChangeAspect="1"/>
          </p:cNvGraphicFramePr>
          <p:nvPr/>
        </p:nvGraphicFramePr>
        <p:xfrm>
          <a:off x="685800" y="442913"/>
          <a:ext cx="3403600" cy="457200"/>
        </p:xfrm>
        <a:graphic>
          <a:graphicData uri="http://schemas.openxmlformats.org/presentationml/2006/ole">
            <mc:AlternateContent xmlns:mc="http://schemas.openxmlformats.org/markup-compatibility/2006">
              <mc:Choice xmlns:v="urn:schemas-microsoft-com:vml" Requires="v">
                <p:oleObj spid="_x0000_s7170" name="Equation" r:id="rId3" imgW="3391061" imgH="438293" progId="Equation.3">
                  <p:embed/>
                </p:oleObj>
              </mc:Choice>
              <mc:Fallback>
                <p:oleObj name="Equation" r:id="rId3" imgW="3391061" imgH="438293" progId="Equation.3">
                  <p:embed/>
                  <p:pic>
                    <p:nvPicPr>
                      <p:cNvPr id="2150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42913"/>
                        <a:ext cx="340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3" name="Text Box 3"/>
          <p:cNvSpPr txBox="1">
            <a:spLocks noChangeArrowheads="1"/>
          </p:cNvSpPr>
          <p:nvPr/>
        </p:nvSpPr>
        <p:spPr bwMode="auto">
          <a:xfrm>
            <a:off x="4038600" y="381000"/>
            <a:ext cx="20970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solidFill>
                  <a:srgbClr val="FFFFFF"/>
                </a:solidFill>
              </a:rPr>
              <a:t>从而 △</a:t>
            </a:r>
            <a:r>
              <a:rPr lang="en-US" altLang="zh-CN" i="1">
                <a:solidFill>
                  <a:srgbClr val="FFFFFF"/>
                </a:solidFill>
              </a:rPr>
              <a:t>z</a:t>
            </a:r>
            <a:r>
              <a:rPr lang="zh-CN" altLang="en-US">
                <a:solidFill>
                  <a:srgbClr val="FFFFFF"/>
                </a:solidFill>
              </a:rPr>
              <a:t>＜</a:t>
            </a:r>
            <a:r>
              <a:rPr lang="en-US" altLang="zh-CN">
                <a:solidFill>
                  <a:srgbClr val="FFFFFF"/>
                </a:solidFill>
              </a:rPr>
              <a:t>0,</a:t>
            </a:r>
          </a:p>
        </p:txBody>
      </p:sp>
      <p:graphicFrame>
        <p:nvGraphicFramePr>
          <p:cNvPr id="15364" name="Object 4"/>
          <p:cNvGraphicFramePr>
            <a:graphicFrameLocks noChangeAspect="1"/>
          </p:cNvGraphicFramePr>
          <p:nvPr/>
        </p:nvGraphicFramePr>
        <p:xfrm>
          <a:off x="6172200" y="442913"/>
          <a:ext cx="2603500" cy="457200"/>
        </p:xfrm>
        <a:graphic>
          <a:graphicData uri="http://schemas.openxmlformats.org/presentationml/2006/ole">
            <mc:AlternateContent xmlns:mc="http://schemas.openxmlformats.org/markup-compatibility/2006">
              <mc:Choice xmlns:v="urn:schemas-microsoft-com:vml" Requires="v">
                <p:oleObj spid="_x0000_s7171" name="Equation" r:id="rId5" imgW="2590757" imgH="447575" progId="Equation.3">
                  <p:embed/>
                </p:oleObj>
              </mc:Choice>
              <mc:Fallback>
                <p:oleObj name="Equation" r:id="rId5" imgW="2590757" imgH="447575" progId="Equation.3">
                  <p:embed/>
                  <p:pic>
                    <p:nvPicPr>
                      <p:cNvPr id="15364"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2200" y="442913"/>
                        <a:ext cx="2603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5" name="Object 5"/>
          <p:cNvGraphicFramePr>
            <a:graphicFrameLocks noChangeAspect="1"/>
          </p:cNvGraphicFramePr>
          <p:nvPr/>
        </p:nvGraphicFramePr>
        <p:xfrm>
          <a:off x="381000" y="990600"/>
          <a:ext cx="2997200" cy="469900"/>
        </p:xfrm>
        <a:graphic>
          <a:graphicData uri="http://schemas.openxmlformats.org/presentationml/2006/ole">
            <mc:AlternateContent xmlns:mc="http://schemas.openxmlformats.org/markup-compatibility/2006">
              <mc:Choice xmlns:v="urn:schemas-microsoft-com:vml" Requires="v">
                <p:oleObj spid="_x0000_s7172" name="Equation" r:id="rId7" imgW="2990737" imgH="457200" progId="Equation.3">
                  <p:embed/>
                </p:oleObj>
              </mc:Choice>
              <mc:Fallback>
                <p:oleObj name="Equation" r:id="rId7" imgW="2990737" imgH="457200" progId="Equation.3">
                  <p:embed/>
                  <p:pic>
                    <p:nvPicPr>
                      <p:cNvPr id="15365"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 y="990600"/>
                        <a:ext cx="2997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6" name="Text Box 6"/>
          <p:cNvSpPr txBox="1">
            <a:spLocks noChangeArrowheads="1"/>
          </p:cNvSpPr>
          <p:nvPr/>
        </p:nvSpPr>
        <p:spPr bwMode="auto">
          <a:xfrm>
            <a:off x="685800" y="1538288"/>
            <a:ext cx="34940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en-US" altLang="zh-CN">
                <a:solidFill>
                  <a:srgbClr val="FFFFFF"/>
                </a:solidFill>
              </a:rPr>
              <a:t>(2) </a:t>
            </a:r>
            <a:r>
              <a:rPr lang="zh-CN" altLang="en-US">
                <a:solidFill>
                  <a:srgbClr val="FFFFFF"/>
                </a:solidFill>
              </a:rPr>
              <a:t>当 </a:t>
            </a:r>
            <a:r>
              <a:rPr lang="en-US" altLang="zh-CN" i="1">
                <a:solidFill>
                  <a:srgbClr val="FFFF00"/>
                </a:solidFill>
              </a:rPr>
              <a:t>AC</a:t>
            </a:r>
            <a:r>
              <a:rPr lang="zh-CN" altLang="en-US">
                <a:solidFill>
                  <a:srgbClr val="FFFF00"/>
                </a:solidFill>
              </a:rPr>
              <a:t>－</a:t>
            </a:r>
            <a:r>
              <a:rPr lang="en-US" altLang="zh-CN" i="1">
                <a:solidFill>
                  <a:srgbClr val="FFFF00"/>
                </a:solidFill>
              </a:rPr>
              <a:t>B</a:t>
            </a:r>
            <a:r>
              <a:rPr lang="en-US" altLang="zh-CN" baseline="30000">
                <a:solidFill>
                  <a:srgbClr val="FFFF00"/>
                </a:solidFill>
              </a:rPr>
              <a:t>2 </a:t>
            </a:r>
            <a:r>
              <a:rPr lang="zh-CN" altLang="en-US">
                <a:solidFill>
                  <a:srgbClr val="FFFF00"/>
                </a:solidFill>
              </a:rPr>
              <a:t>＜</a:t>
            </a:r>
            <a:r>
              <a:rPr lang="en-US" altLang="zh-CN">
                <a:solidFill>
                  <a:srgbClr val="FFFF00"/>
                </a:solidFill>
              </a:rPr>
              <a:t>0</a:t>
            </a:r>
            <a:r>
              <a:rPr lang="en-US" altLang="zh-CN">
                <a:solidFill>
                  <a:srgbClr val="FFFFFF"/>
                </a:solidFill>
              </a:rPr>
              <a:t> </a:t>
            </a:r>
            <a:r>
              <a:rPr lang="zh-CN" altLang="en-US">
                <a:solidFill>
                  <a:srgbClr val="FFFFFF"/>
                </a:solidFill>
              </a:rPr>
              <a:t>时</a:t>
            </a:r>
            <a:r>
              <a:rPr lang="en-US" altLang="zh-CN">
                <a:solidFill>
                  <a:srgbClr val="FFFFFF"/>
                </a:solidFill>
              </a:rPr>
              <a:t>, </a:t>
            </a:r>
          </a:p>
        </p:txBody>
      </p:sp>
      <p:sp>
        <p:nvSpPr>
          <p:cNvPr id="15367" name="Text Box 7"/>
          <p:cNvSpPr txBox="1">
            <a:spLocks noChangeArrowheads="1"/>
          </p:cNvSpPr>
          <p:nvPr/>
        </p:nvSpPr>
        <p:spPr bwMode="auto">
          <a:xfrm>
            <a:off x="4038600" y="1524000"/>
            <a:ext cx="49418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solidFill>
                  <a:srgbClr val="FFFFFF"/>
                </a:solidFill>
              </a:rPr>
              <a:t>若</a:t>
            </a:r>
            <a:r>
              <a:rPr lang="en-US" altLang="zh-CN" i="1">
                <a:solidFill>
                  <a:srgbClr val="FFFFFF"/>
                </a:solidFill>
              </a:rPr>
              <a:t>A </a:t>
            </a:r>
            <a:r>
              <a:rPr lang="en-US" altLang="zh-CN">
                <a:solidFill>
                  <a:srgbClr val="FFFFFF"/>
                </a:solidFill>
              </a:rPr>
              <a:t>, </a:t>
            </a:r>
            <a:r>
              <a:rPr lang="en-US" altLang="zh-CN" i="1">
                <a:solidFill>
                  <a:srgbClr val="FFFFFF"/>
                </a:solidFill>
              </a:rPr>
              <a:t>C</a:t>
            </a:r>
            <a:r>
              <a:rPr lang="zh-CN" altLang="en-US">
                <a:solidFill>
                  <a:srgbClr val="FFFFFF"/>
                </a:solidFill>
              </a:rPr>
              <a:t>不全为零</a:t>
            </a:r>
            <a:r>
              <a:rPr lang="en-US" altLang="zh-CN">
                <a:solidFill>
                  <a:srgbClr val="FFFFFF"/>
                </a:solidFill>
              </a:rPr>
              <a:t>, </a:t>
            </a:r>
            <a:r>
              <a:rPr lang="zh-CN" altLang="en-US">
                <a:solidFill>
                  <a:srgbClr val="FFFFFF"/>
                </a:solidFill>
              </a:rPr>
              <a:t>无妨设 </a:t>
            </a:r>
            <a:r>
              <a:rPr lang="en-US" altLang="zh-CN" i="1">
                <a:solidFill>
                  <a:srgbClr val="FFFFFF"/>
                </a:solidFill>
              </a:rPr>
              <a:t>A</a:t>
            </a:r>
            <a:r>
              <a:rPr lang="en-US" altLang="zh-CN">
                <a:solidFill>
                  <a:srgbClr val="FFFFFF"/>
                </a:solidFill>
              </a:rPr>
              <a:t>≠0, </a:t>
            </a:r>
          </a:p>
        </p:txBody>
      </p:sp>
      <p:sp>
        <p:nvSpPr>
          <p:cNvPr id="15368" name="Text Box 8"/>
          <p:cNvSpPr txBox="1">
            <a:spLocks noChangeArrowheads="1"/>
          </p:cNvSpPr>
          <p:nvPr/>
        </p:nvSpPr>
        <p:spPr bwMode="auto">
          <a:xfrm>
            <a:off x="304800" y="2300288"/>
            <a:ext cx="625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solidFill>
                  <a:srgbClr val="FFFFFF"/>
                </a:solidFill>
              </a:rPr>
              <a:t>则 </a:t>
            </a:r>
          </a:p>
        </p:txBody>
      </p:sp>
      <p:graphicFrame>
        <p:nvGraphicFramePr>
          <p:cNvPr id="15369" name="Object 9"/>
          <p:cNvGraphicFramePr>
            <a:graphicFrameLocks noChangeAspect="1"/>
          </p:cNvGraphicFramePr>
          <p:nvPr/>
        </p:nvGraphicFramePr>
        <p:xfrm>
          <a:off x="1524000" y="2209800"/>
          <a:ext cx="6083300" cy="609600"/>
        </p:xfrm>
        <a:graphic>
          <a:graphicData uri="http://schemas.openxmlformats.org/presentationml/2006/ole">
            <mc:AlternateContent xmlns:mc="http://schemas.openxmlformats.org/markup-compatibility/2006">
              <mc:Choice xmlns:v="urn:schemas-microsoft-com:vml" Requires="v">
                <p:oleObj spid="_x0000_s7173" name="Equation" r:id="rId9" imgW="6077084" imgH="600204" progId="Equation.3">
                  <p:embed/>
                </p:oleObj>
              </mc:Choice>
              <mc:Fallback>
                <p:oleObj name="Equation" r:id="rId9" imgW="6077084" imgH="600204" progId="Equation.3">
                  <p:embed/>
                  <p:pic>
                    <p:nvPicPr>
                      <p:cNvPr id="15369"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0" y="2209800"/>
                        <a:ext cx="60833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0" name="Object 10"/>
          <p:cNvGraphicFramePr>
            <a:graphicFrameLocks noChangeAspect="1"/>
          </p:cNvGraphicFramePr>
          <p:nvPr/>
        </p:nvGraphicFramePr>
        <p:xfrm>
          <a:off x="5480050" y="2209800"/>
          <a:ext cx="1600200" cy="533400"/>
        </p:xfrm>
        <a:graphic>
          <a:graphicData uri="http://schemas.openxmlformats.org/presentationml/2006/ole">
            <mc:AlternateContent xmlns:mc="http://schemas.openxmlformats.org/markup-compatibility/2006">
              <mc:Choice xmlns:v="urn:schemas-microsoft-com:vml" Requires="v">
                <p:oleObj spid="_x0000_s7174" name="Equation" r:id="rId11" imgW="1590635" imgH="523889" progId="Equation.3">
                  <p:embed/>
                </p:oleObj>
              </mc:Choice>
              <mc:Fallback>
                <p:oleObj name="Equation" r:id="rId11" imgW="1590635" imgH="523889" progId="Equation.3">
                  <p:embed/>
                  <p:pic>
                    <p:nvPicPr>
                      <p:cNvPr id="1537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80050" y="2209800"/>
                        <a:ext cx="16002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1" name="Object 11"/>
          <p:cNvGraphicFramePr>
            <a:graphicFrameLocks noChangeAspect="1"/>
          </p:cNvGraphicFramePr>
          <p:nvPr/>
        </p:nvGraphicFramePr>
        <p:xfrm>
          <a:off x="806450" y="2971800"/>
          <a:ext cx="8064500" cy="457200"/>
        </p:xfrm>
        <a:graphic>
          <a:graphicData uri="http://schemas.openxmlformats.org/presentationml/2006/ole">
            <mc:AlternateContent xmlns:mc="http://schemas.openxmlformats.org/markup-compatibility/2006">
              <mc:Choice xmlns:v="urn:schemas-microsoft-com:vml" Requires="v">
                <p:oleObj spid="_x0000_s7175" name="Equation" r:id="rId13" imgW="8058069" imgH="447575" progId="Equation.3">
                  <p:embed/>
                </p:oleObj>
              </mc:Choice>
              <mc:Fallback>
                <p:oleObj name="Equation" r:id="rId13" imgW="8058069" imgH="447575" progId="Equation.3">
                  <p:embed/>
                  <p:pic>
                    <p:nvPicPr>
                      <p:cNvPr id="15371"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6450" y="2971800"/>
                        <a:ext cx="8064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2" name="Text Box 12"/>
          <p:cNvSpPr txBox="1">
            <a:spLocks noChangeArrowheads="1"/>
          </p:cNvSpPr>
          <p:nvPr/>
        </p:nvSpPr>
        <p:spPr bwMode="auto">
          <a:xfrm>
            <a:off x="304800" y="3505200"/>
            <a:ext cx="1069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solidFill>
                  <a:srgbClr val="FFFFFF"/>
                </a:solidFill>
              </a:rPr>
              <a:t>时</a:t>
            </a:r>
            <a:r>
              <a:rPr lang="en-US" altLang="zh-CN">
                <a:solidFill>
                  <a:srgbClr val="FFFFFF"/>
                </a:solidFill>
              </a:rPr>
              <a:t>, </a:t>
            </a:r>
            <a:r>
              <a:rPr lang="zh-CN" altLang="en-US">
                <a:solidFill>
                  <a:srgbClr val="FFFFFF"/>
                </a:solidFill>
              </a:rPr>
              <a:t>有</a:t>
            </a:r>
          </a:p>
        </p:txBody>
      </p:sp>
      <p:graphicFrame>
        <p:nvGraphicFramePr>
          <p:cNvPr id="15373" name="Object 13"/>
          <p:cNvGraphicFramePr>
            <a:graphicFrameLocks noChangeAspect="1"/>
          </p:cNvGraphicFramePr>
          <p:nvPr/>
        </p:nvGraphicFramePr>
        <p:xfrm>
          <a:off x="1295400" y="3632200"/>
          <a:ext cx="1943100" cy="406400"/>
        </p:xfrm>
        <a:graphic>
          <a:graphicData uri="http://schemas.openxmlformats.org/presentationml/2006/ole">
            <mc:AlternateContent xmlns:mc="http://schemas.openxmlformats.org/markup-compatibility/2006">
              <mc:Choice xmlns:v="urn:schemas-microsoft-com:vml" Requires="v">
                <p:oleObj spid="_x0000_s7176" name="Equation" r:id="rId15" imgW="1933524" imgH="400136" progId="Equation.3">
                  <p:embed/>
                </p:oleObj>
              </mc:Choice>
              <mc:Fallback>
                <p:oleObj name="Equation" r:id="rId15" imgW="1933524" imgH="400136" progId="Equation.3">
                  <p:embed/>
                  <p:pic>
                    <p:nvPicPr>
                      <p:cNvPr id="15373"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95400" y="3632200"/>
                        <a:ext cx="19431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4" name="Object 14"/>
          <p:cNvGraphicFramePr>
            <a:graphicFrameLocks noChangeAspect="1"/>
          </p:cNvGraphicFramePr>
          <p:nvPr/>
        </p:nvGraphicFramePr>
        <p:xfrm>
          <a:off x="3276600" y="3581400"/>
          <a:ext cx="2235200" cy="444500"/>
        </p:xfrm>
        <a:graphic>
          <a:graphicData uri="http://schemas.openxmlformats.org/presentationml/2006/ole">
            <mc:AlternateContent xmlns:mc="http://schemas.openxmlformats.org/markup-compatibility/2006">
              <mc:Choice xmlns:v="urn:schemas-microsoft-com:vml" Requires="v">
                <p:oleObj spid="_x0000_s7177" name="Equation" r:id="rId17" imgW="2228952" imgH="438293" progId="Equation.3">
                  <p:embed/>
                </p:oleObj>
              </mc:Choice>
              <mc:Fallback>
                <p:oleObj name="Equation" r:id="rId17" imgW="2228952" imgH="438293" progId="Equation.3">
                  <p:embed/>
                  <p:pic>
                    <p:nvPicPr>
                      <p:cNvPr id="15374"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76600" y="3581400"/>
                        <a:ext cx="22352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5" name="Text Box 15"/>
          <p:cNvSpPr txBox="1">
            <a:spLocks noChangeArrowheads="1"/>
          </p:cNvSpPr>
          <p:nvPr/>
        </p:nvSpPr>
        <p:spPr bwMode="auto">
          <a:xfrm>
            <a:off x="5486400" y="3519488"/>
            <a:ext cx="990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solidFill>
                  <a:srgbClr val="FFFF00"/>
                </a:solidFill>
              </a:rPr>
              <a:t>异号</a:t>
            </a:r>
            <a:r>
              <a:rPr lang="en-US" altLang="zh-CN">
                <a:solidFill>
                  <a:srgbClr val="FFFF00"/>
                </a:solidFill>
              </a:rPr>
              <a:t>;</a:t>
            </a:r>
          </a:p>
        </p:txBody>
      </p:sp>
      <p:graphicFrame>
        <p:nvGraphicFramePr>
          <p:cNvPr id="15376" name="Object 16"/>
          <p:cNvGraphicFramePr>
            <a:graphicFrameLocks noChangeAspect="1"/>
          </p:cNvGraphicFramePr>
          <p:nvPr/>
        </p:nvGraphicFramePr>
        <p:xfrm>
          <a:off x="762000" y="4114800"/>
          <a:ext cx="1155700" cy="431800"/>
        </p:xfrm>
        <a:graphic>
          <a:graphicData uri="http://schemas.openxmlformats.org/presentationml/2006/ole">
            <mc:AlternateContent xmlns:mc="http://schemas.openxmlformats.org/markup-compatibility/2006">
              <mc:Choice xmlns:v="urn:schemas-microsoft-com:vml" Requires="v">
                <p:oleObj spid="_x0000_s7178" name="Equation" r:id="rId19" imgW="1142850" imgH="419043" progId="Equation.3">
                  <p:embed/>
                </p:oleObj>
              </mc:Choice>
              <mc:Fallback>
                <p:oleObj name="Equation" r:id="rId19" imgW="1142850" imgH="419043" progId="Equation.3">
                  <p:embed/>
                  <p:pic>
                    <p:nvPicPr>
                      <p:cNvPr id="15376" name="Object 1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62000" y="4114800"/>
                        <a:ext cx="11557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7" name="Object 17"/>
          <p:cNvGraphicFramePr>
            <a:graphicFrameLocks noChangeAspect="1"/>
          </p:cNvGraphicFramePr>
          <p:nvPr/>
        </p:nvGraphicFramePr>
        <p:xfrm>
          <a:off x="1943100" y="4132263"/>
          <a:ext cx="5067300" cy="457200"/>
        </p:xfrm>
        <a:graphic>
          <a:graphicData uri="http://schemas.openxmlformats.org/presentationml/2006/ole">
            <mc:AlternateContent xmlns:mc="http://schemas.openxmlformats.org/markup-compatibility/2006">
              <mc:Choice xmlns:v="urn:schemas-microsoft-com:vml" Requires="v">
                <p:oleObj spid="_x0000_s7179" name="Equation" r:id="rId21" imgW="5057702" imgH="447575" progId="Equation.3">
                  <p:embed/>
                </p:oleObj>
              </mc:Choice>
              <mc:Fallback>
                <p:oleObj name="Equation" r:id="rId21" imgW="5057702" imgH="447575" progId="Equation.3">
                  <p:embed/>
                  <p:pic>
                    <p:nvPicPr>
                      <p:cNvPr id="15377" name="Object 1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943100" y="4132263"/>
                        <a:ext cx="5067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8" name="Object 18"/>
          <p:cNvGraphicFramePr>
            <a:graphicFrameLocks noChangeAspect="1"/>
          </p:cNvGraphicFramePr>
          <p:nvPr/>
        </p:nvGraphicFramePr>
        <p:xfrm>
          <a:off x="7086600" y="4114800"/>
          <a:ext cx="1333500" cy="457200"/>
        </p:xfrm>
        <a:graphic>
          <a:graphicData uri="http://schemas.openxmlformats.org/presentationml/2006/ole">
            <mc:AlternateContent xmlns:mc="http://schemas.openxmlformats.org/markup-compatibility/2006">
              <mc:Choice xmlns:v="urn:schemas-microsoft-com:vml" Requires="v">
                <p:oleObj spid="_x0000_s7180" name="Equation" r:id="rId23" imgW="1324096" imgH="447575" progId="Equation.3">
                  <p:embed/>
                </p:oleObj>
              </mc:Choice>
              <mc:Fallback>
                <p:oleObj name="Equation" r:id="rId23" imgW="1324096" imgH="447575" progId="Equation.3">
                  <p:embed/>
                  <p:pic>
                    <p:nvPicPr>
                      <p:cNvPr id="15378" name="Object 1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086600" y="4114800"/>
                        <a:ext cx="1333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9" name="Object 19"/>
          <p:cNvGraphicFramePr>
            <a:graphicFrameLocks noChangeAspect="1"/>
          </p:cNvGraphicFramePr>
          <p:nvPr/>
        </p:nvGraphicFramePr>
        <p:xfrm>
          <a:off x="381000" y="4724400"/>
          <a:ext cx="2311400" cy="444500"/>
        </p:xfrm>
        <a:graphic>
          <a:graphicData uri="http://schemas.openxmlformats.org/presentationml/2006/ole">
            <mc:AlternateContent xmlns:mc="http://schemas.openxmlformats.org/markup-compatibility/2006">
              <mc:Choice xmlns:v="urn:schemas-microsoft-com:vml" Requires="v">
                <p:oleObj spid="_x0000_s7181" name="Equation" r:id="rId25" imgW="2304959" imgH="438293" progId="Equation.3">
                  <p:embed/>
                </p:oleObj>
              </mc:Choice>
              <mc:Fallback>
                <p:oleObj name="Equation" r:id="rId25" imgW="2304959" imgH="438293" progId="Equation.3">
                  <p:embed/>
                  <p:pic>
                    <p:nvPicPr>
                      <p:cNvPr id="15379" name="Object 1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81000" y="4724400"/>
                        <a:ext cx="23114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80" name="Text Box 20"/>
          <p:cNvSpPr txBox="1">
            <a:spLocks noChangeArrowheads="1"/>
          </p:cNvSpPr>
          <p:nvPr/>
        </p:nvSpPr>
        <p:spPr bwMode="auto">
          <a:xfrm>
            <a:off x="2590800" y="4662488"/>
            <a:ext cx="981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solidFill>
                  <a:srgbClr val="FFFF00"/>
                </a:solidFill>
              </a:rPr>
              <a:t>同号</a:t>
            </a:r>
            <a:r>
              <a:rPr lang="en-US" altLang="zh-CN">
                <a:solidFill>
                  <a:srgbClr val="FFFF00"/>
                </a:solidFill>
              </a:rPr>
              <a:t>.</a:t>
            </a:r>
          </a:p>
        </p:txBody>
      </p:sp>
      <p:sp>
        <p:nvSpPr>
          <p:cNvPr id="15381" name="Text Box 21"/>
          <p:cNvSpPr txBox="1">
            <a:spLocks noChangeArrowheads="1"/>
          </p:cNvSpPr>
          <p:nvPr/>
        </p:nvSpPr>
        <p:spPr bwMode="auto">
          <a:xfrm>
            <a:off x="762000" y="5181600"/>
            <a:ext cx="5440363"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lnSpc>
                <a:spcPct val="120000"/>
              </a:lnSpc>
              <a:buFontTx/>
              <a:buNone/>
            </a:pPr>
            <a:r>
              <a:rPr lang="zh-CN" altLang="en-US">
                <a:solidFill>
                  <a:srgbClr val="FFFFFF"/>
                </a:solidFill>
              </a:rPr>
              <a:t>可见 △</a:t>
            </a:r>
            <a:r>
              <a:rPr lang="en-US" altLang="zh-CN" i="1">
                <a:solidFill>
                  <a:srgbClr val="FFFFFF"/>
                </a:solidFill>
              </a:rPr>
              <a:t>z</a:t>
            </a:r>
            <a:r>
              <a:rPr lang="en-US" altLang="zh-CN">
                <a:solidFill>
                  <a:srgbClr val="FFFFFF"/>
                </a:solidFill>
              </a:rPr>
              <a:t> </a:t>
            </a:r>
            <a:r>
              <a:rPr lang="zh-CN" altLang="en-US">
                <a:solidFill>
                  <a:srgbClr val="FFFFFF"/>
                </a:solidFill>
              </a:rPr>
              <a:t>在 </a:t>
            </a:r>
            <a:r>
              <a:rPr lang="en-US" altLang="zh-CN">
                <a:solidFill>
                  <a:srgbClr val="FFFFFF"/>
                </a:solidFill>
              </a:rPr>
              <a:t>(</a:t>
            </a:r>
            <a:r>
              <a:rPr lang="en-US" altLang="zh-CN" i="1">
                <a:solidFill>
                  <a:srgbClr val="FFFFFF"/>
                </a:solidFill>
              </a:rPr>
              <a:t>x</a:t>
            </a:r>
            <a:r>
              <a:rPr lang="en-US" altLang="zh-CN" baseline="-25000">
                <a:solidFill>
                  <a:srgbClr val="FFFFFF"/>
                </a:solidFill>
              </a:rPr>
              <a:t>0 </a:t>
            </a:r>
            <a:r>
              <a:rPr lang="en-US" altLang="zh-CN">
                <a:solidFill>
                  <a:srgbClr val="FFFFFF"/>
                </a:solidFill>
              </a:rPr>
              <a:t>, </a:t>
            </a:r>
            <a:r>
              <a:rPr lang="en-US" altLang="zh-CN" i="1">
                <a:solidFill>
                  <a:srgbClr val="FFFFFF"/>
                </a:solidFill>
              </a:rPr>
              <a:t>y</a:t>
            </a:r>
            <a:r>
              <a:rPr lang="en-US" altLang="zh-CN" baseline="-25000">
                <a:solidFill>
                  <a:srgbClr val="FFFFFF"/>
                </a:solidFill>
              </a:rPr>
              <a:t>0</a:t>
            </a:r>
            <a:r>
              <a:rPr lang="en-US" altLang="zh-CN">
                <a:solidFill>
                  <a:srgbClr val="FFFFFF"/>
                </a:solidFill>
              </a:rPr>
              <a:t>) </a:t>
            </a:r>
            <a:r>
              <a:rPr lang="zh-CN" altLang="en-US">
                <a:solidFill>
                  <a:srgbClr val="FFFFFF"/>
                </a:solidFill>
              </a:rPr>
              <a:t>邻近有正有负</a:t>
            </a:r>
            <a:r>
              <a:rPr lang="en-US" altLang="zh-CN">
                <a:solidFill>
                  <a:srgbClr val="FFFFFF"/>
                </a:solidFill>
              </a:rPr>
              <a:t>, </a:t>
            </a:r>
          </a:p>
        </p:txBody>
      </p:sp>
      <p:graphicFrame>
        <p:nvGraphicFramePr>
          <p:cNvPr id="15382" name="Object 22"/>
          <p:cNvGraphicFramePr>
            <a:graphicFrameLocks noChangeAspect="1"/>
          </p:cNvGraphicFramePr>
          <p:nvPr/>
        </p:nvGraphicFramePr>
        <p:xfrm>
          <a:off x="381000" y="5867400"/>
          <a:ext cx="2603500" cy="457200"/>
        </p:xfrm>
        <a:graphic>
          <a:graphicData uri="http://schemas.openxmlformats.org/presentationml/2006/ole">
            <mc:AlternateContent xmlns:mc="http://schemas.openxmlformats.org/markup-compatibility/2006">
              <mc:Choice xmlns:v="urn:schemas-microsoft-com:vml" Requires="v">
                <p:oleObj spid="_x0000_s7182" name="Equation" r:id="rId27" imgW="2590757" imgH="447575" progId="Equation.3">
                  <p:embed/>
                </p:oleObj>
              </mc:Choice>
              <mc:Fallback>
                <p:oleObj name="Equation" r:id="rId27" imgW="2590757" imgH="447575" progId="Equation.3">
                  <p:embed/>
                  <p:pic>
                    <p:nvPicPr>
                      <p:cNvPr id="15382" name="Object 2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81000" y="5867400"/>
                        <a:ext cx="2603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83" name="Object 23"/>
          <p:cNvGraphicFramePr>
            <a:graphicFrameLocks noChangeAspect="1"/>
          </p:cNvGraphicFramePr>
          <p:nvPr/>
        </p:nvGraphicFramePr>
        <p:xfrm>
          <a:off x="3022600" y="5867400"/>
          <a:ext cx="2540000" cy="457200"/>
        </p:xfrm>
        <a:graphic>
          <a:graphicData uri="http://schemas.openxmlformats.org/presentationml/2006/ole">
            <mc:AlternateContent xmlns:mc="http://schemas.openxmlformats.org/markup-compatibility/2006">
              <mc:Choice xmlns:v="urn:schemas-microsoft-com:vml" Requires="v">
                <p:oleObj spid="_x0000_s7183" name="Equation" r:id="rId29" imgW="2533666" imgH="447575" progId="Equation.3">
                  <p:embed/>
                </p:oleObj>
              </mc:Choice>
              <mc:Fallback>
                <p:oleObj name="Equation" r:id="rId29" imgW="2533666" imgH="447575" progId="Equation.3">
                  <p:embed/>
                  <p:pic>
                    <p:nvPicPr>
                      <p:cNvPr id="15383" name="Object 2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022600" y="5867400"/>
                        <a:ext cx="2540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384" name="Group 24"/>
          <p:cNvGrpSpPr>
            <a:grpSpLocks/>
          </p:cNvGrpSpPr>
          <p:nvPr/>
        </p:nvGrpSpPr>
        <p:grpSpPr bwMode="auto">
          <a:xfrm>
            <a:off x="6867525" y="4770438"/>
            <a:ext cx="1590675" cy="1554162"/>
            <a:chOff x="4120" y="840"/>
            <a:chExt cx="1112" cy="1088"/>
          </a:xfrm>
        </p:grpSpPr>
        <p:sp>
          <p:nvSpPr>
            <p:cNvPr id="21538" name="Line 25"/>
            <p:cNvSpPr>
              <a:spLocks noChangeShapeType="1"/>
            </p:cNvSpPr>
            <p:nvPr/>
          </p:nvSpPr>
          <p:spPr bwMode="auto">
            <a:xfrm>
              <a:off x="4224" y="1727"/>
              <a:ext cx="96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21539" name="Line 26"/>
            <p:cNvSpPr>
              <a:spLocks noChangeShapeType="1"/>
            </p:cNvSpPr>
            <p:nvPr/>
          </p:nvSpPr>
          <p:spPr bwMode="auto">
            <a:xfrm flipV="1">
              <a:off x="4320" y="864"/>
              <a:ext cx="0" cy="96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aphicFrame>
          <p:nvGraphicFramePr>
            <p:cNvPr id="21540" name="Object 27"/>
            <p:cNvGraphicFramePr>
              <a:graphicFrameLocks noChangeAspect="1"/>
            </p:cNvGraphicFramePr>
            <p:nvPr/>
          </p:nvGraphicFramePr>
          <p:xfrm>
            <a:off x="5088" y="1776"/>
            <a:ext cx="144" cy="152"/>
          </p:xfrm>
          <a:graphic>
            <a:graphicData uri="http://schemas.openxmlformats.org/presentationml/2006/ole">
              <mc:AlternateContent xmlns:mc="http://schemas.openxmlformats.org/markup-compatibility/2006">
                <mc:Choice xmlns:v="urn:schemas-microsoft-com:vml" Requires="v">
                  <p:oleObj spid="_x0000_s7184" name="Equation" r:id="rId31" imgW="219078" imgH="228600" progId="Equation.3">
                    <p:embed/>
                  </p:oleObj>
                </mc:Choice>
                <mc:Fallback>
                  <p:oleObj name="Equation" r:id="rId31" imgW="219078" imgH="228600" progId="Equation.3">
                    <p:embed/>
                    <p:pic>
                      <p:nvPicPr>
                        <p:cNvPr id="21540" name="Object 2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088" y="1776"/>
                          <a:ext cx="144"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41" name="Object 28"/>
            <p:cNvGraphicFramePr>
              <a:graphicFrameLocks noChangeAspect="1"/>
            </p:cNvGraphicFramePr>
            <p:nvPr/>
          </p:nvGraphicFramePr>
          <p:xfrm>
            <a:off x="4120" y="840"/>
            <a:ext cx="152" cy="200"/>
          </p:xfrm>
          <a:graphic>
            <a:graphicData uri="http://schemas.openxmlformats.org/presentationml/2006/ole">
              <mc:AlternateContent xmlns:mc="http://schemas.openxmlformats.org/markup-compatibility/2006">
                <mc:Choice xmlns:v="urn:schemas-microsoft-com:vml" Requires="v">
                  <p:oleObj spid="_x0000_s7185" name="Equation" r:id="rId33" imgW="228707" imgH="304915" progId="Equation.3">
                    <p:embed/>
                  </p:oleObj>
                </mc:Choice>
                <mc:Fallback>
                  <p:oleObj name="Equation" r:id="rId33" imgW="228707" imgH="304915" progId="Equation.3">
                    <p:embed/>
                    <p:pic>
                      <p:nvPicPr>
                        <p:cNvPr id="21541" name="Object 28"/>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120" y="840"/>
                          <a:ext cx="152"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42" name="Object 29"/>
            <p:cNvGraphicFramePr>
              <a:graphicFrameLocks noChangeAspect="1"/>
            </p:cNvGraphicFramePr>
            <p:nvPr/>
          </p:nvGraphicFramePr>
          <p:xfrm>
            <a:off x="4513" y="1296"/>
            <a:ext cx="671" cy="252"/>
          </p:xfrm>
          <a:graphic>
            <a:graphicData uri="http://schemas.openxmlformats.org/presentationml/2006/ole">
              <mc:AlternateContent xmlns:mc="http://schemas.openxmlformats.org/markup-compatibility/2006">
                <mc:Choice xmlns:v="urn:schemas-microsoft-com:vml" Requires="v">
                  <p:oleObj spid="_x0000_s7186" name="Equation" r:id="rId35" imgW="1171739" imgH="438293" progId="Equation.3">
                    <p:embed/>
                  </p:oleObj>
                </mc:Choice>
                <mc:Fallback>
                  <p:oleObj name="Equation" r:id="rId35" imgW="1171739" imgH="438293" progId="Equation.3">
                    <p:embed/>
                    <p:pic>
                      <p:nvPicPr>
                        <p:cNvPr id="21542" name="Object 29"/>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513" y="1296"/>
                          <a:ext cx="671"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43" name="Object 30"/>
            <p:cNvGraphicFramePr>
              <a:graphicFrameLocks noChangeAspect="1"/>
            </p:cNvGraphicFramePr>
            <p:nvPr/>
          </p:nvGraphicFramePr>
          <p:xfrm>
            <a:off x="4176" y="1768"/>
            <a:ext cx="136" cy="152"/>
          </p:xfrm>
          <a:graphic>
            <a:graphicData uri="http://schemas.openxmlformats.org/presentationml/2006/ole">
              <mc:AlternateContent xmlns:mc="http://schemas.openxmlformats.org/markup-compatibility/2006">
                <mc:Choice xmlns:v="urn:schemas-microsoft-com:vml" Requires="v">
                  <p:oleObj spid="_x0000_s7187" name="Equation" r:id="rId37" imgW="209448" imgH="228600" progId="Equation.3">
                    <p:embed/>
                  </p:oleObj>
                </mc:Choice>
                <mc:Fallback>
                  <p:oleObj name="Equation" r:id="rId37" imgW="209448" imgH="228600" progId="Equation.3">
                    <p:embed/>
                    <p:pic>
                      <p:nvPicPr>
                        <p:cNvPr id="21543" name="Object 30"/>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176" y="1768"/>
                          <a:ext cx="136"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44" name="Oval 31"/>
            <p:cNvSpPr>
              <a:spLocks noChangeArrowheads="1"/>
            </p:cNvSpPr>
            <p:nvPr/>
          </p:nvSpPr>
          <p:spPr bwMode="auto">
            <a:xfrm>
              <a:off x="4464" y="1277"/>
              <a:ext cx="34" cy="34"/>
            </a:xfrm>
            <a:prstGeom prst="ellipse">
              <a:avLst/>
            </a:prstGeom>
            <a:solidFill>
              <a:schemeClr val="hlink"/>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0"/>
                </a:spcBef>
                <a:buFontTx/>
                <a:buNone/>
              </a:pPr>
              <a:endParaRPr lang="zh-CN" altLang="en-US">
                <a:solidFill>
                  <a:srgbClr val="FFFFFF"/>
                </a:solidFill>
              </a:endParaRPr>
            </a:p>
          </p:txBody>
        </p:sp>
      </p:grpSp>
      <p:pic>
        <p:nvPicPr>
          <p:cNvPr id="21531" name="Picture 34" descr="机动"/>
          <p:cNvPicPr>
            <a:picLocks noChangeAspect="1" noChangeArrowheads="1"/>
          </p:cNvPicPr>
          <p:nvPr/>
        </p:nvPicPr>
        <p:blipFill>
          <a:blip r:embed="rId39">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32" name="Text Box 35"/>
          <p:cNvSpPr txBox="1">
            <a:spLocks noChangeArrowheads="1"/>
          </p:cNvSpPr>
          <p:nvPr/>
        </p:nvSpPr>
        <p:spPr bwMode="auto">
          <a:xfrm>
            <a:off x="6115050" y="6600825"/>
            <a:ext cx="272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spcBef>
                <a:spcPct val="0"/>
              </a:spcBef>
              <a:buFontTx/>
              <a:buNone/>
            </a:pPr>
            <a:r>
              <a:rPr kumimoji="0" lang="zh-CN" altLang="en-US" sz="1000">
                <a:solidFill>
                  <a:srgbClr val="FFFFFF"/>
                </a:solidFill>
                <a:latin typeface="楷体_GB2312" panose="02010609030101010101" pitchFamily="49" charset="-122"/>
              </a:rPr>
              <a:t>机动   目录   上页   下页   返回   结束 </a:t>
            </a:r>
          </a:p>
        </p:txBody>
      </p:sp>
      <p:pic>
        <p:nvPicPr>
          <p:cNvPr id="21533" name="Picture 36" descr="返回">
            <a:hlinkClick r:id="" action="ppaction://hlinkshowjump?jump=lastslideviewed"/>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4" name="Picture 37" descr="目录">
            <a:hlinkClick r:id="" action="ppaction://hlinkshowjump?jump=firstslide"/>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5" name="Picture 38" descr="上一页">
            <a:hlinkClick r:id="" action="ppaction://hlinkshowjump?jump=previousslide"/>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6" name="Picture 39" descr="退出">
            <a:hlinkClick r:id="" action="ppaction://hlinkshowjump?jump=endshow"/>
          </p:cNvPr>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7" name="Picture 40" descr="下一页">
            <a:hlinkClick r:id="" action="ppaction://hlinkshowjump?jump=nextslide"/>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wipe(left)">
                                      <p:cBhvr>
                                        <p:cTn id="7" dur="500"/>
                                        <p:tgtEl>
                                          <p:spTgt spid="15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364"/>
                                        </p:tgtEl>
                                        <p:attrNameLst>
                                          <p:attrName>style.visibility</p:attrName>
                                        </p:attrNameLst>
                                      </p:cBhvr>
                                      <p:to>
                                        <p:strVal val="visible"/>
                                      </p:to>
                                    </p:set>
                                    <p:animEffect transition="in" filter="wipe(left)">
                                      <p:cBhvr>
                                        <p:cTn id="12" dur="500"/>
                                        <p:tgtEl>
                                          <p:spTgt spid="15364"/>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5365"/>
                                        </p:tgtEl>
                                        <p:attrNameLst>
                                          <p:attrName>style.visibility</p:attrName>
                                        </p:attrNameLst>
                                      </p:cBhvr>
                                      <p:to>
                                        <p:strVal val="visible"/>
                                      </p:to>
                                    </p:set>
                                    <p:animEffect transition="in" filter="wipe(left)">
                                      <p:cBhvr>
                                        <p:cTn id="16" dur="500"/>
                                        <p:tgtEl>
                                          <p:spTgt spid="1536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5366">
                                            <p:txEl>
                                              <p:pRg st="0" end="0"/>
                                            </p:txEl>
                                          </p:spTgt>
                                        </p:tgtEl>
                                        <p:attrNameLst>
                                          <p:attrName>style.visibility</p:attrName>
                                        </p:attrNameLst>
                                      </p:cBhvr>
                                      <p:to>
                                        <p:strVal val="visible"/>
                                      </p:to>
                                    </p:set>
                                    <p:animEffect transition="in" filter="wipe(left)">
                                      <p:cBhvr>
                                        <p:cTn id="21" dur="500"/>
                                        <p:tgtEl>
                                          <p:spTgt spid="15366">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5367">
                                            <p:txEl>
                                              <p:pRg st="0" end="0"/>
                                            </p:txEl>
                                          </p:spTgt>
                                        </p:tgtEl>
                                        <p:attrNameLst>
                                          <p:attrName>style.visibility</p:attrName>
                                        </p:attrNameLst>
                                      </p:cBhvr>
                                      <p:to>
                                        <p:strVal val="visible"/>
                                      </p:to>
                                    </p:set>
                                    <p:animEffect transition="in" filter="wipe(left)">
                                      <p:cBhvr>
                                        <p:cTn id="26" dur="500"/>
                                        <p:tgtEl>
                                          <p:spTgt spid="15367">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5368">
                                            <p:txEl>
                                              <p:pRg st="0" end="0"/>
                                            </p:txEl>
                                          </p:spTgt>
                                        </p:tgtEl>
                                        <p:attrNameLst>
                                          <p:attrName>style.visibility</p:attrName>
                                        </p:attrNameLst>
                                      </p:cBhvr>
                                      <p:to>
                                        <p:strVal val="visible"/>
                                      </p:to>
                                    </p:set>
                                    <p:animEffect transition="in" filter="wipe(left)">
                                      <p:cBhvr>
                                        <p:cTn id="31" dur="500"/>
                                        <p:tgtEl>
                                          <p:spTgt spid="15368">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5369"/>
                                        </p:tgtEl>
                                        <p:attrNameLst>
                                          <p:attrName>style.visibility</p:attrName>
                                        </p:attrNameLst>
                                      </p:cBhvr>
                                      <p:to>
                                        <p:strVal val="visible"/>
                                      </p:to>
                                    </p:set>
                                    <p:animEffect transition="in" filter="wipe(left)">
                                      <p:cBhvr>
                                        <p:cTn id="36" dur="500"/>
                                        <p:tgtEl>
                                          <p:spTgt spid="15369"/>
                                        </p:tgtEl>
                                      </p:cBhvr>
                                    </p:animEffect>
                                  </p:childTnLst>
                                </p:cTn>
                              </p:par>
                            </p:childTnLst>
                          </p:cTn>
                        </p:par>
                        <p:par>
                          <p:cTn id="37" fill="hold" nodeType="afterGroup">
                            <p:stCondLst>
                              <p:cond delay="500"/>
                            </p:stCondLst>
                            <p:childTnLst>
                              <p:par>
                                <p:cTn id="38" presetID="22" presetClass="entr" presetSubtype="8" fill="hold" nodeType="afterEffect">
                                  <p:stCondLst>
                                    <p:cond delay="0"/>
                                  </p:stCondLst>
                                  <p:childTnLst>
                                    <p:set>
                                      <p:cBhvr>
                                        <p:cTn id="39" dur="1" fill="hold">
                                          <p:stCondLst>
                                            <p:cond delay="0"/>
                                          </p:stCondLst>
                                        </p:cTn>
                                        <p:tgtEl>
                                          <p:spTgt spid="15370"/>
                                        </p:tgtEl>
                                        <p:attrNameLst>
                                          <p:attrName>style.visibility</p:attrName>
                                        </p:attrNameLst>
                                      </p:cBhvr>
                                      <p:to>
                                        <p:strVal val="visible"/>
                                      </p:to>
                                    </p:set>
                                    <p:animEffect transition="in" filter="wipe(left)">
                                      <p:cBhvr>
                                        <p:cTn id="40" dur="500"/>
                                        <p:tgtEl>
                                          <p:spTgt spid="1537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15371"/>
                                        </p:tgtEl>
                                        <p:attrNameLst>
                                          <p:attrName>style.visibility</p:attrName>
                                        </p:attrNameLst>
                                      </p:cBhvr>
                                      <p:to>
                                        <p:strVal val="visible"/>
                                      </p:to>
                                    </p:set>
                                    <p:animEffect transition="in" filter="wipe(left)">
                                      <p:cBhvr>
                                        <p:cTn id="45" dur="500"/>
                                        <p:tgtEl>
                                          <p:spTgt spid="1537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15384"/>
                                        </p:tgtEl>
                                        <p:attrNameLst>
                                          <p:attrName>style.visibility</p:attrName>
                                        </p:attrNameLst>
                                      </p:cBhvr>
                                      <p:to>
                                        <p:strVal val="visible"/>
                                      </p:to>
                                    </p:set>
                                    <p:animEffect transition="in" filter="wipe(left)">
                                      <p:cBhvr>
                                        <p:cTn id="50" dur="500"/>
                                        <p:tgtEl>
                                          <p:spTgt spid="15384"/>
                                        </p:tgtEl>
                                      </p:cBhvr>
                                    </p:animEffect>
                                  </p:childTnLst>
                                </p:cTn>
                              </p:par>
                            </p:childTnLst>
                          </p:cTn>
                        </p:par>
                        <p:par>
                          <p:cTn id="51" fill="hold" nodeType="afterGroup">
                            <p:stCondLst>
                              <p:cond delay="500"/>
                            </p:stCondLst>
                            <p:childTnLst>
                              <p:par>
                                <p:cTn id="52" presetID="22" presetClass="entr" presetSubtype="8" fill="hold" grpId="0" nodeType="afterEffect">
                                  <p:stCondLst>
                                    <p:cond delay="0"/>
                                  </p:stCondLst>
                                  <p:childTnLst>
                                    <p:set>
                                      <p:cBhvr>
                                        <p:cTn id="53" dur="1" fill="hold">
                                          <p:stCondLst>
                                            <p:cond delay="0"/>
                                          </p:stCondLst>
                                        </p:cTn>
                                        <p:tgtEl>
                                          <p:spTgt spid="15392"/>
                                        </p:tgtEl>
                                        <p:attrNameLst>
                                          <p:attrName>style.visibility</p:attrName>
                                        </p:attrNameLst>
                                      </p:cBhvr>
                                      <p:to>
                                        <p:strVal val="visible"/>
                                      </p:to>
                                    </p:set>
                                    <p:animEffect transition="in" filter="wipe(left)">
                                      <p:cBhvr>
                                        <p:cTn id="54" dur="500"/>
                                        <p:tgtEl>
                                          <p:spTgt spid="15392"/>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5372">
                                            <p:txEl>
                                              <p:pRg st="0" end="0"/>
                                            </p:txEl>
                                          </p:spTgt>
                                        </p:tgtEl>
                                        <p:attrNameLst>
                                          <p:attrName>style.visibility</p:attrName>
                                        </p:attrNameLst>
                                      </p:cBhvr>
                                      <p:to>
                                        <p:strVal val="visible"/>
                                      </p:to>
                                    </p:set>
                                    <p:animEffect transition="in" filter="wipe(left)">
                                      <p:cBhvr>
                                        <p:cTn id="59" dur="500"/>
                                        <p:tgtEl>
                                          <p:spTgt spid="15372">
                                            <p:txEl>
                                              <p:pRg st="0" end="0"/>
                                            </p:txEl>
                                          </p:spTgt>
                                        </p:tgtEl>
                                      </p:cBhvr>
                                    </p:animEffect>
                                  </p:childTnLst>
                                </p:cTn>
                              </p:par>
                            </p:childTnLst>
                          </p:cTn>
                        </p:par>
                        <p:par>
                          <p:cTn id="60" fill="hold" nodeType="afterGroup">
                            <p:stCondLst>
                              <p:cond delay="500"/>
                            </p:stCondLst>
                            <p:childTnLst>
                              <p:par>
                                <p:cTn id="61" presetID="22" presetClass="entr" presetSubtype="8" fill="hold" nodeType="afterEffect">
                                  <p:stCondLst>
                                    <p:cond delay="0"/>
                                  </p:stCondLst>
                                  <p:childTnLst>
                                    <p:set>
                                      <p:cBhvr>
                                        <p:cTn id="62" dur="1" fill="hold">
                                          <p:stCondLst>
                                            <p:cond delay="0"/>
                                          </p:stCondLst>
                                        </p:cTn>
                                        <p:tgtEl>
                                          <p:spTgt spid="15373"/>
                                        </p:tgtEl>
                                        <p:attrNameLst>
                                          <p:attrName>style.visibility</p:attrName>
                                        </p:attrNameLst>
                                      </p:cBhvr>
                                      <p:to>
                                        <p:strVal val="visible"/>
                                      </p:to>
                                    </p:set>
                                    <p:animEffect transition="in" filter="wipe(left)">
                                      <p:cBhvr>
                                        <p:cTn id="63" dur="500"/>
                                        <p:tgtEl>
                                          <p:spTgt spid="1537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15374"/>
                                        </p:tgtEl>
                                        <p:attrNameLst>
                                          <p:attrName>style.visibility</p:attrName>
                                        </p:attrNameLst>
                                      </p:cBhvr>
                                      <p:to>
                                        <p:strVal val="visible"/>
                                      </p:to>
                                    </p:set>
                                    <p:animEffect transition="in" filter="wipe(left)">
                                      <p:cBhvr>
                                        <p:cTn id="68" dur="500"/>
                                        <p:tgtEl>
                                          <p:spTgt spid="15374"/>
                                        </p:tgtEl>
                                      </p:cBhvr>
                                    </p:animEffect>
                                  </p:childTnLst>
                                </p:cTn>
                              </p:par>
                            </p:childTnLst>
                          </p:cTn>
                        </p:par>
                        <p:par>
                          <p:cTn id="69" fill="hold" nodeType="afterGroup">
                            <p:stCondLst>
                              <p:cond delay="500"/>
                            </p:stCondLst>
                            <p:childTnLst>
                              <p:par>
                                <p:cTn id="70" presetID="22" presetClass="entr" presetSubtype="8" fill="hold" grpId="0" nodeType="afterEffect">
                                  <p:stCondLst>
                                    <p:cond delay="0"/>
                                  </p:stCondLst>
                                  <p:childTnLst>
                                    <p:set>
                                      <p:cBhvr>
                                        <p:cTn id="71" dur="1" fill="hold">
                                          <p:stCondLst>
                                            <p:cond delay="0"/>
                                          </p:stCondLst>
                                        </p:cTn>
                                        <p:tgtEl>
                                          <p:spTgt spid="15375">
                                            <p:txEl>
                                              <p:pRg st="0" end="0"/>
                                            </p:txEl>
                                          </p:spTgt>
                                        </p:tgtEl>
                                        <p:attrNameLst>
                                          <p:attrName>style.visibility</p:attrName>
                                        </p:attrNameLst>
                                      </p:cBhvr>
                                      <p:to>
                                        <p:strVal val="visible"/>
                                      </p:to>
                                    </p:set>
                                    <p:animEffect transition="in" filter="wipe(left)">
                                      <p:cBhvr>
                                        <p:cTn id="72" dur="500"/>
                                        <p:tgtEl>
                                          <p:spTgt spid="15375">
                                            <p:txEl>
                                              <p:pRg st="0" end="0"/>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15376"/>
                                        </p:tgtEl>
                                        <p:attrNameLst>
                                          <p:attrName>style.visibility</p:attrName>
                                        </p:attrNameLst>
                                      </p:cBhvr>
                                      <p:to>
                                        <p:strVal val="visible"/>
                                      </p:to>
                                    </p:set>
                                    <p:animEffect transition="in" filter="wipe(left)">
                                      <p:cBhvr>
                                        <p:cTn id="77" dur="500"/>
                                        <p:tgtEl>
                                          <p:spTgt spid="1537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15377"/>
                                        </p:tgtEl>
                                        <p:attrNameLst>
                                          <p:attrName>style.visibility</p:attrName>
                                        </p:attrNameLst>
                                      </p:cBhvr>
                                      <p:to>
                                        <p:strVal val="visible"/>
                                      </p:to>
                                    </p:set>
                                    <p:animEffect transition="in" filter="wipe(left)">
                                      <p:cBhvr>
                                        <p:cTn id="82" dur="500"/>
                                        <p:tgtEl>
                                          <p:spTgt spid="15377"/>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15393"/>
                                        </p:tgtEl>
                                        <p:attrNameLst>
                                          <p:attrName>style.visibility</p:attrName>
                                        </p:attrNameLst>
                                      </p:cBhvr>
                                      <p:to>
                                        <p:strVal val="visible"/>
                                      </p:to>
                                    </p:set>
                                    <p:animEffect transition="in" filter="wipe(up)">
                                      <p:cBhvr>
                                        <p:cTn id="87" dur="500"/>
                                        <p:tgtEl>
                                          <p:spTgt spid="1539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nodeType="clickEffect">
                                  <p:stCondLst>
                                    <p:cond delay="0"/>
                                  </p:stCondLst>
                                  <p:childTnLst>
                                    <p:set>
                                      <p:cBhvr>
                                        <p:cTn id="91" dur="1" fill="hold">
                                          <p:stCondLst>
                                            <p:cond delay="0"/>
                                          </p:stCondLst>
                                        </p:cTn>
                                        <p:tgtEl>
                                          <p:spTgt spid="15378"/>
                                        </p:tgtEl>
                                        <p:attrNameLst>
                                          <p:attrName>style.visibility</p:attrName>
                                        </p:attrNameLst>
                                      </p:cBhvr>
                                      <p:to>
                                        <p:strVal val="visible"/>
                                      </p:to>
                                    </p:set>
                                    <p:animEffect transition="in" filter="wipe(left)">
                                      <p:cBhvr>
                                        <p:cTn id="92" dur="500"/>
                                        <p:tgtEl>
                                          <p:spTgt spid="15378"/>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nodeType="clickEffect">
                                  <p:stCondLst>
                                    <p:cond delay="0"/>
                                  </p:stCondLst>
                                  <p:childTnLst>
                                    <p:set>
                                      <p:cBhvr>
                                        <p:cTn id="96" dur="1" fill="hold">
                                          <p:stCondLst>
                                            <p:cond delay="0"/>
                                          </p:stCondLst>
                                        </p:cTn>
                                        <p:tgtEl>
                                          <p:spTgt spid="15379"/>
                                        </p:tgtEl>
                                        <p:attrNameLst>
                                          <p:attrName>style.visibility</p:attrName>
                                        </p:attrNameLst>
                                      </p:cBhvr>
                                      <p:to>
                                        <p:strVal val="visible"/>
                                      </p:to>
                                    </p:set>
                                    <p:animEffect transition="in" filter="wipe(left)">
                                      <p:cBhvr>
                                        <p:cTn id="97" dur="500"/>
                                        <p:tgtEl>
                                          <p:spTgt spid="15379"/>
                                        </p:tgtEl>
                                      </p:cBhvr>
                                    </p:animEffect>
                                  </p:childTnLst>
                                </p:cTn>
                              </p:par>
                            </p:childTnLst>
                          </p:cTn>
                        </p:par>
                        <p:par>
                          <p:cTn id="98" fill="hold" nodeType="afterGroup">
                            <p:stCondLst>
                              <p:cond delay="500"/>
                            </p:stCondLst>
                            <p:childTnLst>
                              <p:par>
                                <p:cTn id="99" presetID="22" presetClass="entr" presetSubtype="8" fill="hold" grpId="0" nodeType="afterEffect">
                                  <p:stCondLst>
                                    <p:cond delay="0"/>
                                  </p:stCondLst>
                                  <p:childTnLst>
                                    <p:set>
                                      <p:cBhvr>
                                        <p:cTn id="100" dur="1" fill="hold">
                                          <p:stCondLst>
                                            <p:cond delay="0"/>
                                          </p:stCondLst>
                                        </p:cTn>
                                        <p:tgtEl>
                                          <p:spTgt spid="15380">
                                            <p:txEl>
                                              <p:pRg st="0" end="0"/>
                                            </p:txEl>
                                          </p:spTgt>
                                        </p:tgtEl>
                                        <p:attrNameLst>
                                          <p:attrName>style.visibility</p:attrName>
                                        </p:attrNameLst>
                                      </p:cBhvr>
                                      <p:to>
                                        <p:strVal val="visible"/>
                                      </p:to>
                                    </p:set>
                                    <p:animEffect transition="in" filter="wipe(left)">
                                      <p:cBhvr>
                                        <p:cTn id="101" dur="500"/>
                                        <p:tgtEl>
                                          <p:spTgt spid="15380">
                                            <p:txEl>
                                              <p:pRg st="0" end="0"/>
                                            </p:txEl>
                                          </p:spTgt>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15381">
                                            <p:txEl>
                                              <p:pRg st="0" end="0"/>
                                            </p:txEl>
                                          </p:spTgt>
                                        </p:tgtEl>
                                        <p:attrNameLst>
                                          <p:attrName>style.visibility</p:attrName>
                                        </p:attrNameLst>
                                      </p:cBhvr>
                                      <p:to>
                                        <p:strVal val="visible"/>
                                      </p:to>
                                    </p:set>
                                    <p:animEffect transition="in" filter="wipe(left)">
                                      <p:cBhvr>
                                        <p:cTn id="106" dur="500"/>
                                        <p:tgtEl>
                                          <p:spTgt spid="15381">
                                            <p:txEl>
                                              <p:pRg st="0" end="0"/>
                                            </p:txEl>
                                          </p:spTgt>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8" fill="hold" nodeType="clickEffect">
                                  <p:stCondLst>
                                    <p:cond delay="0"/>
                                  </p:stCondLst>
                                  <p:childTnLst>
                                    <p:set>
                                      <p:cBhvr>
                                        <p:cTn id="110" dur="1" fill="hold">
                                          <p:stCondLst>
                                            <p:cond delay="0"/>
                                          </p:stCondLst>
                                        </p:cTn>
                                        <p:tgtEl>
                                          <p:spTgt spid="15382"/>
                                        </p:tgtEl>
                                        <p:attrNameLst>
                                          <p:attrName>style.visibility</p:attrName>
                                        </p:attrNameLst>
                                      </p:cBhvr>
                                      <p:to>
                                        <p:strVal val="visible"/>
                                      </p:to>
                                    </p:set>
                                    <p:animEffect transition="in" filter="wipe(left)">
                                      <p:cBhvr>
                                        <p:cTn id="111" dur="500"/>
                                        <p:tgtEl>
                                          <p:spTgt spid="15382"/>
                                        </p:tgtEl>
                                      </p:cBhvr>
                                    </p:animEffect>
                                  </p:childTnLst>
                                </p:cTn>
                              </p:par>
                            </p:childTnLst>
                          </p:cTn>
                        </p:par>
                        <p:par>
                          <p:cTn id="112" fill="hold" nodeType="afterGroup">
                            <p:stCondLst>
                              <p:cond delay="500"/>
                            </p:stCondLst>
                            <p:childTnLst>
                              <p:par>
                                <p:cTn id="113" presetID="22" presetClass="entr" presetSubtype="8" fill="hold" nodeType="afterEffect">
                                  <p:stCondLst>
                                    <p:cond delay="0"/>
                                  </p:stCondLst>
                                  <p:childTnLst>
                                    <p:set>
                                      <p:cBhvr>
                                        <p:cTn id="114" dur="1" fill="hold">
                                          <p:stCondLst>
                                            <p:cond delay="0"/>
                                          </p:stCondLst>
                                        </p:cTn>
                                        <p:tgtEl>
                                          <p:spTgt spid="15383"/>
                                        </p:tgtEl>
                                        <p:attrNameLst>
                                          <p:attrName>style.visibility</p:attrName>
                                        </p:attrNameLst>
                                      </p:cBhvr>
                                      <p:to>
                                        <p:strVal val="visible"/>
                                      </p:to>
                                    </p:set>
                                    <p:animEffect transition="in" filter="wipe(left)">
                                      <p:cBhvr>
                                        <p:cTn id="115" dur="500"/>
                                        <p:tgtEl>
                                          <p:spTgt spid="15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93" grpId="0" animBg="1"/>
      <p:bldP spid="15392" grpId="0" animBg="1"/>
      <p:bldP spid="15363" grpId="0" build="p" autoUpdateAnimBg="0"/>
      <p:bldP spid="15366" grpId="0" build="p" autoUpdateAnimBg="0"/>
      <p:bldP spid="15367" grpId="0" build="p" autoUpdateAnimBg="0"/>
      <p:bldP spid="15368" grpId="0" build="p" autoUpdateAnimBg="0"/>
      <p:bldP spid="15372" grpId="0" build="p" autoUpdateAnimBg="0"/>
      <p:bldP spid="15375" grpId="0" build="p" autoUpdateAnimBg="0" advAuto="0"/>
      <p:bldP spid="15380" grpId="0" build="p" autoUpdateAnimBg="0" advAuto="0"/>
      <p:bldP spid="15381"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ChangeArrowheads="1"/>
          </p:cNvSpPr>
          <p:nvPr/>
        </p:nvSpPr>
        <p:spPr bwMode="auto">
          <a:xfrm>
            <a:off x="6578600" y="4022725"/>
            <a:ext cx="900113" cy="517525"/>
          </a:xfrm>
          <a:prstGeom prst="rect">
            <a:avLst/>
          </a:prstGeom>
          <a:solidFill>
            <a:srgbClr val="969696"/>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lgn="ctr" eaLnBrk="1" hangingPunct="1">
              <a:buFontTx/>
              <a:buNone/>
            </a:pPr>
            <a:r>
              <a:rPr lang="en-US" altLang="zh-CN">
                <a:solidFill>
                  <a:srgbClr val="FFFFFF"/>
                </a:solidFill>
              </a:rPr>
              <a:t>+</a:t>
            </a:r>
          </a:p>
        </p:txBody>
      </p:sp>
      <p:sp>
        <p:nvSpPr>
          <p:cNvPr id="16398" name="Rectangle 14"/>
          <p:cNvSpPr>
            <a:spLocks noChangeArrowheads="1"/>
          </p:cNvSpPr>
          <p:nvPr/>
        </p:nvSpPr>
        <p:spPr bwMode="auto">
          <a:xfrm>
            <a:off x="7504113" y="3479800"/>
            <a:ext cx="900112" cy="517525"/>
          </a:xfrm>
          <a:prstGeom prst="rect">
            <a:avLst/>
          </a:prstGeom>
          <a:solidFill>
            <a:srgbClr val="969696"/>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lgn="ctr" eaLnBrk="1" hangingPunct="1">
              <a:buFontTx/>
              <a:buNone/>
            </a:pPr>
            <a:r>
              <a:rPr lang="en-US" altLang="zh-CN">
                <a:solidFill>
                  <a:srgbClr val="FFFFFF"/>
                </a:solidFill>
              </a:rPr>
              <a:t>+</a:t>
            </a:r>
          </a:p>
        </p:txBody>
      </p:sp>
      <p:sp>
        <p:nvSpPr>
          <p:cNvPr id="16452" name="Rectangle 68"/>
          <p:cNvSpPr>
            <a:spLocks noChangeArrowheads="1"/>
          </p:cNvSpPr>
          <p:nvPr/>
        </p:nvSpPr>
        <p:spPr bwMode="auto">
          <a:xfrm>
            <a:off x="7502525" y="4022725"/>
            <a:ext cx="900113" cy="517525"/>
          </a:xfrm>
          <a:prstGeom prst="rect">
            <a:avLst/>
          </a:prstGeom>
          <a:solidFill>
            <a:srgbClr val="006600"/>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lgn="ctr" eaLnBrk="1" hangingPunct="1">
              <a:buFontTx/>
              <a:buNone/>
            </a:pPr>
            <a:endParaRPr lang="zh-CN" altLang="zh-CN">
              <a:solidFill>
                <a:srgbClr val="FFFFFF"/>
              </a:solidFill>
            </a:endParaRPr>
          </a:p>
        </p:txBody>
      </p:sp>
      <p:sp>
        <p:nvSpPr>
          <p:cNvPr id="16453" name="Rectangle 69"/>
          <p:cNvSpPr>
            <a:spLocks noChangeArrowheads="1"/>
          </p:cNvSpPr>
          <p:nvPr/>
        </p:nvSpPr>
        <p:spPr bwMode="auto">
          <a:xfrm>
            <a:off x="6578600" y="3479800"/>
            <a:ext cx="900113" cy="517525"/>
          </a:xfrm>
          <a:prstGeom prst="rect">
            <a:avLst/>
          </a:prstGeom>
          <a:solidFill>
            <a:srgbClr val="006600"/>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lgn="ctr" eaLnBrk="1" hangingPunct="1">
              <a:buFontTx/>
              <a:buNone/>
            </a:pPr>
            <a:r>
              <a:rPr lang="zh-CN" altLang="en-US">
                <a:solidFill>
                  <a:srgbClr val="FFFFFF"/>
                </a:solidFill>
              </a:rPr>
              <a:t>－</a:t>
            </a:r>
          </a:p>
        </p:txBody>
      </p:sp>
      <p:grpSp>
        <p:nvGrpSpPr>
          <p:cNvPr id="16389" name="Group 5"/>
          <p:cNvGrpSpPr>
            <a:grpSpLocks/>
          </p:cNvGrpSpPr>
          <p:nvPr/>
        </p:nvGrpSpPr>
        <p:grpSpPr bwMode="auto">
          <a:xfrm>
            <a:off x="6921500" y="3276600"/>
            <a:ext cx="1765300" cy="1727200"/>
            <a:chOff x="4120" y="840"/>
            <a:chExt cx="1112" cy="1088"/>
          </a:xfrm>
        </p:grpSpPr>
        <p:sp>
          <p:nvSpPr>
            <p:cNvPr id="22571" name="Line 6"/>
            <p:cNvSpPr>
              <a:spLocks noChangeShapeType="1"/>
            </p:cNvSpPr>
            <p:nvPr/>
          </p:nvSpPr>
          <p:spPr bwMode="auto">
            <a:xfrm>
              <a:off x="4224" y="1727"/>
              <a:ext cx="96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22572" name="Line 7"/>
            <p:cNvSpPr>
              <a:spLocks noChangeShapeType="1"/>
            </p:cNvSpPr>
            <p:nvPr/>
          </p:nvSpPr>
          <p:spPr bwMode="auto">
            <a:xfrm flipV="1">
              <a:off x="4320" y="864"/>
              <a:ext cx="0" cy="96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aphicFrame>
          <p:nvGraphicFramePr>
            <p:cNvPr id="22573" name="Object 8"/>
            <p:cNvGraphicFramePr>
              <a:graphicFrameLocks noChangeAspect="1"/>
            </p:cNvGraphicFramePr>
            <p:nvPr/>
          </p:nvGraphicFramePr>
          <p:xfrm>
            <a:off x="5088" y="1776"/>
            <a:ext cx="144" cy="152"/>
          </p:xfrm>
          <a:graphic>
            <a:graphicData uri="http://schemas.openxmlformats.org/presentationml/2006/ole">
              <mc:AlternateContent xmlns:mc="http://schemas.openxmlformats.org/markup-compatibility/2006">
                <mc:Choice xmlns:v="urn:schemas-microsoft-com:vml" Requires="v">
                  <p:oleObj spid="_x0000_s8194" name="Equation" r:id="rId3" imgW="219078" imgH="228600" progId="Equation.3">
                    <p:embed/>
                  </p:oleObj>
                </mc:Choice>
                <mc:Fallback>
                  <p:oleObj name="Equation" r:id="rId3" imgW="219078" imgH="228600" progId="Equation.3">
                    <p:embed/>
                    <p:pic>
                      <p:nvPicPr>
                        <p:cNvPr id="22573"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8" y="1776"/>
                          <a:ext cx="144"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74" name="Object 9"/>
            <p:cNvGraphicFramePr>
              <a:graphicFrameLocks noChangeAspect="1"/>
            </p:cNvGraphicFramePr>
            <p:nvPr/>
          </p:nvGraphicFramePr>
          <p:xfrm>
            <a:off x="4120" y="840"/>
            <a:ext cx="152" cy="200"/>
          </p:xfrm>
          <a:graphic>
            <a:graphicData uri="http://schemas.openxmlformats.org/presentationml/2006/ole">
              <mc:AlternateContent xmlns:mc="http://schemas.openxmlformats.org/markup-compatibility/2006">
                <mc:Choice xmlns:v="urn:schemas-microsoft-com:vml" Requires="v">
                  <p:oleObj spid="_x0000_s8195" name="Equation" r:id="rId5" imgW="228707" imgH="304915" progId="Equation.3">
                    <p:embed/>
                  </p:oleObj>
                </mc:Choice>
                <mc:Fallback>
                  <p:oleObj name="Equation" r:id="rId5" imgW="228707" imgH="304915" progId="Equation.3">
                    <p:embed/>
                    <p:pic>
                      <p:nvPicPr>
                        <p:cNvPr id="22574"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0" y="840"/>
                          <a:ext cx="152"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75" name="Object 10"/>
            <p:cNvGraphicFramePr>
              <a:graphicFrameLocks noChangeAspect="1"/>
            </p:cNvGraphicFramePr>
            <p:nvPr/>
          </p:nvGraphicFramePr>
          <p:xfrm>
            <a:off x="4513" y="1296"/>
            <a:ext cx="671" cy="252"/>
          </p:xfrm>
          <a:graphic>
            <a:graphicData uri="http://schemas.openxmlformats.org/presentationml/2006/ole">
              <mc:AlternateContent xmlns:mc="http://schemas.openxmlformats.org/markup-compatibility/2006">
                <mc:Choice xmlns:v="urn:schemas-microsoft-com:vml" Requires="v">
                  <p:oleObj spid="_x0000_s8196" name="Equation" r:id="rId7" imgW="1171739" imgH="438293" progId="Equation.3">
                    <p:embed/>
                  </p:oleObj>
                </mc:Choice>
                <mc:Fallback>
                  <p:oleObj name="Equation" r:id="rId7" imgW="1171739" imgH="438293" progId="Equation.3">
                    <p:embed/>
                    <p:pic>
                      <p:nvPicPr>
                        <p:cNvPr id="22575"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13" y="1296"/>
                          <a:ext cx="671"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76" name="Object 11"/>
            <p:cNvGraphicFramePr>
              <a:graphicFrameLocks noChangeAspect="1"/>
            </p:cNvGraphicFramePr>
            <p:nvPr/>
          </p:nvGraphicFramePr>
          <p:xfrm>
            <a:off x="4176" y="1768"/>
            <a:ext cx="136" cy="152"/>
          </p:xfrm>
          <a:graphic>
            <a:graphicData uri="http://schemas.openxmlformats.org/presentationml/2006/ole">
              <mc:AlternateContent xmlns:mc="http://schemas.openxmlformats.org/markup-compatibility/2006">
                <mc:Choice xmlns:v="urn:schemas-microsoft-com:vml" Requires="v">
                  <p:oleObj spid="_x0000_s8197" name="Equation" r:id="rId9" imgW="209448" imgH="228600" progId="Equation.3">
                    <p:embed/>
                  </p:oleObj>
                </mc:Choice>
                <mc:Fallback>
                  <p:oleObj name="Equation" r:id="rId9" imgW="209448" imgH="228600" progId="Equation.3">
                    <p:embed/>
                    <p:pic>
                      <p:nvPicPr>
                        <p:cNvPr id="22576"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76" y="1768"/>
                          <a:ext cx="136"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77" name="Oval 12"/>
            <p:cNvSpPr>
              <a:spLocks noChangeArrowheads="1"/>
            </p:cNvSpPr>
            <p:nvPr/>
          </p:nvSpPr>
          <p:spPr bwMode="auto">
            <a:xfrm>
              <a:off x="4464" y="1277"/>
              <a:ext cx="34" cy="34"/>
            </a:xfrm>
            <a:prstGeom prst="ellipse">
              <a:avLst/>
            </a:prstGeom>
            <a:solidFill>
              <a:schemeClr val="hlink"/>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0"/>
                </a:spcBef>
                <a:buFontTx/>
                <a:buNone/>
              </a:pPr>
              <a:endParaRPr lang="zh-CN" altLang="en-US">
                <a:solidFill>
                  <a:srgbClr val="FFFFFF"/>
                </a:solidFill>
              </a:endParaRPr>
            </a:p>
          </p:txBody>
        </p:sp>
      </p:grpSp>
      <p:sp>
        <p:nvSpPr>
          <p:cNvPr id="16400" name="Line 16"/>
          <p:cNvSpPr>
            <a:spLocks noChangeShapeType="1"/>
          </p:cNvSpPr>
          <p:nvPr/>
        </p:nvSpPr>
        <p:spPr bwMode="auto">
          <a:xfrm flipV="1">
            <a:off x="6629400" y="3994150"/>
            <a:ext cx="1828800" cy="190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2536" name="Rectangle 17"/>
          <p:cNvSpPr>
            <a:spLocks noGrp="1" noChangeArrowheads="1"/>
          </p:cNvSpPr>
          <p:nvPr>
            <p:ph type="title" idx="4294967295"/>
          </p:nvPr>
        </p:nvSpPr>
        <p:spPr>
          <a:xfrm>
            <a:off x="609600" y="381000"/>
            <a:ext cx="2286000" cy="685800"/>
          </a:xfrm>
        </p:spPr>
        <p:txBody>
          <a:bodyPr/>
          <a:lstStyle/>
          <a:p>
            <a:pPr algn="l" eaLnBrk="1" hangingPunct="1"/>
            <a:r>
              <a:rPr lang="zh-CN" altLang="en-US" sz="2800">
                <a:solidFill>
                  <a:schemeClr val="tx1"/>
                </a:solidFill>
                <a:ea typeface="楷体_GB2312" panose="02010609030101010101" pitchFamily="49" charset="-122"/>
              </a:rPr>
              <a:t>若 </a:t>
            </a:r>
            <a:r>
              <a:rPr lang="en-US" altLang="zh-CN" sz="2800" i="1">
                <a:solidFill>
                  <a:schemeClr val="tx1"/>
                </a:solidFill>
                <a:ea typeface="楷体_GB2312" panose="02010609030101010101" pitchFamily="49" charset="-122"/>
              </a:rPr>
              <a:t>A</a:t>
            </a:r>
            <a:r>
              <a:rPr lang="zh-CN" altLang="en-US" sz="2800" i="1">
                <a:solidFill>
                  <a:schemeClr val="tx1"/>
                </a:solidFill>
                <a:ea typeface="楷体_GB2312" panose="02010609030101010101" pitchFamily="49" charset="-122"/>
              </a:rPr>
              <a:t>＝</a:t>
            </a:r>
            <a:r>
              <a:rPr lang="en-US" altLang="zh-CN" sz="2800" i="1">
                <a:solidFill>
                  <a:schemeClr val="tx1"/>
                </a:solidFill>
                <a:ea typeface="楷体_GB2312" panose="02010609030101010101" pitchFamily="49" charset="-122"/>
              </a:rPr>
              <a:t>C</a:t>
            </a:r>
            <a:r>
              <a:rPr lang="en-US" altLang="zh-CN" sz="2800" baseline="30000">
                <a:solidFill>
                  <a:schemeClr val="tx1"/>
                </a:solidFill>
                <a:ea typeface="楷体_GB2312" panose="02010609030101010101" pitchFamily="49" charset="-122"/>
              </a:rPr>
              <a:t> </a:t>
            </a:r>
            <a:r>
              <a:rPr lang="zh-CN" altLang="en-US" sz="2800">
                <a:solidFill>
                  <a:schemeClr val="tx1"/>
                </a:solidFill>
                <a:ea typeface="楷体_GB2312" panose="02010609030101010101" pitchFamily="49" charset="-122"/>
              </a:rPr>
              <a:t>＝</a:t>
            </a:r>
            <a:r>
              <a:rPr lang="en-US" altLang="zh-CN" sz="2800">
                <a:solidFill>
                  <a:schemeClr val="tx1"/>
                </a:solidFill>
                <a:ea typeface="楷体_GB2312" panose="02010609030101010101" pitchFamily="49" charset="-122"/>
              </a:rPr>
              <a:t>0 , </a:t>
            </a:r>
          </a:p>
        </p:txBody>
      </p:sp>
      <p:sp>
        <p:nvSpPr>
          <p:cNvPr id="16402" name="Text Box 18"/>
          <p:cNvSpPr txBox="1">
            <a:spLocks noChangeArrowheads="1"/>
          </p:cNvSpPr>
          <p:nvPr/>
        </p:nvSpPr>
        <p:spPr bwMode="auto">
          <a:xfrm>
            <a:off x="2743200" y="457200"/>
            <a:ext cx="2265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solidFill>
                  <a:srgbClr val="FFFFFF"/>
                </a:solidFill>
              </a:rPr>
              <a:t>则必有 </a:t>
            </a:r>
            <a:r>
              <a:rPr lang="en-US" altLang="zh-CN" i="1">
                <a:solidFill>
                  <a:srgbClr val="FFFFFF"/>
                </a:solidFill>
              </a:rPr>
              <a:t>B</a:t>
            </a:r>
            <a:r>
              <a:rPr lang="en-US" altLang="zh-CN">
                <a:solidFill>
                  <a:srgbClr val="FFFFFF"/>
                </a:solidFill>
              </a:rPr>
              <a:t>≠0 ,</a:t>
            </a:r>
          </a:p>
        </p:txBody>
      </p:sp>
      <p:sp>
        <p:nvSpPr>
          <p:cNvPr id="16403" name="Text Box 19"/>
          <p:cNvSpPr txBox="1">
            <a:spLocks noChangeArrowheads="1"/>
          </p:cNvSpPr>
          <p:nvPr/>
        </p:nvSpPr>
        <p:spPr bwMode="auto">
          <a:xfrm>
            <a:off x="4953000" y="457200"/>
            <a:ext cx="2265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solidFill>
                  <a:srgbClr val="FFFFFF"/>
                </a:solidFill>
              </a:rPr>
              <a:t>不妨设 </a:t>
            </a:r>
            <a:r>
              <a:rPr lang="en-US" altLang="zh-CN" i="1">
                <a:solidFill>
                  <a:srgbClr val="FFFFFF"/>
                </a:solidFill>
              </a:rPr>
              <a:t>B</a:t>
            </a:r>
            <a:r>
              <a:rPr lang="zh-CN" altLang="en-US">
                <a:solidFill>
                  <a:srgbClr val="FFFFFF"/>
                </a:solidFill>
              </a:rPr>
              <a:t>＞</a:t>
            </a:r>
            <a:r>
              <a:rPr lang="en-US" altLang="zh-CN">
                <a:solidFill>
                  <a:srgbClr val="FFFFFF"/>
                </a:solidFill>
              </a:rPr>
              <a:t>0 ,</a:t>
            </a:r>
          </a:p>
        </p:txBody>
      </p:sp>
      <p:sp>
        <p:nvSpPr>
          <p:cNvPr id="16404" name="Text Box 20"/>
          <p:cNvSpPr txBox="1">
            <a:spLocks noChangeArrowheads="1"/>
          </p:cNvSpPr>
          <p:nvPr/>
        </p:nvSpPr>
        <p:spPr bwMode="auto">
          <a:xfrm>
            <a:off x="7162800" y="447675"/>
            <a:ext cx="981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solidFill>
                  <a:srgbClr val="FFFFFF"/>
                </a:solidFill>
              </a:rPr>
              <a:t>此时 </a:t>
            </a:r>
          </a:p>
        </p:txBody>
      </p:sp>
      <p:graphicFrame>
        <p:nvGraphicFramePr>
          <p:cNvPr id="16405" name="Object 21"/>
          <p:cNvGraphicFramePr>
            <a:graphicFrameLocks noChangeAspect="1"/>
          </p:cNvGraphicFramePr>
          <p:nvPr/>
        </p:nvGraphicFramePr>
        <p:xfrm>
          <a:off x="1447800" y="990600"/>
          <a:ext cx="4229100" cy="533400"/>
        </p:xfrm>
        <a:graphic>
          <a:graphicData uri="http://schemas.openxmlformats.org/presentationml/2006/ole">
            <mc:AlternateContent xmlns:mc="http://schemas.openxmlformats.org/markup-compatibility/2006">
              <mc:Choice xmlns:v="urn:schemas-microsoft-com:vml" Requires="v">
                <p:oleObj spid="_x0000_s8198" name="Equation" r:id="rId11" imgW="4219567" imgH="523889" progId="Equation.3">
                  <p:embed/>
                </p:oleObj>
              </mc:Choice>
              <mc:Fallback>
                <p:oleObj name="Equation" r:id="rId11" imgW="4219567" imgH="523889" progId="Equation.3">
                  <p:embed/>
                  <p:pic>
                    <p:nvPicPr>
                      <p:cNvPr id="16405"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47800" y="990600"/>
                        <a:ext cx="42291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06" name="Line 22"/>
          <p:cNvSpPr>
            <a:spLocks noChangeShapeType="1"/>
          </p:cNvSpPr>
          <p:nvPr/>
        </p:nvSpPr>
        <p:spPr bwMode="auto">
          <a:xfrm flipV="1">
            <a:off x="7481888" y="3479800"/>
            <a:ext cx="26987" cy="9652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aphicFrame>
        <p:nvGraphicFramePr>
          <p:cNvPr id="16407" name="Object 23"/>
          <p:cNvGraphicFramePr>
            <a:graphicFrameLocks noChangeAspect="1"/>
          </p:cNvGraphicFramePr>
          <p:nvPr/>
        </p:nvGraphicFramePr>
        <p:xfrm>
          <a:off x="317500" y="1600200"/>
          <a:ext cx="3035300" cy="457200"/>
        </p:xfrm>
        <a:graphic>
          <a:graphicData uri="http://schemas.openxmlformats.org/presentationml/2006/ole">
            <mc:AlternateContent xmlns:mc="http://schemas.openxmlformats.org/markup-compatibility/2006">
              <mc:Choice xmlns:v="urn:schemas-microsoft-com:vml" Requires="v">
                <p:oleObj spid="_x0000_s8199" name="Equation" r:id="rId13" imgW="3028912" imgH="447575" progId="Equation.3">
                  <p:embed/>
                </p:oleObj>
              </mc:Choice>
              <mc:Fallback>
                <p:oleObj name="Equation" r:id="rId13" imgW="3028912" imgH="447575" progId="Equation.3">
                  <p:embed/>
                  <p:pic>
                    <p:nvPicPr>
                      <p:cNvPr id="16407"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500" y="1600200"/>
                        <a:ext cx="3035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08" name="Object 24"/>
          <p:cNvGraphicFramePr>
            <a:graphicFrameLocks noChangeAspect="1"/>
          </p:cNvGraphicFramePr>
          <p:nvPr/>
        </p:nvGraphicFramePr>
        <p:xfrm>
          <a:off x="1600200" y="2209800"/>
          <a:ext cx="2286000" cy="444500"/>
        </p:xfrm>
        <a:graphic>
          <a:graphicData uri="http://schemas.openxmlformats.org/presentationml/2006/ole">
            <mc:AlternateContent xmlns:mc="http://schemas.openxmlformats.org/markup-compatibility/2006">
              <mc:Choice xmlns:v="urn:schemas-microsoft-com:vml" Requires="v">
                <p:oleObj spid="_x0000_s8200" name="Equation" r:id="rId15" imgW="2276413" imgH="438293" progId="Equation.3">
                  <p:embed/>
                </p:oleObj>
              </mc:Choice>
              <mc:Fallback>
                <p:oleObj name="Equation" r:id="rId15" imgW="2276413" imgH="438293" progId="Equation.3">
                  <p:embed/>
                  <p:pic>
                    <p:nvPicPr>
                      <p:cNvPr id="16408"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00200" y="2209800"/>
                        <a:ext cx="22860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09" name="Object 25"/>
          <p:cNvGraphicFramePr>
            <a:graphicFrameLocks noChangeAspect="1"/>
          </p:cNvGraphicFramePr>
          <p:nvPr/>
        </p:nvGraphicFramePr>
        <p:xfrm>
          <a:off x="3886200" y="2209800"/>
          <a:ext cx="1752600" cy="406400"/>
        </p:xfrm>
        <a:graphic>
          <a:graphicData uri="http://schemas.openxmlformats.org/presentationml/2006/ole">
            <mc:AlternateContent xmlns:mc="http://schemas.openxmlformats.org/markup-compatibility/2006">
              <mc:Choice xmlns:v="urn:schemas-microsoft-com:vml" Requires="v">
                <p:oleObj spid="_x0000_s8201" name="Equation" r:id="rId17" imgW="1742992" imgH="400136" progId="Equation.3">
                  <p:embed/>
                </p:oleObj>
              </mc:Choice>
              <mc:Fallback>
                <p:oleObj name="Equation" r:id="rId17" imgW="1742992" imgH="400136" progId="Equation.3">
                  <p:embed/>
                  <p:pic>
                    <p:nvPicPr>
                      <p:cNvPr id="16409" name="Object 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86200" y="2209800"/>
                        <a:ext cx="17526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10" name="Object 26"/>
          <p:cNvGraphicFramePr>
            <a:graphicFrameLocks noChangeAspect="1"/>
          </p:cNvGraphicFramePr>
          <p:nvPr/>
        </p:nvGraphicFramePr>
        <p:xfrm>
          <a:off x="1600200" y="2743200"/>
          <a:ext cx="2324100" cy="444500"/>
        </p:xfrm>
        <a:graphic>
          <a:graphicData uri="http://schemas.openxmlformats.org/presentationml/2006/ole">
            <mc:AlternateContent xmlns:mc="http://schemas.openxmlformats.org/markup-compatibility/2006">
              <mc:Choice xmlns:v="urn:schemas-microsoft-com:vml" Requires="v">
                <p:oleObj spid="_x0000_s8202" name="Equation" r:id="rId19" imgW="2314588" imgH="438293" progId="Equation.3">
                  <p:embed/>
                </p:oleObj>
              </mc:Choice>
              <mc:Fallback>
                <p:oleObj name="Equation" r:id="rId19" imgW="2314588" imgH="438293" progId="Equation.3">
                  <p:embed/>
                  <p:pic>
                    <p:nvPicPr>
                      <p:cNvPr id="16410" name="Object 2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00200" y="2743200"/>
                        <a:ext cx="23241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11" name="Object 27"/>
          <p:cNvGraphicFramePr>
            <a:graphicFrameLocks noChangeAspect="1"/>
          </p:cNvGraphicFramePr>
          <p:nvPr/>
        </p:nvGraphicFramePr>
        <p:xfrm>
          <a:off x="3898900" y="2755900"/>
          <a:ext cx="1739900" cy="406400"/>
        </p:xfrm>
        <a:graphic>
          <a:graphicData uri="http://schemas.openxmlformats.org/presentationml/2006/ole">
            <mc:AlternateContent xmlns:mc="http://schemas.openxmlformats.org/markup-compatibility/2006">
              <mc:Choice xmlns:v="urn:schemas-microsoft-com:vml" Requires="v">
                <p:oleObj spid="_x0000_s8203" name="Equation" r:id="rId21" imgW="1733706" imgH="400136" progId="Equation.3">
                  <p:embed/>
                </p:oleObj>
              </mc:Choice>
              <mc:Fallback>
                <p:oleObj name="Equation" r:id="rId21" imgW="1733706" imgH="400136" progId="Equation.3">
                  <p:embed/>
                  <p:pic>
                    <p:nvPicPr>
                      <p:cNvPr id="16411" name="Object 2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898900" y="2755900"/>
                        <a:ext cx="17399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12" name="Text Box 28"/>
          <p:cNvSpPr txBox="1">
            <a:spLocks noChangeArrowheads="1"/>
          </p:cNvSpPr>
          <p:nvPr/>
        </p:nvSpPr>
        <p:spPr bwMode="auto">
          <a:xfrm>
            <a:off x="304800" y="3200400"/>
            <a:ext cx="5440363"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lnSpc>
                <a:spcPct val="120000"/>
              </a:lnSpc>
              <a:buFontTx/>
              <a:buNone/>
            </a:pPr>
            <a:r>
              <a:rPr lang="zh-CN" altLang="en-US">
                <a:solidFill>
                  <a:srgbClr val="FFFFFF"/>
                </a:solidFill>
              </a:rPr>
              <a:t>可见 △</a:t>
            </a:r>
            <a:r>
              <a:rPr lang="en-US" altLang="zh-CN" i="1">
                <a:solidFill>
                  <a:srgbClr val="FFFFFF"/>
                </a:solidFill>
              </a:rPr>
              <a:t>z</a:t>
            </a:r>
            <a:r>
              <a:rPr lang="en-US" altLang="zh-CN">
                <a:solidFill>
                  <a:srgbClr val="FFFFFF"/>
                </a:solidFill>
              </a:rPr>
              <a:t> </a:t>
            </a:r>
            <a:r>
              <a:rPr lang="zh-CN" altLang="en-US">
                <a:solidFill>
                  <a:srgbClr val="FFFFFF"/>
                </a:solidFill>
              </a:rPr>
              <a:t>在 </a:t>
            </a:r>
            <a:r>
              <a:rPr lang="en-US" altLang="zh-CN">
                <a:solidFill>
                  <a:srgbClr val="FFFFFF"/>
                </a:solidFill>
              </a:rPr>
              <a:t>(</a:t>
            </a:r>
            <a:r>
              <a:rPr lang="en-US" altLang="zh-CN" i="1">
                <a:solidFill>
                  <a:srgbClr val="FFFFFF"/>
                </a:solidFill>
              </a:rPr>
              <a:t>x</a:t>
            </a:r>
            <a:r>
              <a:rPr lang="en-US" altLang="zh-CN" baseline="-25000">
                <a:solidFill>
                  <a:srgbClr val="FFFFFF"/>
                </a:solidFill>
              </a:rPr>
              <a:t>0 </a:t>
            </a:r>
            <a:r>
              <a:rPr lang="en-US" altLang="zh-CN">
                <a:solidFill>
                  <a:srgbClr val="FFFFFF"/>
                </a:solidFill>
              </a:rPr>
              <a:t>, </a:t>
            </a:r>
            <a:r>
              <a:rPr lang="en-US" altLang="zh-CN" i="1">
                <a:solidFill>
                  <a:srgbClr val="FFFFFF"/>
                </a:solidFill>
              </a:rPr>
              <a:t>y</a:t>
            </a:r>
            <a:r>
              <a:rPr lang="en-US" altLang="zh-CN" baseline="-25000">
                <a:solidFill>
                  <a:srgbClr val="FFFFFF"/>
                </a:solidFill>
              </a:rPr>
              <a:t>0</a:t>
            </a:r>
            <a:r>
              <a:rPr lang="en-US" altLang="zh-CN">
                <a:solidFill>
                  <a:srgbClr val="FFFFFF"/>
                </a:solidFill>
              </a:rPr>
              <a:t>) </a:t>
            </a:r>
            <a:r>
              <a:rPr lang="zh-CN" altLang="en-US">
                <a:solidFill>
                  <a:srgbClr val="FFFFFF"/>
                </a:solidFill>
              </a:rPr>
              <a:t>邻近有正有负</a:t>
            </a:r>
            <a:r>
              <a:rPr lang="en-US" altLang="zh-CN">
                <a:solidFill>
                  <a:srgbClr val="FFFFFF"/>
                </a:solidFill>
              </a:rPr>
              <a:t>, </a:t>
            </a:r>
          </a:p>
        </p:txBody>
      </p:sp>
      <p:graphicFrame>
        <p:nvGraphicFramePr>
          <p:cNvPr id="16413" name="Object 29"/>
          <p:cNvGraphicFramePr>
            <a:graphicFrameLocks noChangeAspect="1"/>
          </p:cNvGraphicFramePr>
          <p:nvPr/>
        </p:nvGraphicFramePr>
        <p:xfrm>
          <a:off x="381000" y="3962400"/>
          <a:ext cx="2667000" cy="457200"/>
        </p:xfrm>
        <a:graphic>
          <a:graphicData uri="http://schemas.openxmlformats.org/presentationml/2006/ole">
            <mc:AlternateContent xmlns:mc="http://schemas.openxmlformats.org/markup-compatibility/2006">
              <mc:Choice xmlns:v="urn:schemas-microsoft-com:vml" Requires="v">
                <p:oleObj spid="_x0000_s8204" name="Equation" r:id="rId23" imgW="2657478" imgH="447575" progId="Equation.3">
                  <p:embed/>
                </p:oleObj>
              </mc:Choice>
              <mc:Fallback>
                <p:oleObj name="Equation" r:id="rId23" imgW="2657478" imgH="447575" progId="Equation.3">
                  <p:embed/>
                  <p:pic>
                    <p:nvPicPr>
                      <p:cNvPr id="16413" name="Object 2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81000" y="3962400"/>
                        <a:ext cx="2667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14" name="Object 30"/>
          <p:cNvGraphicFramePr>
            <a:graphicFrameLocks noChangeAspect="1"/>
          </p:cNvGraphicFramePr>
          <p:nvPr/>
        </p:nvGraphicFramePr>
        <p:xfrm>
          <a:off x="3048000" y="3962400"/>
          <a:ext cx="2540000" cy="457200"/>
        </p:xfrm>
        <a:graphic>
          <a:graphicData uri="http://schemas.openxmlformats.org/presentationml/2006/ole">
            <mc:AlternateContent xmlns:mc="http://schemas.openxmlformats.org/markup-compatibility/2006">
              <mc:Choice xmlns:v="urn:schemas-microsoft-com:vml" Requires="v">
                <p:oleObj spid="_x0000_s8205" name="Equation" r:id="rId25" imgW="2533666" imgH="447575" progId="Equation.3">
                  <p:embed/>
                </p:oleObj>
              </mc:Choice>
              <mc:Fallback>
                <p:oleObj name="Equation" r:id="rId25" imgW="2533666" imgH="447575" progId="Equation.3">
                  <p:embed/>
                  <p:pic>
                    <p:nvPicPr>
                      <p:cNvPr id="16414" name="Object 3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048000" y="3962400"/>
                        <a:ext cx="2540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50" name="Text Box 33"/>
          <p:cNvSpPr txBox="1">
            <a:spLocks noChangeArrowheads="1"/>
          </p:cNvSpPr>
          <p:nvPr/>
        </p:nvSpPr>
        <p:spPr bwMode="auto">
          <a:xfrm>
            <a:off x="5624513" y="4921250"/>
            <a:ext cx="523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zh-CN">
              <a:solidFill>
                <a:srgbClr val="FFFFFF"/>
              </a:solidFill>
            </a:endParaRPr>
          </a:p>
        </p:txBody>
      </p:sp>
      <p:graphicFrame>
        <p:nvGraphicFramePr>
          <p:cNvPr id="16423" name="Object 39"/>
          <p:cNvGraphicFramePr>
            <a:graphicFrameLocks noChangeAspect="1"/>
          </p:cNvGraphicFramePr>
          <p:nvPr/>
        </p:nvGraphicFramePr>
        <p:xfrm>
          <a:off x="5778500" y="1117600"/>
          <a:ext cx="1155700" cy="406400"/>
        </p:xfrm>
        <a:graphic>
          <a:graphicData uri="http://schemas.openxmlformats.org/presentationml/2006/ole">
            <mc:AlternateContent xmlns:mc="http://schemas.openxmlformats.org/markup-compatibility/2006">
              <mc:Choice xmlns:v="urn:schemas-microsoft-com:vml" Requires="v">
                <p:oleObj spid="_x0000_s8206" name="Equation" r:id="rId27" imgW="1142850" imgH="400136" progId="Equation.3">
                  <p:embed/>
                </p:oleObj>
              </mc:Choice>
              <mc:Fallback>
                <p:oleObj name="Equation" r:id="rId27" imgW="1142850" imgH="400136" progId="Equation.3">
                  <p:embed/>
                  <p:pic>
                    <p:nvPicPr>
                      <p:cNvPr id="16423" name="Object 3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778500" y="1117600"/>
                        <a:ext cx="11557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27" name="Object 43"/>
          <p:cNvGraphicFramePr>
            <a:graphicFrameLocks noChangeAspect="1"/>
          </p:cNvGraphicFramePr>
          <p:nvPr/>
        </p:nvGraphicFramePr>
        <p:xfrm>
          <a:off x="5702300" y="2203450"/>
          <a:ext cx="1841500" cy="419100"/>
        </p:xfrm>
        <a:graphic>
          <a:graphicData uri="http://schemas.openxmlformats.org/presentationml/2006/ole">
            <mc:AlternateContent xmlns:mc="http://schemas.openxmlformats.org/markup-compatibility/2006">
              <mc:Choice xmlns:v="urn:schemas-microsoft-com:vml" Requires="v">
                <p:oleObj spid="_x0000_s8207" name="Equation" r:id="rId29" imgW="1828972" imgH="409417" progId="Equation.3">
                  <p:embed/>
                </p:oleObj>
              </mc:Choice>
              <mc:Fallback>
                <p:oleObj name="Equation" r:id="rId29" imgW="1828972" imgH="409417" progId="Equation.3">
                  <p:embed/>
                  <p:pic>
                    <p:nvPicPr>
                      <p:cNvPr id="16427" name="Object 4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702300" y="2203450"/>
                        <a:ext cx="18415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28" name="Object 44"/>
          <p:cNvGraphicFramePr>
            <a:graphicFrameLocks noChangeAspect="1"/>
          </p:cNvGraphicFramePr>
          <p:nvPr/>
        </p:nvGraphicFramePr>
        <p:xfrm>
          <a:off x="5721350" y="2755900"/>
          <a:ext cx="1828800" cy="419100"/>
        </p:xfrm>
        <a:graphic>
          <a:graphicData uri="http://schemas.openxmlformats.org/presentationml/2006/ole">
            <mc:AlternateContent xmlns:mc="http://schemas.openxmlformats.org/markup-compatibility/2006">
              <mc:Choice xmlns:v="urn:schemas-microsoft-com:vml" Requires="v">
                <p:oleObj spid="_x0000_s8208" name="Equation" r:id="rId31" imgW="1819342" imgH="409417" progId="Equation.3">
                  <p:embed/>
                </p:oleObj>
              </mc:Choice>
              <mc:Fallback>
                <p:oleObj name="Equation" r:id="rId31" imgW="1819342" imgH="409417" progId="Equation.3">
                  <p:embed/>
                  <p:pic>
                    <p:nvPicPr>
                      <p:cNvPr id="16428" name="Object 44"/>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721350" y="2755900"/>
                        <a:ext cx="18288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29" name="Text Box 45"/>
          <p:cNvSpPr txBox="1">
            <a:spLocks noChangeArrowheads="1"/>
          </p:cNvSpPr>
          <p:nvPr/>
        </p:nvSpPr>
        <p:spPr bwMode="auto">
          <a:xfrm>
            <a:off x="609600" y="4510088"/>
            <a:ext cx="34051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en-US" altLang="zh-CN">
                <a:solidFill>
                  <a:srgbClr val="FFFFFF"/>
                </a:solidFill>
              </a:rPr>
              <a:t>(3) </a:t>
            </a:r>
            <a:r>
              <a:rPr lang="zh-CN" altLang="en-US">
                <a:solidFill>
                  <a:srgbClr val="FFFFFF"/>
                </a:solidFill>
              </a:rPr>
              <a:t>当</a:t>
            </a:r>
            <a:r>
              <a:rPr lang="en-US" altLang="zh-CN" i="1">
                <a:solidFill>
                  <a:srgbClr val="FFFF00"/>
                </a:solidFill>
              </a:rPr>
              <a:t>AC</a:t>
            </a:r>
            <a:r>
              <a:rPr lang="zh-CN" altLang="en-US">
                <a:solidFill>
                  <a:srgbClr val="FFFF00"/>
                </a:solidFill>
              </a:rPr>
              <a:t>－</a:t>
            </a:r>
            <a:r>
              <a:rPr lang="en-US" altLang="zh-CN" i="1">
                <a:solidFill>
                  <a:srgbClr val="FFFF00"/>
                </a:solidFill>
              </a:rPr>
              <a:t>B</a:t>
            </a:r>
            <a:r>
              <a:rPr lang="en-US" altLang="zh-CN" baseline="30000">
                <a:solidFill>
                  <a:srgbClr val="FFFF00"/>
                </a:solidFill>
              </a:rPr>
              <a:t>2 </a:t>
            </a:r>
            <a:r>
              <a:rPr lang="zh-CN" altLang="en-US">
                <a:solidFill>
                  <a:srgbClr val="FFFF00"/>
                </a:solidFill>
              </a:rPr>
              <a:t>＝</a:t>
            </a:r>
            <a:r>
              <a:rPr lang="en-US" altLang="zh-CN">
                <a:solidFill>
                  <a:srgbClr val="FFFF00"/>
                </a:solidFill>
              </a:rPr>
              <a:t>0</a:t>
            </a:r>
            <a:r>
              <a:rPr lang="en-US" altLang="zh-CN">
                <a:solidFill>
                  <a:srgbClr val="FFFFFF"/>
                </a:solidFill>
              </a:rPr>
              <a:t> </a:t>
            </a:r>
            <a:r>
              <a:rPr lang="zh-CN" altLang="en-US">
                <a:solidFill>
                  <a:srgbClr val="FFFFFF"/>
                </a:solidFill>
              </a:rPr>
              <a:t>时</a:t>
            </a:r>
            <a:r>
              <a:rPr lang="en-US" altLang="zh-CN">
                <a:solidFill>
                  <a:srgbClr val="FFFFFF"/>
                </a:solidFill>
              </a:rPr>
              <a:t>, </a:t>
            </a:r>
          </a:p>
        </p:txBody>
      </p:sp>
      <p:sp>
        <p:nvSpPr>
          <p:cNvPr id="16430" name="Text Box 46"/>
          <p:cNvSpPr txBox="1">
            <a:spLocks noChangeArrowheads="1"/>
          </p:cNvSpPr>
          <p:nvPr/>
        </p:nvSpPr>
        <p:spPr bwMode="auto">
          <a:xfrm>
            <a:off x="1143000" y="5105400"/>
            <a:ext cx="14652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solidFill>
                  <a:srgbClr val="FFFFFF"/>
                </a:solidFill>
              </a:rPr>
              <a:t>若 </a:t>
            </a:r>
            <a:r>
              <a:rPr lang="en-US" altLang="zh-CN" i="1">
                <a:solidFill>
                  <a:srgbClr val="FFFFFF"/>
                </a:solidFill>
              </a:rPr>
              <a:t>A</a:t>
            </a:r>
            <a:r>
              <a:rPr lang="en-US" altLang="zh-CN">
                <a:solidFill>
                  <a:srgbClr val="FFFFFF"/>
                </a:solidFill>
              </a:rPr>
              <a:t>≠0,</a:t>
            </a:r>
          </a:p>
        </p:txBody>
      </p:sp>
      <p:sp>
        <p:nvSpPr>
          <p:cNvPr id="16431" name="Text Box 47"/>
          <p:cNvSpPr txBox="1">
            <a:spLocks noChangeArrowheads="1"/>
          </p:cNvSpPr>
          <p:nvPr/>
        </p:nvSpPr>
        <p:spPr bwMode="auto">
          <a:xfrm>
            <a:off x="2514600" y="5073650"/>
            <a:ext cx="536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solidFill>
                  <a:srgbClr val="FFFFFF"/>
                </a:solidFill>
              </a:rPr>
              <a:t>则</a:t>
            </a:r>
          </a:p>
        </p:txBody>
      </p:sp>
      <p:graphicFrame>
        <p:nvGraphicFramePr>
          <p:cNvPr id="16432" name="Object 48"/>
          <p:cNvGraphicFramePr>
            <a:graphicFrameLocks noChangeAspect="1"/>
          </p:cNvGraphicFramePr>
          <p:nvPr/>
        </p:nvGraphicFramePr>
        <p:xfrm>
          <a:off x="3035300" y="5029200"/>
          <a:ext cx="3365500" cy="609600"/>
        </p:xfrm>
        <a:graphic>
          <a:graphicData uri="http://schemas.openxmlformats.org/presentationml/2006/ole">
            <mc:AlternateContent xmlns:mc="http://schemas.openxmlformats.org/markup-compatibility/2006">
              <mc:Choice xmlns:v="urn:schemas-microsoft-com:vml" Requires="v">
                <p:oleObj spid="_x0000_s8209" name="Equation" r:id="rId33" imgW="3352886" imgH="600204" progId="Equation.3">
                  <p:embed/>
                </p:oleObj>
              </mc:Choice>
              <mc:Fallback>
                <p:oleObj name="Equation" r:id="rId33" imgW="3352886" imgH="600204" progId="Equation.3">
                  <p:embed/>
                  <p:pic>
                    <p:nvPicPr>
                      <p:cNvPr id="16432" name="Object 48"/>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035300" y="5029200"/>
                        <a:ext cx="33655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33" name="Text Box 49"/>
          <p:cNvSpPr txBox="1">
            <a:spLocks noChangeArrowheads="1"/>
          </p:cNvSpPr>
          <p:nvPr/>
        </p:nvSpPr>
        <p:spPr bwMode="auto">
          <a:xfrm>
            <a:off x="1141413" y="5653088"/>
            <a:ext cx="15541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solidFill>
                  <a:srgbClr val="FFFFFF"/>
                </a:solidFill>
              </a:rPr>
              <a:t>若 </a:t>
            </a:r>
            <a:r>
              <a:rPr lang="en-US" altLang="zh-CN" i="1">
                <a:solidFill>
                  <a:srgbClr val="FFFFFF"/>
                </a:solidFill>
              </a:rPr>
              <a:t>A</a:t>
            </a:r>
            <a:r>
              <a:rPr lang="zh-CN" altLang="en-US">
                <a:solidFill>
                  <a:srgbClr val="FFFFFF"/>
                </a:solidFill>
              </a:rPr>
              <a:t>＝</a:t>
            </a:r>
            <a:r>
              <a:rPr lang="en-US" altLang="zh-CN">
                <a:solidFill>
                  <a:srgbClr val="FFFFFF"/>
                </a:solidFill>
              </a:rPr>
              <a:t>0 ,</a:t>
            </a:r>
          </a:p>
        </p:txBody>
      </p:sp>
      <p:sp>
        <p:nvSpPr>
          <p:cNvPr id="16434" name="Text Box 50"/>
          <p:cNvSpPr txBox="1">
            <a:spLocks noChangeArrowheads="1"/>
          </p:cNvSpPr>
          <p:nvPr/>
        </p:nvSpPr>
        <p:spPr bwMode="auto">
          <a:xfrm>
            <a:off x="2603500" y="5653088"/>
            <a:ext cx="15541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solidFill>
                  <a:srgbClr val="FFFFFF"/>
                </a:solidFill>
              </a:rPr>
              <a:t>则 </a:t>
            </a:r>
            <a:r>
              <a:rPr lang="en-US" altLang="zh-CN" i="1">
                <a:solidFill>
                  <a:srgbClr val="FFFFFF"/>
                </a:solidFill>
              </a:rPr>
              <a:t>B</a:t>
            </a:r>
            <a:r>
              <a:rPr lang="zh-CN" altLang="en-US">
                <a:solidFill>
                  <a:srgbClr val="FFFFFF"/>
                </a:solidFill>
              </a:rPr>
              <a:t>＝</a:t>
            </a:r>
            <a:r>
              <a:rPr lang="en-US" altLang="zh-CN">
                <a:solidFill>
                  <a:srgbClr val="FFFFFF"/>
                </a:solidFill>
              </a:rPr>
              <a:t>0 ,</a:t>
            </a:r>
          </a:p>
        </p:txBody>
      </p:sp>
      <p:graphicFrame>
        <p:nvGraphicFramePr>
          <p:cNvPr id="16435" name="Object 51"/>
          <p:cNvGraphicFramePr>
            <a:graphicFrameLocks noChangeAspect="1"/>
          </p:cNvGraphicFramePr>
          <p:nvPr/>
        </p:nvGraphicFramePr>
        <p:xfrm>
          <a:off x="4267200" y="5576888"/>
          <a:ext cx="2070100" cy="533400"/>
        </p:xfrm>
        <a:graphic>
          <a:graphicData uri="http://schemas.openxmlformats.org/presentationml/2006/ole">
            <mc:AlternateContent xmlns:mc="http://schemas.openxmlformats.org/markup-compatibility/2006">
              <mc:Choice xmlns:v="urn:schemas-microsoft-com:vml" Requires="v">
                <p:oleObj spid="_x0000_s8210" name="Equation" r:id="rId35" imgW="2057336" imgH="523889" progId="Equation.3">
                  <p:embed/>
                </p:oleObj>
              </mc:Choice>
              <mc:Fallback>
                <p:oleObj name="Equation" r:id="rId35" imgW="2057336" imgH="523889" progId="Equation.3">
                  <p:embed/>
                  <p:pic>
                    <p:nvPicPr>
                      <p:cNvPr id="16435" name="Object 51"/>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267200" y="5576888"/>
                        <a:ext cx="20701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36" name="AutoShape 52"/>
          <p:cNvSpPr>
            <a:spLocks/>
          </p:cNvSpPr>
          <p:nvPr/>
        </p:nvSpPr>
        <p:spPr bwMode="auto">
          <a:xfrm>
            <a:off x="6400800" y="5105400"/>
            <a:ext cx="152400" cy="914400"/>
          </a:xfrm>
          <a:prstGeom prst="rightBrace">
            <a:avLst>
              <a:gd name="adj1" fmla="val 50000"/>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0"/>
              </a:spcBef>
              <a:buFontTx/>
              <a:buNone/>
            </a:pPr>
            <a:endParaRPr lang="zh-CN" altLang="en-US">
              <a:solidFill>
                <a:srgbClr val="FFFFFF"/>
              </a:solidFill>
            </a:endParaRPr>
          </a:p>
        </p:txBody>
      </p:sp>
      <p:graphicFrame>
        <p:nvGraphicFramePr>
          <p:cNvPr id="16437" name="Object 53"/>
          <p:cNvGraphicFramePr>
            <a:graphicFrameLocks noChangeAspect="1"/>
          </p:cNvGraphicFramePr>
          <p:nvPr/>
        </p:nvGraphicFramePr>
        <p:xfrm>
          <a:off x="6692900" y="5060950"/>
          <a:ext cx="1803400" cy="444500"/>
        </p:xfrm>
        <a:graphic>
          <a:graphicData uri="http://schemas.openxmlformats.org/presentationml/2006/ole">
            <mc:AlternateContent xmlns:mc="http://schemas.openxmlformats.org/markup-compatibility/2006">
              <mc:Choice xmlns:v="urn:schemas-microsoft-com:vml" Requires="v">
                <p:oleObj spid="_x0000_s8211" name="Equation" r:id="rId37" imgW="1790797" imgH="438293" progId="Equation.3">
                  <p:embed/>
                </p:oleObj>
              </mc:Choice>
              <mc:Fallback>
                <p:oleObj name="Equation" r:id="rId37" imgW="1790797" imgH="438293" progId="Equation.3">
                  <p:embed/>
                  <p:pic>
                    <p:nvPicPr>
                      <p:cNvPr id="16437" name="Object 53"/>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6692900" y="5060950"/>
                        <a:ext cx="18034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38" name="Text Box 54"/>
          <p:cNvSpPr txBox="1">
            <a:spLocks noChangeArrowheads="1"/>
          </p:cNvSpPr>
          <p:nvPr/>
        </p:nvSpPr>
        <p:spPr bwMode="auto">
          <a:xfrm>
            <a:off x="6553200" y="5500688"/>
            <a:ext cx="19589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buFontTx/>
              <a:buNone/>
            </a:pPr>
            <a:r>
              <a:rPr lang="zh-CN" altLang="en-US">
                <a:solidFill>
                  <a:srgbClr val="FFFFFF"/>
                </a:solidFill>
              </a:rPr>
              <a:t>为零或非零</a:t>
            </a:r>
          </a:p>
        </p:txBody>
      </p:sp>
      <p:pic>
        <p:nvPicPr>
          <p:cNvPr id="22564" name="Picture 55" descr="机动"/>
          <p:cNvPicPr>
            <a:picLocks noChangeAspect="1" noChangeArrowheads="1"/>
          </p:cNvPicPr>
          <p:nvPr/>
        </p:nvPicPr>
        <p:blipFill>
          <a:blip r:embed="rId39">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65" name="Text Box 56"/>
          <p:cNvSpPr txBox="1">
            <a:spLocks noChangeArrowheads="1"/>
          </p:cNvSpPr>
          <p:nvPr/>
        </p:nvSpPr>
        <p:spPr bwMode="auto">
          <a:xfrm>
            <a:off x="6115050" y="6600825"/>
            <a:ext cx="272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spcBef>
                <a:spcPct val="0"/>
              </a:spcBef>
              <a:buFontTx/>
              <a:buNone/>
            </a:pPr>
            <a:r>
              <a:rPr kumimoji="0" lang="zh-CN" altLang="en-US" sz="1000">
                <a:solidFill>
                  <a:srgbClr val="FFFFFF"/>
                </a:solidFill>
                <a:latin typeface="楷体_GB2312" panose="02010609030101010101" pitchFamily="49" charset="-122"/>
              </a:rPr>
              <a:t>机动   目录   上页   下页   返回   结束 </a:t>
            </a:r>
          </a:p>
        </p:txBody>
      </p:sp>
      <p:pic>
        <p:nvPicPr>
          <p:cNvPr id="22566" name="Picture 57" descr="返回">
            <a:hlinkClick r:id="" action="ppaction://hlinkshowjump?jump=lastslideviewed"/>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67" name="Picture 58" descr="目录">
            <a:hlinkClick r:id="" action="ppaction://hlinkshowjump?jump=firstslide"/>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68" name="Picture 59" descr="上一页">
            <a:hlinkClick r:id="" action="ppaction://hlinkshowjump?jump=previousslide"/>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69" name="Picture 60" descr="退出">
            <a:hlinkClick r:id="" action="ppaction://hlinkshowjump?jump=endshow"/>
          </p:cNvPr>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70" name="Picture 61" descr="下一页">
            <a:hlinkClick r:id="" action="ppaction://hlinkshowjump?jump=nextslide"/>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402">
                                            <p:txEl>
                                              <p:pRg st="0" end="0"/>
                                            </p:txEl>
                                          </p:spTgt>
                                        </p:tgtEl>
                                        <p:attrNameLst>
                                          <p:attrName>style.visibility</p:attrName>
                                        </p:attrNameLst>
                                      </p:cBhvr>
                                      <p:to>
                                        <p:strVal val="visible"/>
                                      </p:to>
                                    </p:set>
                                    <p:animEffect transition="in" filter="wipe(left)">
                                      <p:cBhvr>
                                        <p:cTn id="7" dur="500"/>
                                        <p:tgtEl>
                                          <p:spTgt spid="164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403">
                                            <p:txEl>
                                              <p:pRg st="0" end="0"/>
                                            </p:txEl>
                                          </p:spTgt>
                                        </p:tgtEl>
                                        <p:attrNameLst>
                                          <p:attrName>style.visibility</p:attrName>
                                        </p:attrNameLst>
                                      </p:cBhvr>
                                      <p:to>
                                        <p:strVal val="visible"/>
                                      </p:to>
                                    </p:set>
                                    <p:animEffect transition="in" filter="wipe(left)">
                                      <p:cBhvr>
                                        <p:cTn id="12" dur="500"/>
                                        <p:tgtEl>
                                          <p:spTgt spid="1640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404">
                                            <p:txEl>
                                              <p:pRg st="0" end="0"/>
                                            </p:txEl>
                                          </p:spTgt>
                                        </p:tgtEl>
                                        <p:attrNameLst>
                                          <p:attrName>style.visibility</p:attrName>
                                        </p:attrNameLst>
                                      </p:cBhvr>
                                      <p:to>
                                        <p:strVal val="visible"/>
                                      </p:to>
                                    </p:set>
                                    <p:animEffect transition="in" filter="wipe(left)">
                                      <p:cBhvr>
                                        <p:cTn id="17" dur="500"/>
                                        <p:tgtEl>
                                          <p:spTgt spid="1640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6405"/>
                                        </p:tgtEl>
                                        <p:attrNameLst>
                                          <p:attrName>style.visibility</p:attrName>
                                        </p:attrNameLst>
                                      </p:cBhvr>
                                      <p:to>
                                        <p:strVal val="visible"/>
                                      </p:to>
                                    </p:set>
                                    <p:animEffect transition="in" filter="wipe(left)">
                                      <p:cBhvr>
                                        <p:cTn id="22" dur="500"/>
                                        <p:tgtEl>
                                          <p:spTgt spid="164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6423"/>
                                        </p:tgtEl>
                                        <p:attrNameLst>
                                          <p:attrName>style.visibility</p:attrName>
                                        </p:attrNameLst>
                                      </p:cBhvr>
                                      <p:to>
                                        <p:strVal val="visible"/>
                                      </p:to>
                                    </p:set>
                                    <p:animEffect transition="in" filter="wipe(left)">
                                      <p:cBhvr>
                                        <p:cTn id="27" dur="500"/>
                                        <p:tgtEl>
                                          <p:spTgt spid="164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6407"/>
                                        </p:tgtEl>
                                        <p:attrNameLst>
                                          <p:attrName>style.visibility</p:attrName>
                                        </p:attrNameLst>
                                      </p:cBhvr>
                                      <p:to>
                                        <p:strVal val="visible"/>
                                      </p:to>
                                    </p:set>
                                    <p:animEffect transition="in" filter="wipe(left)">
                                      <p:cBhvr>
                                        <p:cTn id="32" dur="500"/>
                                        <p:tgtEl>
                                          <p:spTgt spid="1640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6408"/>
                                        </p:tgtEl>
                                        <p:attrNameLst>
                                          <p:attrName>style.visibility</p:attrName>
                                        </p:attrNameLst>
                                      </p:cBhvr>
                                      <p:to>
                                        <p:strVal val="visible"/>
                                      </p:to>
                                    </p:set>
                                    <p:animEffect transition="in" filter="wipe(left)">
                                      <p:cBhvr>
                                        <p:cTn id="37" dur="500"/>
                                        <p:tgtEl>
                                          <p:spTgt spid="1640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6409"/>
                                        </p:tgtEl>
                                        <p:attrNameLst>
                                          <p:attrName>style.visibility</p:attrName>
                                        </p:attrNameLst>
                                      </p:cBhvr>
                                      <p:to>
                                        <p:strVal val="visible"/>
                                      </p:to>
                                    </p:set>
                                    <p:animEffect transition="in" filter="wipe(left)">
                                      <p:cBhvr>
                                        <p:cTn id="42" dur="500"/>
                                        <p:tgtEl>
                                          <p:spTgt spid="1640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6427"/>
                                        </p:tgtEl>
                                        <p:attrNameLst>
                                          <p:attrName>style.visibility</p:attrName>
                                        </p:attrNameLst>
                                      </p:cBhvr>
                                      <p:to>
                                        <p:strVal val="visible"/>
                                      </p:to>
                                    </p:set>
                                    <p:animEffect transition="in" filter="wipe(left)">
                                      <p:cBhvr>
                                        <p:cTn id="47" dur="500"/>
                                        <p:tgtEl>
                                          <p:spTgt spid="1642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6389"/>
                                        </p:tgtEl>
                                        <p:attrNameLst>
                                          <p:attrName>style.visibility</p:attrName>
                                        </p:attrNameLst>
                                      </p:cBhvr>
                                      <p:to>
                                        <p:strVal val="visible"/>
                                      </p:to>
                                    </p:set>
                                    <p:animEffect transition="in" filter="wipe(left)">
                                      <p:cBhvr>
                                        <p:cTn id="52" dur="500"/>
                                        <p:tgtEl>
                                          <p:spTgt spid="16389"/>
                                        </p:tgtEl>
                                      </p:cBhvr>
                                    </p:animEffect>
                                  </p:childTnLst>
                                </p:cTn>
                              </p:par>
                            </p:childTnLst>
                          </p:cTn>
                        </p:par>
                        <p:par>
                          <p:cTn id="53" fill="hold" nodeType="afterGroup">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16400"/>
                                        </p:tgtEl>
                                        <p:attrNameLst>
                                          <p:attrName>style.visibility</p:attrName>
                                        </p:attrNameLst>
                                      </p:cBhvr>
                                      <p:to>
                                        <p:strVal val="visible"/>
                                      </p:to>
                                    </p:set>
                                    <p:animEffect transition="in" filter="wipe(left)">
                                      <p:cBhvr>
                                        <p:cTn id="56" dur="500"/>
                                        <p:tgtEl>
                                          <p:spTgt spid="16400"/>
                                        </p:tgtEl>
                                      </p:cBhvr>
                                    </p:animEffect>
                                  </p:childTnLst>
                                </p:cTn>
                              </p:par>
                            </p:childTnLst>
                          </p:cTn>
                        </p:par>
                        <p:par>
                          <p:cTn id="57" fill="hold" nodeType="afterGroup">
                            <p:stCondLst>
                              <p:cond delay="1000"/>
                            </p:stCondLst>
                            <p:childTnLst>
                              <p:par>
                                <p:cTn id="58" presetID="22" presetClass="entr" presetSubtype="1" fill="hold" grpId="0" nodeType="afterEffect">
                                  <p:stCondLst>
                                    <p:cond delay="0"/>
                                  </p:stCondLst>
                                  <p:childTnLst>
                                    <p:set>
                                      <p:cBhvr>
                                        <p:cTn id="59" dur="1" fill="hold">
                                          <p:stCondLst>
                                            <p:cond delay="0"/>
                                          </p:stCondLst>
                                        </p:cTn>
                                        <p:tgtEl>
                                          <p:spTgt spid="16406"/>
                                        </p:tgtEl>
                                        <p:attrNameLst>
                                          <p:attrName>style.visibility</p:attrName>
                                        </p:attrNameLst>
                                      </p:cBhvr>
                                      <p:to>
                                        <p:strVal val="visible"/>
                                      </p:to>
                                    </p:set>
                                    <p:animEffect transition="in" filter="wipe(up)">
                                      <p:cBhvr>
                                        <p:cTn id="60" dur="500"/>
                                        <p:tgtEl>
                                          <p:spTgt spid="16406"/>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6398"/>
                                        </p:tgtEl>
                                        <p:attrNameLst>
                                          <p:attrName>style.visibility</p:attrName>
                                        </p:attrNameLst>
                                      </p:cBhvr>
                                      <p:to>
                                        <p:strVal val="visible"/>
                                      </p:to>
                                    </p:set>
                                    <p:animEffect transition="in" filter="wipe(left)">
                                      <p:cBhvr>
                                        <p:cTn id="65" dur="500"/>
                                        <p:tgtEl>
                                          <p:spTgt spid="16398"/>
                                        </p:tgtEl>
                                      </p:cBhvr>
                                    </p:animEffect>
                                  </p:childTnLst>
                                </p:cTn>
                              </p:par>
                            </p:childTnLst>
                          </p:cTn>
                        </p:par>
                        <p:par>
                          <p:cTn id="66" fill="hold" nodeType="afterGroup">
                            <p:stCondLst>
                              <p:cond delay="500"/>
                            </p:stCondLst>
                            <p:childTnLst>
                              <p:par>
                                <p:cTn id="67" presetID="22" presetClass="entr" presetSubtype="8" fill="hold" grpId="0" nodeType="afterEffect">
                                  <p:stCondLst>
                                    <p:cond delay="0"/>
                                  </p:stCondLst>
                                  <p:childTnLst>
                                    <p:set>
                                      <p:cBhvr>
                                        <p:cTn id="68" dur="1" fill="hold">
                                          <p:stCondLst>
                                            <p:cond delay="0"/>
                                          </p:stCondLst>
                                        </p:cTn>
                                        <p:tgtEl>
                                          <p:spTgt spid="16388"/>
                                        </p:tgtEl>
                                        <p:attrNameLst>
                                          <p:attrName>style.visibility</p:attrName>
                                        </p:attrNameLst>
                                      </p:cBhvr>
                                      <p:to>
                                        <p:strVal val="visible"/>
                                      </p:to>
                                    </p:set>
                                    <p:animEffect transition="in" filter="wipe(left)">
                                      <p:cBhvr>
                                        <p:cTn id="69" dur="500"/>
                                        <p:tgtEl>
                                          <p:spTgt spid="16388"/>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16410"/>
                                        </p:tgtEl>
                                        <p:attrNameLst>
                                          <p:attrName>style.visibility</p:attrName>
                                        </p:attrNameLst>
                                      </p:cBhvr>
                                      <p:to>
                                        <p:strVal val="visible"/>
                                      </p:to>
                                    </p:set>
                                    <p:animEffect transition="in" filter="wipe(left)">
                                      <p:cBhvr>
                                        <p:cTn id="74" dur="500"/>
                                        <p:tgtEl>
                                          <p:spTgt spid="16410"/>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nodeType="clickEffect">
                                  <p:stCondLst>
                                    <p:cond delay="0"/>
                                  </p:stCondLst>
                                  <p:childTnLst>
                                    <p:set>
                                      <p:cBhvr>
                                        <p:cTn id="78" dur="1" fill="hold">
                                          <p:stCondLst>
                                            <p:cond delay="0"/>
                                          </p:stCondLst>
                                        </p:cTn>
                                        <p:tgtEl>
                                          <p:spTgt spid="16411"/>
                                        </p:tgtEl>
                                        <p:attrNameLst>
                                          <p:attrName>style.visibility</p:attrName>
                                        </p:attrNameLst>
                                      </p:cBhvr>
                                      <p:to>
                                        <p:strVal val="visible"/>
                                      </p:to>
                                    </p:set>
                                    <p:animEffect transition="in" filter="wipe(left)">
                                      <p:cBhvr>
                                        <p:cTn id="79" dur="500"/>
                                        <p:tgtEl>
                                          <p:spTgt spid="16411"/>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nodeType="clickEffect">
                                  <p:stCondLst>
                                    <p:cond delay="0"/>
                                  </p:stCondLst>
                                  <p:childTnLst>
                                    <p:set>
                                      <p:cBhvr>
                                        <p:cTn id="83" dur="1" fill="hold">
                                          <p:stCondLst>
                                            <p:cond delay="0"/>
                                          </p:stCondLst>
                                        </p:cTn>
                                        <p:tgtEl>
                                          <p:spTgt spid="16428"/>
                                        </p:tgtEl>
                                        <p:attrNameLst>
                                          <p:attrName>style.visibility</p:attrName>
                                        </p:attrNameLst>
                                      </p:cBhvr>
                                      <p:to>
                                        <p:strVal val="visible"/>
                                      </p:to>
                                    </p:set>
                                    <p:animEffect transition="in" filter="wipe(left)">
                                      <p:cBhvr>
                                        <p:cTn id="84" dur="500"/>
                                        <p:tgtEl>
                                          <p:spTgt spid="16428"/>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16453"/>
                                        </p:tgtEl>
                                        <p:attrNameLst>
                                          <p:attrName>style.visibility</p:attrName>
                                        </p:attrNameLst>
                                      </p:cBhvr>
                                      <p:to>
                                        <p:strVal val="visible"/>
                                      </p:to>
                                    </p:set>
                                    <p:animEffect transition="in" filter="wipe(left)">
                                      <p:cBhvr>
                                        <p:cTn id="89" dur="500"/>
                                        <p:tgtEl>
                                          <p:spTgt spid="16453"/>
                                        </p:tgtEl>
                                      </p:cBhvr>
                                    </p:animEffect>
                                  </p:childTnLst>
                                </p:cTn>
                              </p:par>
                            </p:childTnLst>
                          </p:cTn>
                        </p:par>
                        <p:par>
                          <p:cTn id="90" fill="hold" nodeType="afterGroup">
                            <p:stCondLst>
                              <p:cond delay="500"/>
                            </p:stCondLst>
                            <p:childTnLst>
                              <p:par>
                                <p:cTn id="91" presetID="22" presetClass="entr" presetSubtype="8" fill="hold" grpId="0" nodeType="afterEffect">
                                  <p:stCondLst>
                                    <p:cond delay="0"/>
                                  </p:stCondLst>
                                  <p:childTnLst>
                                    <p:set>
                                      <p:cBhvr>
                                        <p:cTn id="92" dur="1" fill="hold">
                                          <p:stCondLst>
                                            <p:cond delay="0"/>
                                          </p:stCondLst>
                                        </p:cTn>
                                        <p:tgtEl>
                                          <p:spTgt spid="16452"/>
                                        </p:tgtEl>
                                        <p:attrNameLst>
                                          <p:attrName>style.visibility</p:attrName>
                                        </p:attrNameLst>
                                      </p:cBhvr>
                                      <p:to>
                                        <p:strVal val="visible"/>
                                      </p:to>
                                    </p:set>
                                    <p:animEffect transition="in" filter="wipe(left)">
                                      <p:cBhvr>
                                        <p:cTn id="93" dur="500"/>
                                        <p:tgtEl>
                                          <p:spTgt spid="16452"/>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16412">
                                            <p:txEl>
                                              <p:pRg st="0" end="0"/>
                                            </p:txEl>
                                          </p:spTgt>
                                        </p:tgtEl>
                                        <p:attrNameLst>
                                          <p:attrName>style.visibility</p:attrName>
                                        </p:attrNameLst>
                                      </p:cBhvr>
                                      <p:to>
                                        <p:strVal val="visible"/>
                                      </p:to>
                                    </p:set>
                                    <p:animEffect transition="in" filter="wipe(left)">
                                      <p:cBhvr>
                                        <p:cTn id="98" dur="500"/>
                                        <p:tgtEl>
                                          <p:spTgt spid="16412">
                                            <p:txEl>
                                              <p:pRg st="0" end="0"/>
                                            </p:txEl>
                                          </p:spTgt>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nodeType="clickEffect">
                                  <p:stCondLst>
                                    <p:cond delay="0"/>
                                  </p:stCondLst>
                                  <p:childTnLst>
                                    <p:set>
                                      <p:cBhvr>
                                        <p:cTn id="102" dur="1" fill="hold">
                                          <p:stCondLst>
                                            <p:cond delay="0"/>
                                          </p:stCondLst>
                                        </p:cTn>
                                        <p:tgtEl>
                                          <p:spTgt spid="16413"/>
                                        </p:tgtEl>
                                        <p:attrNameLst>
                                          <p:attrName>style.visibility</p:attrName>
                                        </p:attrNameLst>
                                      </p:cBhvr>
                                      <p:to>
                                        <p:strVal val="visible"/>
                                      </p:to>
                                    </p:set>
                                    <p:animEffect transition="in" filter="wipe(left)">
                                      <p:cBhvr>
                                        <p:cTn id="103" dur="500"/>
                                        <p:tgtEl>
                                          <p:spTgt spid="16413"/>
                                        </p:tgtEl>
                                      </p:cBhvr>
                                    </p:animEffect>
                                  </p:childTnLst>
                                </p:cTn>
                              </p:par>
                            </p:childTnLst>
                          </p:cTn>
                        </p:par>
                        <p:par>
                          <p:cTn id="104" fill="hold" nodeType="afterGroup">
                            <p:stCondLst>
                              <p:cond delay="500"/>
                            </p:stCondLst>
                            <p:childTnLst>
                              <p:par>
                                <p:cTn id="105" presetID="22" presetClass="entr" presetSubtype="8" fill="hold" nodeType="afterEffect">
                                  <p:stCondLst>
                                    <p:cond delay="0"/>
                                  </p:stCondLst>
                                  <p:childTnLst>
                                    <p:set>
                                      <p:cBhvr>
                                        <p:cTn id="106" dur="1" fill="hold">
                                          <p:stCondLst>
                                            <p:cond delay="0"/>
                                          </p:stCondLst>
                                        </p:cTn>
                                        <p:tgtEl>
                                          <p:spTgt spid="16414"/>
                                        </p:tgtEl>
                                        <p:attrNameLst>
                                          <p:attrName>style.visibility</p:attrName>
                                        </p:attrNameLst>
                                      </p:cBhvr>
                                      <p:to>
                                        <p:strVal val="visible"/>
                                      </p:to>
                                    </p:set>
                                    <p:animEffect transition="in" filter="wipe(left)">
                                      <p:cBhvr>
                                        <p:cTn id="107" dur="500"/>
                                        <p:tgtEl>
                                          <p:spTgt spid="16414"/>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16429">
                                            <p:txEl>
                                              <p:pRg st="0" end="0"/>
                                            </p:txEl>
                                          </p:spTgt>
                                        </p:tgtEl>
                                        <p:attrNameLst>
                                          <p:attrName>style.visibility</p:attrName>
                                        </p:attrNameLst>
                                      </p:cBhvr>
                                      <p:to>
                                        <p:strVal val="visible"/>
                                      </p:to>
                                    </p:set>
                                    <p:animEffect transition="in" filter="wipe(left)">
                                      <p:cBhvr>
                                        <p:cTn id="112" dur="500"/>
                                        <p:tgtEl>
                                          <p:spTgt spid="16429">
                                            <p:txEl>
                                              <p:pRg st="0" end="0"/>
                                            </p:txEl>
                                          </p:spTgt>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16430">
                                            <p:txEl>
                                              <p:pRg st="0" end="0"/>
                                            </p:txEl>
                                          </p:spTgt>
                                        </p:tgtEl>
                                        <p:attrNameLst>
                                          <p:attrName>style.visibility</p:attrName>
                                        </p:attrNameLst>
                                      </p:cBhvr>
                                      <p:to>
                                        <p:strVal val="visible"/>
                                      </p:to>
                                    </p:set>
                                    <p:animEffect transition="in" filter="wipe(left)">
                                      <p:cBhvr>
                                        <p:cTn id="117" dur="500"/>
                                        <p:tgtEl>
                                          <p:spTgt spid="16430">
                                            <p:txEl>
                                              <p:pRg st="0" end="0"/>
                                            </p:txEl>
                                          </p:spTgt>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16431">
                                            <p:txEl>
                                              <p:pRg st="0" end="0"/>
                                            </p:txEl>
                                          </p:spTgt>
                                        </p:tgtEl>
                                        <p:attrNameLst>
                                          <p:attrName>style.visibility</p:attrName>
                                        </p:attrNameLst>
                                      </p:cBhvr>
                                      <p:to>
                                        <p:strVal val="visible"/>
                                      </p:to>
                                    </p:set>
                                    <p:animEffect transition="in" filter="wipe(left)">
                                      <p:cBhvr>
                                        <p:cTn id="122" dur="500"/>
                                        <p:tgtEl>
                                          <p:spTgt spid="16431">
                                            <p:txEl>
                                              <p:pRg st="0" end="0"/>
                                            </p:txEl>
                                          </p:spTgt>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8" fill="hold" nodeType="clickEffect">
                                  <p:stCondLst>
                                    <p:cond delay="0"/>
                                  </p:stCondLst>
                                  <p:childTnLst>
                                    <p:set>
                                      <p:cBhvr>
                                        <p:cTn id="126" dur="1" fill="hold">
                                          <p:stCondLst>
                                            <p:cond delay="0"/>
                                          </p:stCondLst>
                                        </p:cTn>
                                        <p:tgtEl>
                                          <p:spTgt spid="16432"/>
                                        </p:tgtEl>
                                        <p:attrNameLst>
                                          <p:attrName>style.visibility</p:attrName>
                                        </p:attrNameLst>
                                      </p:cBhvr>
                                      <p:to>
                                        <p:strVal val="visible"/>
                                      </p:to>
                                    </p:set>
                                    <p:animEffect transition="in" filter="wipe(left)">
                                      <p:cBhvr>
                                        <p:cTn id="127" dur="500"/>
                                        <p:tgtEl>
                                          <p:spTgt spid="16432"/>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16433">
                                            <p:txEl>
                                              <p:pRg st="0" end="0"/>
                                            </p:txEl>
                                          </p:spTgt>
                                        </p:tgtEl>
                                        <p:attrNameLst>
                                          <p:attrName>style.visibility</p:attrName>
                                        </p:attrNameLst>
                                      </p:cBhvr>
                                      <p:to>
                                        <p:strVal val="visible"/>
                                      </p:to>
                                    </p:set>
                                    <p:animEffect transition="in" filter="wipe(left)">
                                      <p:cBhvr>
                                        <p:cTn id="132" dur="500"/>
                                        <p:tgtEl>
                                          <p:spTgt spid="16433">
                                            <p:txEl>
                                              <p:pRg st="0" end="0"/>
                                            </p:txEl>
                                          </p:spTgt>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16434">
                                            <p:txEl>
                                              <p:pRg st="0" end="0"/>
                                            </p:txEl>
                                          </p:spTgt>
                                        </p:tgtEl>
                                        <p:attrNameLst>
                                          <p:attrName>style.visibility</p:attrName>
                                        </p:attrNameLst>
                                      </p:cBhvr>
                                      <p:to>
                                        <p:strVal val="visible"/>
                                      </p:to>
                                    </p:set>
                                    <p:animEffect transition="in" filter="wipe(left)">
                                      <p:cBhvr>
                                        <p:cTn id="137" dur="500"/>
                                        <p:tgtEl>
                                          <p:spTgt spid="16434">
                                            <p:txEl>
                                              <p:pRg st="0" end="0"/>
                                            </p:txEl>
                                          </p:spTgt>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8" fill="hold" nodeType="clickEffect">
                                  <p:stCondLst>
                                    <p:cond delay="0"/>
                                  </p:stCondLst>
                                  <p:childTnLst>
                                    <p:set>
                                      <p:cBhvr>
                                        <p:cTn id="141" dur="1" fill="hold">
                                          <p:stCondLst>
                                            <p:cond delay="0"/>
                                          </p:stCondLst>
                                        </p:cTn>
                                        <p:tgtEl>
                                          <p:spTgt spid="16435"/>
                                        </p:tgtEl>
                                        <p:attrNameLst>
                                          <p:attrName>style.visibility</p:attrName>
                                        </p:attrNameLst>
                                      </p:cBhvr>
                                      <p:to>
                                        <p:strVal val="visible"/>
                                      </p:to>
                                    </p:set>
                                    <p:animEffect transition="in" filter="wipe(left)">
                                      <p:cBhvr>
                                        <p:cTn id="142" dur="500"/>
                                        <p:tgtEl>
                                          <p:spTgt spid="16435"/>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2" presetClass="entr" presetSubtype="1" fill="hold" grpId="0" nodeType="clickEffect">
                                  <p:stCondLst>
                                    <p:cond delay="0"/>
                                  </p:stCondLst>
                                  <p:childTnLst>
                                    <p:set>
                                      <p:cBhvr>
                                        <p:cTn id="146" dur="1" fill="hold">
                                          <p:stCondLst>
                                            <p:cond delay="0"/>
                                          </p:stCondLst>
                                        </p:cTn>
                                        <p:tgtEl>
                                          <p:spTgt spid="16436"/>
                                        </p:tgtEl>
                                        <p:attrNameLst>
                                          <p:attrName>style.visibility</p:attrName>
                                        </p:attrNameLst>
                                      </p:cBhvr>
                                      <p:to>
                                        <p:strVal val="visible"/>
                                      </p:to>
                                    </p:set>
                                    <p:animEffect transition="in" filter="wipe(up)">
                                      <p:cBhvr>
                                        <p:cTn id="147" dur="500"/>
                                        <p:tgtEl>
                                          <p:spTgt spid="16436"/>
                                        </p:tgtEl>
                                      </p:cBhvr>
                                    </p:animEffect>
                                  </p:childTnLst>
                                </p:cTn>
                              </p:par>
                            </p:childTnLst>
                          </p:cTn>
                        </p:par>
                        <p:par>
                          <p:cTn id="148" fill="hold" nodeType="afterGroup">
                            <p:stCondLst>
                              <p:cond delay="500"/>
                            </p:stCondLst>
                            <p:childTnLst>
                              <p:par>
                                <p:cTn id="149" presetID="22" presetClass="entr" presetSubtype="8" fill="hold" nodeType="afterEffect">
                                  <p:stCondLst>
                                    <p:cond delay="0"/>
                                  </p:stCondLst>
                                  <p:childTnLst>
                                    <p:set>
                                      <p:cBhvr>
                                        <p:cTn id="150" dur="1" fill="hold">
                                          <p:stCondLst>
                                            <p:cond delay="0"/>
                                          </p:stCondLst>
                                        </p:cTn>
                                        <p:tgtEl>
                                          <p:spTgt spid="16437"/>
                                        </p:tgtEl>
                                        <p:attrNameLst>
                                          <p:attrName>style.visibility</p:attrName>
                                        </p:attrNameLst>
                                      </p:cBhvr>
                                      <p:to>
                                        <p:strVal val="visible"/>
                                      </p:to>
                                    </p:set>
                                    <p:animEffect transition="in" filter="wipe(left)">
                                      <p:cBhvr>
                                        <p:cTn id="151" dur="500"/>
                                        <p:tgtEl>
                                          <p:spTgt spid="16437"/>
                                        </p:tgtEl>
                                      </p:cBhvr>
                                    </p:animEffect>
                                  </p:childTnLst>
                                </p:cTn>
                              </p:par>
                            </p:childTnLst>
                          </p:cTn>
                        </p:par>
                        <p:par>
                          <p:cTn id="152" fill="hold" nodeType="afterGroup">
                            <p:stCondLst>
                              <p:cond delay="1000"/>
                            </p:stCondLst>
                            <p:childTnLst>
                              <p:par>
                                <p:cTn id="153" presetID="22" presetClass="entr" presetSubtype="8" fill="hold" grpId="0" nodeType="afterEffect">
                                  <p:stCondLst>
                                    <p:cond delay="0"/>
                                  </p:stCondLst>
                                  <p:childTnLst>
                                    <p:set>
                                      <p:cBhvr>
                                        <p:cTn id="154" dur="1" fill="hold">
                                          <p:stCondLst>
                                            <p:cond delay="0"/>
                                          </p:stCondLst>
                                        </p:cTn>
                                        <p:tgtEl>
                                          <p:spTgt spid="16438">
                                            <p:txEl>
                                              <p:pRg st="0" end="0"/>
                                            </p:txEl>
                                          </p:spTgt>
                                        </p:tgtEl>
                                        <p:attrNameLst>
                                          <p:attrName>style.visibility</p:attrName>
                                        </p:attrNameLst>
                                      </p:cBhvr>
                                      <p:to>
                                        <p:strVal val="visible"/>
                                      </p:to>
                                    </p:set>
                                    <p:animEffect transition="in" filter="wipe(left)">
                                      <p:cBhvr>
                                        <p:cTn id="155" dur="500"/>
                                        <p:tgtEl>
                                          <p:spTgt spid="164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animBg="1" autoUpdateAnimBg="0"/>
      <p:bldP spid="16398" grpId="0" animBg="1" autoUpdateAnimBg="0"/>
      <p:bldP spid="16452" grpId="0" animBg="1" autoUpdateAnimBg="0"/>
      <p:bldP spid="16453" grpId="0" animBg="1" autoUpdateAnimBg="0"/>
      <p:bldP spid="16400" grpId="0" animBg="1"/>
      <p:bldP spid="16402" grpId="0" build="p" autoUpdateAnimBg="0"/>
      <p:bldP spid="16403" grpId="0" build="p" autoUpdateAnimBg="0"/>
      <p:bldP spid="16404" grpId="0" build="p" autoUpdateAnimBg="0"/>
      <p:bldP spid="16406" grpId="0" animBg="1"/>
      <p:bldP spid="16412" grpId="0" build="p" autoUpdateAnimBg="0"/>
      <p:bldP spid="16429" grpId="0" build="p" autoUpdateAnimBg="0"/>
      <p:bldP spid="16430" grpId="0" build="p" autoUpdateAnimBg="0"/>
      <p:bldP spid="16431" grpId="0" build="p" autoUpdateAnimBg="0"/>
      <p:bldP spid="16433" grpId="0" build="p" autoUpdateAnimBg="0"/>
      <p:bldP spid="16434" grpId="0" build="p" autoUpdateAnimBg="0"/>
      <p:bldP spid="16436" grpId="0" animBg="1"/>
      <p:bldP spid="16438" grpId="0" build="p" autoUpdateAnimBg="0"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3"/>
          <p:cNvSpPr txBox="1">
            <a:spLocks noChangeArrowheads="1"/>
          </p:cNvSpPr>
          <p:nvPr/>
        </p:nvSpPr>
        <p:spPr bwMode="auto">
          <a:xfrm>
            <a:off x="609600" y="395288"/>
            <a:ext cx="895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0"/>
              </a:spcBef>
              <a:buFontTx/>
              <a:buNone/>
            </a:pPr>
            <a:r>
              <a:rPr lang="zh-CN" altLang="en-US">
                <a:solidFill>
                  <a:srgbClr val="FFFFFF"/>
                </a:solidFill>
              </a:rPr>
              <a:t>此时</a:t>
            </a:r>
          </a:p>
        </p:txBody>
      </p:sp>
      <p:graphicFrame>
        <p:nvGraphicFramePr>
          <p:cNvPr id="23555" name="Object 4"/>
          <p:cNvGraphicFramePr>
            <a:graphicFrameLocks noChangeAspect="1"/>
          </p:cNvGraphicFramePr>
          <p:nvPr/>
        </p:nvGraphicFramePr>
        <p:xfrm>
          <a:off x="1752600" y="838200"/>
          <a:ext cx="3289300" cy="609600"/>
        </p:xfrm>
        <a:graphic>
          <a:graphicData uri="http://schemas.openxmlformats.org/presentationml/2006/ole">
            <mc:AlternateContent xmlns:mc="http://schemas.openxmlformats.org/markup-compatibility/2006">
              <mc:Choice xmlns:v="urn:schemas-microsoft-com:vml" Requires="v">
                <p:oleObj spid="_x0000_s9218" name="Equation" r:id="rId3" imgW="3276536" imgH="600204" progId="Equation.3">
                  <p:embed/>
                </p:oleObj>
              </mc:Choice>
              <mc:Fallback>
                <p:oleObj name="Equation" r:id="rId3" imgW="3276536" imgH="600204" progId="Equation.3">
                  <p:embed/>
                  <p:pic>
                    <p:nvPicPr>
                      <p:cNvPr id="2355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838200"/>
                        <a:ext cx="32893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4" name="Text Box 6"/>
          <p:cNvSpPr txBox="1">
            <a:spLocks noChangeArrowheads="1"/>
          </p:cNvSpPr>
          <p:nvPr/>
        </p:nvSpPr>
        <p:spPr bwMode="auto">
          <a:xfrm>
            <a:off x="7524750" y="1538288"/>
            <a:ext cx="9842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0"/>
              </a:spcBef>
              <a:buFontTx/>
              <a:buNone/>
            </a:pPr>
            <a:r>
              <a:rPr lang="zh-CN" altLang="en-US">
                <a:solidFill>
                  <a:srgbClr val="FFFFFF"/>
                </a:solidFill>
              </a:rPr>
              <a:t>因此 </a:t>
            </a:r>
          </a:p>
        </p:txBody>
      </p:sp>
      <p:pic>
        <p:nvPicPr>
          <p:cNvPr id="23557" name="Picture 11" descr="机动">
            <a:hlinkClick r:id="rId5" action="ppaction://hlinkpres?slideindex=1&amp;slidetitle=*第十节  最小二乘法"/>
          </p:cNvPr>
          <p:cNvPicPr>
            <a:picLocks noChangeAspect="1" noChangeArrowheads="1"/>
          </p:cNvPicPr>
          <p:nvPr/>
        </p:nvPicPr>
        <p:blipFill>
          <a:blip r:embed="rId6">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Text Box 12"/>
          <p:cNvSpPr txBox="1">
            <a:spLocks noChangeArrowheads="1"/>
          </p:cNvSpPr>
          <p:nvPr/>
        </p:nvSpPr>
        <p:spPr bwMode="auto">
          <a:xfrm>
            <a:off x="6019800" y="6600825"/>
            <a:ext cx="2787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a:spcBef>
                <a:spcPct val="0"/>
              </a:spcBef>
              <a:buFontTx/>
              <a:buNone/>
            </a:pPr>
            <a:r>
              <a:rPr kumimoji="0" lang="zh-CN" altLang="en-US" sz="1000">
                <a:solidFill>
                  <a:srgbClr val="FFFFFF"/>
                </a:solidFill>
                <a:latin typeface="楷体_GB2312" panose="02010609030101010101" pitchFamily="49" charset="-122"/>
              </a:rPr>
              <a:t>第十节  目录   上页   下页   返回   结束 </a:t>
            </a:r>
          </a:p>
        </p:txBody>
      </p:sp>
      <p:pic>
        <p:nvPicPr>
          <p:cNvPr id="23559" name="Picture 13" descr="返回">
            <a:hlinkClick r:id="" action="ppaction://hlinkshowjump?jump=lastslideviewed"/>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0" name="Picture 14" descr="目录">
            <a:hlinkClick r:id="" action="ppaction://hlinkshowjump?jump=firstslide"/>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1" name="Picture 15" descr="上一页">
            <a:hlinkClick r:id="" action="ppaction://hlinkshowjump?jump=previousslide"/>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2" name="Picture 16" descr="退出">
            <a:hlinkClick r:id="" action="ppaction://hlinkshowjump?jump=endshow"/>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3" name="Picture 17" descr="下一页">
            <a:hlinkClick r:id="" action="ppaction://hlinkshowjump?jump=nextslide"/>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7426" name="Object 18"/>
          <p:cNvGraphicFramePr>
            <a:graphicFrameLocks noChangeAspect="1"/>
          </p:cNvGraphicFramePr>
          <p:nvPr/>
        </p:nvGraphicFramePr>
        <p:xfrm>
          <a:off x="425450" y="1524000"/>
          <a:ext cx="7099300" cy="520700"/>
        </p:xfrm>
        <a:graphic>
          <a:graphicData uri="http://schemas.openxmlformats.org/presentationml/2006/ole">
            <mc:AlternateContent xmlns:mc="http://schemas.openxmlformats.org/markup-compatibility/2006">
              <mc:Choice xmlns:v="urn:schemas-microsoft-com:vml" Requires="v">
                <p:oleObj spid="_x0000_s9219" name="Equation" r:id="rId12" imgW="7086493" imgH="514264" progId="Equation.3">
                  <p:embed/>
                </p:oleObj>
              </mc:Choice>
              <mc:Fallback>
                <p:oleObj name="Equation" r:id="rId12" imgW="7086493" imgH="514264" progId="Equation.3">
                  <p:embed/>
                  <p:pic>
                    <p:nvPicPr>
                      <p:cNvPr id="17426"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5450" y="1524000"/>
                        <a:ext cx="70993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8" name="Text Box 20"/>
          <p:cNvSpPr txBox="1">
            <a:spLocks noChangeArrowheads="1"/>
          </p:cNvSpPr>
          <p:nvPr/>
        </p:nvSpPr>
        <p:spPr bwMode="auto">
          <a:xfrm>
            <a:off x="304800" y="2062163"/>
            <a:ext cx="5245100"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2pPr>
            <a:lvl3pPr marL="11430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4pPr>
            <a:lvl5pPr marL="2057400" indent="-228600">
              <a:spcBef>
                <a:spcPct val="20000"/>
              </a:spcBef>
              <a:buChar char="•"/>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lnSpc>
                <a:spcPct val="120000"/>
              </a:lnSpc>
              <a:spcBef>
                <a:spcPct val="0"/>
              </a:spcBef>
              <a:buFontTx/>
              <a:buNone/>
            </a:pPr>
            <a:r>
              <a:rPr lang="zh-CN" altLang="en-US">
                <a:solidFill>
                  <a:srgbClr val="FFFFFF"/>
                </a:solidFill>
              </a:rPr>
              <a:t>不能断定 </a:t>
            </a:r>
            <a:r>
              <a:rPr lang="en-US" altLang="zh-CN">
                <a:solidFill>
                  <a:srgbClr val="FFFFFF"/>
                </a:solidFill>
              </a:rPr>
              <a:t>(</a:t>
            </a:r>
            <a:r>
              <a:rPr lang="en-US" altLang="zh-CN" i="1">
                <a:solidFill>
                  <a:srgbClr val="FFFFFF"/>
                </a:solidFill>
              </a:rPr>
              <a:t>x</a:t>
            </a:r>
            <a:r>
              <a:rPr lang="en-US" altLang="zh-CN" baseline="-25000">
                <a:solidFill>
                  <a:srgbClr val="FFFFFF"/>
                </a:solidFill>
              </a:rPr>
              <a:t>0</a:t>
            </a:r>
            <a:r>
              <a:rPr lang="en-US" altLang="zh-CN">
                <a:solidFill>
                  <a:srgbClr val="FFFFFF"/>
                </a:solidFill>
              </a:rPr>
              <a:t> , </a:t>
            </a:r>
            <a:r>
              <a:rPr lang="en-US" altLang="zh-CN" i="1">
                <a:solidFill>
                  <a:srgbClr val="FFFFFF"/>
                </a:solidFill>
              </a:rPr>
              <a:t>y</a:t>
            </a:r>
            <a:r>
              <a:rPr lang="en-US" altLang="zh-CN" baseline="-25000">
                <a:solidFill>
                  <a:srgbClr val="FFFFFF"/>
                </a:solidFill>
              </a:rPr>
              <a:t>0</a:t>
            </a:r>
            <a:r>
              <a:rPr lang="en-US" altLang="zh-CN">
                <a:solidFill>
                  <a:srgbClr val="FFFFFF"/>
                </a:solidFill>
              </a:rPr>
              <a:t>) </a:t>
            </a:r>
            <a:r>
              <a:rPr lang="zh-CN" altLang="en-US">
                <a:solidFill>
                  <a:srgbClr val="FFFFFF"/>
                </a:solidFill>
              </a:rPr>
              <a:t>是否为极值点 </a:t>
            </a:r>
            <a:r>
              <a:rPr lang="en-US" altLang="zh-CN">
                <a:solidFill>
                  <a:srgbClr val="FFFFFF"/>
                </a:solidFill>
              </a:rPr>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426"/>
                                        </p:tgtEl>
                                        <p:attrNameLst>
                                          <p:attrName>style.visibility</p:attrName>
                                        </p:attrNameLst>
                                      </p:cBhvr>
                                      <p:to>
                                        <p:strVal val="visible"/>
                                      </p:to>
                                    </p:set>
                                    <p:animEffect transition="in" filter="wipe(left)">
                                      <p:cBhvr>
                                        <p:cTn id="7" dur="500"/>
                                        <p:tgtEl>
                                          <p:spTgt spid="174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14">
                                            <p:txEl>
                                              <p:pRg st="0" end="0"/>
                                            </p:txEl>
                                          </p:spTgt>
                                        </p:tgtEl>
                                        <p:attrNameLst>
                                          <p:attrName>style.visibility</p:attrName>
                                        </p:attrNameLst>
                                      </p:cBhvr>
                                      <p:to>
                                        <p:strVal val="visible"/>
                                      </p:to>
                                    </p:set>
                                    <p:animEffect transition="in" filter="wipe(left)">
                                      <p:cBhvr>
                                        <p:cTn id="12" dur="500"/>
                                        <p:tgtEl>
                                          <p:spTgt spid="17414">
                                            <p:txEl>
                                              <p:pRg st="0" end="0"/>
                                            </p:txEl>
                                          </p:spTgt>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7428">
                                            <p:txEl>
                                              <p:pRg st="0" end="0"/>
                                            </p:txEl>
                                          </p:spTgt>
                                        </p:tgtEl>
                                        <p:attrNameLst>
                                          <p:attrName>style.visibility</p:attrName>
                                        </p:attrNameLst>
                                      </p:cBhvr>
                                      <p:to>
                                        <p:strVal val="visible"/>
                                      </p:to>
                                    </p:set>
                                    <p:animEffect transition="in" filter="wipe(left)">
                                      <p:cBhvr>
                                        <p:cTn id="16" dur="500"/>
                                        <p:tgtEl>
                                          <p:spTgt spid="174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4" grpId="0" build="p" autoUpdateAnimBg="0"/>
      <p:bldP spid="17428" grpId="0" build="p" autoUpdateAnimBg="0" advAuto="0"/>
    </p:bldLst>
  </p:timing>
</p:sld>
</file>

<file path=ppt/theme/theme1.xml><?xml version="1.0" encoding="utf-8"?>
<a:theme xmlns:a="http://schemas.openxmlformats.org/drawingml/2006/main" name="默认设计模板">
  <a:themeElements>
    <a:clrScheme name="">
      <a:dk1>
        <a:srgbClr val="000000"/>
      </a:dk1>
      <a:lt1>
        <a:srgbClr val="FFFFFF"/>
      </a:lt1>
      <a:dk2>
        <a:srgbClr val="000099"/>
      </a:dk2>
      <a:lt2>
        <a:srgbClr val="FFFF00"/>
      </a:lt2>
      <a:accent1>
        <a:srgbClr val="FF9900"/>
      </a:accent1>
      <a:accent2>
        <a:srgbClr val="00FFFF"/>
      </a:accent2>
      <a:accent3>
        <a:srgbClr val="AAAACA"/>
      </a:accent3>
      <a:accent4>
        <a:srgbClr val="DADADA"/>
      </a:accent4>
      <a:accent5>
        <a:srgbClr val="FFCAAA"/>
      </a:accent5>
      <a:accent6>
        <a:srgbClr val="00E7E7"/>
      </a:accent6>
      <a:hlink>
        <a:srgbClr val="FF0000"/>
      </a:hlink>
      <a:folHlink>
        <a:srgbClr val="969696"/>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1" lang="zh-CN" altLang="en-US" sz="2800" b="0" i="0" u="none" strike="noStrike" cap="none" normalizeH="0" baseline="0" smtClean="0">
            <a:ln>
              <a:noFill/>
            </a:ln>
            <a:solidFill>
              <a:schemeClr val="tx1"/>
            </a:solidFill>
            <a:effectLst/>
            <a:latin typeface="Times New Roman" panose="02020603050405020304" pitchFamily="18" charset="0"/>
            <a:ea typeface="楷体_GB2312" panose="02010609030101010101" pitchFamily="49"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1" lang="zh-CN" altLang="en-US" sz="2800" b="0" i="0" u="none" strike="noStrike" cap="none" normalizeH="0" baseline="0" smtClean="0">
            <a:ln>
              <a:noFill/>
            </a:ln>
            <a:solidFill>
              <a:schemeClr val="tx1"/>
            </a:solidFill>
            <a:effectLst/>
            <a:latin typeface="Times New Roman" panose="02020603050405020304" pitchFamily="18" charset="0"/>
            <a:ea typeface="楷体_GB2312" panose="02010609030101010101"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99"/>
      </a:dk2>
      <a:lt2>
        <a:srgbClr val="FFFF00"/>
      </a:lt2>
      <a:accent1>
        <a:srgbClr val="FF9900"/>
      </a:accent1>
      <a:accent2>
        <a:srgbClr val="00FFFF"/>
      </a:accent2>
      <a:accent3>
        <a:srgbClr val="AAAACA"/>
      </a:accent3>
      <a:accent4>
        <a:srgbClr val="DADADA"/>
      </a:accent4>
      <a:accent5>
        <a:srgbClr val="FFCAAA"/>
      </a:accent5>
      <a:accent6>
        <a:srgbClr val="00E7E7"/>
      </a:accent6>
      <a:hlink>
        <a:srgbClr val="FF0000"/>
      </a:hlink>
      <a:folHlink>
        <a:srgbClr val="969696"/>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panose="02020603050405020304" pitchFamily="18" charset="0"/>
            <a:ea typeface="楷体_GB2312" panose="0201060903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panose="02020603050405020304" pitchFamily="18" charset="0"/>
            <a:ea typeface="楷体_GB2312" panose="02010609030101010101" pitchFamily="49"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3134</TotalTime>
  <Words>2533</Words>
  <Application>Microsoft Office PowerPoint</Application>
  <PresentationFormat>全屏显示(4:3)</PresentationFormat>
  <Paragraphs>423</Paragraphs>
  <Slides>44</Slides>
  <Notes>3</Notes>
  <HiddenSlides>7</HiddenSlides>
  <MMClips>1</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5</vt:i4>
      </vt:variant>
      <vt:variant>
        <vt:lpstr>幻灯片标题</vt:lpstr>
      </vt:variant>
      <vt:variant>
        <vt:i4>44</vt:i4>
      </vt:variant>
    </vt:vector>
  </HeadingPairs>
  <TitlesOfParts>
    <vt:vector size="59" baseType="lpstr">
      <vt:lpstr>仿宋_GB2312</vt:lpstr>
      <vt:lpstr>黑体</vt:lpstr>
      <vt:lpstr>华文行楷</vt:lpstr>
      <vt:lpstr>楷体_GB2312</vt:lpstr>
      <vt:lpstr>宋体</vt:lpstr>
      <vt:lpstr>Arial</vt:lpstr>
      <vt:lpstr>Symbol</vt:lpstr>
      <vt:lpstr>Times New Roman</vt:lpstr>
      <vt:lpstr>默认设计模板</vt:lpstr>
      <vt:lpstr>1_默认设计模板</vt:lpstr>
      <vt:lpstr>BMP 图象</vt:lpstr>
      <vt:lpstr>Equation</vt:lpstr>
      <vt:lpstr>公式</vt:lpstr>
      <vt:lpstr>文档</vt:lpstr>
      <vt:lpstr>Document</vt:lpstr>
      <vt:lpstr>第10节</vt:lpstr>
      <vt:lpstr>一、无条件极值与函数的最值 </vt:lpstr>
      <vt:lpstr>定理1 (必要条件)</vt:lpstr>
      <vt:lpstr>定理2 (充分条件)</vt:lpstr>
      <vt:lpstr>证: 由二元函数的泰勒公式, 并注意</vt:lpstr>
      <vt:lpstr>其中 ,  ,  是当h →0 , k →0 时的无穷小量 ,</vt:lpstr>
      <vt:lpstr>PowerPoint 演示文稿</vt:lpstr>
      <vt:lpstr>若 A＝C ＝0 , </vt:lpstr>
      <vt:lpstr>PowerPoint 演示文稿</vt:lpstr>
      <vt:lpstr>例1.</vt:lpstr>
      <vt:lpstr>PowerPoint 演示文稿</vt:lpstr>
      <vt:lpstr>例2.讨论函数</vt:lpstr>
      <vt:lpstr>最值应用问题</vt:lpstr>
      <vt:lpstr>例3.</vt:lpstr>
      <vt:lpstr>例4. 有一宽为 24cm 的长方形铁板 ,</vt:lpstr>
      <vt:lpstr>PowerPoint 演示文稿</vt:lpstr>
      <vt:lpstr>PowerPoint 演示文稿</vt:lpstr>
      <vt:lpstr>PowerPoint 演示文稿</vt:lpstr>
      <vt:lpstr>PowerPoint 演示文稿</vt:lpstr>
      <vt:lpstr>PowerPoint 演示文稿</vt:lpstr>
      <vt:lpstr>PowerPoint 演示文稿</vt:lpstr>
      <vt:lpstr>二、条件极值，拉格朗日乘数法</vt:lpstr>
      <vt:lpstr>方法2   拉格朗日乘数法.</vt:lpstr>
      <vt:lpstr>PowerPoint 演示文稿</vt:lpstr>
      <vt:lpstr>推广</vt:lpstr>
      <vt:lpstr>例5.</vt:lpstr>
      <vt:lpstr>PowerPoint 演示文稿</vt:lpstr>
      <vt:lpstr>PowerPoint 演示文稿</vt:lpstr>
      <vt:lpstr>最小二乘法原理:</vt:lpstr>
      <vt:lpstr>特别, 当数据点分布近似一条直线时,</vt:lpstr>
      <vt:lpstr>例1.</vt:lpstr>
      <vt:lpstr>PowerPoint 演示文稿</vt:lpstr>
      <vt:lpstr>PowerPoint 演示文稿</vt:lpstr>
      <vt:lpstr>PowerPoint 演示文稿</vt:lpstr>
      <vt:lpstr>例2. 在研究某单分子化学反应速度时, 得到下列数据:</vt:lpstr>
      <vt:lpstr>因此 a , b 应满足法方程组: </vt:lpstr>
      <vt:lpstr>通过计算确定某些经验公式类型的方法:</vt:lpstr>
      <vt:lpstr>内容小结</vt:lpstr>
      <vt:lpstr>3. 函数的最值问题</vt:lpstr>
      <vt:lpstr>思考与练习</vt:lpstr>
      <vt:lpstr>PowerPoint 演示文稿</vt:lpstr>
      <vt:lpstr>PowerPoint 演示文稿</vt:lpstr>
      <vt:lpstr>备用题  1. 求半径为R 的圆的内接三角形中面积最大者.</vt:lpstr>
      <vt:lpstr>2. 求平面上以</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第八节  多元函数的极值与最值</dc:title>
  <dc:creator>chaoyl</dc:creator>
  <cp:lastModifiedBy>LUO Zhuangchu</cp:lastModifiedBy>
  <cp:revision>107</cp:revision>
  <dcterms:created xsi:type="dcterms:W3CDTF">2000-02-12T00:07:11Z</dcterms:created>
  <dcterms:modified xsi:type="dcterms:W3CDTF">2019-03-26T07:56:25Z</dcterms:modified>
</cp:coreProperties>
</file>