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7" r:id="rId2"/>
    <p:sldId id="277" r:id="rId3"/>
    <p:sldId id="278" r:id="rId4"/>
    <p:sldId id="285" r:id="rId5"/>
    <p:sldId id="286" r:id="rId6"/>
    <p:sldId id="287" r:id="rId7"/>
    <p:sldId id="300" r:id="rId8"/>
    <p:sldId id="308" r:id="rId9"/>
    <p:sldId id="262" r:id="rId10"/>
    <p:sldId id="263" r:id="rId11"/>
    <p:sldId id="264" r:id="rId12"/>
    <p:sldId id="301" r:id="rId13"/>
    <p:sldId id="302" r:id="rId14"/>
    <p:sldId id="303" r:id="rId15"/>
    <p:sldId id="295" r:id="rId16"/>
    <p:sldId id="304" r:id="rId17"/>
    <p:sldId id="310" r:id="rId18"/>
    <p:sldId id="297" r:id="rId19"/>
    <p:sldId id="313" r:id="rId20"/>
    <p:sldId id="317" r:id="rId21"/>
    <p:sldId id="314" r:id="rId22"/>
    <p:sldId id="315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C0C0C0"/>
    <a:srgbClr val="777777"/>
    <a:srgbClr val="009900"/>
    <a:srgbClr val="3366CC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0929"/>
  </p:normalViewPr>
  <p:slideViewPr>
    <p:cSldViewPr>
      <p:cViewPr varScale="1">
        <p:scale>
          <a:sx n="103" d="100"/>
          <a:sy n="103" d="100"/>
        </p:scale>
        <p:origin x="132" y="3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 Zhuangchu" userId="d36cc2071310b35e" providerId="LiveId" clId="{6686C987-5DD3-40E0-9036-A5A3FE6EDCB6}"/>
    <pc:docChg chg="modSld">
      <pc:chgData name="LUO Zhuangchu" userId="d36cc2071310b35e" providerId="LiveId" clId="{6686C987-5DD3-40E0-9036-A5A3FE6EDCB6}" dt="2019-03-05T04:43:55.418" v="13" actId="20577"/>
      <pc:docMkLst>
        <pc:docMk/>
      </pc:docMkLst>
      <pc:sldChg chg="modSp">
        <pc:chgData name="LUO Zhuangchu" userId="d36cc2071310b35e" providerId="LiveId" clId="{6686C987-5DD3-40E0-9036-A5A3FE6EDCB6}" dt="2019-03-05T04:43:55.418" v="13" actId="20577"/>
        <pc:sldMkLst>
          <pc:docMk/>
          <pc:sldMk cId="0" sldId="315"/>
        </pc:sldMkLst>
        <pc:spChg chg="mod">
          <ac:chgData name="LUO Zhuangchu" userId="d36cc2071310b35e" providerId="LiveId" clId="{6686C987-5DD3-40E0-9036-A5A3FE6EDCB6}" dt="2019-03-05T04:43:55.418" v="13" actId="20577"/>
          <ac:spMkLst>
            <pc:docMk/>
            <pc:sldMk cId="0" sldId="315"/>
            <ac:spMk id="84009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1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12" Type="http://schemas.openxmlformats.org/officeDocument/2006/relationships/image" Target="../media/image120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5" Type="http://schemas.openxmlformats.org/officeDocument/2006/relationships/image" Target="../media/image123.emf"/><Relationship Id="rId10" Type="http://schemas.openxmlformats.org/officeDocument/2006/relationships/image" Target="../media/image118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Relationship Id="rId14" Type="http://schemas.openxmlformats.org/officeDocument/2006/relationships/image" Target="../media/image12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0" Type="http://schemas.openxmlformats.org/officeDocument/2006/relationships/image" Target="../media/image133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Relationship Id="rId14" Type="http://schemas.openxmlformats.org/officeDocument/2006/relationships/image" Target="../media/image13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12" Type="http://schemas.openxmlformats.org/officeDocument/2006/relationships/image" Target="../media/image149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18" Type="http://schemas.openxmlformats.org/officeDocument/2006/relationships/image" Target="../media/image167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17" Type="http://schemas.openxmlformats.org/officeDocument/2006/relationships/image" Target="../media/image166.emf"/><Relationship Id="rId2" Type="http://schemas.openxmlformats.org/officeDocument/2006/relationships/image" Target="../media/image151.emf"/><Relationship Id="rId16" Type="http://schemas.openxmlformats.org/officeDocument/2006/relationships/image" Target="../media/image165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5" Type="http://schemas.openxmlformats.org/officeDocument/2006/relationships/image" Target="../media/image164.emf"/><Relationship Id="rId10" Type="http://schemas.openxmlformats.org/officeDocument/2006/relationships/image" Target="../media/image159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Relationship Id="rId14" Type="http://schemas.openxmlformats.org/officeDocument/2006/relationships/image" Target="../media/image16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image" Target="../media/image170.emf"/><Relationship Id="rId7" Type="http://schemas.openxmlformats.org/officeDocument/2006/relationships/image" Target="../media/image174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image" Target="../media/image188.emf"/><Relationship Id="rId3" Type="http://schemas.openxmlformats.org/officeDocument/2006/relationships/image" Target="../media/image178.emf"/><Relationship Id="rId7" Type="http://schemas.openxmlformats.org/officeDocument/2006/relationships/image" Target="../media/image182.emf"/><Relationship Id="rId12" Type="http://schemas.openxmlformats.org/officeDocument/2006/relationships/image" Target="../media/image187.emf"/><Relationship Id="rId2" Type="http://schemas.openxmlformats.org/officeDocument/2006/relationships/image" Target="../media/image177.emf"/><Relationship Id="rId16" Type="http://schemas.openxmlformats.org/officeDocument/2006/relationships/image" Target="../media/image191.emf"/><Relationship Id="rId1" Type="http://schemas.openxmlformats.org/officeDocument/2006/relationships/image" Target="../media/image176.png"/><Relationship Id="rId6" Type="http://schemas.openxmlformats.org/officeDocument/2006/relationships/image" Target="../media/image181.emf"/><Relationship Id="rId11" Type="http://schemas.openxmlformats.org/officeDocument/2006/relationships/image" Target="../media/image186.emf"/><Relationship Id="rId5" Type="http://schemas.openxmlformats.org/officeDocument/2006/relationships/image" Target="../media/image180.emf"/><Relationship Id="rId15" Type="http://schemas.openxmlformats.org/officeDocument/2006/relationships/image" Target="../media/image190.emf"/><Relationship Id="rId10" Type="http://schemas.openxmlformats.org/officeDocument/2006/relationships/image" Target="../media/image185.emf"/><Relationship Id="rId4" Type="http://schemas.openxmlformats.org/officeDocument/2006/relationships/image" Target="../media/image179.emf"/><Relationship Id="rId9" Type="http://schemas.openxmlformats.org/officeDocument/2006/relationships/image" Target="../media/image184.emf"/><Relationship Id="rId14" Type="http://schemas.openxmlformats.org/officeDocument/2006/relationships/image" Target="../media/image18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image" Target="../media/image204.emf"/><Relationship Id="rId18" Type="http://schemas.openxmlformats.org/officeDocument/2006/relationships/image" Target="../media/image209.emf"/><Relationship Id="rId3" Type="http://schemas.openxmlformats.org/officeDocument/2006/relationships/image" Target="../media/image194.emf"/><Relationship Id="rId7" Type="http://schemas.openxmlformats.org/officeDocument/2006/relationships/image" Target="../media/image198.emf"/><Relationship Id="rId12" Type="http://schemas.openxmlformats.org/officeDocument/2006/relationships/image" Target="../media/image203.emf"/><Relationship Id="rId17" Type="http://schemas.openxmlformats.org/officeDocument/2006/relationships/image" Target="../media/image208.emf"/><Relationship Id="rId2" Type="http://schemas.openxmlformats.org/officeDocument/2006/relationships/image" Target="../media/image193.emf"/><Relationship Id="rId16" Type="http://schemas.openxmlformats.org/officeDocument/2006/relationships/image" Target="../media/image207.emf"/><Relationship Id="rId20" Type="http://schemas.openxmlformats.org/officeDocument/2006/relationships/image" Target="../media/image211.emf"/><Relationship Id="rId1" Type="http://schemas.openxmlformats.org/officeDocument/2006/relationships/image" Target="../media/image192.png"/><Relationship Id="rId6" Type="http://schemas.openxmlformats.org/officeDocument/2006/relationships/image" Target="../media/image197.emf"/><Relationship Id="rId11" Type="http://schemas.openxmlformats.org/officeDocument/2006/relationships/image" Target="../media/image202.emf"/><Relationship Id="rId5" Type="http://schemas.openxmlformats.org/officeDocument/2006/relationships/image" Target="../media/image196.emf"/><Relationship Id="rId15" Type="http://schemas.openxmlformats.org/officeDocument/2006/relationships/image" Target="../media/image206.emf"/><Relationship Id="rId10" Type="http://schemas.openxmlformats.org/officeDocument/2006/relationships/image" Target="../media/image201.emf"/><Relationship Id="rId19" Type="http://schemas.openxmlformats.org/officeDocument/2006/relationships/image" Target="../media/image210.emf"/><Relationship Id="rId4" Type="http://schemas.openxmlformats.org/officeDocument/2006/relationships/image" Target="../media/image195.emf"/><Relationship Id="rId9" Type="http://schemas.openxmlformats.org/officeDocument/2006/relationships/image" Target="../media/image200.emf"/><Relationship Id="rId14" Type="http://schemas.openxmlformats.org/officeDocument/2006/relationships/image" Target="../media/image20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image" Target="../media/image214.emf"/><Relationship Id="rId7" Type="http://schemas.openxmlformats.org/officeDocument/2006/relationships/image" Target="../media/image218.emf"/><Relationship Id="rId12" Type="http://schemas.openxmlformats.org/officeDocument/2006/relationships/image" Target="../media/image223.emf"/><Relationship Id="rId2" Type="http://schemas.openxmlformats.org/officeDocument/2006/relationships/image" Target="../media/image213.emf"/><Relationship Id="rId1" Type="http://schemas.openxmlformats.org/officeDocument/2006/relationships/image" Target="../media/image212.png"/><Relationship Id="rId6" Type="http://schemas.openxmlformats.org/officeDocument/2006/relationships/image" Target="../media/image217.emf"/><Relationship Id="rId11" Type="http://schemas.openxmlformats.org/officeDocument/2006/relationships/image" Target="../media/image222.emf"/><Relationship Id="rId5" Type="http://schemas.openxmlformats.org/officeDocument/2006/relationships/image" Target="../media/image216.emf"/><Relationship Id="rId10" Type="http://schemas.openxmlformats.org/officeDocument/2006/relationships/image" Target="../media/image221.emf"/><Relationship Id="rId4" Type="http://schemas.openxmlformats.org/officeDocument/2006/relationships/image" Target="../media/image215.emf"/><Relationship Id="rId9" Type="http://schemas.openxmlformats.org/officeDocument/2006/relationships/image" Target="../media/image2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0E36072C-7F8A-4BFC-835D-5BCE35FB61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97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A535B671-814D-4F31-A67A-7D56DF95F9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025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5ABCB-7413-488C-8AE9-6FA4D86224A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3730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L.P206-P211</a:t>
            </a:r>
          </a:p>
        </p:txBody>
      </p:sp>
    </p:spTree>
    <p:extLst>
      <p:ext uri="{BB962C8B-B14F-4D97-AF65-F5344CB8AC3E}">
        <p14:creationId xmlns:p14="http://schemas.microsoft.com/office/powerpoint/2010/main" val="375346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41194-FF33-4C9B-9583-8C6B075A37B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L.P206-P211</a:t>
            </a:r>
          </a:p>
        </p:txBody>
      </p:sp>
    </p:spTree>
    <p:extLst>
      <p:ext uri="{BB962C8B-B14F-4D97-AF65-F5344CB8AC3E}">
        <p14:creationId xmlns:p14="http://schemas.microsoft.com/office/powerpoint/2010/main" val="395378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98DCC-C0A4-4CE2-981B-EBFDE778134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L.P223</a:t>
            </a:r>
            <a:r>
              <a:rPr lang="zh-CN" altLang="en-US"/>
              <a:t>例</a:t>
            </a:r>
            <a:r>
              <a:rPr lang="en-US" altLang="zh-CN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2749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24332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22237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71675" cy="5567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762625" cy="5567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026493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195755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320078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53158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294163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942696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1154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414761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53872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slide" Target="slide10.xml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7.emf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image" Target="../media/image7.jpeg"/><Relationship Id="rId10" Type="http://schemas.openxmlformats.org/officeDocument/2006/relationships/image" Target="../media/image73.emf"/><Relationship Id="rId19" Type="http://schemas.openxmlformats.org/officeDocument/2006/relationships/image" Target="../media/image3.jpeg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5.emf"/><Relationship Id="rId2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2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image" Target="../media/image5.jpeg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0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76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83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image" Target="../media/image5.jpeg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8.emf"/><Relationship Id="rId2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85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image" Target="../media/image7.jpeg"/><Relationship Id="rId10" Type="http://schemas.openxmlformats.org/officeDocument/2006/relationships/image" Target="../media/image95.emf"/><Relationship Id="rId19" Type="http://schemas.openxmlformats.org/officeDocument/2006/relationships/image" Target="../media/image3.jpeg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7.emf"/><Relationship Id="rId2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4.jpeg"/><Relationship Id="rId26" Type="http://schemas.openxmlformats.org/officeDocument/2006/relationships/image" Target="../media/image108.emf"/><Relationship Id="rId3" Type="http://schemas.openxmlformats.org/officeDocument/2006/relationships/oleObject" Target="../embeddings/oleObject93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4.emf"/><Relationship Id="rId17" Type="http://schemas.openxmlformats.org/officeDocument/2006/relationships/image" Target="../media/image3.jpeg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7.e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103.emf"/><Relationship Id="rId19" Type="http://schemas.openxmlformats.org/officeDocument/2006/relationships/image" Target="../media/image5.jpeg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5.emf"/><Relationship Id="rId2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6.emf"/><Relationship Id="rId26" Type="http://schemas.openxmlformats.org/officeDocument/2006/relationships/image" Target="../media/image120.emf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4.jpeg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image" Target="../media/image3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9.emf"/><Relationship Id="rId32" Type="http://schemas.openxmlformats.org/officeDocument/2006/relationships/image" Target="../media/image123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21.emf"/><Relationship Id="rId36" Type="http://schemas.openxmlformats.org/officeDocument/2006/relationships/image" Target="../media/image6.jpeg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22.emf"/><Relationship Id="rId35" Type="http://schemas.openxmlformats.org/officeDocument/2006/relationships/image" Target="../media/image5.jpeg"/><Relationship Id="rId8" Type="http://schemas.openxmlformats.org/officeDocument/2006/relationships/image" Target="../media/image111.emf"/><Relationship Id="rId3" Type="http://schemas.openxmlformats.org/officeDocument/2006/relationships/oleObject" Target="../embeddings/oleObject102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31.emf"/><Relationship Id="rId26" Type="http://schemas.openxmlformats.org/officeDocument/2006/relationships/image" Target="../media/image135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0.emf"/><Relationship Id="rId20" Type="http://schemas.openxmlformats.org/officeDocument/2006/relationships/image" Target="../media/image132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34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36.emf"/><Relationship Id="rId36" Type="http://schemas.openxmlformats.org/officeDocument/2006/relationships/image" Target="../media/image8.jpeg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25.bin"/><Relationship Id="rId31" Type="http://schemas.openxmlformats.org/officeDocument/2006/relationships/image" Target="../media/image3.jpeg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7.emf"/><Relationship Id="rId35" Type="http://schemas.openxmlformats.org/officeDocument/2006/relationships/image" Target="../media/image7.jpeg"/><Relationship Id="rId8" Type="http://schemas.openxmlformats.org/officeDocument/2006/relationships/image" Target="../media/image12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45.emf"/><Relationship Id="rId26" Type="http://schemas.openxmlformats.org/officeDocument/2006/relationships/image" Target="../media/image149.e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48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4.jpeg"/><Relationship Id="rId10" Type="http://schemas.openxmlformats.org/officeDocument/2006/relationships/image" Target="../media/image141.emf"/><Relationship Id="rId19" Type="http://schemas.openxmlformats.org/officeDocument/2006/relationships/oleObject" Target="../embeddings/oleObject139.bin"/><Relationship Id="rId31" Type="http://schemas.openxmlformats.org/officeDocument/2006/relationships/image" Target="../media/image7.jpeg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3.emf"/><Relationship Id="rId22" Type="http://schemas.openxmlformats.org/officeDocument/2006/relationships/image" Target="../media/image147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emf"/><Relationship Id="rId18" Type="http://schemas.openxmlformats.org/officeDocument/2006/relationships/oleObject" Target="../embeddings/oleObject150.bin"/><Relationship Id="rId26" Type="http://schemas.openxmlformats.org/officeDocument/2006/relationships/oleObject" Target="../embeddings/oleObject154.bin"/><Relationship Id="rId39" Type="http://schemas.openxmlformats.org/officeDocument/2006/relationships/image" Target="../media/image167.emf"/><Relationship Id="rId21" Type="http://schemas.openxmlformats.org/officeDocument/2006/relationships/image" Target="../media/image158.emf"/><Relationship Id="rId34" Type="http://schemas.openxmlformats.org/officeDocument/2006/relationships/oleObject" Target="../embeddings/oleObject158.bin"/><Relationship Id="rId42" Type="http://schemas.openxmlformats.org/officeDocument/2006/relationships/image" Target="../media/image5.jpeg"/><Relationship Id="rId7" Type="http://schemas.openxmlformats.org/officeDocument/2006/relationships/image" Target="../media/image15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9.bin"/><Relationship Id="rId29" Type="http://schemas.openxmlformats.org/officeDocument/2006/relationships/image" Target="../media/image162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53.emf"/><Relationship Id="rId24" Type="http://schemas.openxmlformats.org/officeDocument/2006/relationships/oleObject" Target="../embeddings/oleObject153.bin"/><Relationship Id="rId32" Type="http://schemas.openxmlformats.org/officeDocument/2006/relationships/oleObject" Target="../embeddings/oleObject157.bin"/><Relationship Id="rId37" Type="http://schemas.openxmlformats.org/officeDocument/2006/relationships/image" Target="../media/image166.emf"/><Relationship Id="rId40" Type="http://schemas.openxmlformats.org/officeDocument/2006/relationships/image" Target="../media/image3.jpeg"/><Relationship Id="rId45" Type="http://schemas.openxmlformats.org/officeDocument/2006/relationships/image" Target="../media/image8.jpeg"/><Relationship Id="rId5" Type="http://schemas.openxmlformats.org/officeDocument/2006/relationships/image" Target="../media/image150.emf"/><Relationship Id="rId15" Type="http://schemas.openxmlformats.org/officeDocument/2006/relationships/image" Target="../media/image155.emf"/><Relationship Id="rId23" Type="http://schemas.openxmlformats.org/officeDocument/2006/relationships/image" Target="../media/image159.emf"/><Relationship Id="rId28" Type="http://schemas.openxmlformats.org/officeDocument/2006/relationships/oleObject" Target="../embeddings/oleObject155.bin"/><Relationship Id="rId36" Type="http://schemas.openxmlformats.org/officeDocument/2006/relationships/oleObject" Target="../embeddings/oleObject159.bin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57.emf"/><Relationship Id="rId31" Type="http://schemas.openxmlformats.org/officeDocument/2006/relationships/image" Target="../media/image163.emf"/><Relationship Id="rId44" Type="http://schemas.openxmlformats.org/officeDocument/2006/relationships/image" Target="../media/image7.jpeg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Relationship Id="rId27" Type="http://schemas.openxmlformats.org/officeDocument/2006/relationships/image" Target="../media/image161.emf"/><Relationship Id="rId30" Type="http://schemas.openxmlformats.org/officeDocument/2006/relationships/oleObject" Target="../embeddings/oleObject156.bin"/><Relationship Id="rId35" Type="http://schemas.openxmlformats.org/officeDocument/2006/relationships/image" Target="../media/image165.emf"/><Relationship Id="rId43" Type="http://schemas.openxmlformats.org/officeDocument/2006/relationships/image" Target="../media/image6.jpeg"/><Relationship Id="rId8" Type="http://schemas.openxmlformats.org/officeDocument/2006/relationships/oleObject" Target="../embeddings/oleObject145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56.emf"/><Relationship Id="rId25" Type="http://schemas.openxmlformats.org/officeDocument/2006/relationships/image" Target="../media/image160.emf"/><Relationship Id="rId33" Type="http://schemas.openxmlformats.org/officeDocument/2006/relationships/image" Target="../media/image164.emf"/><Relationship Id="rId38" Type="http://schemas.openxmlformats.org/officeDocument/2006/relationships/oleObject" Target="../embeddings/oleObject160.bin"/><Relationship Id="rId20" Type="http://schemas.openxmlformats.org/officeDocument/2006/relationships/oleObject" Target="../embeddings/oleObject151.bin"/><Relationship Id="rId4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2.emf"/><Relationship Id="rId3" Type="http://schemas.openxmlformats.org/officeDocument/2006/relationships/image" Target="../media/image3.jpeg"/><Relationship Id="rId21" Type="http://schemas.openxmlformats.org/officeDocument/2006/relationships/oleObject" Target="../embeddings/oleObject167.bin"/><Relationship Id="rId7" Type="http://schemas.openxmlformats.org/officeDocument/2006/relationships/image" Target="../media/image7.jpeg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75.emf"/><Relationship Id="rId5" Type="http://schemas.openxmlformats.org/officeDocument/2006/relationships/image" Target="../media/image5.jpeg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emf"/><Relationship Id="rId18" Type="http://schemas.openxmlformats.org/officeDocument/2006/relationships/image" Target="../media/image3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6.jpeg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8.jpe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4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80.emf"/><Relationship Id="rId26" Type="http://schemas.openxmlformats.org/officeDocument/2006/relationships/image" Target="../media/image184.emf"/><Relationship Id="rId39" Type="http://schemas.openxmlformats.org/officeDocument/2006/relationships/oleObject" Target="../embeddings/oleObject184.bin"/><Relationship Id="rId21" Type="http://schemas.openxmlformats.org/officeDocument/2006/relationships/oleObject" Target="../embeddings/oleObject175.bin"/><Relationship Id="rId34" Type="http://schemas.openxmlformats.org/officeDocument/2006/relationships/image" Target="../media/image188.emf"/><Relationship Id="rId7" Type="http://schemas.openxmlformats.org/officeDocument/2006/relationships/image" Target="../media/image7.jpeg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33" Type="http://schemas.openxmlformats.org/officeDocument/2006/relationships/oleObject" Target="../embeddings/oleObject181.bin"/><Relationship Id="rId38" Type="http://schemas.openxmlformats.org/officeDocument/2006/relationships/image" Target="../media/image19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9.emf"/><Relationship Id="rId20" Type="http://schemas.openxmlformats.org/officeDocument/2006/relationships/image" Target="../media/image181.emf"/><Relationship Id="rId29" Type="http://schemas.openxmlformats.org/officeDocument/2006/relationships/oleObject" Target="../embeddings/oleObject17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83.emf"/><Relationship Id="rId32" Type="http://schemas.openxmlformats.org/officeDocument/2006/relationships/image" Target="../media/image187.emf"/><Relationship Id="rId37" Type="http://schemas.openxmlformats.org/officeDocument/2006/relationships/oleObject" Target="../embeddings/oleObject183.bin"/><Relationship Id="rId40" Type="http://schemas.openxmlformats.org/officeDocument/2006/relationships/image" Target="../media/image191.emf"/><Relationship Id="rId5" Type="http://schemas.openxmlformats.org/officeDocument/2006/relationships/image" Target="../media/image5.jpeg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85.emf"/><Relationship Id="rId36" Type="http://schemas.openxmlformats.org/officeDocument/2006/relationships/image" Target="../media/image189.emf"/><Relationship Id="rId10" Type="http://schemas.openxmlformats.org/officeDocument/2006/relationships/image" Target="../media/image176.png"/><Relationship Id="rId19" Type="http://schemas.openxmlformats.org/officeDocument/2006/relationships/oleObject" Target="../embeddings/oleObject174.bin"/><Relationship Id="rId31" Type="http://schemas.openxmlformats.org/officeDocument/2006/relationships/oleObject" Target="../embeddings/oleObject180.bin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8.emf"/><Relationship Id="rId22" Type="http://schemas.openxmlformats.org/officeDocument/2006/relationships/image" Target="../media/image182.e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186.emf"/><Relationship Id="rId35" Type="http://schemas.openxmlformats.org/officeDocument/2006/relationships/oleObject" Target="../embeddings/oleObject182.bin"/><Relationship Id="rId8" Type="http://schemas.openxmlformats.org/officeDocument/2006/relationships/image" Target="../media/image8.jpeg"/><Relationship Id="rId3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9.emf"/><Relationship Id="rId26" Type="http://schemas.openxmlformats.org/officeDocument/2006/relationships/image" Target="../media/image4.jpeg"/><Relationship Id="rId39" Type="http://schemas.openxmlformats.org/officeDocument/2006/relationships/oleObject" Target="../embeddings/oleObject200.bin"/><Relationship Id="rId21" Type="http://schemas.openxmlformats.org/officeDocument/2006/relationships/oleObject" Target="../embeddings/oleObject194.bin"/><Relationship Id="rId34" Type="http://schemas.openxmlformats.org/officeDocument/2006/relationships/image" Target="../media/image204.emf"/><Relationship Id="rId42" Type="http://schemas.openxmlformats.org/officeDocument/2006/relationships/image" Target="../media/image208.emf"/><Relationship Id="rId47" Type="http://schemas.openxmlformats.org/officeDocument/2006/relationships/oleObject" Target="../embeddings/oleObject204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202.emf"/><Relationship Id="rId32" Type="http://schemas.openxmlformats.org/officeDocument/2006/relationships/image" Target="../media/image203.emf"/><Relationship Id="rId37" Type="http://schemas.openxmlformats.org/officeDocument/2006/relationships/oleObject" Target="../embeddings/oleObject199.bin"/><Relationship Id="rId40" Type="http://schemas.openxmlformats.org/officeDocument/2006/relationships/image" Target="../media/image207.emf"/><Relationship Id="rId45" Type="http://schemas.openxmlformats.org/officeDocument/2006/relationships/oleObject" Target="../embeddings/oleObject203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6.jpeg"/><Relationship Id="rId36" Type="http://schemas.openxmlformats.org/officeDocument/2006/relationships/image" Target="../media/image205.emf"/><Relationship Id="rId10" Type="http://schemas.openxmlformats.org/officeDocument/2006/relationships/image" Target="../media/image195.e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6.bin"/><Relationship Id="rId44" Type="http://schemas.openxmlformats.org/officeDocument/2006/relationships/image" Target="../media/image209.emf"/><Relationship Id="rId4" Type="http://schemas.openxmlformats.org/officeDocument/2006/relationships/image" Target="../media/image192.png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7.emf"/><Relationship Id="rId22" Type="http://schemas.openxmlformats.org/officeDocument/2006/relationships/image" Target="../media/image201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Relationship Id="rId35" Type="http://schemas.openxmlformats.org/officeDocument/2006/relationships/oleObject" Target="../embeddings/oleObject198.bin"/><Relationship Id="rId43" Type="http://schemas.openxmlformats.org/officeDocument/2006/relationships/oleObject" Target="../embeddings/oleObject202.bin"/><Relationship Id="rId48" Type="http://schemas.openxmlformats.org/officeDocument/2006/relationships/image" Target="../media/image211.emf"/><Relationship Id="rId8" Type="http://schemas.openxmlformats.org/officeDocument/2006/relationships/image" Target="../media/image194.emf"/><Relationship Id="rId3" Type="http://schemas.openxmlformats.org/officeDocument/2006/relationships/oleObject" Target="../embeddings/oleObject185.bin"/><Relationship Id="rId12" Type="http://schemas.openxmlformats.org/officeDocument/2006/relationships/image" Target="../media/image196.emf"/><Relationship Id="rId17" Type="http://schemas.openxmlformats.org/officeDocument/2006/relationships/oleObject" Target="../embeddings/oleObject192.bin"/><Relationship Id="rId25" Type="http://schemas.openxmlformats.org/officeDocument/2006/relationships/image" Target="../media/image3.jpeg"/><Relationship Id="rId33" Type="http://schemas.openxmlformats.org/officeDocument/2006/relationships/oleObject" Target="../embeddings/oleObject197.bin"/><Relationship Id="rId38" Type="http://schemas.openxmlformats.org/officeDocument/2006/relationships/image" Target="../media/image206.emf"/><Relationship Id="rId46" Type="http://schemas.openxmlformats.org/officeDocument/2006/relationships/image" Target="../media/image210.emf"/><Relationship Id="rId20" Type="http://schemas.openxmlformats.org/officeDocument/2006/relationships/image" Target="../media/image200.emf"/><Relationship Id="rId41" Type="http://schemas.openxmlformats.org/officeDocument/2006/relationships/oleObject" Target="../embeddings/oleObject2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16.emf"/><Relationship Id="rId26" Type="http://schemas.openxmlformats.org/officeDocument/2006/relationships/image" Target="../media/image220.emf"/><Relationship Id="rId3" Type="http://schemas.openxmlformats.org/officeDocument/2006/relationships/image" Target="../media/image3.jpeg"/><Relationship Id="rId21" Type="http://schemas.openxmlformats.org/officeDocument/2006/relationships/oleObject" Target="../embeddings/oleObject211.bin"/><Relationship Id="rId7" Type="http://schemas.openxmlformats.org/officeDocument/2006/relationships/image" Target="../media/image7.jpeg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5.emf"/><Relationship Id="rId20" Type="http://schemas.openxmlformats.org/officeDocument/2006/relationships/image" Target="../media/image217.emf"/><Relationship Id="rId29" Type="http://schemas.openxmlformats.org/officeDocument/2006/relationships/oleObject" Target="../embeddings/oleObject21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219.emf"/><Relationship Id="rId32" Type="http://schemas.openxmlformats.org/officeDocument/2006/relationships/image" Target="../media/image223.emf"/><Relationship Id="rId5" Type="http://schemas.openxmlformats.org/officeDocument/2006/relationships/image" Target="../media/image5.jpeg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28" Type="http://schemas.openxmlformats.org/officeDocument/2006/relationships/image" Target="../media/image221.emf"/><Relationship Id="rId10" Type="http://schemas.openxmlformats.org/officeDocument/2006/relationships/image" Target="../media/image212.png"/><Relationship Id="rId19" Type="http://schemas.openxmlformats.org/officeDocument/2006/relationships/oleObject" Target="../embeddings/oleObject210.bin"/><Relationship Id="rId31" Type="http://schemas.openxmlformats.org/officeDocument/2006/relationships/oleObject" Target="../embeddings/oleObject216.bin"/><Relationship Id="rId4" Type="http://schemas.openxmlformats.org/officeDocument/2006/relationships/image" Target="../media/image4.jpeg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14.emf"/><Relationship Id="rId22" Type="http://schemas.openxmlformats.org/officeDocument/2006/relationships/image" Target="../media/image218.emf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22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5.jpeg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4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19" Type="http://schemas.openxmlformats.org/officeDocument/2006/relationships/image" Target="../media/image5.jpeg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emf"/><Relationship Id="rId2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5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28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image" Target="../media/image5.jpeg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3.emf"/><Relationship Id="rId2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1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0.emf"/><Relationship Id="rId19" Type="http://schemas.openxmlformats.org/officeDocument/2006/relationships/image" Target="../media/image5.jpeg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2.emf"/><Relationship Id="rId2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8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3.jpeg"/><Relationship Id="rId10" Type="http://schemas.openxmlformats.org/officeDocument/2006/relationships/image" Target="../media/image47.emf"/><Relationship Id="rId19" Type="http://schemas.openxmlformats.org/officeDocument/2006/relationships/image" Target="../media/image7.jpeg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image" Target="../media/image7.jpeg"/><Relationship Id="rId10" Type="http://schemas.openxmlformats.org/officeDocument/2006/relationships/image" Target="../media/image53.emf"/><Relationship Id="rId19" Type="http://schemas.openxmlformats.org/officeDocument/2006/relationships/image" Target="../media/image3.jpeg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5.emf"/><Relationship Id="rId2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8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4.jpeg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59.bin"/><Relationship Id="rId31" Type="http://schemas.openxmlformats.org/officeDocument/2006/relationships/image" Target="../media/image7.jpeg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1" name="AutoShape 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505200"/>
            <a:ext cx="3048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228600"/>
            <a:ext cx="2590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</a:rPr>
              <a:t>习题课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590800" y="2544763"/>
            <a:ext cx="312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anose="02010609030101010101" pitchFamily="49" charset="-122"/>
              </a:rPr>
              <a:t>一</a:t>
            </a:r>
            <a:r>
              <a:rPr lang="zh-CN" altLang="en-US" sz="3200" b="1"/>
              <a:t>、 </a:t>
            </a:r>
            <a:r>
              <a:rPr lang="zh-CN" altLang="en-US" sz="3200" b="1">
                <a:latin typeface="楷体_GB2312" panose="02010609030101010101" pitchFamily="49" charset="-122"/>
              </a:rPr>
              <a:t>内容小结</a:t>
            </a:r>
            <a:r>
              <a:rPr lang="zh-CN" altLang="en-US" sz="2400" b="1">
                <a:ea typeface="宋体" panose="02010600030101010101" pitchFamily="2" charset="-122"/>
              </a:rPr>
              <a:t>     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2590800" y="3459163"/>
            <a:ext cx="264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</a:t>
            </a:r>
            <a:r>
              <a:rPr lang="zh-CN" altLang="zh-CN" sz="3200" b="1">
                <a:latin typeface="楷体_GB2312" panose="02010609030101010101" pitchFamily="49" charset="-122"/>
              </a:rPr>
              <a:t>实</a:t>
            </a:r>
            <a:r>
              <a:rPr lang="zh-CN" altLang="en-US" sz="3200" b="1">
                <a:latin typeface="楷体_GB2312" panose="02010609030101010101" pitchFamily="49" charset="-122"/>
              </a:rPr>
              <a:t>例分析</a:t>
            </a:r>
          </a:p>
        </p:txBody>
      </p:sp>
      <p:pic>
        <p:nvPicPr>
          <p:cNvPr id="72724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2726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27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28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29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30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2697163" y="1035050"/>
            <a:ext cx="44656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空间解析几何 </a:t>
            </a:r>
          </a:p>
        </p:txBody>
      </p:sp>
      <p:graphicFrame>
        <p:nvGraphicFramePr>
          <p:cNvPr id="72738" name="Object 34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MP 图象" r:id="rId11" imgW="3390476" imgH="3409524" progId="Paint.Picture">
                  <p:embed/>
                </p:oleObj>
              </mc:Choice>
              <mc:Fallback>
                <p:oleObj name="BMP 图象" r:id="rId11" imgW="3390476" imgH="3409524" progId="Paint.Picture">
                  <p:embed/>
                  <p:pic>
                    <p:nvPicPr>
                      <p:cNvPr id="727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7578021" y="250825"/>
            <a:ext cx="1261885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>
                <a:solidFill>
                  <a:schemeClr val="accent2"/>
                </a:solidFill>
              </a:rPr>
              <a:t>第</a:t>
            </a:r>
            <a:r>
              <a:rPr kumimoji="0" lang="en-US" altLang="zh-CN" b="1" dirty="0">
                <a:solidFill>
                  <a:schemeClr val="accent2"/>
                </a:solidFill>
              </a:rPr>
              <a:t>8</a:t>
            </a:r>
            <a:r>
              <a:rPr kumimoji="0" lang="zh-CN" altLang="en-US" dirty="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3048000" cy="685800"/>
          </a:xfrm>
        </p:spPr>
        <p:txBody>
          <a:bodyPr/>
          <a:lstStyle/>
          <a:p>
            <a:pPr algn="l"/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二</a:t>
            </a:r>
            <a:r>
              <a:rPr lang="zh-CN" altLang="en-US" sz="3200" b="1">
                <a:ea typeface="楷体_GB2312" panose="02010609030101010101" pitchFamily="49" charset="-122"/>
              </a:rPr>
              <a:t>、</a:t>
            </a:r>
            <a:r>
              <a:rPr lang="zh-CN" altLang="zh-CN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实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例分析</a:t>
            </a:r>
            <a:endParaRPr lang="zh-CN" altLang="en-US" sz="32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1071563"/>
            <a:ext cx="8229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求与两平面 </a:t>
            </a:r>
            <a:r>
              <a:rPr lang="en-US" altLang="zh-CN" i="1"/>
              <a:t>x – </a:t>
            </a:r>
            <a:r>
              <a:rPr lang="en-US" altLang="zh-CN"/>
              <a:t>4</a:t>
            </a:r>
            <a:r>
              <a:rPr lang="en-US" altLang="zh-CN" i="1"/>
              <a:t> z =</a:t>
            </a:r>
            <a:r>
              <a:rPr lang="en-US" altLang="zh-CN"/>
              <a:t>3 </a:t>
            </a:r>
            <a:r>
              <a:rPr lang="zh-CN" altLang="en-US"/>
              <a:t>和 </a:t>
            </a:r>
            <a:r>
              <a:rPr lang="en-US" altLang="zh-CN"/>
              <a:t>2</a:t>
            </a:r>
            <a:r>
              <a:rPr lang="en-US" altLang="zh-CN" i="1"/>
              <a:t> x – y –</a:t>
            </a:r>
            <a:r>
              <a:rPr lang="en-US" altLang="zh-CN"/>
              <a:t>5</a:t>
            </a:r>
            <a:r>
              <a:rPr lang="en-US" altLang="zh-CN" i="1"/>
              <a:t> z </a:t>
            </a:r>
            <a:r>
              <a:rPr lang="en-US" altLang="zh-CN"/>
              <a:t>= 1 </a:t>
            </a:r>
            <a:r>
              <a:rPr lang="zh-CN" altLang="en-US"/>
              <a:t>的交线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09600" y="23161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所求直线的方向向量可取为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04800" y="45720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利用点向式可得方程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133600" y="5257800"/>
          <a:ext cx="74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49160" imgH="850680" progId="Equation.3">
                  <p:embed/>
                </p:oleObj>
              </mc:Choice>
              <mc:Fallback>
                <p:oleObj name="Equation" r:id="rId3" imgW="749160" imgH="850680" progId="Equation.3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74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5257800" y="3517900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108160" imgH="406080" progId="Equation.3">
                  <p:embed/>
                </p:oleObj>
              </mc:Choice>
              <mc:Fallback>
                <p:oleObj name="Equation" r:id="rId5" imgW="2108160" imgH="406080" progId="Equation.3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17900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3190875" y="3571875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688760" imgH="393480" progId="Equation.3">
                  <p:embed/>
                </p:oleObj>
              </mc:Choice>
              <mc:Fallback>
                <p:oleObj name="Equation" r:id="rId7" imgW="1688760" imgH="393480" progId="Equation.3">
                  <p:embed/>
                  <p:pic>
                    <p:nvPicPr>
                      <p:cNvPr id="14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3571875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3124200" y="4105275"/>
          <a:ext cx="1743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739880" imgH="393480" progId="Equation.3">
                  <p:embed/>
                </p:oleObj>
              </mc:Choice>
              <mc:Fallback>
                <p:oleObj name="Equation" r:id="rId9" imgW="1739880" imgH="393480" progId="Equation.3">
                  <p:embed/>
                  <p:pic>
                    <p:nvPicPr>
                      <p:cNvPr id="143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05275"/>
                        <a:ext cx="17430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071813" y="5257800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079280" imgH="850680" progId="Equation.3">
                  <p:embed/>
                </p:oleObj>
              </mc:Choice>
              <mc:Fallback>
                <p:oleObj name="Equation" r:id="rId11" imgW="1079280" imgH="850680" progId="Equation.3">
                  <p:embed/>
                  <p:pic>
                    <p:nvPicPr>
                      <p:cNvPr id="14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257800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4305300" y="5257800"/>
          <a:ext cx="102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1028520" imgH="850680" progId="Equation.3">
                  <p:embed/>
                </p:oleObj>
              </mc:Choice>
              <mc:Fallback>
                <p:oleObj name="Equation" r:id="rId13" imgW="1028520" imgH="850680" progId="Equation.3">
                  <p:embed/>
                  <p:pic>
                    <p:nvPicPr>
                      <p:cNvPr id="14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5257800"/>
                        <a:ext cx="102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298450" y="16764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平行</a:t>
            </a:r>
            <a:r>
              <a:rPr lang="en-US" altLang="zh-CN"/>
              <a:t>, 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295400" y="1690688"/>
            <a:ext cx="495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且 过点 </a:t>
            </a:r>
            <a:r>
              <a:rPr lang="en-US" altLang="zh-CN"/>
              <a:t>(–3 , 2 , 5) </a:t>
            </a:r>
            <a:r>
              <a:rPr lang="zh-CN" altLang="en-US"/>
              <a:t>的直线方程</a:t>
            </a:r>
            <a:r>
              <a:rPr lang="en-US" altLang="zh-CN"/>
              <a:t>. </a:t>
            </a:r>
          </a:p>
        </p:txBody>
      </p: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984250" y="3505200"/>
            <a:ext cx="1485900" cy="444500"/>
            <a:chOff x="620" y="2208"/>
            <a:chExt cx="936" cy="280"/>
          </a:xfrm>
        </p:grpSpPr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620" y="2208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15" imgW="1485720" imgH="444240" progId="Equation.3">
                    <p:embed/>
                  </p:oleObj>
                </mc:Choice>
                <mc:Fallback>
                  <p:oleObj name="Equation" r:id="rId15" imgW="1485720" imgH="444240" progId="Equation.3">
                    <p:embed/>
                    <p:pic>
                      <p:nvPicPr>
                        <p:cNvPr id="143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2208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945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1344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64" name="Group 28"/>
          <p:cNvGrpSpPr>
            <a:grpSpLocks/>
          </p:cNvGrpSpPr>
          <p:nvPr/>
        </p:nvGrpSpPr>
        <p:grpSpPr bwMode="auto">
          <a:xfrm>
            <a:off x="2590800" y="2971800"/>
            <a:ext cx="2628900" cy="1524000"/>
            <a:chOff x="1632" y="1872"/>
            <a:chExt cx="1656" cy="960"/>
          </a:xfrm>
        </p:grpSpPr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1632" y="1888"/>
            <a:ext cx="1656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17" imgW="2628720" imgH="1498320" progId="Equation.3">
                    <p:embed/>
                  </p:oleObj>
                </mc:Choice>
                <mc:Fallback>
                  <p:oleObj name="Equation" r:id="rId17" imgW="2628720" imgH="1498320" progId="Equation.3">
                    <p:embed/>
                    <p:pic>
                      <p:nvPicPr>
                        <p:cNvPr id="143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88"/>
                          <a:ext cx="1656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1968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2496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2913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365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67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8" name="Picture 3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9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0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1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 autoUpdateAnimBg="0"/>
      <p:bldP spid="14341" grpId="0" autoUpdateAnimBg="0"/>
      <p:bldP spid="14354" grpId="0" build="p" autoUpdateAnimBg="0" advAuto="0"/>
      <p:bldP spid="143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743200" y="457200"/>
          <a:ext cx="295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958840" imgH="850680" progId="Equation.3">
                  <p:embed/>
                </p:oleObj>
              </mc:Choice>
              <mc:Fallback>
                <p:oleObj name="Equation" r:id="rId3" imgW="2958840" imgH="850680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"/>
                        <a:ext cx="295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4675"/>
            <a:ext cx="2286000" cy="644525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求直线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715000" y="609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与平面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743200" y="15240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527200" imgH="393480" progId="Equation.3">
                  <p:embed/>
                </p:oleObj>
              </mc:Choice>
              <mc:Fallback>
                <p:oleObj name="Equation" r:id="rId5" imgW="2527200" imgH="39348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的交点 </a:t>
            </a:r>
            <a:r>
              <a:rPr lang="en-US" altLang="zh-CN">
                <a:latin typeface="楷体_GB2312" panose="02010609030101010101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09600" y="26050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提示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: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化直线方程为参数方程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752600" y="49053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代入平面方程得 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495800" y="504507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002960" imgH="393480" progId="Equation.3">
                  <p:embed/>
                </p:oleObj>
              </mc:Choice>
              <mc:Fallback>
                <p:oleObj name="Equation" r:id="rId7" imgW="1002960" imgH="393480" progId="Equation.3">
                  <p:embed/>
                  <p:pic>
                    <p:nvPicPr>
                      <p:cNvPr id="15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045075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752600" y="55006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从而确定交点为</a:t>
            </a:r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endParaRPr lang="en-US" altLang="zh-CN">
              <a:solidFill>
                <a:schemeClr val="accent1"/>
              </a:solidFill>
              <a:latin typeface="楷体_GB2312" panose="02010609030101010101" pitchFamily="49" charset="-122"/>
            </a:endParaRP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438400" y="3302000"/>
          <a:ext cx="16383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638000" imgH="1498320" progId="Equation.3">
                  <p:embed/>
                </p:oleObj>
              </mc:Choice>
              <mc:Fallback>
                <p:oleObj name="Equation" r:id="rId9" imgW="1638000" imgH="1498320" progId="Equation.3">
                  <p:embed/>
                  <p:pic>
                    <p:nvPicPr>
                      <p:cNvPr id="15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02000"/>
                        <a:ext cx="16383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5715000" y="990600"/>
            <a:ext cx="1727200" cy="965200"/>
            <a:chOff x="3600" y="624"/>
            <a:chExt cx="1088" cy="608"/>
          </a:xfrm>
        </p:grpSpPr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4416" y="1056"/>
            <a:ext cx="27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1" imgW="431640" imgH="279360" progId="Equation.3">
                    <p:embed/>
                  </p:oleObj>
                </mc:Choice>
                <mc:Fallback>
                  <p:oleObj name="Equation" r:id="rId11" imgW="431640" imgH="279360" progId="Equation.3">
                    <p:embed/>
                    <p:pic>
                      <p:nvPicPr>
                        <p:cNvPr id="1536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056"/>
                          <a:ext cx="272" cy="1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3600" y="624"/>
              <a:ext cx="768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5380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382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3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4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5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6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6" grpId="0" autoUpdateAnimBg="0"/>
      <p:bldP spid="15367" grpId="0" autoUpdateAnimBg="0"/>
      <p:bldP spid="15369" grpId="0" autoUpdateAnimBg="0"/>
      <p:bldP spid="153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5943600" cy="6858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求过点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( 2 , 1 , 3 ) </a:t>
            </a:r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且与直线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759450" y="381000"/>
          <a:ext cx="25463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539800" imgH="850680" progId="Equation.3">
                  <p:embed/>
                </p:oleObj>
              </mc:Choice>
              <mc:Fallback>
                <p:oleObj name="Equation" r:id="rId3" imgW="2539800" imgH="850680" progId="Equation.3">
                  <p:embed/>
                  <p:pic>
                    <p:nvPicPr>
                      <p:cNvPr id="64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381000"/>
                        <a:ext cx="25463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垂直相交的直线方程</a:t>
            </a:r>
            <a:r>
              <a:rPr lang="en-US" altLang="zh-CN" b="1"/>
              <a:t>.</a:t>
            </a:r>
            <a:endParaRPr lang="en-US" altLang="zh-CN" sz="2400">
              <a:solidFill>
                <a:schemeClr val="accent2"/>
              </a:solidFill>
              <a:latin typeface="楷体_GB2312" panose="02010609030101010101" pitchFamily="49" charset="-122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33400" y="17145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先求二直线交点 </a:t>
            </a:r>
            <a:r>
              <a:rPr lang="en-US" altLang="zh-CN" i="1"/>
              <a:t>P</a:t>
            </a:r>
            <a:r>
              <a:rPr lang="en-US" altLang="zh-CN"/>
              <a:t>. </a:t>
            </a:r>
            <a:endParaRPr lang="en-US" altLang="zh-CN">
              <a:latin typeface="楷体_GB2312" panose="02010609030101010101" pitchFamily="49" charset="-122"/>
            </a:endParaRPr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1612900" y="2971800"/>
          <a:ext cx="440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4406760" imgH="406080" progId="Equation.3">
                  <p:embed/>
                </p:oleObj>
              </mc:Choice>
              <mc:Fallback>
                <p:oleObj name="Equation" r:id="rId5" imgW="4406760" imgH="406080" progId="Equation.3">
                  <p:embed/>
                  <p:pic>
                    <p:nvPicPr>
                      <p:cNvPr id="64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971800"/>
                        <a:ext cx="440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04800" y="35052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化已知直线方程为参数方程</a:t>
            </a:r>
            <a:r>
              <a:rPr lang="en-US" altLang="zh-CN"/>
              <a:t>, </a:t>
            </a:r>
            <a:r>
              <a:rPr lang="zh-CN" altLang="en-US"/>
              <a:t>代入 </a:t>
            </a:r>
            <a:r>
              <a:rPr lang="zh-CN" altLang="en-US">
                <a:latin typeface="仿宋_GB2312" panose="02010609030101010101" pitchFamily="49" charset="-122"/>
                <a:ea typeface="仿宋_GB2312" panose="02010609030101010101" pitchFamily="49" charset="-122"/>
                <a:sym typeface="Symbol" panose="05050102010706020507" pitchFamily="18" charset="2"/>
              </a:rPr>
              <a:t>①</a:t>
            </a:r>
            <a:r>
              <a:rPr lang="zh-CN" altLang="en-US"/>
              <a:t>式</a:t>
            </a:r>
            <a:r>
              <a:rPr lang="en-US" altLang="zh-CN"/>
              <a:t>, </a:t>
            </a:r>
            <a:r>
              <a:rPr lang="zh-CN" altLang="en-US"/>
              <a:t>可得交点</a:t>
            </a: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108200" y="3962400"/>
          <a:ext cx="2333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663560" imgH="520560" progId="Equation.3">
                  <p:embed/>
                </p:oleObj>
              </mc:Choice>
              <mc:Fallback>
                <p:oleObj name="Equation" r:id="rId7" imgW="1663560" imgH="520560" progId="Equation.3">
                  <p:embed/>
                  <p:pic>
                    <p:nvPicPr>
                      <p:cNvPr id="645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962400"/>
                        <a:ext cx="23336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228600" y="4738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最后利用两点式得所求直线方程</a:t>
            </a:r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1695450" y="5257800"/>
          <a:ext cx="289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2895480" imgH="850680" progId="Equation.3">
                  <p:embed/>
                </p:oleObj>
              </mc:Choice>
              <mc:Fallback>
                <p:oleObj name="Equation" r:id="rId9" imgW="2895480" imgH="850680" progId="Equation.3">
                  <p:embed/>
                  <p:pic>
                    <p:nvPicPr>
                      <p:cNvPr id="645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257800"/>
                        <a:ext cx="289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304800" y="2286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的平面的法向量为</a:t>
            </a:r>
            <a:endParaRPr lang="zh-CN" altLang="en-US">
              <a:ea typeface="仿宋_GB2312" panose="02010609030101010101" pitchFamily="49" charset="-122"/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800600" y="2286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故其方程为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7620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仿宋_GB2312" panose="02010609030101010101" pitchFamily="49" charset="-122"/>
                <a:ea typeface="仿宋_GB2312" panose="02010609030101010101" pitchFamily="49" charset="-122"/>
                <a:sym typeface="Symbol" panose="05050102010706020507" pitchFamily="18" charset="2"/>
              </a:rPr>
              <a:t>①</a:t>
            </a:r>
          </a:p>
        </p:txBody>
      </p:sp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6369050" y="5138738"/>
            <a:ext cx="777875" cy="3460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Freeform 3"/>
          <p:cNvSpPr>
            <a:spLocks/>
          </p:cNvSpPr>
          <p:nvPr/>
        </p:nvSpPr>
        <p:spPr bwMode="auto">
          <a:xfrm>
            <a:off x="6727825" y="3810000"/>
            <a:ext cx="1646238" cy="2400300"/>
          </a:xfrm>
          <a:custGeom>
            <a:avLst/>
            <a:gdLst>
              <a:gd name="T0" fmla="*/ 0 w 1104"/>
              <a:gd name="T1" fmla="*/ 2016 h 2016"/>
              <a:gd name="T2" fmla="*/ 1104 w 1104"/>
              <a:gd name="T3" fmla="*/ 1344 h 2016"/>
              <a:gd name="T4" fmla="*/ 1104 w 1104"/>
              <a:gd name="T5" fmla="*/ 0 h 2016"/>
              <a:gd name="T6" fmla="*/ 0 w 1104"/>
              <a:gd name="T7" fmla="*/ 672 h 2016"/>
              <a:gd name="T8" fmla="*/ 0 w 1104"/>
              <a:gd name="T9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7138988" y="5489575"/>
            <a:ext cx="1482725" cy="6556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 flipH="1">
            <a:off x="6919913" y="4425950"/>
            <a:ext cx="76835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47" name="Group 35"/>
          <p:cNvGrpSpPr>
            <a:grpSpLocks/>
          </p:cNvGrpSpPr>
          <p:nvPr/>
        </p:nvGrpSpPr>
        <p:grpSpPr bwMode="auto">
          <a:xfrm>
            <a:off x="7434263" y="4705350"/>
            <a:ext cx="941387" cy="344488"/>
            <a:chOff x="4683" y="2964"/>
            <a:chExt cx="593" cy="217"/>
          </a:xfrm>
        </p:grpSpPr>
        <p:graphicFrame>
          <p:nvGraphicFramePr>
            <p:cNvPr id="64528" name="Object 16"/>
            <p:cNvGraphicFramePr>
              <a:graphicFrameLocks noChangeAspect="1"/>
            </p:cNvGraphicFramePr>
            <p:nvPr/>
          </p:nvGraphicFramePr>
          <p:xfrm>
            <a:off x="4746" y="2964"/>
            <a:ext cx="53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1" imgW="990360" imgH="406080" progId="Equation.3">
                    <p:embed/>
                  </p:oleObj>
                </mc:Choice>
                <mc:Fallback>
                  <p:oleObj name="Equation" r:id="rId11" imgW="990360" imgH="406080" progId="Equation.3">
                    <p:embed/>
                    <p:pic>
                      <p:nvPicPr>
                        <p:cNvPr id="6452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2964"/>
                          <a:ext cx="53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0" name="Oval 18"/>
            <p:cNvSpPr>
              <a:spLocks noChangeArrowheads="1"/>
            </p:cNvSpPr>
            <p:nvPr/>
          </p:nvSpPr>
          <p:spPr bwMode="auto">
            <a:xfrm>
              <a:off x="4683" y="3061"/>
              <a:ext cx="30" cy="3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32" name="Oval 20"/>
          <p:cNvSpPr>
            <a:spLocks noChangeArrowheads="1"/>
          </p:cNvSpPr>
          <p:nvPr/>
        </p:nvSpPr>
        <p:spPr bwMode="auto">
          <a:xfrm>
            <a:off x="8099425" y="5886450"/>
            <a:ext cx="49213" cy="492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7827963" y="5600700"/>
          <a:ext cx="1000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1180800" imgH="406080" progId="Equation.3">
                  <p:embed/>
                </p:oleObj>
              </mc:Choice>
              <mc:Fallback>
                <p:oleObj name="Equation" r:id="rId13" imgW="1180800" imgH="406080" progId="Equation.3">
                  <p:embed/>
                  <p:pic>
                    <p:nvPicPr>
                      <p:cNvPr id="645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5600700"/>
                        <a:ext cx="10001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5" name="Line 23"/>
          <p:cNvSpPr>
            <a:spLocks noChangeShapeType="1"/>
          </p:cNvSpPr>
          <p:nvPr/>
        </p:nvSpPr>
        <p:spPr bwMode="auto">
          <a:xfrm flipH="1" flipV="1">
            <a:off x="7138988" y="5484813"/>
            <a:ext cx="481012" cy="227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36" name="Object 24"/>
          <p:cNvGraphicFramePr>
            <a:graphicFrameLocks noChangeAspect="1"/>
          </p:cNvGraphicFramePr>
          <p:nvPr/>
        </p:nvGraphicFramePr>
        <p:xfrm>
          <a:off x="7315200" y="5257800"/>
          <a:ext cx="1035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1218960" imgH="406080" progId="Equation.3">
                  <p:embed/>
                </p:oleObj>
              </mc:Choice>
              <mc:Fallback>
                <p:oleObj name="Equation" r:id="rId15" imgW="1218960" imgH="406080" progId="Equation.3">
                  <p:embed/>
                  <p:pic>
                    <p:nvPicPr>
                      <p:cNvPr id="6453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257800"/>
                        <a:ext cx="10350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1" name="Freeform 29"/>
          <p:cNvSpPr>
            <a:spLocks/>
          </p:cNvSpPr>
          <p:nvPr/>
        </p:nvSpPr>
        <p:spPr bwMode="auto">
          <a:xfrm>
            <a:off x="7207250" y="5387975"/>
            <a:ext cx="111125" cy="165100"/>
          </a:xfrm>
          <a:custGeom>
            <a:avLst/>
            <a:gdLst>
              <a:gd name="T0" fmla="*/ 0 w 96"/>
              <a:gd name="T1" fmla="*/ 0 h 144"/>
              <a:gd name="T2" fmla="*/ 96 w 96"/>
              <a:gd name="T3" fmla="*/ 48 h 144"/>
              <a:gd name="T4" fmla="*/ 48 w 9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44">
                <a:moveTo>
                  <a:pt x="0" y="0"/>
                </a:moveTo>
                <a:lnTo>
                  <a:pt x="96" y="48"/>
                </a:lnTo>
                <a:lnTo>
                  <a:pt x="48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9600" y="16764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过已知点且垂直于已知直线</a:t>
            </a:r>
          </a:p>
        </p:txBody>
      </p:sp>
      <p:graphicFrame>
        <p:nvGraphicFramePr>
          <p:cNvPr id="64543" name="Object 31"/>
          <p:cNvGraphicFramePr>
            <a:graphicFrameLocks noChangeAspect="1"/>
          </p:cNvGraphicFramePr>
          <p:nvPr/>
        </p:nvGraphicFramePr>
        <p:xfrm>
          <a:off x="3276600" y="2398713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7" imgW="1473120" imgH="406080" progId="Equation.3">
                  <p:embed/>
                </p:oleObj>
              </mc:Choice>
              <mc:Fallback>
                <p:oleObj name="Equation" r:id="rId17" imgW="1473120" imgH="406080" progId="Equation.3">
                  <p:embed/>
                  <p:pic>
                    <p:nvPicPr>
                      <p:cNvPr id="645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98713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6" name="Object 34"/>
          <p:cNvGraphicFramePr>
            <a:graphicFrameLocks noChangeAspect="1"/>
          </p:cNvGraphicFramePr>
          <p:nvPr/>
        </p:nvGraphicFramePr>
        <p:xfrm>
          <a:off x="6934200" y="5105400"/>
          <a:ext cx="2381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9" imgW="279360" imgH="304560" progId="Equation.3">
                  <p:embed/>
                </p:oleObj>
              </mc:Choice>
              <mc:Fallback>
                <p:oleObj name="Equation" r:id="rId19" imgW="279360" imgH="304560" progId="Equation.3">
                  <p:embed/>
                  <p:pic>
                    <p:nvPicPr>
                      <p:cNvPr id="645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05400"/>
                        <a:ext cx="2381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48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4550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1" name="Picture 3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2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3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4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uild="p" autoUpdateAnimBg="0"/>
      <p:bldP spid="64519" grpId="0" autoUpdateAnimBg="0"/>
      <p:bldP spid="64521" grpId="0" autoUpdateAnimBg="0"/>
      <p:bldP spid="64523" grpId="0" autoUpdateAnimBg="0"/>
      <p:bldP spid="64525" grpId="0" autoUpdateAnimBg="0"/>
      <p:bldP spid="64527" grpId="0" autoUpdateAnimBg="0"/>
      <p:bldP spid="64539" grpId="0" autoUpdateAnimBg="0"/>
      <p:bldP spid="64514" grpId="0" animBg="1"/>
      <p:bldP spid="64515" grpId="0" animBg="1"/>
      <p:bldP spid="64526" grpId="0" animBg="1"/>
      <p:bldP spid="64529" grpId="0" animBg="1"/>
      <p:bldP spid="64532" grpId="0" animBg="1"/>
      <p:bldP spid="64535" grpId="0" animBg="1"/>
      <p:bldP spid="64541" grpId="0" animBg="1"/>
      <p:bldP spid="645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0" name="AutoShape 14"/>
          <p:cNvSpPr>
            <a:spLocks noChangeArrowheads="1"/>
          </p:cNvSpPr>
          <p:nvPr/>
        </p:nvSpPr>
        <p:spPr bwMode="auto">
          <a:xfrm>
            <a:off x="6477000" y="1905000"/>
            <a:ext cx="2209800" cy="990600"/>
          </a:xfrm>
          <a:prstGeom prst="parallelogram">
            <a:avLst>
              <a:gd name="adj" fmla="val 55769"/>
            </a:avLst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Freeform 18"/>
          <p:cNvSpPr>
            <a:spLocks/>
          </p:cNvSpPr>
          <p:nvPr/>
        </p:nvSpPr>
        <p:spPr bwMode="auto">
          <a:xfrm>
            <a:off x="7162800" y="1219200"/>
            <a:ext cx="990600" cy="1371600"/>
          </a:xfrm>
          <a:custGeom>
            <a:avLst/>
            <a:gdLst>
              <a:gd name="T0" fmla="*/ 0 w 624"/>
              <a:gd name="T1" fmla="*/ 0 h 960"/>
              <a:gd name="T2" fmla="*/ 624 w 624"/>
              <a:gd name="T3" fmla="*/ 48 h 960"/>
              <a:gd name="T4" fmla="*/ 624 w 624"/>
              <a:gd name="T5" fmla="*/ 960 h 960"/>
              <a:gd name="T6" fmla="*/ 0 w 624"/>
              <a:gd name="T7" fmla="*/ 912 h 960"/>
              <a:gd name="T8" fmla="*/ 0 w 624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" h="960">
                <a:moveTo>
                  <a:pt x="0" y="0"/>
                </a:moveTo>
                <a:lnTo>
                  <a:pt x="624" y="48"/>
                </a:lnTo>
                <a:lnTo>
                  <a:pt x="624" y="960"/>
                </a:lnTo>
                <a:lnTo>
                  <a:pt x="0" y="912"/>
                </a:lnTo>
                <a:lnTo>
                  <a:pt x="0" y="0"/>
                </a:lnTo>
                <a:close/>
              </a:path>
            </a:pathLst>
          </a:custGeom>
          <a:solidFill>
            <a:srgbClr val="FF99CC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4.</a:t>
            </a:r>
            <a:r>
              <a:rPr lang="en-US" altLang="zh-CN" sz="2800">
                <a:ea typeface="楷体_GB2312" panose="02010609030101010101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求直线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65539" name="Object 3"/>
          <p:cNvGraphicFramePr>
            <a:graphicFrameLocks/>
          </p:cNvGraphicFramePr>
          <p:nvPr/>
        </p:nvGraphicFramePr>
        <p:xfrm>
          <a:off x="2705100" y="457200"/>
          <a:ext cx="247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476440" imgH="901440" progId="Equation.3">
                  <p:embed/>
                </p:oleObj>
              </mc:Choice>
              <mc:Fallback>
                <p:oleObj name="Equation" r:id="rId3" imgW="2476440" imgH="901440" progId="Equation.3">
                  <p:embed/>
                  <p:pic>
                    <p:nvPicPr>
                      <p:cNvPr id="6553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57200"/>
                        <a:ext cx="2476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181600" y="547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在平面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04800" y="13858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上的投影直线方程</a:t>
            </a:r>
            <a:r>
              <a:rPr lang="en-US" altLang="zh-CN">
                <a:ea typeface="仿宋_GB2312" panose="02010609030101010101" pitchFamily="49" charset="-122"/>
              </a:rPr>
              <a:t>.</a:t>
            </a:r>
            <a:endParaRPr lang="en-US" altLang="zh-CN" sz="2400">
              <a:solidFill>
                <a:schemeClr val="accent2"/>
              </a:solidFill>
              <a:ea typeface="仿宋_GB2312" panose="02010609030101010101" pitchFamily="49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85800" y="19192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提示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r>
              <a:rPr lang="zh-CN" altLang="en-US">
                <a:latin typeface="楷体_GB2312" panose="02010609030101010101" pitchFamily="49" charset="-122"/>
              </a:rPr>
              <a:t>过已知直线的平面束方程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04800" y="3595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从中</a:t>
            </a:r>
            <a:r>
              <a:rPr lang="zh-CN" altLang="en-US">
                <a:solidFill>
                  <a:schemeClr val="tx2"/>
                </a:solidFill>
                <a:latin typeface="楷体_GB2312" panose="02010609030101010101" pitchFamily="49" charset="-122"/>
              </a:rPr>
              <a:t>选择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320800" y="4267200"/>
          <a:ext cx="530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5308560" imgH="406080" progId="Equation.3">
                  <p:embed/>
                </p:oleObj>
              </mc:Choice>
              <mc:Fallback>
                <p:oleObj name="Equation" r:id="rId5" imgW="5308560" imgH="406080" progId="Equation.3">
                  <p:embed/>
                  <p:pic>
                    <p:nvPicPr>
                      <p:cNvPr id="65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267200"/>
                        <a:ext cx="530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4800" y="4724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得</a:t>
            </a:r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517650" y="5334000"/>
          <a:ext cx="201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019240" imgH="901440" progId="Equation.3">
                  <p:embed/>
                </p:oleObj>
              </mc:Choice>
              <mc:Fallback>
                <p:oleObj name="Equation" r:id="rId7" imgW="2019240" imgH="901440" progId="Equation.3">
                  <p:embed/>
                  <p:pic>
                    <p:nvPicPr>
                      <p:cNvPr id="65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334000"/>
                        <a:ext cx="2019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4876800" y="5272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这是投影平面</a:t>
            </a: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36576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1336675" y="3098800"/>
          <a:ext cx="6816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6819840" imgH="406080" progId="Equation.3">
                  <p:embed/>
                </p:oleObj>
              </mc:Choice>
              <mc:Fallback>
                <p:oleObj name="Equation" r:id="rId9" imgW="6819840" imgH="406080" progId="Equation.3">
                  <p:embed/>
                  <p:pic>
                    <p:nvPicPr>
                      <p:cNvPr id="655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098800"/>
                        <a:ext cx="6816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Line 15"/>
          <p:cNvSpPr>
            <a:spLocks noChangeShapeType="1"/>
          </p:cNvSpPr>
          <p:nvPr/>
        </p:nvSpPr>
        <p:spPr bwMode="auto">
          <a:xfrm flipV="1">
            <a:off x="7162800" y="1524000"/>
            <a:ext cx="9906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1323975" y="2565400"/>
          <a:ext cx="4848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4851360" imgH="406080" progId="Equation.3">
                  <p:embed/>
                </p:oleObj>
              </mc:Choice>
              <mc:Fallback>
                <p:oleObj name="Equation" r:id="rId11" imgW="4851360" imgH="406080" progId="Equation.3">
                  <p:embed/>
                  <p:pic>
                    <p:nvPicPr>
                      <p:cNvPr id="655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565400"/>
                        <a:ext cx="4848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04800" y="2986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即</a:t>
            </a:r>
          </a:p>
        </p:txBody>
      </p:sp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6464300" y="673100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1841400" imgH="393480" progId="Equation.3">
                  <p:embed/>
                </p:oleObj>
              </mc:Choice>
              <mc:Fallback>
                <p:oleObj name="Equation" r:id="rId13" imgW="1841400" imgH="393480" progId="Equation.3">
                  <p:embed/>
                  <p:pic>
                    <p:nvPicPr>
                      <p:cNvPr id="65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673100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7162800" y="2514600"/>
            <a:ext cx="990600" cy="71438"/>
          </a:xfrm>
          <a:prstGeom prst="line">
            <a:avLst/>
          </a:prstGeom>
          <a:noFill/>
          <a:ln w="9525">
            <a:solidFill>
              <a:srgbClr val="CC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133600" y="3595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  <a:sym typeface="Symbol" panose="05050102010706020507" pitchFamily="18" charset="2"/>
              </a:rPr>
              <a:t>使其与已知平面垂直：</a:t>
            </a:r>
            <a:endParaRPr lang="zh-CN" altLang="en-US">
              <a:latin typeface="楷体_GB2312" panose="02010609030101010101" pitchFamily="49" charset="-122"/>
            </a:endParaRPr>
          </a:p>
        </p:txBody>
      </p:sp>
      <p:graphicFrame>
        <p:nvGraphicFramePr>
          <p:cNvPr id="65558" name="Object 22"/>
          <p:cNvGraphicFramePr>
            <a:graphicFrameLocks noChangeAspect="1"/>
          </p:cNvGraphicFramePr>
          <p:nvPr/>
        </p:nvGraphicFramePr>
        <p:xfrm>
          <a:off x="1879600" y="374808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253800" imgH="317160" progId="Equation.3">
                  <p:embed/>
                </p:oleObj>
              </mc:Choice>
              <mc:Fallback>
                <p:oleObj name="Equation" r:id="rId15" imgW="253800" imgH="317160" progId="Equation.3">
                  <p:embed/>
                  <p:pic>
                    <p:nvPicPr>
                      <p:cNvPr id="655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74808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981200" y="47244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从而得投影直线方程</a:t>
            </a:r>
          </a:p>
        </p:txBody>
      </p:sp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800100" y="4876800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1104840" imgH="393480" progId="Equation.3">
                  <p:embed/>
                </p:oleObj>
              </mc:Choice>
              <mc:Fallback>
                <p:oleObj name="Equation" r:id="rId17" imgW="1104840" imgH="393480" progId="Equation.3">
                  <p:embed/>
                  <p:pic>
                    <p:nvPicPr>
                      <p:cNvPr id="655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876800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61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5563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4" name="Picture 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5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6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7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 animBg="1"/>
      <p:bldP spid="65554" grpId="0" animBg="1"/>
      <p:bldP spid="65542" grpId="0" autoUpdateAnimBg="0"/>
      <p:bldP spid="65543" grpId="0" autoUpdateAnimBg="0"/>
      <p:bldP spid="65545" grpId="0" autoUpdateAnimBg="0"/>
      <p:bldP spid="65547" grpId="0" autoUpdateAnimBg="0"/>
      <p:bldP spid="65548" grpId="0" animBg="1"/>
      <p:bldP spid="65551" grpId="0" animBg="1"/>
      <p:bldP spid="65553" grpId="0" autoUpdateAnimBg="0"/>
      <p:bldP spid="65556" grpId="0" animBg="1"/>
      <p:bldP spid="65557" grpId="0" autoUpdateAnimBg="0"/>
      <p:bldP spid="655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5181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5.</a:t>
            </a:r>
            <a:r>
              <a:rPr lang="en-US" altLang="zh-CN" sz="2800">
                <a:ea typeface="楷体_GB2312" panose="02010609030101010101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设一平面平行于已知直线</a:t>
            </a:r>
          </a:p>
        </p:txBody>
      </p:sp>
      <p:graphicFrame>
        <p:nvGraphicFramePr>
          <p:cNvPr id="66563" name="Object 3"/>
          <p:cNvGraphicFramePr>
            <a:graphicFrameLocks/>
          </p:cNvGraphicFramePr>
          <p:nvPr/>
        </p:nvGraphicFramePr>
        <p:xfrm>
          <a:off x="5562600" y="336550"/>
          <a:ext cx="252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527200" imgH="863280" progId="Equation.3">
                  <p:embed/>
                </p:oleObj>
              </mc:Choice>
              <mc:Fallback>
                <p:oleObj name="Equation" r:id="rId3" imgW="2527200" imgH="863280" progId="Equation.3">
                  <p:embed/>
                  <p:pic>
                    <p:nvPicPr>
                      <p:cNvPr id="6656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6550"/>
                        <a:ext cx="252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98450" y="1157288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且垂直于已知平面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251200" y="1279525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831760" imgH="393480" progId="Equation.3">
                  <p:embed/>
                </p:oleObj>
              </mc:Choice>
              <mc:Fallback>
                <p:oleObj name="Equation" r:id="rId5" imgW="2831760" imgH="393480" progId="Equation.3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279525"/>
                        <a:ext cx="283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019800" y="1157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求该平面法线的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04800" y="1690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的方向余弦</a:t>
            </a:r>
            <a:r>
              <a:rPr lang="en-US" altLang="zh-CN"/>
              <a:t>.</a:t>
            </a:r>
            <a:endParaRPr lang="en-US" altLang="zh-CN">
              <a:latin typeface="楷体_GB2312" panose="02010609030101010101" pitchFamily="49" charset="-122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09600" y="22240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676400" y="22399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已知平面的法向量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85800" y="2757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求出已知直线的方向向量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609600" y="33670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取所求平面的法向量</a:t>
            </a:r>
          </a:p>
        </p:txBody>
      </p:sp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1828800" y="5410200"/>
          <a:ext cx="1917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917360" imgH="863280" progId="Equation.3">
                  <p:embed/>
                </p:oleObj>
              </mc:Choice>
              <mc:Fallback>
                <p:oleObj name="Equation" r:id="rId7" imgW="1917360" imgH="863280" progId="Equation.3">
                  <p:embed/>
                  <p:pic>
                    <p:nvPicPr>
                      <p:cNvPr id="665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1917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3898900" y="5416550"/>
          <a:ext cx="3910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3911400" imgH="863280" progId="Equation.3">
                  <p:embed/>
                </p:oleObj>
              </mc:Choice>
              <mc:Fallback>
                <p:oleObj name="Equation" r:id="rId9" imgW="3911400" imgH="863280" progId="Equation.3">
                  <p:embed/>
                  <p:pic>
                    <p:nvPicPr>
                      <p:cNvPr id="665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5416550"/>
                        <a:ext cx="3910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17" name="Group 57"/>
          <p:cNvGrpSpPr>
            <a:grpSpLocks/>
          </p:cNvGrpSpPr>
          <p:nvPr/>
        </p:nvGrpSpPr>
        <p:grpSpPr bwMode="auto">
          <a:xfrm>
            <a:off x="2286000" y="4419600"/>
            <a:ext cx="1454150" cy="444500"/>
            <a:chOff x="2880" y="2276"/>
            <a:chExt cx="916" cy="280"/>
          </a:xfrm>
        </p:grpSpPr>
        <p:graphicFrame>
          <p:nvGraphicFramePr>
            <p:cNvPr id="66588" name="Object 28"/>
            <p:cNvGraphicFramePr>
              <a:graphicFrameLocks noChangeAspect="1"/>
            </p:cNvGraphicFramePr>
            <p:nvPr/>
          </p:nvGraphicFramePr>
          <p:xfrm>
            <a:off x="2892" y="2276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1" imgW="1434960" imgH="444240" progId="Equation.3">
                    <p:embed/>
                  </p:oleObj>
                </mc:Choice>
                <mc:Fallback>
                  <p:oleObj name="Equation" r:id="rId11" imgW="1434960" imgH="444240" progId="Equation.3">
                    <p:embed/>
                    <p:pic>
                      <p:nvPicPr>
                        <p:cNvPr id="6658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2276"/>
                          <a:ext cx="9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3264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3600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>
              <a:off x="2880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4800600" y="2362200"/>
            <a:ext cx="2170113" cy="444500"/>
            <a:chOff x="2385" y="1949"/>
            <a:chExt cx="1367" cy="280"/>
          </a:xfrm>
        </p:grpSpPr>
        <p:graphicFrame>
          <p:nvGraphicFramePr>
            <p:cNvPr id="66571" name="Object 11"/>
            <p:cNvGraphicFramePr>
              <a:graphicFrameLocks noChangeAspect="1"/>
            </p:cNvGraphicFramePr>
            <p:nvPr/>
          </p:nvGraphicFramePr>
          <p:xfrm>
            <a:off x="2400" y="1949"/>
            <a:ext cx="13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13" imgW="2145960" imgH="444240" progId="Equation.3">
                    <p:embed/>
                  </p:oleObj>
                </mc:Choice>
                <mc:Fallback>
                  <p:oleObj name="Equation" r:id="rId13" imgW="2145960" imgH="444240" progId="Equation.3">
                    <p:embed/>
                    <p:pic>
                      <p:nvPicPr>
                        <p:cNvPr id="6657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49"/>
                          <a:ext cx="13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>
              <a:off x="2385" y="19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600" name="Group 40"/>
          <p:cNvGrpSpPr>
            <a:grpSpLocks/>
          </p:cNvGrpSpPr>
          <p:nvPr/>
        </p:nvGrpSpPr>
        <p:grpSpPr bwMode="auto">
          <a:xfrm>
            <a:off x="4953000" y="2895600"/>
            <a:ext cx="1870075" cy="406400"/>
            <a:chOff x="2880" y="2276"/>
            <a:chExt cx="1178" cy="256"/>
          </a:xfrm>
        </p:grpSpPr>
        <p:graphicFrame>
          <p:nvGraphicFramePr>
            <p:cNvPr id="66573" name="Object 13"/>
            <p:cNvGraphicFramePr>
              <a:graphicFrameLocks noChangeAspect="1"/>
            </p:cNvGraphicFramePr>
            <p:nvPr/>
          </p:nvGraphicFramePr>
          <p:xfrm>
            <a:off x="2898" y="2276"/>
            <a:ext cx="1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Equation" r:id="rId15" imgW="1841400" imgH="406080" progId="Equation.3">
                    <p:embed/>
                  </p:oleObj>
                </mc:Choice>
                <mc:Fallback>
                  <p:oleObj name="Equation" r:id="rId15" imgW="1841400" imgH="406080" progId="Equation.3">
                    <p:embed/>
                    <p:pic>
                      <p:nvPicPr>
                        <p:cNvPr id="6657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" y="2276"/>
                          <a:ext cx="1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>
              <a:off x="2880" y="23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6610" name="Picture 50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6612" name="Picture 5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13" name="Picture 5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14" name="Picture 5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15" name="Picture 5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16" name="Picture 5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621" name="Group 61"/>
          <p:cNvGrpSpPr>
            <a:grpSpLocks/>
          </p:cNvGrpSpPr>
          <p:nvPr/>
        </p:nvGrpSpPr>
        <p:grpSpPr bwMode="auto">
          <a:xfrm>
            <a:off x="3810000" y="3886200"/>
            <a:ext cx="1841500" cy="1524000"/>
            <a:chOff x="3832" y="2160"/>
            <a:chExt cx="1160" cy="960"/>
          </a:xfrm>
        </p:grpSpPr>
        <p:graphicFrame>
          <p:nvGraphicFramePr>
            <p:cNvPr id="66577" name="Object 17"/>
            <p:cNvGraphicFramePr>
              <a:graphicFrameLocks noChangeAspect="1"/>
            </p:cNvGraphicFramePr>
            <p:nvPr/>
          </p:nvGraphicFramePr>
          <p:xfrm>
            <a:off x="3832" y="2160"/>
            <a:ext cx="116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23" imgW="1841400" imgH="1523880" progId="Equation.3">
                    <p:embed/>
                  </p:oleObj>
                </mc:Choice>
                <mc:Fallback>
                  <p:oleObj name="Equation" r:id="rId23" imgW="1841400" imgH="1523880" progId="Equation.3">
                    <p:embed/>
                    <p:pic>
                      <p:nvPicPr>
                        <p:cNvPr id="6657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2160"/>
                          <a:ext cx="116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18" name="Line 58"/>
            <p:cNvSpPr>
              <a:spLocks noChangeShapeType="1"/>
            </p:cNvSpPr>
            <p:nvPr/>
          </p:nvSpPr>
          <p:spPr bwMode="auto">
            <a:xfrm>
              <a:off x="4091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9" name="Line 59"/>
            <p:cNvSpPr>
              <a:spLocks noChangeShapeType="1"/>
            </p:cNvSpPr>
            <p:nvPr/>
          </p:nvSpPr>
          <p:spPr bwMode="auto">
            <a:xfrm>
              <a:off x="4464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0" name="Line 60"/>
            <p:cNvSpPr>
              <a:spLocks noChangeShapeType="1"/>
            </p:cNvSpPr>
            <p:nvPr/>
          </p:nvSpPr>
          <p:spPr bwMode="auto">
            <a:xfrm>
              <a:off x="4752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6622" name="Object 62"/>
          <p:cNvGraphicFramePr>
            <a:graphicFrameLocks noChangeAspect="1"/>
          </p:cNvGraphicFramePr>
          <p:nvPr/>
        </p:nvGraphicFramePr>
        <p:xfrm>
          <a:off x="5715000" y="44704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25" imgW="1955520" imgH="406080" progId="Equation.3">
                  <p:embed/>
                </p:oleObj>
              </mc:Choice>
              <mc:Fallback>
                <p:oleObj name="Equation" r:id="rId25" imgW="1955520" imgH="406080" progId="Equation.3">
                  <p:embed/>
                  <p:pic>
                    <p:nvPicPr>
                      <p:cNvPr id="6662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7040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304800" y="55626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所求为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 autoUpdateAnimBg="0"/>
      <p:bldP spid="66566" grpId="0" build="p" autoUpdateAnimBg="0"/>
      <p:bldP spid="66567" grpId="0" build="p" autoUpdateAnimBg="0" advAuto="0"/>
      <p:bldP spid="66568" grpId="0" autoUpdateAnimBg="0"/>
      <p:bldP spid="66570" grpId="0" autoUpdateAnimBg="0"/>
      <p:bldP spid="66572" grpId="0" autoUpdateAnimBg="0"/>
      <p:bldP spid="66574" grpId="0" autoUpdateAnimBg="0"/>
      <p:bldP spid="6662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5313"/>
            <a:ext cx="2895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6.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求过直线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L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  <a:endParaRPr lang="en-US" altLang="zh-CN" sz="2800">
              <a:ea typeface="楷体_GB2312" panose="02010609030101010101" pitchFamily="49" charset="-122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225800" y="484188"/>
          <a:ext cx="241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412720" imgH="901440" progId="Equation.3">
                  <p:embed/>
                </p:oleObj>
              </mc:Choice>
              <mc:Fallback>
                <p:oleObj name="Equation" r:id="rId3" imgW="2412720" imgH="90144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84188"/>
                        <a:ext cx="2413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7200900" y="763588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638000" imgH="393480" progId="Equation.3">
                  <p:embed/>
                </p:oleObj>
              </mc:Choice>
              <mc:Fallback>
                <p:oleObj name="Equation" r:id="rId5" imgW="1638000" imgH="393480" progId="Equation.3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763588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562600" y="6365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且与平面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497138" y="1296988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91960" imgH="850680" progId="Equation.3">
                  <p:embed/>
                </p:oleObj>
              </mc:Choice>
              <mc:Fallback>
                <p:oleObj name="Equation" r:id="rId7" imgW="291960" imgH="850680" progId="Equation.3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296988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600200" y="14509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夹成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743200" y="1462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角的平面方程</a:t>
            </a:r>
            <a:r>
              <a:rPr lang="en-US" altLang="zh-CN"/>
              <a:t>.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09600" y="21415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1600200" y="215423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过直线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的平面束方程</a:t>
            </a:r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1536700" y="2808288"/>
          <a:ext cx="463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4635360" imgH="406080" progId="Equation.3">
                  <p:embed/>
                </p:oleObj>
              </mc:Choice>
              <mc:Fallback>
                <p:oleObj name="Equation" r:id="rId9" imgW="4635360" imgH="406080" progId="Equation.3">
                  <p:embed/>
                  <p:pic>
                    <p:nvPicPr>
                      <p:cNvPr id="553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808288"/>
                        <a:ext cx="463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304800" y="3290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其法向量为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04800" y="390842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已知平面的法向量为</a:t>
            </a:r>
          </a:p>
        </p:txBody>
      </p:sp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1143000" y="487838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253800" imgH="317160" progId="Equation.3">
                  <p:embed/>
                </p:oleObj>
              </mc:Choice>
              <mc:Fallback>
                <p:oleObj name="Equation" r:id="rId11" imgW="253800" imgH="317160" progId="Equation.3">
                  <p:embed/>
                  <p:pic>
                    <p:nvPicPr>
                      <p:cNvPr id="553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838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304800" y="4738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选择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1371600" y="473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使</a:t>
            </a:r>
          </a:p>
        </p:txBody>
      </p:sp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5334000" y="4648200"/>
          <a:ext cx="109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1091880" imgH="850680" progId="Equation.3">
                  <p:embed/>
                </p:oleObj>
              </mc:Choice>
              <mc:Fallback>
                <p:oleObj name="Equation" r:id="rId13" imgW="1091880" imgH="850680" progId="Equation.3">
                  <p:embed/>
                  <p:pic>
                    <p:nvPicPr>
                      <p:cNvPr id="553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109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3949700" y="5729288"/>
          <a:ext cx="313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3136680" imgH="393480" progId="Equation.3">
                  <p:embed/>
                </p:oleObj>
              </mc:Choice>
              <mc:Fallback>
                <p:oleObj name="Equation" r:id="rId15" imgW="3136680" imgH="393480" progId="Equation.3">
                  <p:embed/>
                  <p:pic>
                    <p:nvPicPr>
                      <p:cNvPr id="553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5729288"/>
                        <a:ext cx="313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9" name="AutoShape 23"/>
          <p:cNvSpPr>
            <a:spLocks noChangeArrowheads="1"/>
          </p:cNvSpPr>
          <p:nvPr/>
        </p:nvSpPr>
        <p:spPr bwMode="auto">
          <a:xfrm>
            <a:off x="4114800" y="4987925"/>
            <a:ext cx="1066800" cy="173038"/>
          </a:xfrm>
          <a:prstGeom prst="rightArrow">
            <a:avLst>
              <a:gd name="adj1" fmla="val 50000"/>
              <a:gd name="adj2" fmla="val 15412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304800" y="56530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从而得所求平面方程</a:t>
            </a:r>
          </a:p>
        </p:txBody>
      </p:sp>
      <p:sp>
        <p:nvSpPr>
          <p:cNvPr id="55341" name="Arc 45"/>
          <p:cNvSpPr>
            <a:spLocks/>
          </p:cNvSpPr>
          <p:nvPr/>
        </p:nvSpPr>
        <p:spPr bwMode="auto">
          <a:xfrm>
            <a:off x="7331075" y="2490788"/>
            <a:ext cx="158750" cy="190500"/>
          </a:xfrm>
          <a:custGeom>
            <a:avLst/>
            <a:gdLst>
              <a:gd name="G0" fmla="+- 17861 0 0"/>
              <a:gd name="G1" fmla="+- 21595 0 0"/>
              <a:gd name="G2" fmla="+- 21600 0 0"/>
              <a:gd name="T0" fmla="*/ 0 w 17861"/>
              <a:gd name="T1" fmla="*/ 9448 h 21595"/>
              <a:gd name="T2" fmla="*/ 17378 w 17861"/>
              <a:gd name="T3" fmla="*/ 0 h 21595"/>
              <a:gd name="T4" fmla="*/ 17861 w 17861"/>
              <a:gd name="T5" fmla="*/ 21595 h 2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61" h="21595" fill="none" extrusionOk="0">
                <a:moveTo>
                  <a:pt x="0" y="9448"/>
                </a:moveTo>
                <a:cubicBezTo>
                  <a:pt x="3925" y="3675"/>
                  <a:pt x="10399" y="156"/>
                  <a:pt x="17378" y="0"/>
                </a:cubicBezTo>
              </a:path>
              <a:path w="17861" h="21595" stroke="0" extrusionOk="0">
                <a:moveTo>
                  <a:pt x="0" y="9448"/>
                </a:moveTo>
                <a:cubicBezTo>
                  <a:pt x="3925" y="3675"/>
                  <a:pt x="10399" y="156"/>
                  <a:pt x="17378" y="0"/>
                </a:cubicBezTo>
                <a:lnTo>
                  <a:pt x="17861" y="21595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6705600" y="1930400"/>
            <a:ext cx="2232025" cy="1893888"/>
            <a:chOff x="4306" y="391"/>
            <a:chExt cx="1406" cy="1193"/>
          </a:xfrm>
        </p:grpSpPr>
        <p:sp>
          <p:nvSpPr>
            <p:cNvPr id="55323" name="AutoShape 27"/>
            <p:cNvSpPr>
              <a:spLocks noChangeArrowheads="1"/>
            </p:cNvSpPr>
            <p:nvPr/>
          </p:nvSpPr>
          <p:spPr bwMode="auto">
            <a:xfrm>
              <a:off x="4306" y="854"/>
              <a:ext cx="1406" cy="730"/>
            </a:xfrm>
            <a:prstGeom prst="parallelogram">
              <a:avLst>
                <a:gd name="adj" fmla="val 48151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Line 43"/>
            <p:cNvSpPr>
              <a:spLocks noChangeShapeType="1"/>
            </p:cNvSpPr>
            <p:nvPr/>
          </p:nvSpPr>
          <p:spPr bwMode="auto">
            <a:xfrm flipV="1">
              <a:off x="4800" y="52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43" name="Object 47"/>
            <p:cNvGraphicFramePr>
              <a:graphicFrameLocks noChangeAspect="1"/>
            </p:cNvGraphicFramePr>
            <p:nvPr/>
          </p:nvGraphicFramePr>
          <p:xfrm>
            <a:off x="4824" y="391"/>
            <a:ext cx="21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name="公式" r:id="rId17" imgW="126720" imgH="164880" progId="Equation.3">
                    <p:embed/>
                  </p:oleObj>
                </mc:Choice>
                <mc:Fallback>
                  <p:oleObj name="公式" r:id="rId17" imgW="126720" imgH="164880" progId="Equation.3">
                    <p:embed/>
                    <p:pic>
                      <p:nvPicPr>
                        <p:cNvPr id="5534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391"/>
                          <a:ext cx="21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5" name="Group 39"/>
          <p:cNvGrpSpPr>
            <a:grpSpLocks/>
          </p:cNvGrpSpPr>
          <p:nvPr/>
        </p:nvGrpSpPr>
        <p:grpSpPr bwMode="auto">
          <a:xfrm>
            <a:off x="6880225" y="1766888"/>
            <a:ext cx="1981200" cy="2590800"/>
            <a:chOff x="4416" y="288"/>
            <a:chExt cx="1248" cy="1632"/>
          </a:xfrm>
        </p:grpSpPr>
        <p:sp>
          <p:nvSpPr>
            <p:cNvPr id="55333" name="Freeform 37"/>
            <p:cNvSpPr>
              <a:spLocks/>
            </p:cNvSpPr>
            <p:nvPr/>
          </p:nvSpPr>
          <p:spPr bwMode="auto">
            <a:xfrm>
              <a:off x="4752" y="288"/>
              <a:ext cx="912" cy="1296"/>
            </a:xfrm>
            <a:custGeom>
              <a:avLst/>
              <a:gdLst>
                <a:gd name="T0" fmla="*/ 0 w 912"/>
                <a:gd name="T1" fmla="*/ 1296 h 1296"/>
                <a:gd name="T2" fmla="*/ 576 w 912"/>
                <a:gd name="T3" fmla="*/ 720 h 1296"/>
                <a:gd name="T4" fmla="*/ 912 w 912"/>
                <a:gd name="T5" fmla="*/ 0 h 1296"/>
                <a:gd name="T6" fmla="*/ 336 w 912"/>
                <a:gd name="T7" fmla="*/ 576 h 1296"/>
                <a:gd name="T8" fmla="*/ 0 w 912"/>
                <a:gd name="T9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296">
                  <a:moveTo>
                    <a:pt x="0" y="1296"/>
                  </a:moveTo>
                  <a:lnTo>
                    <a:pt x="576" y="720"/>
                  </a:lnTo>
                  <a:lnTo>
                    <a:pt x="912" y="0"/>
                  </a:lnTo>
                  <a:lnTo>
                    <a:pt x="336" y="576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Freeform 38"/>
            <p:cNvSpPr>
              <a:spLocks/>
            </p:cNvSpPr>
            <p:nvPr/>
          </p:nvSpPr>
          <p:spPr bwMode="auto">
            <a:xfrm>
              <a:off x="4416" y="1584"/>
              <a:ext cx="336" cy="336"/>
            </a:xfrm>
            <a:custGeom>
              <a:avLst/>
              <a:gdLst>
                <a:gd name="T0" fmla="*/ 336 w 336"/>
                <a:gd name="T1" fmla="*/ 0 h 336"/>
                <a:gd name="T2" fmla="*/ 144 w 336"/>
                <a:gd name="T3" fmla="*/ 0 h 336"/>
                <a:gd name="T4" fmla="*/ 0 w 336"/>
                <a:gd name="T5" fmla="*/ 336 h 336"/>
                <a:gd name="T6" fmla="*/ 336 w 336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36">
                  <a:moveTo>
                    <a:pt x="336" y="0"/>
                  </a:moveTo>
                  <a:lnTo>
                    <a:pt x="144" y="0"/>
                  </a:lnTo>
                  <a:lnTo>
                    <a:pt x="0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36" name="Line 40"/>
          <p:cNvSpPr>
            <a:spLocks noChangeShapeType="1"/>
          </p:cNvSpPr>
          <p:nvPr/>
        </p:nvSpPr>
        <p:spPr bwMode="auto">
          <a:xfrm flipV="1">
            <a:off x="7947025" y="2452688"/>
            <a:ext cx="3810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6756400" y="2124075"/>
            <a:ext cx="1190625" cy="862013"/>
            <a:chOff x="4338" y="513"/>
            <a:chExt cx="750" cy="543"/>
          </a:xfrm>
        </p:grpSpPr>
        <p:graphicFrame>
          <p:nvGraphicFramePr>
            <p:cNvPr id="55342" name="Object 46"/>
            <p:cNvGraphicFramePr>
              <a:graphicFrameLocks noChangeAspect="1"/>
            </p:cNvGraphicFramePr>
            <p:nvPr/>
          </p:nvGraphicFramePr>
          <p:xfrm>
            <a:off x="4338" y="513"/>
            <a:ext cx="25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公式" r:id="rId19" imgW="152280" imgH="215640" progId="Equation.3">
                    <p:embed/>
                  </p:oleObj>
                </mc:Choice>
                <mc:Fallback>
                  <p:oleObj name="公式" r:id="rId19" imgW="152280" imgH="215640" progId="Equation.3">
                    <p:embed/>
                    <p:pic>
                      <p:nvPicPr>
                        <p:cNvPr id="5534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513"/>
                          <a:ext cx="25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 flipH="1" flipV="1">
              <a:off x="4560" y="720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348" name="Object 52"/>
          <p:cNvGraphicFramePr>
            <a:graphicFrameLocks noChangeAspect="1"/>
          </p:cNvGraphicFramePr>
          <p:nvPr/>
        </p:nvGraphicFramePr>
        <p:xfrm>
          <a:off x="7086600" y="1538288"/>
          <a:ext cx="3921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公式" r:id="rId21" imgW="164880" imgH="393480" progId="Equation.3">
                  <p:embed/>
                </p:oleObj>
              </mc:Choice>
              <mc:Fallback>
                <p:oleObj name="公式" r:id="rId21" imgW="164880" imgH="393480" progId="Equation.3">
                  <p:embed/>
                  <p:pic>
                    <p:nvPicPr>
                      <p:cNvPr id="5534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38288"/>
                        <a:ext cx="3921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9" name="Object 53"/>
          <p:cNvGraphicFramePr>
            <a:graphicFrameLocks noChangeAspect="1"/>
          </p:cNvGraphicFramePr>
          <p:nvPr/>
        </p:nvGraphicFramePr>
        <p:xfrm>
          <a:off x="457200" y="1614488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23" imgW="1180800" imgH="317160" progId="Equation.3">
                  <p:embed/>
                </p:oleObj>
              </mc:Choice>
              <mc:Fallback>
                <p:oleObj name="Equation" r:id="rId23" imgW="1180800" imgH="317160" progId="Equation.3">
                  <p:embed/>
                  <p:pic>
                    <p:nvPicPr>
                      <p:cNvPr id="553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14488"/>
                        <a:ext cx="1181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55" name="Group 59"/>
          <p:cNvGrpSpPr>
            <a:grpSpLocks/>
          </p:cNvGrpSpPr>
          <p:nvPr/>
        </p:nvGrpSpPr>
        <p:grpSpPr bwMode="auto">
          <a:xfrm>
            <a:off x="1917700" y="4572000"/>
            <a:ext cx="2082800" cy="990600"/>
            <a:chOff x="1208" y="2832"/>
            <a:chExt cx="1312" cy="624"/>
          </a:xfrm>
        </p:grpSpPr>
        <p:graphicFrame>
          <p:nvGraphicFramePr>
            <p:cNvPr id="55347" name="Object 51"/>
            <p:cNvGraphicFramePr>
              <a:graphicFrameLocks noChangeAspect="1"/>
            </p:cNvGraphicFramePr>
            <p:nvPr/>
          </p:nvGraphicFramePr>
          <p:xfrm>
            <a:off x="1208" y="2832"/>
            <a:ext cx="131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Equation" r:id="rId25" imgW="2082600" imgH="990360" progId="Equation.3">
                    <p:embed/>
                  </p:oleObj>
                </mc:Choice>
                <mc:Fallback>
                  <p:oleObj name="Equation" r:id="rId25" imgW="2082600" imgH="990360" progId="Equation.3">
                    <p:embed/>
                    <p:pic>
                      <p:nvPicPr>
                        <p:cNvPr id="5534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832"/>
                          <a:ext cx="131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0" name="Line 54"/>
            <p:cNvSpPr>
              <a:spLocks noChangeShapeType="1"/>
            </p:cNvSpPr>
            <p:nvPr/>
          </p:nvSpPr>
          <p:spPr bwMode="auto">
            <a:xfrm>
              <a:off x="2016" y="2859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1" name="Line 55"/>
            <p:cNvSpPr>
              <a:spLocks noChangeShapeType="1"/>
            </p:cNvSpPr>
            <p:nvPr/>
          </p:nvSpPr>
          <p:spPr bwMode="auto">
            <a:xfrm>
              <a:off x="2241" y="2859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2" name="Line 56"/>
            <p:cNvSpPr>
              <a:spLocks noChangeShapeType="1"/>
            </p:cNvSpPr>
            <p:nvPr/>
          </p:nvSpPr>
          <p:spPr bwMode="auto">
            <a:xfrm>
              <a:off x="2016" y="31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3" name="Line 57"/>
            <p:cNvSpPr>
              <a:spLocks noChangeShapeType="1"/>
            </p:cNvSpPr>
            <p:nvPr/>
          </p:nvSpPr>
          <p:spPr bwMode="auto">
            <a:xfrm>
              <a:off x="2256" y="31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357" name="Group 61"/>
          <p:cNvGrpSpPr>
            <a:grpSpLocks/>
          </p:cNvGrpSpPr>
          <p:nvPr/>
        </p:nvGrpSpPr>
        <p:grpSpPr bwMode="auto">
          <a:xfrm>
            <a:off x="2362200" y="3379788"/>
            <a:ext cx="3009900" cy="444500"/>
            <a:chOff x="1488" y="2129"/>
            <a:chExt cx="1896" cy="280"/>
          </a:xfrm>
        </p:grpSpPr>
        <p:graphicFrame>
          <p:nvGraphicFramePr>
            <p:cNvPr id="55310" name="Object 14"/>
            <p:cNvGraphicFramePr>
              <a:graphicFrameLocks noChangeAspect="1"/>
            </p:cNvGraphicFramePr>
            <p:nvPr/>
          </p:nvGraphicFramePr>
          <p:xfrm>
            <a:off x="1488" y="2129"/>
            <a:ext cx="18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Equation" r:id="rId27" imgW="3009600" imgH="444240" progId="Equation.3">
                    <p:embed/>
                  </p:oleObj>
                </mc:Choice>
                <mc:Fallback>
                  <p:oleObj name="Equation" r:id="rId27" imgW="3009600" imgH="444240" progId="Equation.3">
                    <p:embed/>
                    <p:pic>
                      <p:nvPicPr>
                        <p:cNvPr id="5531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29"/>
                          <a:ext cx="18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6" name="Line 60"/>
            <p:cNvSpPr>
              <a:spLocks noChangeShapeType="1"/>
            </p:cNvSpPr>
            <p:nvPr/>
          </p:nvSpPr>
          <p:spPr bwMode="auto">
            <a:xfrm>
              <a:off x="1488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358" name="Object 62"/>
          <p:cNvGraphicFramePr>
            <a:graphicFrameLocks noChangeAspect="1"/>
          </p:cNvGraphicFramePr>
          <p:nvPr/>
        </p:nvGraphicFramePr>
        <p:xfrm>
          <a:off x="7975600" y="23622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29" imgW="253800" imgH="304560" progId="Equation.3">
                  <p:embed/>
                </p:oleObj>
              </mc:Choice>
              <mc:Fallback>
                <p:oleObj name="Equation" r:id="rId29" imgW="253800" imgH="304560" progId="Equation.3">
                  <p:embed/>
                  <p:pic>
                    <p:nvPicPr>
                      <p:cNvPr id="5535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23622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60" name="Group 64"/>
          <p:cNvGrpSpPr>
            <a:grpSpLocks/>
          </p:cNvGrpSpPr>
          <p:nvPr/>
        </p:nvGrpSpPr>
        <p:grpSpPr bwMode="auto">
          <a:xfrm>
            <a:off x="3709988" y="4027488"/>
            <a:ext cx="2303462" cy="406400"/>
            <a:chOff x="2337" y="2537"/>
            <a:chExt cx="1451" cy="256"/>
          </a:xfrm>
        </p:grpSpPr>
        <p:graphicFrame>
          <p:nvGraphicFramePr>
            <p:cNvPr id="55312" name="Object 16"/>
            <p:cNvGraphicFramePr>
              <a:graphicFrameLocks noChangeAspect="1"/>
            </p:cNvGraphicFramePr>
            <p:nvPr/>
          </p:nvGraphicFramePr>
          <p:xfrm>
            <a:off x="2356" y="2537"/>
            <a:ext cx="1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31" imgW="2273040" imgH="406080" progId="Equation.3">
                    <p:embed/>
                  </p:oleObj>
                </mc:Choice>
                <mc:Fallback>
                  <p:oleObj name="Equation" r:id="rId31" imgW="2273040" imgH="406080" progId="Equation.3">
                    <p:embed/>
                    <p:pic>
                      <p:nvPicPr>
                        <p:cNvPr id="5531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2537"/>
                          <a:ext cx="14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9" name="Line 63"/>
            <p:cNvSpPr>
              <a:spLocks noChangeShapeType="1"/>
            </p:cNvSpPr>
            <p:nvPr/>
          </p:nvSpPr>
          <p:spPr bwMode="auto">
            <a:xfrm>
              <a:off x="2337" y="25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5361" name="Picture 65" descr="F:\My Documents\数学资源库\机动.jpg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62" name="Text Box 6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5363" name="Picture 6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64" name="Picture 6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65" name="Picture 6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66" name="Picture 7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67" name="Picture 7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p" autoUpdateAnimBg="0"/>
      <p:bldP spid="55304" grpId="0" build="p" autoUpdateAnimBg="0"/>
      <p:bldP spid="55305" grpId="0" build="p" autoUpdateAnimBg="0" advAuto="0"/>
      <p:bldP spid="55306" grpId="0" autoUpdateAnimBg="0"/>
      <p:bldP spid="55307" grpId="0" autoUpdateAnimBg="0"/>
      <p:bldP spid="55309" grpId="0" autoUpdateAnimBg="0"/>
      <p:bldP spid="55311" grpId="0" autoUpdateAnimBg="0"/>
      <p:bldP spid="55314" grpId="0" autoUpdateAnimBg="0"/>
      <p:bldP spid="55315" grpId="0" autoUpdateAnimBg="0"/>
      <p:bldP spid="55319" grpId="0" animBg="1"/>
      <p:bldP spid="55320" grpId="0" autoUpdateAnimBg="0"/>
      <p:bldP spid="55341" grpId="0" animBg="1"/>
      <p:bldP spid="553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600200" y="2057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思路</a:t>
            </a:r>
            <a:r>
              <a:rPr lang="en-US" altLang="zh-CN"/>
              <a:t>:  </a:t>
            </a:r>
            <a:r>
              <a:rPr lang="zh-CN" altLang="en-US"/>
              <a:t>先求交点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441325"/>
            <a:ext cx="2362200" cy="685800"/>
          </a:xfrm>
        </p:spPr>
        <p:txBody>
          <a:bodyPr/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7.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求过点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628900" y="609600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511280" imgH="444240" progId="Equation.3">
                  <p:embed/>
                </p:oleObj>
              </mc:Choice>
              <mc:Fallback>
                <p:oleObj name="Equation" r:id="rId3" imgW="1511280" imgH="444240" progId="Equation.3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609600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6019800" y="393700"/>
          <a:ext cx="2324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323800" imgH="901440" progId="Equation.3">
                  <p:embed/>
                </p:oleObj>
              </mc:Choice>
              <mc:Fallback>
                <p:oleObj name="Equation" r:id="rId5" imgW="2323800" imgH="901440" progId="Equation.3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93700"/>
                        <a:ext cx="2324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114800" y="5127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且与两直线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381000" y="1079500"/>
          <a:ext cx="2374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374560" imgH="901440" progId="Equation.3">
                  <p:embed/>
                </p:oleObj>
              </mc:Choice>
              <mc:Fallback>
                <p:oleObj name="Equation" r:id="rId7" imgW="2374560" imgH="901440" progId="Equation.3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79500"/>
                        <a:ext cx="2374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667000" y="12747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都相交的直线 </a:t>
            </a:r>
            <a:r>
              <a:rPr lang="en-US" altLang="zh-CN" i="1"/>
              <a:t>L</a:t>
            </a:r>
            <a:r>
              <a:rPr lang="en-US" altLang="zh-CN"/>
              <a:t>.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09600" y="2057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812800" y="3276600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320480" imgH="457200" progId="Equation.3">
                  <p:embed/>
                </p:oleObj>
              </mc:Choice>
              <mc:Fallback>
                <p:oleObj name="Equation" r:id="rId9" imgW="1320480" imgH="457200" progId="Equation.3">
                  <p:embed/>
                  <p:pic>
                    <p:nvPicPr>
                      <p:cNvPr id="675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132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133600" y="32004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的方程化为参数方程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1706563" y="3746500"/>
          <a:ext cx="46180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4622760" imgH="1206360" progId="Equation.3">
                  <p:embed/>
                </p:oleObj>
              </mc:Choice>
              <mc:Fallback>
                <p:oleObj name="Equation" r:id="rId11" imgW="4622760" imgH="1206360" progId="Equation.3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746500"/>
                        <a:ext cx="461803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7331075" y="2819400"/>
          <a:ext cx="441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13" imgW="177480" imgH="203040" progId="Equation.3">
                  <p:embed/>
                </p:oleObj>
              </mc:Choice>
              <mc:Fallback>
                <p:oleObj name="公式" r:id="rId13" imgW="177480" imgH="203040" progId="Equation.3">
                  <p:embed/>
                  <p:pic>
                    <p:nvPicPr>
                      <p:cNvPr id="676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819400"/>
                        <a:ext cx="4413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Line 13"/>
          <p:cNvSpPr>
            <a:spLocks noChangeShapeType="1"/>
          </p:cNvSpPr>
          <p:nvPr/>
        </p:nvSpPr>
        <p:spPr bwMode="auto">
          <a:xfrm flipV="1">
            <a:off x="7119938" y="2114550"/>
            <a:ext cx="1489075" cy="1035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598" name="Group 14"/>
          <p:cNvGrpSpPr>
            <a:grpSpLocks/>
          </p:cNvGrpSpPr>
          <p:nvPr/>
        </p:nvGrpSpPr>
        <p:grpSpPr bwMode="auto">
          <a:xfrm>
            <a:off x="6924675" y="1562100"/>
            <a:ext cx="1490663" cy="1943100"/>
            <a:chOff x="4368" y="672"/>
            <a:chExt cx="1104" cy="1440"/>
          </a:xfrm>
        </p:grpSpPr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 flipH="1">
              <a:off x="5232" y="672"/>
              <a:ext cx="24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4368" y="912"/>
              <a:ext cx="38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auto">
            <a:xfrm>
              <a:off x="5054" y="1440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602" name="Object 18"/>
            <p:cNvGraphicFramePr>
              <a:graphicFrameLocks noChangeAspect="1"/>
            </p:cNvGraphicFramePr>
            <p:nvPr/>
          </p:nvGraphicFramePr>
          <p:xfrm>
            <a:off x="4370" y="842"/>
            <a:ext cx="3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公式" r:id="rId15" imgW="203040" imgH="215640" progId="Equation.3">
                    <p:embed/>
                  </p:oleObj>
                </mc:Choice>
                <mc:Fallback>
                  <p:oleObj name="公式" r:id="rId15" imgW="203040" imgH="215640" progId="Equation.3">
                    <p:embed/>
                    <p:pic>
                      <p:nvPicPr>
                        <p:cNvPr id="6760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842"/>
                          <a:ext cx="3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3" name="Object 19"/>
            <p:cNvGraphicFramePr>
              <a:graphicFrameLocks noChangeAspect="1"/>
            </p:cNvGraphicFramePr>
            <p:nvPr/>
          </p:nvGraphicFramePr>
          <p:xfrm>
            <a:off x="5113" y="672"/>
            <a:ext cx="35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公式" r:id="rId17" imgW="228600" imgH="215640" progId="Equation.3">
                    <p:embed/>
                  </p:oleObj>
                </mc:Choice>
                <mc:Fallback>
                  <p:oleObj name="公式" r:id="rId17" imgW="228600" imgH="215640" progId="Equation.3">
                    <p:embed/>
                    <p:pic>
                      <p:nvPicPr>
                        <p:cNvPr id="6760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672"/>
                          <a:ext cx="35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4" name="Object 20"/>
            <p:cNvGraphicFramePr>
              <a:graphicFrameLocks noChangeAspect="1"/>
            </p:cNvGraphicFramePr>
            <p:nvPr/>
          </p:nvGraphicFramePr>
          <p:xfrm>
            <a:off x="4708" y="1104"/>
            <a:ext cx="44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公式" r:id="rId19" imgW="279360" imgH="228600" progId="Equation.3">
                    <p:embed/>
                  </p:oleObj>
                </mc:Choice>
                <mc:Fallback>
                  <p:oleObj name="公式" r:id="rId19" imgW="279360" imgH="228600" progId="Equation.3">
                    <p:embed/>
                    <p:pic>
                      <p:nvPicPr>
                        <p:cNvPr id="6760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1104"/>
                          <a:ext cx="44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6" name="Group 22"/>
          <p:cNvGrpSpPr>
            <a:grpSpLocks/>
          </p:cNvGrpSpPr>
          <p:nvPr/>
        </p:nvGrpSpPr>
        <p:grpSpPr bwMode="auto">
          <a:xfrm>
            <a:off x="6686550" y="2663825"/>
            <a:ext cx="625475" cy="457200"/>
            <a:chOff x="4191" y="1488"/>
            <a:chExt cx="463" cy="339"/>
          </a:xfrm>
        </p:grpSpPr>
        <p:graphicFrame>
          <p:nvGraphicFramePr>
            <p:cNvPr id="67607" name="Object 23"/>
            <p:cNvGraphicFramePr>
              <a:graphicFrameLocks noChangeAspect="1"/>
            </p:cNvGraphicFramePr>
            <p:nvPr/>
          </p:nvGraphicFramePr>
          <p:xfrm>
            <a:off x="4191" y="1488"/>
            <a:ext cx="4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公式" r:id="rId21" imgW="266400" imgH="215640" progId="Equation.3">
                    <p:embed/>
                  </p:oleObj>
                </mc:Choice>
                <mc:Fallback>
                  <p:oleObj name="公式" r:id="rId21" imgW="266400" imgH="215640" progId="Equation.3">
                    <p:embed/>
                    <p:pic>
                      <p:nvPicPr>
                        <p:cNvPr id="6760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" y="1488"/>
                          <a:ext cx="4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8" name="Oval 24"/>
            <p:cNvSpPr>
              <a:spLocks noChangeArrowheads="1"/>
            </p:cNvSpPr>
            <p:nvPr/>
          </p:nvSpPr>
          <p:spPr bwMode="auto">
            <a:xfrm>
              <a:off x="4620" y="1728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8170863" y="2227263"/>
            <a:ext cx="592137" cy="457200"/>
            <a:chOff x="5280" y="1152"/>
            <a:chExt cx="439" cy="339"/>
          </a:xfrm>
        </p:grpSpPr>
        <p:graphicFrame>
          <p:nvGraphicFramePr>
            <p:cNvPr id="67610" name="Object 26"/>
            <p:cNvGraphicFramePr>
              <a:graphicFrameLocks noChangeAspect="1"/>
            </p:cNvGraphicFramePr>
            <p:nvPr/>
          </p:nvGraphicFramePr>
          <p:xfrm>
            <a:off x="5280" y="1152"/>
            <a:ext cx="43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公式" r:id="rId23" imgW="279360" imgH="215640" progId="Equation.3">
                    <p:embed/>
                  </p:oleObj>
                </mc:Choice>
                <mc:Fallback>
                  <p:oleObj name="公式" r:id="rId23" imgW="279360" imgH="215640" progId="Equation.3">
                    <p:embed/>
                    <p:pic>
                      <p:nvPicPr>
                        <p:cNvPr id="6761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152"/>
                          <a:ext cx="43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5345" y="1219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381000" y="50292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L </a:t>
            </a:r>
            <a:r>
              <a:rPr lang="zh-CN" altLang="en-US"/>
              <a:t>与它们的交点分别为</a:t>
            </a:r>
          </a:p>
        </p:txBody>
      </p:sp>
      <p:graphicFrame>
        <p:nvGraphicFramePr>
          <p:cNvPr id="67614" name="Object 30"/>
          <p:cNvGraphicFramePr>
            <a:graphicFrameLocks noChangeAspect="1"/>
          </p:cNvGraphicFramePr>
          <p:nvPr/>
        </p:nvGraphicFramePr>
        <p:xfrm>
          <a:off x="4419600" y="5638800"/>
          <a:ext cx="346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25" imgW="3466800" imgH="444240" progId="Equation.3">
                  <p:embed/>
                </p:oleObj>
              </mc:Choice>
              <mc:Fallback>
                <p:oleObj name="Equation" r:id="rId25" imgW="3466800" imgH="444240" progId="Equation.3">
                  <p:embed/>
                  <p:pic>
                    <p:nvPicPr>
                      <p:cNvPr id="676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346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2514600" y="2590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再写直线方程</a:t>
            </a:r>
            <a:r>
              <a:rPr lang="en-US" altLang="zh-CN"/>
              <a:t>.</a:t>
            </a:r>
          </a:p>
        </p:txBody>
      </p:sp>
      <p:graphicFrame>
        <p:nvGraphicFramePr>
          <p:cNvPr id="67624" name="Object 40"/>
          <p:cNvGraphicFramePr>
            <a:graphicFrameLocks noChangeAspect="1"/>
          </p:cNvGraphicFramePr>
          <p:nvPr/>
        </p:nvGraphicFramePr>
        <p:xfrm>
          <a:off x="4097338" y="2135188"/>
          <a:ext cx="14652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27" imgW="1473120" imgH="444240" progId="Equation.3">
                  <p:embed/>
                </p:oleObj>
              </mc:Choice>
              <mc:Fallback>
                <p:oleObj name="Equation" r:id="rId27" imgW="1473120" imgH="444240" progId="Equation.3">
                  <p:embed/>
                  <p:pic>
                    <p:nvPicPr>
                      <p:cNvPr id="6762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2135188"/>
                        <a:ext cx="14652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6" name="Object 42"/>
          <p:cNvGraphicFramePr>
            <a:graphicFrameLocks noChangeAspect="1"/>
          </p:cNvGraphicFramePr>
          <p:nvPr/>
        </p:nvGraphicFramePr>
        <p:xfrm>
          <a:off x="1371600" y="5638800"/>
          <a:ext cx="257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29" imgW="2577960" imgH="444240" progId="Equation.3">
                  <p:embed/>
                </p:oleObj>
              </mc:Choice>
              <mc:Fallback>
                <p:oleObj name="Equation" r:id="rId29" imgW="2577960" imgH="444240" progId="Equation.3">
                  <p:embed/>
                  <p:pic>
                    <p:nvPicPr>
                      <p:cNvPr id="676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257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638" name="Picture 54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39" name="Text Box 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7640" name="Picture 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41" name="Picture 5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42" name="Picture 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43" name="Picture 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44" name="Picture 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93" grpId="0" autoUpdateAnimBg="0"/>
      <p:bldP spid="67595" grpId="0" autoUpdateAnimBg="0"/>
      <p:bldP spid="67597" grpId="0" animBg="1"/>
      <p:bldP spid="67613" grpId="0" autoUpdateAnimBg="0"/>
      <p:bldP spid="676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55" name="AutoShape 31"/>
          <p:cNvSpPr>
            <a:spLocks noChangeArrowheads="1"/>
          </p:cNvSpPr>
          <p:nvPr/>
        </p:nvSpPr>
        <p:spPr bwMode="auto">
          <a:xfrm>
            <a:off x="1143000" y="1371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6" name="AutoShape 32"/>
          <p:cNvSpPr>
            <a:spLocks noChangeArrowheads="1"/>
          </p:cNvSpPr>
          <p:nvPr/>
        </p:nvSpPr>
        <p:spPr bwMode="auto">
          <a:xfrm>
            <a:off x="1143000" y="31242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57" name="Object 33"/>
          <p:cNvGraphicFramePr>
            <a:graphicFrameLocks noChangeAspect="1"/>
          </p:cNvGraphicFramePr>
          <p:nvPr/>
        </p:nvGraphicFramePr>
        <p:xfrm>
          <a:off x="2057400" y="29845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815840" imgH="444240" progId="Equation.3">
                  <p:embed/>
                </p:oleObj>
              </mc:Choice>
              <mc:Fallback>
                <p:oleObj name="Equation" r:id="rId3" imgW="1815840" imgH="444240" progId="Equation.3">
                  <p:embed/>
                  <p:pic>
                    <p:nvPicPr>
                      <p:cNvPr id="77857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845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8" name="AutoShape 34"/>
          <p:cNvSpPr>
            <a:spLocks noChangeArrowheads="1"/>
          </p:cNvSpPr>
          <p:nvPr/>
        </p:nvSpPr>
        <p:spPr bwMode="auto">
          <a:xfrm>
            <a:off x="1143000" y="39624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59" name="Object 35"/>
          <p:cNvGraphicFramePr>
            <a:graphicFrameLocks noChangeAspect="1"/>
          </p:cNvGraphicFramePr>
          <p:nvPr/>
        </p:nvGraphicFramePr>
        <p:xfrm>
          <a:off x="2057400" y="3822700"/>
          <a:ext cx="441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4419360" imgH="444240" progId="Equation.3">
                  <p:embed/>
                </p:oleObj>
              </mc:Choice>
              <mc:Fallback>
                <p:oleObj name="Equation" r:id="rId5" imgW="4419360" imgH="444240" progId="Equation.3">
                  <p:embed/>
                  <p:pic>
                    <p:nvPicPr>
                      <p:cNvPr id="77859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22700"/>
                        <a:ext cx="441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0" name="AutoShape 36"/>
          <p:cNvSpPr>
            <a:spLocks noChangeArrowheads="1"/>
          </p:cNvSpPr>
          <p:nvPr/>
        </p:nvSpPr>
        <p:spPr bwMode="auto">
          <a:xfrm>
            <a:off x="1143000" y="21717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1" name="AutoShape 37"/>
          <p:cNvSpPr>
            <a:spLocks noChangeArrowheads="1"/>
          </p:cNvSpPr>
          <p:nvPr/>
        </p:nvSpPr>
        <p:spPr bwMode="auto">
          <a:xfrm>
            <a:off x="1143000" y="48006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62" name="Object 38"/>
          <p:cNvGraphicFramePr>
            <a:graphicFrameLocks noChangeAspect="1"/>
          </p:cNvGraphicFramePr>
          <p:nvPr/>
        </p:nvGraphicFramePr>
        <p:xfrm>
          <a:off x="1981200" y="4495800"/>
          <a:ext cx="331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3314520" imgH="850680" progId="Equation.3">
                  <p:embed/>
                </p:oleObj>
              </mc:Choice>
              <mc:Fallback>
                <p:oleObj name="Equation" r:id="rId7" imgW="3314520" imgH="850680" progId="Equation.3">
                  <p:embed/>
                  <p:pic>
                    <p:nvPicPr>
                      <p:cNvPr id="778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331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7" name="Object 43"/>
          <p:cNvGraphicFramePr>
            <a:graphicFrameLocks noChangeAspect="1"/>
          </p:cNvGraphicFramePr>
          <p:nvPr/>
        </p:nvGraphicFramePr>
        <p:xfrm>
          <a:off x="1397000" y="54610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1879560" imgH="444240" progId="Equation.3">
                  <p:embed/>
                </p:oleObj>
              </mc:Choice>
              <mc:Fallback>
                <p:oleObj name="Equation" r:id="rId9" imgW="1879560" imgH="444240" progId="Equation.3">
                  <p:embed/>
                  <p:pic>
                    <p:nvPicPr>
                      <p:cNvPr id="778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46100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8" name="Object 44"/>
          <p:cNvGraphicFramePr>
            <a:graphicFrameLocks noChangeAspect="1"/>
          </p:cNvGraphicFramePr>
          <p:nvPr/>
        </p:nvGraphicFramePr>
        <p:xfrm>
          <a:off x="2057400" y="1828800"/>
          <a:ext cx="494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4940280" imgH="952200" progId="Equation.3">
                  <p:embed/>
                </p:oleObj>
              </mc:Choice>
              <mc:Fallback>
                <p:oleObj name="Equation" r:id="rId11" imgW="4940280" imgH="952200" progId="Equation.3">
                  <p:embed/>
                  <p:pic>
                    <p:nvPicPr>
                      <p:cNvPr id="77868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4940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9" name="Text Box 45"/>
          <p:cNvSpPr txBox="1">
            <a:spLocks noChangeArrowheads="1"/>
          </p:cNvSpPr>
          <p:nvPr/>
        </p:nvSpPr>
        <p:spPr bwMode="auto">
          <a:xfrm>
            <a:off x="3276600" y="457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三点共线</a:t>
            </a:r>
          </a:p>
        </p:txBody>
      </p:sp>
      <p:grpSp>
        <p:nvGrpSpPr>
          <p:cNvPr id="77870" name="Group 46"/>
          <p:cNvGrpSpPr>
            <a:grpSpLocks/>
          </p:cNvGrpSpPr>
          <p:nvPr/>
        </p:nvGrpSpPr>
        <p:grpSpPr bwMode="auto">
          <a:xfrm>
            <a:off x="2057400" y="1219200"/>
            <a:ext cx="2266950" cy="512763"/>
            <a:chOff x="240" y="2838"/>
            <a:chExt cx="1428" cy="323"/>
          </a:xfrm>
        </p:grpSpPr>
        <p:graphicFrame>
          <p:nvGraphicFramePr>
            <p:cNvPr id="77871" name="Object 47"/>
            <p:cNvGraphicFramePr>
              <a:graphicFrameLocks noChangeAspect="1"/>
            </p:cNvGraphicFramePr>
            <p:nvPr/>
          </p:nvGraphicFramePr>
          <p:xfrm>
            <a:off x="240" y="2880"/>
            <a:ext cx="142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13" imgW="2336760" imgH="444240" progId="Equation.3">
                    <p:embed/>
                  </p:oleObj>
                </mc:Choice>
                <mc:Fallback>
                  <p:oleObj name="Equation" r:id="rId13" imgW="2336760" imgH="444240" progId="Equation.3">
                    <p:embed/>
                    <p:pic>
                      <p:nvPicPr>
                        <p:cNvPr id="77871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80"/>
                          <a:ext cx="142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294" y="283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110" y="283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91" name="Group 67"/>
          <p:cNvGrpSpPr>
            <a:grpSpLocks/>
          </p:cNvGrpSpPr>
          <p:nvPr/>
        </p:nvGrpSpPr>
        <p:grpSpPr bwMode="auto">
          <a:xfrm>
            <a:off x="6629400" y="2667000"/>
            <a:ext cx="2076450" cy="1943100"/>
            <a:chOff x="4212" y="984"/>
            <a:chExt cx="1308" cy="1224"/>
          </a:xfrm>
        </p:grpSpPr>
        <p:graphicFrame>
          <p:nvGraphicFramePr>
            <p:cNvPr id="77876" name="Object 52"/>
            <p:cNvGraphicFramePr>
              <a:graphicFrameLocks noChangeAspect="1"/>
            </p:cNvGraphicFramePr>
            <p:nvPr/>
          </p:nvGraphicFramePr>
          <p:xfrm>
            <a:off x="4618" y="1776"/>
            <a:ext cx="27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公式" r:id="rId15" imgW="177480" imgH="203040" progId="Equation.3">
                    <p:embed/>
                  </p:oleObj>
                </mc:Choice>
                <mc:Fallback>
                  <p:oleObj name="公式" r:id="rId15" imgW="177480" imgH="203040" progId="Equation.3">
                    <p:embed/>
                    <p:pic>
                      <p:nvPicPr>
                        <p:cNvPr id="7787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776"/>
                          <a:ext cx="27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 flipV="1">
              <a:off x="4485" y="1332"/>
              <a:ext cx="938" cy="65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78" name="Group 54"/>
            <p:cNvGrpSpPr>
              <a:grpSpLocks/>
            </p:cNvGrpSpPr>
            <p:nvPr/>
          </p:nvGrpSpPr>
          <p:grpSpPr bwMode="auto">
            <a:xfrm>
              <a:off x="4362" y="984"/>
              <a:ext cx="939" cy="1224"/>
              <a:chOff x="4368" y="672"/>
              <a:chExt cx="1104" cy="1440"/>
            </a:xfrm>
          </p:grpSpPr>
          <p:sp>
            <p:nvSpPr>
              <p:cNvPr id="77879" name="Line 55"/>
              <p:cNvSpPr>
                <a:spLocks noChangeShapeType="1"/>
              </p:cNvSpPr>
              <p:nvPr/>
            </p:nvSpPr>
            <p:spPr bwMode="auto">
              <a:xfrm flipH="1">
                <a:off x="5232" y="672"/>
                <a:ext cx="24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0" name="Line 56"/>
              <p:cNvSpPr>
                <a:spLocks noChangeShapeType="1"/>
              </p:cNvSpPr>
              <p:nvPr/>
            </p:nvSpPr>
            <p:spPr bwMode="auto">
              <a:xfrm>
                <a:off x="4368" y="912"/>
                <a:ext cx="38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1" name="Oval 57"/>
              <p:cNvSpPr>
                <a:spLocks noChangeArrowheads="1"/>
              </p:cNvSpPr>
              <p:nvPr/>
            </p:nvSpPr>
            <p:spPr bwMode="auto">
              <a:xfrm>
                <a:off x="5054" y="1440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7882" name="Object 58"/>
              <p:cNvGraphicFramePr>
                <a:graphicFrameLocks noChangeAspect="1"/>
              </p:cNvGraphicFramePr>
              <p:nvPr/>
            </p:nvGraphicFramePr>
            <p:xfrm>
              <a:off x="4370" y="842"/>
              <a:ext cx="317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7" name="公式" r:id="rId17" imgW="203040" imgH="215640" progId="Equation.3">
                      <p:embed/>
                    </p:oleObj>
                  </mc:Choice>
                  <mc:Fallback>
                    <p:oleObj name="公式" r:id="rId17" imgW="203040" imgH="215640" progId="Equation.3">
                      <p:embed/>
                      <p:pic>
                        <p:nvPicPr>
                          <p:cNvPr id="77882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0" y="842"/>
                            <a:ext cx="317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83" name="Object 59"/>
              <p:cNvGraphicFramePr>
                <a:graphicFrameLocks noChangeAspect="1"/>
              </p:cNvGraphicFramePr>
              <p:nvPr/>
            </p:nvGraphicFramePr>
            <p:xfrm>
              <a:off x="5113" y="672"/>
              <a:ext cx="35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8" name="公式" r:id="rId19" imgW="228600" imgH="215640" progId="Equation.3">
                      <p:embed/>
                    </p:oleObj>
                  </mc:Choice>
                  <mc:Fallback>
                    <p:oleObj name="公式" r:id="rId19" imgW="228600" imgH="215640" progId="Equation.3">
                      <p:embed/>
                      <p:pic>
                        <p:nvPicPr>
                          <p:cNvPr id="77883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3" y="672"/>
                            <a:ext cx="35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84" name="Object 60"/>
              <p:cNvGraphicFramePr>
                <a:graphicFrameLocks noChangeAspect="1"/>
              </p:cNvGraphicFramePr>
              <p:nvPr/>
            </p:nvGraphicFramePr>
            <p:xfrm>
              <a:off x="4708" y="1104"/>
              <a:ext cx="44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9" name="公式" r:id="rId21" imgW="279360" imgH="228600" progId="Equation.3">
                      <p:embed/>
                    </p:oleObj>
                  </mc:Choice>
                  <mc:Fallback>
                    <p:oleObj name="公式" r:id="rId21" imgW="279360" imgH="228600" progId="Equation.3">
                      <p:embed/>
                      <p:pic>
                        <p:nvPicPr>
                          <p:cNvPr id="77884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8" y="1104"/>
                            <a:ext cx="44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885" name="Group 61"/>
            <p:cNvGrpSpPr>
              <a:grpSpLocks/>
            </p:cNvGrpSpPr>
            <p:nvPr/>
          </p:nvGrpSpPr>
          <p:grpSpPr bwMode="auto">
            <a:xfrm>
              <a:off x="4212" y="1678"/>
              <a:ext cx="394" cy="288"/>
              <a:chOff x="4191" y="1488"/>
              <a:chExt cx="463" cy="339"/>
            </a:xfrm>
          </p:grpSpPr>
          <p:graphicFrame>
            <p:nvGraphicFramePr>
              <p:cNvPr id="77886" name="Object 62"/>
              <p:cNvGraphicFramePr>
                <a:graphicFrameLocks noChangeAspect="1"/>
              </p:cNvGraphicFramePr>
              <p:nvPr/>
            </p:nvGraphicFramePr>
            <p:xfrm>
              <a:off x="4191" y="1488"/>
              <a:ext cx="417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0" name="公式" r:id="rId23" imgW="266400" imgH="215640" progId="Equation.3">
                      <p:embed/>
                    </p:oleObj>
                  </mc:Choice>
                  <mc:Fallback>
                    <p:oleObj name="公式" r:id="rId23" imgW="266400" imgH="215640" progId="Equation.3">
                      <p:embed/>
                      <p:pic>
                        <p:nvPicPr>
                          <p:cNvPr id="77886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1" y="1488"/>
                            <a:ext cx="417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87" name="Oval 63"/>
              <p:cNvSpPr>
                <a:spLocks noChangeArrowheads="1"/>
              </p:cNvSpPr>
              <p:nvPr/>
            </p:nvSpPr>
            <p:spPr bwMode="auto">
              <a:xfrm>
                <a:off x="4620" y="1728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8" name="Group 64"/>
            <p:cNvGrpSpPr>
              <a:grpSpLocks/>
            </p:cNvGrpSpPr>
            <p:nvPr/>
          </p:nvGrpSpPr>
          <p:grpSpPr bwMode="auto">
            <a:xfrm>
              <a:off x="5147" y="1403"/>
              <a:ext cx="373" cy="288"/>
              <a:chOff x="5280" y="1152"/>
              <a:chExt cx="439" cy="339"/>
            </a:xfrm>
          </p:grpSpPr>
          <p:graphicFrame>
            <p:nvGraphicFramePr>
              <p:cNvPr id="77889" name="Object 65"/>
              <p:cNvGraphicFramePr>
                <a:graphicFrameLocks noChangeAspect="1"/>
              </p:cNvGraphicFramePr>
              <p:nvPr/>
            </p:nvGraphicFramePr>
            <p:xfrm>
              <a:off x="5280" y="1152"/>
              <a:ext cx="43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1" name="公式" r:id="rId25" imgW="279360" imgH="215640" progId="Equation.3">
                      <p:embed/>
                    </p:oleObj>
                  </mc:Choice>
                  <mc:Fallback>
                    <p:oleObj name="公式" r:id="rId25" imgW="279360" imgH="215640" progId="Equation.3">
                      <p:embed/>
                      <p:pic>
                        <p:nvPicPr>
                          <p:cNvPr id="77889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152"/>
                            <a:ext cx="43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90" name="Oval 66"/>
              <p:cNvSpPr>
                <a:spLocks noChangeArrowheads="1"/>
              </p:cNvSpPr>
              <p:nvPr/>
            </p:nvSpPr>
            <p:spPr bwMode="auto">
              <a:xfrm>
                <a:off x="5345" y="1219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77892" name="Picture 68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93" name="Text Box 6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7894" name="Picture 7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95" name="Picture 7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96" name="Picture 7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97" name="Picture 7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98" name="Picture 7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5" grpId="0" animBg="1"/>
      <p:bldP spid="77856" grpId="0" animBg="1"/>
      <p:bldP spid="77858" grpId="0" animBg="1"/>
      <p:bldP spid="77860" grpId="0" animBg="1"/>
      <p:bldP spid="77861" grpId="0" animBg="1"/>
      <p:bldP spid="778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18" name="Object 50"/>
          <p:cNvGraphicFramePr>
            <a:graphicFrameLocks noChangeAspect="1"/>
          </p:cNvGraphicFramePr>
          <p:nvPr/>
        </p:nvGraphicFramePr>
        <p:xfrm>
          <a:off x="6394450" y="3979863"/>
          <a:ext cx="3111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4" imgW="114120" imgH="126720" progId="Equation.3">
                  <p:embed/>
                </p:oleObj>
              </mc:Choice>
              <mc:Fallback>
                <p:oleObj name="公式" r:id="rId4" imgW="114120" imgH="126720" progId="Equation.3">
                  <p:embed/>
                  <p:pic>
                    <p:nvPicPr>
                      <p:cNvPr id="5841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3979863"/>
                        <a:ext cx="3111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4675"/>
            <a:ext cx="2133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8.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直线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171700" y="444500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2323800" imgH="850680" progId="Equation.3">
                  <p:embed/>
                </p:oleObj>
              </mc:Choice>
              <mc:Fallback>
                <p:oleObj name="Equation" r:id="rId6" imgW="2323800" imgH="850680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44500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572000" y="5476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绕 </a:t>
            </a:r>
            <a:r>
              <a:rPr lang="en-US" altLang="zh-CN"/>
              <a:t>z </a:t>
            </a:r>
            <a:r>
              <a:rPr lang="zh-CN" altLang="en-US"/>
              <a:t>轴旋转一周</a:t>
            </a:r>
            <a:r>
              <a:rPr lang="en-US" altLang="zh-CN"/>
              <a:t>, </a:t>
            </a:r>
            <a:r>
              <a:rPr lang="zh-CN" altLang="en-US"/>
              <a:t>求此旋转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04800" y="11572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转曲面的方程</a:t>
            </a:r>
            <a:r>
              <a:rPr lang="en-US" altLang="zh-CN"/>
              <a:t>. 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09600" y="16906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676400" y="1690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上任取一点</a:t>
            </a:r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4394200" y="1765300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8" imgW="1930320" imgH="444240" progId="Equation.3">
                  <p:embed/>
                </p:oleObj>
              </mc:Choice>
              <mc:Fallback>
                <p:oleObj name="Equation" r:id="rId8" imgW="1930320" imgH="444240" progId="Equation.3">
                  <p:embed/>
                  <p:pic>
                    <p:nvPicPr>
                      <p:cNvPr id="583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765300"/>
                        <a:ext cx="193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/>
        </p:nvGraphicFramePr>
        <p:xfrm>
          <a:off x="304800" y="2338388"/>
          <a:ext cx="400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0" imgW="4000320" imgH="457200" progId="Equation.3">
                  <p:embed/>
                </p:oleObj>
              </mc:Choice>
              <mc:Fallback>
                <p:oleObj name="Equation" r:id="rId10" imgW="4000320" imgH="457200" progId="Equation.3">
                  <p:embed/>
                  <p:pic>
                    <p:nvPicPr>
                      <p:cNvPr id="583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8388"/>
                        <a:ext cx="400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旋转轨迹上任一点</a:t>
            </a:r>
            <a:r>
              <a:rPr lang="en-US" altLang="zh-CN"/>
              <a:t>,</a:t>
            </a:r>
          </a:p>
        </p:txBody>
      </p:sp>
      <p:grpSp>
        <p:nvGrpSpPr>
          <p:cNvPr id="58392" name="Group 24"/>
          <p:cNvGrpSpPr>
            <a:grpSpLocks/>
          </p:cNvGrpSpPr>
          <p:nvPr/>
        </p:nvGrpSpPr>
        <p:grpSpPr bwMode="auto">
          <a:xfrm>
            <a:off x="6089650" y="3201988"/>
            <a:ext cx="2438400" cy="2709862"/>
            <a:chOff x="4416" y="605"/>
            <a:chExt cx="1181" cy="1315"/>
          </a:xfrm>
        </p:grpSpPr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4416" y="864"/>
              <a:ext cx="1056" cy="10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7" name="Object 19"/>
            <p:cNvGraphicFramePr>
              <a:graphicFrameLocks noChangeAspect="1"/>
            </p:cNvGraphicFramePr>
            <p:nvPr/>
          </p:nvGraphicFramePr>
          <p:xfrm>
            <a:off x="5376" y="605"/>
            <a:ext cx="22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公式" r:id="rId12" imgW="139680" imgH="164880" progId="Equation.3">
                    <p:embed/>
                  </p:oleObj>
                </mc:Choice>
                <mc:Fallback>
                  <p:oleObj name="公式" r:id="rId12" imgW="139680" imgH="164880" progId="Equation.3">
                    <p:embed/>
                    <p:pic>
                      <p:nvPicPr>
                        <p:cNvPr id="5838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605"/>
                          <a:ext cx="22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1" name="Group 23"/>
          <p:cNvGrpSpPr>
            <a:grpSpLocks/>
          </p:cNvGrpSpPr>
          <p:nvPr/>
        </p:nvGrpSpPr>
        <p:grpSpPr bwMode="auto">
          <a:xfrm>
            <a:off x="6288088" y="3141663"/>
            <a:ext cx="2414587" cy="3030537"/>
            <a:chOff x="4512" y="576"/>
            <a:chExt cx="1170" cy="1470"/>
          </a:xfrm>
        </p:grpSpPr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4752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4752" y="57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flipH="1">
              <a:off x="4512" y="1440"/>
              <a:ext cx="24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6" name="Object 18"/>
            <p:cNvGraphicFramePr>
              <a:graphicFrameLocks noChangeAspect="1"/>
            </p:cNvGraphicFramePr>
            <p:nvPr/>
          </p:nvGraphicFramePr>
          <p:xfrm>
            <a:off x="4602" y="1824"/>
            <a:ext cx="19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5838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1824"/>
                          <a:ext cx="19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8" name="Object 20"/>
            <p:cNvGraphicFramePr>
              <a:graphicFrameLocks noChangeAspect="1"/>
            </p:cNvGraphicFramePr>
            <p:nvPr/>
          </p:nvGraphicFramePr>
          <p:xfrm>
            <a:off x="4560" y="1296"/>
            <a:ext cx="19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公式" r:id="rId16" imgW="126720" imgH="139680" progId="Equation.3">
                    <p:embed/>
                  </p:oleObj>
                </mc:Choice>
                <mc:Fallback>
                  <p:oleObj name="公式" r:id="rId16" imgW="126720" imgH="139680" progId="Equation.3">
                    <p:embed/>
                    <p:pic>
                      <p:nvPicPr>
                        <p:cNvPr id="5838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296"/>
                          <a:ext cx="19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9" name="Object 21"/>
            <p:cNvGraphicFramePr>
              <a:graphicFrameLocks noChangeAspect="1"/>
            </p:cNvGraphicFramePr>
            <p:nvPr/>
          </p:nvGraphicFramePr>
          <p:xfrm>
            <a:off x="4560" y="576"/>
            <a:ext cx="19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公式" r:id="rId18" imgW="126720" imgH="126720" progId="Equation.3">
                    <p:embed/>
                  </p:oleObj>
                </mc:Choice>
                <mc:Fallback>
                  <p:oleObj name="公式" r:id="rId18" imgW="126720" imgH="126720" progId="Equation.3">
                    <p:embed/>
                    <p:pic>
                      <p:nvPicPr>
                        <p:cNvPr id="5838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576"/>
                          <a:ext cx="19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0" name="Object 22"/>
            <p:cNvGraphicFramePr>
              <a:graphicFrameLocks noChangeAspect="1"/>
            </p:cNvGraphicFramePr>
            <p:nvPr/>
          </p:nvGraphicFramePr>
          <p:xfrm>
            <a:off x="5461" y="1470"/>
            <a:ext cx="22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name="公式" r:id="rId20" imgW="139680" imgH="164880" progId="Equation.3">
                    <p:embed/>
                  </p:oleObj>
                </mc:Choice>
                <mc:Fallback>
                  <p:oleObj name="公式" r:id="rId20" imgW="139680" imgH="164880" progId="Equation.3">
                    <p:embed/>
                    <p:pic>
                      <p:nvPicPr>
                        <p:cNvPr id="583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" y="1470"/>
                          <a:ext cx="22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11" name="Group 43"/>
          <p:cNvGrpSpPr>
            <a:grpSpLocks/>
          </p:cNvGrpSpPr>
          <p:nvPr/>
        </p:nvGrpSpPr>
        <p:grpSpPr bwMode="auto">
          <a:xfrm>
            <a:off x="7773988" y="4032250"/>
            <a:ext cx="685800" cy="558800"/>
            <a:chOff x="5232" y="1008"/>
            <a:chExt cx="332" cy="271"/>
          </a:xfrm>
        </p:grpSpPr>
        <p:graphicFrame>
          <p:nvGraphicFramePr>
            <p:cNvPr id="58385" name="Object 17"/>
            <p:cNvGraphicFramePr>
              <a:graphicFrameLocks noChangeAspect="1"/>
            </p:cNvGraphicFramePr>
            <p:nvPr/>
          </p:nvGraphicFramePr>
          <p:xfrm>
            <a:off x="5280" y="1008"/>
            <a:ext cx="2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" name="公式" r:id="rId22" imgW="241200" imgH="228600" progId="Equation.3">
                    <p:embed/>
                  </p:oleObj>
                </mc:Choice>
                <mc:Fallback>
                  <p:oleObj name="公式" r:id="rId22" imgW="241200" imgH="228600" progId="Equation.3">
                    <p:embed/>
                    <p:pic>
                      <p:nvPicPr>
                        <p:cNvPr id="5838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008"/>
                          <a:ext cx="2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3" name="Oval 25"/>
            <p:cNvSpPr>
              <a:spLocks noChangeArrowheads="1"/>
            </p:cNvSpPr>
            <p:nvPr/>
          </p:nvSpPr>
          <p:spPr bwMode="auto">
            <a:xfrm>
              <a:off x="5232" y="1056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98" name="Arc 30"/>
          <p:cNvSpPr>
            <a:spLocks/>
          </p:cNvSpPr>
          <p:nvPr/>
        </p:nvSpPr>
        <p:spPr bwMode="auto">
          <a:xfrm>
            <a:off x="5795963" y="3963988"/>
            <a:ext cx="1979612" cy="2809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756 w 43200"/>
              <a:gd name="T1" fmla="*/ 27265 h 27265"/>
              <a:gd name="T2" fmla="*/ 43200 w 43200"/>
              <a:gd name="T3" fmla="*/ 21600 h 27265"/>
              <a:gd name="T4" fmla="*/ 21600 w 43200"/>
              <a:gd name="T5" fmla="*/ 21600 h 27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7265" fill="none" extrusionOk="0">
                <a:moveTo>
                  <a:pt x="756" y="27264"/>
                </a:moveTo>
                <a:cubicBezTo>
                  <a:pt x="254" y="25418"/>
                  <a:pt x="0" y="2351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7265" stroke="0" extrusionOk="0">
                <a:moveTo>
                  <a:pt x="756" y="27264"/>
                </a:moveTo>
                <a:cubicBezTo>
                  <a:pt x="254" y="25418"/>
                  <a:pt x="0" y="2351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9" name="Arc 31"/>
          <p:cNvSpPr>
            <a:spLocks/>
          </p:cNvSpPr>
          <p:nvPr/>
        </p:nvSpPr>
        <p:spPr bwMode="auto">
          <a:xfrm rot="10800000">
            <a:off x="5791200" y="4148138"/>
            <a:ext cx="1981200" cy="279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60 h 21660"/>
              <a:gd name="T2" fmla="*/ 43200 w 43200"/>
              <a:gd name="T3" fmla="*/ 21600 h 21660"/>
              <a:gd name="T4" fmla="*/ 21600 w 43200"/>
              <a:gd name="T5" fmla="*/ 21600 h 2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60" fill="none" extrusionOk="0">
                <a:moveTo>
                  <a:pt x="0" y="21659"/>
                </a:moveTo>
                <a:cubicBezTo>
                  <a:pt x="0" y="21639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60" stroke="0" extrusionOk="0">
                <a:moveTo>
                  <a:pt x="0" y="21659"/>
                </a:moveTo>
                <a:cubicBezTo>
                  <a:pt x="0" y="21639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6783388" y="4149725"/>
            <a:ext cx="9906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H="1">
            <a:off x="6248400" y="4151313"/>
            <a:ext cx="5334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410" name="Group 42"/>
          <p:cNvGrpSpPr>
            <a:grpSpLocks/>
          </p:cNvGrpSpPr>
          <p:nvPr/>
        </p:nvGrpSpPr>
        <p:grpSpPr bwMode="auto">
          <a:xfrm>
            <a:off x="6019800" y="4360863"/>
            <a:ext cx="492125" cy="450850"/>
            <a:chOff x="4800" y="1165"/>
            <a:chExt cx="239" cy="219"/>
          </a:xfrm>
        </p:grpSpPr>
        <p:sp>
          <p:nvSpPr>
            <p:cNvPr id="58402" name="Oval 34"/>
            <p:cNvSpPr>
              <a:spLocks noChangeArrowheads="1"/>
            </p:cNvSpPr>
            <p:nvPr/>
          </p:nvSpPr>
          <p:spPr bwMode="auto">
            <a:xfrm>
              <a:off x="4896" y="1165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403" name="Object 35"/>
            <p:cNvGraphicFramePr>
              <a:graphicFrameLocks noChangeAspect="1"/>
            </p:cNvGraphicFramePr>
            <p:nvPr/>
          </p:nvGraphicFramePr>
          <p:xfrm>
            <a:off x="4800" y="1190"/>
            <a:ext cx="23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name="公式" r:id="rId24" imgW="203040" imgH="164880" progId="Equation.3">
                    <p:embed/>
                  </p:oleObj>
                </mc:Choice>
                <mc:Fallback>
                  <p:oleObj name="公式" r:id="rId24" imgW="203040" imgH="164880" progId="Equation.3">
                    <p:embed/>
                    <p:pic>
                      <p:nvPicPr>
                        <p:cNvPr id="5840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90"/>
                          <a:ext cx="23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7162800" y="22240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58405" name="Object 37"/>
          <p:cNvGraphicFramePr>
            <a:graphicFrameLocks noChangeAspect="1"/>
          </p:cNvGraphicFramePr>
          <p:nvPr/>
        </p:nvGraphicFramePr>
        <p:xfrm>
          <a:off x="2133600" y="2819400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26" imgW="1091880" imgH="444240" progId="Equation.3">
                  <p:embed/>
                </p:oleObj>
              </mc:Choice>
              <mc:Fallback>
                <p:oleObj name="Equation" r:id="rId26" imgW="1091880" imgH="444240" progId="Equation.3">
                  <p:embed/>
                  <p:pic>
                    <p:nvPicPr>
                      <p:cNvPr id="5840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6" name="AutoShape 38"/>
          <p:cNvSpPr>
            <a:spLocks/>
          </p:cNvSpPr>
          <p:nvPr/>
        </p:nvSpPr>
        <p:spPr bwMode="auto">
          <a:xfrm>
            <a:off x="1828800" y="2971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407" name="Object 39"/>
          <p:cNvGraphicFramePr>
            <a:graphicFrameLocks noChangeAspect="1"/>
          </p:cNvGraphicFramePr>
          <p:nvPr/>
        </p:nvGraphicFramePr>
        <p:xfrm>
          <a:off x="3311525" y="2944813"/>
          <a:ext cx="4953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28" imgW="495000" imgH="215640" progId="Equation.3">
                  <p:embed/>
                </p:oleObj>
              </mc:Choice>
              <mc:Fallback>
                <p:oleObj name="Equation" r:id="rId28" imgW="495000" imgH="215640" progId="Equation.3">
                  <p:embed/>
                  <p:pic>
                    <p:nvPicPr>
                      <p:cNvPr id="5840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944813"/>
                        <a:ext cx="4953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8" name="Object 40"/>
          <p:cNvGraphicFramePr>
            <a:graphicFrameLocks noChangeAspect="1"/>
          </p:cNvGraphicFramePr>
          <p:nvPr/>
        </p:nvGraphicFramePr>
        <p:xfrm>
          <a:off x="2055813" y="3429000"/>
          <a:ext cx="111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0" imgW="1117440" imgH="520560" progId="Equation.3">
                  <p:embed/>
                </p:oleObj>
              </mc:Choice>
              <mc:Fallback>
                <p:oleObj name="Equation" r:id="rId30" imgW="1117440" imgH="520560" progId="Equation.3">
                  <p:embed/>
                  <p:pic>
                    <p:nvPicPr>
                      <p:cNvPr id="5840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3429000"/>
                        <a:ext cx="111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9" name="Object 41"/>
          <p:cNvGraphicFramePr>
            <a:graphicFrameLocks noChangeAspect="1"/>
          </p:cNvGraphicFramePr>
          <p:nvPr/>
        </p:nvGraphicFramePr>
        <p:xfrm>
          <a:off x="3276600" y="3429000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2" imgW="1143000" imgH="533160" progId="Equation.3">
                  <p:embed/>
                </p:oleObj>
              </mc:Choice>
              <mc:Fallback>
                <p:oleObj name="Equation" r:id="rId32" imgW="1143000" imgH="533160" progId="Equation.3">
                  <p:embed/>
                  <p:pic>
                    <p:nvPicPr>
                      <p:cNvPr id="5840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114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228600" y="46767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得旋转曲面方程</a:t>
            </a:r>
          </a:p>
        </p:txBody>
      </p:sp>
      <p:graphicFrame>
        <p:nvGraphicFramePr>
          <p:cNvPr id="58417" name="Object 49"/>
          <p:cNvGraphicFramePr>
            <a:graphicFrameLocks noChangeAspect="1"/>
          </p:cNvGraphicFramePr>
          <p:nvPr/>
        </p:nvGraphicFramePr>
        <p:xfrm>
          <a:off x="1536700" y="5270500"/>
          <a:ext cx="234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4" imgW="2349360" imgH="520560" progId="Equation.3">
                  <p:embed/>
                </p:oleObj>
              </mc:Choice>
              <mc:Fallback>
                <p:oleObj name="Equation" r:id="rId34" imgW="2349360" imgH="520560" progId="Equation.3">
                  <p:embed/>
                  <p:pic>
                    <p:nvPicPr>
                      <p:cNvPr id="5841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270500"/>
                        <a:ext cx="234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9" name="Object 51"/>
          <p:cNvGraphicFramePr>
            <a:graphicFrameLocks noChangeAspect="1"/>
          </p:cNvGraphicFramePr>
          <p:nvPr/>
        </p:nvGraphicFramePr>
        <p:xfrm>
          <a:off x="7080250" y="3940175"/>
          <a:ext cx="3111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36" imgW="114120" imgH="126720" progId="Equation.3">
                  <p:embed/>
                </p:oleObj>
              </mc:Choice>
              <mc:Fallback>
                <p:oleObj name="公式" r:id="rId36" imgW="114120" imgH="126720" progId="Equation.3">
                  <p:embed/>
                  <p:pic>
                    <p:nvPicPr>
                      <p:cNvPr id="5841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3940175"/>
                        <a:ext cx="3111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0" name="Object 52"/>
          <p:cNvGraphicFramePr>
            <a:graphicFrameLocks noChangeAspect="1"/>
          </p:cNvGraphicFramePr>
          <p:nvPr/>
        </p:nvGraphicFramePr>
        <p:xfrm>
          <a:off x="654050" y="4114800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38" imgW="3860640" imgH="469800" progId="Equation.3">
                  <p:embed/>
                </p:oleObj>
              </mc:Choice>
              <mc:Fallback>
                <p:oleObj name="Equation" r:id="rId38" imgW="3860640" imgH="469800" progId="Equation.3">
                  <p:embed/>
                  <p:pic>
                    <p:nvPicPr>
                      <p:cNvPr id="5842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114800"/>
                        <a:ext cx="386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421" name="Picture 53" descr="F:\My Documents\数学资源库\机动.jpg"/>
          <p:cNvPicPr>
            <a:picLocks noChangeAspect="1" noChangeArrowheads="1"/>
          </p:cNvPicPr>
          <p:nvPr/>
        </p:nvPicPr>
        <p:blipFill>
          <a:blip r:embed="rId4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22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8423" name="Picture 5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24" name="Picture 5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25" name="Picture 5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26" name="Picture 5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27" name="Picture 5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utoUpdateAnimBg="0"/>
      <p:bldP spid="58377" grpId="0" autoUpdateAnimBg="0"/>
      <p:bldP spid="58397" grpId="0" autoUpdateAnimBg="0"/>
      <p:bldP spid="58398" grpId="0" animBg="1"/>
      <p:bldP spid="58399" grpId="0" animBg="1"/>
      <p:bldP spid="58400" grpId="0" animBg="1"/>
      <p:bldP spid="58401" grpId="0" animBg="1"/>
      <p:bldP spid="58404" grpId="0" autoUpdateAnimBg="0"/>
      <p:bldP spid="58406" grpId="0" animBg="1"/>
      <p:bldP spid="584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4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1926" name="Picture 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7" name="Picture 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8" name="Picture 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9" name="Picture 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0" name="Picture 1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31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362200" cy="6858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anose="02010609030101010101" pitchFamily="49" charset="-122"/>
              </a:rPr>
              <a:t>思考与练习</a:t>
            </a:r>
          </a:p>
        </p:txBody>
      </p:sp>
      <p:graphicFrame>
        <p:nvGraphicFramePr>
          <p:cNvPr id="81939" name="Object 19"/>
          <p:cNvGraphicFramePr>
            <a:graphicFrameLocks noChangeAspect="1"/>
          </p:cNvGraphicFramePr>
          <p:nvPr/>
        </p:nvGraphicFramePr>
        <p:xfrm>
          <a:off x="762000" y="2171700"/>
          <a:ext cx="325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9" imgW="3251160" imgH="520560" progId="Equation.3">
                  <p:embed/>
                </p:oleObj>
              </mc:Choice>
              <mc:Fallback>
                <p:oleObj name="Equation" r:id="rId9" imgW="3251160" imgH="520560" progId="Equation.3">
                  <p:embed/>
                  <p:pic>
                    <p:nvPicPr>
                      <p:cNvPr id="819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71700"/>
                        <a:ext cx="3251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Object 20"/>
          <p:cNvGraphicFramePr>
            <a:graphicFrameLocks noChangeAspect="1"/>
          </p:cNvGraphicFramePr>
          <p:nvPr/>
        </p:nvGraphicFramePr>
        <p:xfrm>
          <a:off x="4076700" y="2286000"/>
          <a:ext cx="153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11" imgW="1536480" imgH="419040" progId="Equation.3">
                  <p:embed/>
                </p:oleObj>
              </mc:Choice>
              <mc:Fallback>
                <p:oleObj name="Equation" r:id="rId11" imgW="1536480" imgH="419040" progId="Equation.3">
                  <p:embed/>
                  <p:pic>
                    <p:nvPicPr>
                      <p:cNvPr id="819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2286000"/>
                        <a:ext cx="153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Object 21"/>
          <p:cNvGraphicFramePr>
            <a:graphicFrameLocks noChangeAspect="1"/>
          </p:cNvGraphicFramePr>
          <p:nvPr/>
        </p:nvGraphicFramePr>
        <p:xfrm>
          <a:off x="5638800" y="2082800"/>
          <a:ext cx="240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13" imgW="2400120" imgH="850680" progId="Equation.3">
                  <p:embed/>
                </p:oleObj>
              </mc:Choice>
              <mc:Fallback>
                <p:oleObj name="Equation" r:id="rId13" imgW="2400120" imgH="850680" progId="Equation.3">
                  <p:embed/>
                  <p:pic>
                    <p:nvPicPr>
                      <p:cNvPr id="819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82800"/>
                        <a:ext cx="240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85800" y="14859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00">
                        <a:gamma/>
                        <a:shade val="46275"/>
                        <a:invGamma/>
                      </a:srgbClr>
                    </a:gs>
                    <a:gs pos="50000">
                      <a:srgbClr val="993300"/>
                    </a:gs>
                    <a:gs pos="100000">
                      <a:srgbClr val="9933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P338 </a:t>
            </a:r>
            <a:r>
              <a:rPr lang="zh-CN" altLang="en-US"/>
              <a:t>题</a:t>
            </a:r>
            <a:r>
              <a:rPr lang="en-US" altLang="zh-CN"/>
              <a:t>21 </a:t>
            </a:r>
            <a:r>
              <a:rPr lang="zh-CN" altLang="en-US"/>
              <a:t>画出下列各曲面所围图形</a:t>
            </a:r>
            <a:r>
              <a:rPr lang="en-US" altLang="zh-CN"/>
              <a:t>:</a:t>
            </a:r>
          </a:p>
        </p:txBody>
      </p:sp>
      <p:graphicFrame>
        <p:nvGraphicFramePr>
          <p:cNvPr id="81963" name="Object 43"/>
          <p:cNvGraphicFramePr>
            <a:graphicFrameLocks noChangeAspect="1"/>
          </p:cNvGraphicFramePr>
          <p:nvPr/>
        </p:nvGraphicFramePr>
        <p:xfrm>
          <a:off x="762000" y="2946400"/>
          <a:ext cx="354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5" imgW="3543120" imgH="520560" progId="Equation.3">
                  <p:embed/>
                </p:oleObj>
              </mc:Choice>
              <mc:Fallback>
                <p:oleObj name="Equation" r:id="rId15" imgW="3543120" imgH="520560" progId="Equation.3">
                  <p:embed/>
                  <p:pic>
                    <p:nvPicPr>
                      <p:cNvPr id="8196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46400"/>
                        <a:ext cx="354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4" name="Object 44"/>
          <p:cNvGraphicFramePr>
            <a:graphicFrameLocks noChangeAspect="1"/>
          </p:cNvGraphicFramePr>
          <p:nvPr/>
        </p:nvGraphicFramePr>
        <p:xfrm>
          <a:off x="4368800" y="3086100"/>
          <a:ext cx="431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7" imgW="4317840" imgH="419040" progId="Equation.3">
                  <p:embed/>
                </p:oleObj>
              </mc:Choice>
              <mc:Fallback>
                <p:oleObj name="Equation" r:id="rId17" imgW="4317840" imgH="419040" progId="Equation.3">
                  <p:embed/>
                  <p:pic>
                    <p:nvPicPr>
                      <p:cNvPr id="819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3086100"/>
                        <a:ext cx="431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5" name="Object 45"/>
          <p:cNvGraphicFramePr>
            <a:graphicFrameLocks noChangeAspect="1"/>
          </p:cNvGraphicFramePr>
          <p:nvPr/>
        </p:nvGraphicFramePr>
        <p:xfrm>
          <a:off x="762000" y="3771900"/>
          <a:ext cx="613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9" imgW="6134040" imgH="520560" progId="Equation.3">
                  <p:embed/>
                </p:oleObj>
              </mc:Choice>
              <mc:Fallback>
                <p:oleObj name="Equation" r:id="rId19" imgW="6134040" imgH="520560" progId="Equation.3">
                  <p:embed/>
                  <p:pic>
                    <p:nvPicPr>
                      <p:cNvPr id="8196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71900"/>
                        <a:ext cx="6134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6" name="Object 46"/>
          <p:cNvGraphicFramePr>
            <a:graphicFrameLocks noChangeAspect="1"/>
          </p:cNvGraphicFramePr>
          <p:nvPr/>
        </p:nvGraphicFramePr>
        <p:xfrm>
          <a:off x="7010400" y="3886200"/>
          <a:ext cx="153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21" imgW="1536480" imgH="419040" progId="Equation.3">
                  <p:embed/>
                </p:oleObj>
              </mc:Choice>
              <mc:Fallback>
                <p:oleObj name="Equation" r:id="rId21" imgW="1536480" imgH="419040" progId="Equation.3">
                  <p:embed/>
                  <p:pic>
                    <p:nvPicPr>
                      <p:cNvPr id="8196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86200"/>
                        <a:ext cx="153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7" name="Object 47"/>
          <p:cNvGraphicFramePr>
            <a:graphicFrameLocks noChangeAspect="1"/>
          </p:cNvGraphicFramePr>
          <p:nvPr/>
        </p:nvGraphicFramePr>
        <p:xfrm>
          <a:off x="1295400" y="445770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23" imgW="1269720" imgH="419040" progId="Equation.3">
                  <p:embed/>
                </p:oleObj>
              </mc:Choice>
              <mc:Fallback>
                <p:oleObj name="Equation" r:id="rId23" imgW="1269720" imgH="419040" progId="Equation.3">
                  <p:embed/>
                  <p:pic>
                    <p:nvPicPr>
                      <p:cNvPr id="819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5770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3" name="Rectangle 2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124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一</a:t>
            </a:r>
            <a:r>
              <a:rPr lang="zh-CN" altLang="en-US" sz="3200" b="1">
                <a:ea typeface="楷体_GB2312" panose="02010609030101010101" pitchFamily="49" charset="-122"/>
              </a:rPr>
              <a:t>、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内容小结</a:t>
            </a:r>
            <a:r>
              <a:rPr lang="zh-CN" altLang="en-US" sz="2400" b="1">
                <a:solidFill>
                  <a:schemeClr val="tx1"/>
                </a:solidFill>
              </a:rPr>
              <a:t>   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19050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空间平面</a:t>
            </a:r>
            <a:endParaRPr lang="zh-CN" altLang="en-US">
              <a:ea typeface="仿宋_GB2312" panose="02010609030101010101" pitchFamily="49" charset="-12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82625" y="2438400"/>
            <a:ext cx="185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一般式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82625" y="3048000"/>
            <a:ext cx="152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点法式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82625" y="3797300"/>
            <a:ext cx="160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截距式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362200" y="2590800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124080" imgH="393480" progId="Equation.3">
                  <p:embed/>
                </p:oleObj>
              </mc:Choice>
              <mc:Fallback>
                <p:oleObj name="Equation" r:id="rId4" imgW="3124080" imgH="393480" progId="Equation.3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312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5778500" y="2463800"/>
          <a:ext cx="290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908080" imgH="507960" progId="Equation.3">
                  <p:embed/>
                </p:oleObj>
              </mc:Choice>
              <mc:Fallback>
                <p:oleObj name="Equation" r:id="rId6" imgW="2908080" imgH="507960" progId="Equation.3">
                  <p:embed/>
                  <p:pic>
                    <p:nvPicPr>
                      <p:cNvPr id="30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463800"/>
                        <a:ext cx="2908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133600" y="3733800"/>
          <a:ext cx="2030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2031840" imgH="850680" progId="Equation.3">
                  <p:embed/>
                </p:oleObj>
              </mc:Choice>
              <mc:Fallback>
                <p:oleObj name="Equation" r:id="rId8" imgW="2031840" imgH="850680" progId="Equation.3">
                  <p:embed/>
                  <p:pic>
                    <p:nvPicPr>
                      <p:cNvPr id="3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20304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66750" y="5156200"/>
            <a:ext cx="146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三点式</a:t>
            </a: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2338388" y="4800600"/>
          <a:ext cx="45196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4520880" imgH="1346040" progId="Equation.3">
                  <p:embed/>
                </p:oleObj>
              </mc:Choice>
              <mc:Fallback>
                <p:oleObj name="Equation" r:id="rId10" imgW="4520880" imgH="1346040" progId="Equation.3">
                  <p:embed/>
                  <p:pic>
                    <p:nvPicPr>
                      <p:cNvPr id="30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800600"/>
                        <a:ext cx="4519612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717550" y="1143000"/>
            <a:ext cx="469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1. </a:t>
            </a: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空间直线与平面的方程</a:t>
            </a:r>
            <a:endParaRPr lang="zh-CN" altLang="en-US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6019800" y="37338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2311200" imgH="457200" progId="Equation.3">
                  <p:embed/>
                </p:oleObj>
              </mc:Choice>
              <mc:Fallback>
                <p:oleObj name="Equation" r:id="rId12" imgW="2311200" imgH="457200" progId="Equation.3">
                  <p:embed/>
                  <p:pic>
                    <p:nvPicPr>
                      <p:cNvPr id="307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733800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2033588" y="3184525"/>
          <a:ext cx="5662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5663880" imgH="444240" progId="Equation.3">
                  <p:embed/>
                </p:oleObj>
              </mc:Choice>
              <mc:Fallback>
                <p:oleObj name="Equation" r:id="rId14" imgW="5663880" imgH="444240" progId="Equation.3">
                  <p:embed/>
                  <p:pic>
                    <p:nvPicPr>
                      <p:cNvPr id="307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3184525"/>
                        <a:ext cx="56626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5295900" y="4203700"/>
            <a:ext cx="3314700" cy="444500"/>
            <a:chOff x="3192" y="2448"/>
            <a:chExt cx="2088" cy="280"/>
          </a:xfrm>
        </p:grpSpPr>
        <p:graphicFrame>
          <p:nvGraphicFramePr>
            <p:cNvPr id="30735" name="Object 15"/>
            <p:cNvGraphicFramePr>
              <a:graphicFrameLocks noChangeAspect="1"/>
            </p:cNvGraphicFramePr>
            <p:nvPr/>
          </p:nvGraphicFramePr>
          <p:xfrm>
            <a:off x="3192" y="2448"/>
            <a:ext cx="20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6" imgW="3314520" imgH="444240" progId="Equation.3">
                    <p:embed/>
                  </p:oleObj>
                </mc:Choice>
                <mc:Fallback>
                  <p:oleObj name="Equation" r:id="rId16" imgW="3314520" imgH="444240" progId="Equation.3">
                    <p:embed/>
                    <p:pic>
                      <p:nvPicPr>
                        <p:cNvPr id="3073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2448"/>
                          <a:ext cx="20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3992" y="2483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181600" y="3733800"/>
            <a:ext cx="3429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49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0751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2" name="Picture 3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3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4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5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5" grpId="0" autoUpdateAnimBg="0"/>
      <p:bldP spid="30726" grpId="0" autoUpdateAnimBg="0"/>
      <p:bldP spid="30727" grpId="0" autoUpdateAnimBg="0"/>
      <p:bldP spid="30733" grpId="0" autoUpdateAnimBg="0"/>
      <p:bldP spid="30738" grpId="0" autoUpdateAnimBg="0"/>
      <p:bldP spid="307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90600" y="1130300"/>
            <a:ext cx="219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3300">
                        <a:gamma/>
                        <a:shade val="46275"/>
                        <a:invGamma/>
                      </a:srgbClr>
                    </a:gs>
                    <a:gs pos="50000">
                      <a:srgbClr val="993300"/>
                    </a:gs>
                    <a:gs pos="100000">
                      <a:srgbClr val="9933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P338 </a:t>
            </a:r>
            <a:r>
              <a:rPr lang="zh-CN" altLang="en-US"/>
              <a:t>题</a:t>
            </a:r>
            <a:r>
              <a:rPr lang="en-US" altLang="zh-CN">
                <a:ea typeface="仿宋_GB2312" panose="02010609030101010101" pitchFamily="49" charset="-122"/>
              </a:rPr>
              <a:t>21(1)</a:t>
            </a:r>
          </a:p>
        </p:txBody>
      </p:sp>
      <p:pic>
        <p:nvPicPr>
          <p:cNvPr id="86019" name="Picture 3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6021" name="Picture 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2" name="Picture 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3" name="Picture 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4" name="Picture 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5" name="Picture 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362200" cy="685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解答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838200" y="4267200"/>
            <a:ext cx="3422650" cy="1655763"/>
            <a:chOff x="336" y="2592"/>
            <a:chExt cx="2696" cy="1304"/>
          </a:xfrm>
        </p:grpSpPr>
        <p:graphicFrame>
          <p:nvGraphicFramePr>
            <p:cNvPr id="86029" name="Object 13"/>
            <p:cNvGraphicFramePr>
              <a:graphicFrameLocks noChangeAspect="1"/>
            </p:cNvGraphicFramePr>
            <p:nvPr/>
          </p:nvGraphicFramePr>
          <p:xfrm>
            <a:off x="336" y="2592"/>
            <a:ext cx="2539" cy="1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BMP 图象" r:id="rId9" imgW="4476190" imgH="2133898" progId="Paint.Picture">
                    <p:embed/>
                  </p:oleObj>
                </mc:Choice>
                <mc:Fallback>
                  <p:oleObj name="BMP 图象" r:id="rId9" imgW="4476190" imgH="2133898" progId="Paint.Picture">
                    <p:embed/>
                    <p:pic>
                      <p:nvPicPr>
                        <p:cNvPr id="860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92"/>
                          <a:ext cx="2539" cy="1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0" name="Object 14"/>
            <p:cNvGraphicFramePr>
              <a:graphicFrameLocks noChangeAspect="1"/>
            </p:cNvGraphicFramePr>
            <p:nvPr/>
          </p:nvGraphicFramePr>
          <p:xfrm>
            <a:off x="712" y="37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8603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37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1" name="Object 15"/>
            <p:cNvGraphicFramePr>
              <a:graphicFrameLocks noChangeAspect="1"/>
            </p:cNvGraphicFramePr>
            <p:nvPr/>
          </p:nvGraphicFramePr>
          <p:xfrm>
            <a:off x="2880" y="36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13" imgW="241200" imgH="317160" progId="Equation.3">
                    <p:embed/>
                  </p:oleObj>
                </mc:Choice>
                <mc:Fallback>
                  <p:oleObj name="Equation" r:id="rId13" imgW="241200" imgH="317160" progId="Equation.3">
                    <p:embed/>
                    <p:pic>
                      <p:nvPicPr>
                        <p:cNvPr id="8603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6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2" name="Object 16"/>
            <p:cNvGraphicFramePr>
              <a:graphicFrameLocks noChangeAspect="1"/>
            </p:cNvGraphicFramePr>
            <p:nvPr/>
          </p:nvGraphicFramePr>
          <p:xfrm>
            <a:off x="2688" y="259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Equation" r:id="rId15" imgW="215640" imgH="215640" progId="Equation.3">
                    <p:embed/>
                  </p:oleObj>
                </mc:Choice>
                <mc:Fallback>
                  <p:oleObj name="Equation" r:id="rId15" imgW="215640" imgH="215640" progId="Equation.3">
                    <p:embed/>
                    <p:pic>
                      <p:nvPicPr>
                        <p:cNvPr id="8603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9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3" name="Object 17"/>
            <p:cNvGraphicFramePr>
              <a:graphicFrameLocks noChangeAspect="1"/>
            </p:cNvGraphicFramePr>
            <p:nvPr/>
          </p:nvGraphicFramePr>
          <p:xfrm>
            <a:off x="2688" y="32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6" name="Equation" r:id="rId17" imgW="215640" imgH="241200" progId="Equation.3">
                    <p:embed/>
                  </p:oleObj>
                </mc:Choice>
                <mc:Fallback>
                  <p:oleObj name="Equation" r:id="rId17" imgW="215640" imgH="241200" progId="Equation.3">
                    <p:embed/>
                    <p:pic>
                      <p:nvPicPr>
                        <p:cNvPr id="8603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1143000" y="166370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9" imgW="1193760" imgH="520560" progId="Equation.3">
                  <p:embed/>
                </p:oleObj>
              </mc:Choice>
              <mc:Fallback>
                <p:oleObj name="Equation" r:id="rId19" imgW="1193760" imgH="520560" progId="Equation.3">
                  <p:embed/>
                  <p:pic>
                    <p:nvPicPr>
                      <p:cNvPr id="860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63700"/>
                        <a:ext cx="119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9"/>
          <p:cNvGraphicFramePr>
            <a:graphicFrameLocks noChangeAspect="1"/>
          </p:cNvGraphicFramePr>
          <p:nvPr/>
        </p:nvGraphicFramePr>
        <p:xfrm>
          <a:off x="1143000" y="32639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21" imgW="761760" imgH="317160" progId="Equation.3">
                  <p:embed/>
                </p:oleObj>
              </mc:Choice>
              <mc:Fallback>
                <p:oleObj name="Equation" r:id="rId21" imgW="761760" imgH="317160" progId="Equation.3">
                  <p:embed/>
                  <p:pic>
                    <p:nvPicPr>
                      <p:cNvPr id="860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639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1143000" y="2197100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23" imgW="1854000" imgH="850680" progId="Equation.3">
                  <p:embed/>
                </p:oleObj>
              </mc:Choice>
              <mc:Fallback>
                <p:oleObj name="Equation" r:id="rId23" imgW="1854000" imgH="850680" progId="Equation.3">
                  <p:embed/>
                  <p:pic>
                    <p:nvPicPr>
                      <p:cNvPr id="860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97100"/>
                        <a:ext cx="185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7" name="Freeform 21"/>
          <p:cNvSpPr>
            <a:spLocks/>
          </p:cNvSpPr>
          <p:nvPr/>
        </p:nvSpPr>
        <p:spPr bwMode="auto">
          <a:xfrm>
            <a:off x="3797300" y="3022600"/>
            <a:ext cx="4343400" cy="635000"/>
          </a:xfrm>
          <a:custGeom>
            <a:avLst/>
            <a:gdLst>
              <a:gd name="T0" fmla="*/ 0 w 2736"/>
              <a:gd name="T1" fmla="*/ 304 h 400"/>
              <a:gd name="T2" fmla="*/ 2400 w 2736"/>
              <a:gd name="T3" fmla="*/ 16 h 400"/>
              <a:gd name="T4" fmla="*/ 2016 w 2736"/>
              <a:gd name="T5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400">
                <a:moveTo>
                  <a:pt x="0" y="304"/>
                </a:moveTo>
                <a:cubicBezTo>
                  <a:pt x="1032" y="152"/>
                  <a:pt x="2064" y="0"/>
                  <a:pt x="2400" y="16"/>
                </a:cubicBezTo>
                <a:cubicBezTo>
                  <a:pt x="2736" y="32"/>
                  <a:pt x="2376" y="216"/>
                  <a:pt x="2016" y="40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38" name="Group 22"/>
          <p:cNvGrpSpPr>
            <a:grpSpLocks/>
          </p:cNvGrpSpPr>
          <p:nvPr/>
        </p:nvGrpSpPr>
        <p:grpSpPr bwMode="auto">
          <a:xfrm>
            <a:off x="3009900" y="3505200"/>
            <a:ext cx="4711700" cy="635000"/>
            <a:chOff x="304" y="2976"/>
            <a:chExt cx="2968" cy="400"/>
          </a:xfrm>
        </p:grpSpPr>
        <p:graphicFrame>
          <p:nvGraphicFramePr>
            <p:cNvPr id="86039" name="Object 23"/>
            <p:cNvGraphicFramePr>
              <a:graphicFrameLocks noChangeAspect="1"/>
            </p:cNvGraphicFramePr>
            <p:nvPr/>
          </p:nvGraphicFramePr>
          <p:xfrm>
            <a:off x="2576" y="3120"/>
            <a:ext cx="6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Equation" r:id="rId25" imgW="1104840" imgH="406080" progId="Equation.3">
                    <p:embed/>
                  </p:oleObj>
                </mc:Choice>
                <mc:Fallback>
                  <p:oleObj name="Equation" r:id="rId25" imgW="1104840" imgH="406080" progId="Equation.3">
                    <p:embed/>
                    <p:pic>
                      <p:nvPicPr>
                        <p:cNvPr id="8603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3120"/>
                          <a:ext cx="6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0" name="Object 24"/>
            <p:cNvGraphicFramePr>
              <a:graphicFrameLocks noChangeAspect="1"/>
            </p:cNvGraphicFramePr>
            <p:nvPr/>
          </p:nvGraphicFramePr>
          <p:xfrm>
            <a:off x="304" y="3008"/>
            <a:ext cx="8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" name="Equation" r:id="rId27" imgW="1422360" imgH="406080" progId="Equation.3">
                    <p:embed/>
                  </p:oleObj>
                </mc:Choice>
                <mc:Fallback>
                  <p:oleObj name="Equation" r:id="rId27" imgW="1422360" imgH="406080" progId="Equation.3">
                    <p:embed/>
                    <p:pic>
                      <p:nvPicPr>
                        <p:cNvPr id="8604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3008"/>
                          <a:ext cx="8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1" name="Object 25"/>
            <p:cNvGraphicFramePr>
              <a:graphicFrameLocks noChangeAspect="1"/>
            </p:cNvGraphicFramePr>
            <p:nvPr/>
          </p:nvGraphicFramePr>
          <p:xfrm>
            <a:off x="2048" y="307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Equation" r:id="rId29" imgW="215640" imgH="304560" progId="Equation.3">
                    <p:embed/>
                  </p:oleObj>
                </mc:Choice>
                <mc:Fallback>
                  <p:oleObj name="Equation" r:id="rId29" imgW="215640" imgH="304560" progId="Equation.3">
                    <p:embed/>
                    <p:pic>
                      <p:nvPicPr>
                        <p:cNvPr id="8604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307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>
              <a:off x="800" y="2976"/>
              <a:ext cx="201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43" name="Group 27"/>
          <p:cNvGrpSpPr>
            <a:grpSpLocks/>
          </p:cNvGrpSpPr>
          <p:nvPr/>
        </p:nvGrpSpPr>
        <p:grpSpPr bwMode="auto">
          <a:xfrm>
            <a:off x="4483100" y="1066800"/>
            <a:ext cx="4279900" cy="3213100"/>
            <a:chOff x="2776" y="336"/>
            <a:chExt cx="2696" cy="2024"/>
          </a:xfrm>
        </p:grpSpPr>
        <p:grpSp>
          <p:nvGrpSpPr>
            <p:cNvPr id="86044" name="Group 28"/>
            <p:cNvGrpSpPr>
              <a:grpSpLocks/>
            </p:cNvGrpSpPr>
            <p:nvPr/>
          </p:nvGrpSpPr>
          <p:grpSpPr bwMode="auto">
            <a:xfrm>
              <a:off x="2776" y="336"/>
              <a:ext cx="2696" cy="2024"/>
              <a:chOff x="2728" y="336"/>
              <a:chExt cx="2696" cy="2024"/>
            </a:xfrm>
          </p:grpSpPr>
          <p:graphicFrame>
            <p:nvGraphicFramePr>
              <p:cNvPr id="86045" name="Object 29"/>
              <p:cNvGraphicFramePr>
                <a:graphicFrameLocks noChangeAspect="1"/>
              </p:cNvGraphicFramePr>
              <p:nvPr/>
            </p:nvGraphicFramePr>
            <p:xfrm>
              <a:off x="2776" y="220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3" name="Equation" r:id="rId31" imgW="228600" imgH="241200" progId="Equation.3">
                      <p:embed/>
                    </p:oleObj>
                  </mc:Choice>
                  <mc:Fallback>
                    <p:oleObj name="Equation" r:id="rId31" imgW="228600" imgH="241200" progId="Equation.3">
                      <p:embed/>
                      <p:pic>
                        <p:nvPicPr>
                          <p:cNvPr id="86045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6" y="220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6" name="Object 30"/>
              <p:cNvGraphicFramePr>
                <a:graphicFrameLocks noChangeAspect="1"/>
              </p:cNvGraphicFramePr>
              <p:nvPr/>
            </p:nvGraphicFramePr>
            <p:xfrm>
              <a:off x="5272" y="196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4" name="Equation" r:id="rId33" imgW="241200" imgH="317160" progId="Equation.3">
                      <p:embed/>
                    </p:oleObj>
                  </mc:Choice>
                  <mc:Fallback>
                    <p:oleObj name="Equation" r:id="rId33" imgW="241200" imgH="317160" progId="Equation.3">
                      <p:embed/>
                      <p:pic>
                        <p:nvPicPr>
                          <p:cNvPr id="86046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196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7" name="Object 31"/>
              <p:cNvGraphicFramePr>
                <a:graphicFrameLocks noChangeAspect="1"/>
              </p:cNvGraphicFramePr>
              <p:nvPr/>
            </p:nvGraphicFramePr>
            <p:xfrm>
              <a:off x="4904" y="336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5" name="Equation" r:id="rId35" imgW="215640" imgH="215640" progId="Equation.3">
                      <p:embed/>
                    </p:oleObj>
                  </mc:Choice>
                  <mc:Fallback>
                    <p:oleObj name="Equation" r:id="rId35" imgW="215640" imgH="215640" progId="Equation.3">
                      <p:embed/>
                      <p:pic>
                        <p:nvPicPr>
                          <p:cNvPr id="86047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4" y="336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48" name="Line 32"/>
              <p:cNvSpPr>
                <a:spLocks noChangeShapeType="1"/>
              </p:cNvSpPr>
              <p:nvPr/>
            </p:nvSpPr>
            <p:spPr bwMode="auto">
              <a:xfrm flipV="1">
                <a:off x="4840" y="336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49" name="Line 33"/>
              <p:cNvSpPr>
                <a:spLocks noChangeShapeType="1"/>
              </p:cNvSpPr>
              <p:nvPr/>
            </p:nvSpPr>
            <p:spPr bwMode="auto">
              <a:xfrm>
                <a:off x="4840" y="1632"/>
                <a:ext cx="432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50" name="Line 34"/>
              <p:cNvSpPr>
                <a:spLocks noChangeShapeType="1"/>
              </p:cNvSpPr>
              <p:nvPr/>
            </p:nvSpPr>
            <p:spPr bwMode="auto">
              <a:xfrm flipH="1">
                <a:off x="2728" y="1632"/>
                <a:ext cx="2112" cy="5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6051" name="Object 35"/>
            <p:cNvGraphicFramePr>
              <a:graphicFrameLocks noChangeAspect="1"/>
            </p:cNvGraphicFramePr>
            <p:nvPr/>
          </p:nvGraphicFramePr>
          <p:xfrm>
            <a:off x="4936" y="15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name="Equation" r:id="rId37" imgW="215640" imgH="241200" progId="Equation.3">
                    <p:embed/>
                  </p:oleObj>
                </mc:Choice>
                <mc:Fallback>
                  <p:oleObj name="Equation" r:id="rId37" imgW="215640" imgH="241200" progId="Equation.3">
                    <p:embed/>
                    <p:pic>
                      <p:nvPicPr>
                        <p:cNvPr id="8605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15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52" name="Object 36"/>
          <p:cNvGraphicFramePr>
            <a:graphicFrameLocks noChangeAspect="1"/>
          </p:cNvGraphicFramePr>
          <p:nvPr/>
        </p:nvGraphicFramePr>
        <p:xfrm>
          <a:off x="7924800" y="19050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39" imgW="215640" imgH="304560" progId="Equation.3">
                  <p:embed/>
                </p:oleObj>
              </mc:Choice>
              <mc:Fallback>
                <p:oleObj name="Equation" r:id="rId39" imgW="215640" imgH="304560" progId="Equation.3">
                  <p:embed/>
                  <p:pic>
                    <p:nvPicPr>
                      <p:cNvPr id="860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9050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3" name="Freeform 37"/>
          <p:cNvSpPr>
            <a:spLocks/>
          </p:cNvSpPr>
          <p:nvPr/>
        </p:nvSpPr>
        <p:spPr bwMode="auto">
          <a:xfrm>
            <a:off x="3798888" y="1905000"/>
            <a:ext cx="4354512" cy="1752600"/>
          </a:xfrm>
          <a:custGeom>
            <a:avLst/>
            <a:gdLst>
              <a:gd name="T0" fmla="*/ 0 w 2736"/>
              <a:gd name="T1" fmla="*/ 880 h 976"/>
              <a:gd name="T2" fmla="*/ 2400 w 2736"/>
              <a:gd name="T3" fmla="*/ 16 h 976"/>
              <a:gd name="T4" fmla="*/ 2016 w 273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976">
                <a:moveTo>
                  <a:pt x="0" y="880"/>
                </a:moveTo>
                <a:cubicBezTo>
                  <a:pt x="1032" y="440"/>
                  <a:pt x="2064" y="0"/>
                  <a:pt x="2400" y="16"/>
                </a:cubicBezTo>
                <a:cubicBezTo>
                  <a:pt x="2736" y="32"/>
                  <a:pt x="2376" y="504"/>
                  <a:pt x="2016" y="97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54" name="Group 38"/>
          <p:cNvGrpSpPr>
            <a:grpSpLocks/>
          </p:cNvGrpSpPr>
          <p:nvPr/>
        </p:nvGrpSpPr>
        <p:grpSpPr bwMode="auto">
          <a:xfrm>
            <a:off x="3810000" y="1574800"/>
            <a:ext cx="4343400" cy="2082800"/>
            <a:chOff x="2304" y="656"/>
            <a:chExt cx="2736" cy="1312"/>
          </a:xfrm>
        </p:grpSpPr>
        <p:sp>
          <p:nvSpPr>
            <p:cNvPr id="86055" name="Freeform 39"/>
            <p:cNvSpPr>
              <a:spLocks/>
            </p:cNvSpPr>
            <p:nvPr/>
          </p:nvSpPr>
          <p:spPr bwMode="auto">
            <a:xfrm>
              <a:off x="2304" y="656"/>
              <a:ext cx="2736" cy="400"/>
            </a:xfrm>
            <a:custGeom>
              <a:avLst/>
              <a:gdLst>
                <a:gd name="T0" fmla="*/ 0 w 2736"/>
                <a:gd name="T1" fmla="*/ 304 h 400"/>
                <a:gd name="T2" fmla="*/ 2400 w 2736"/>
                <a:gd name="T3" fmla="*/ 16 h 400"/>
                <a:gd name="T4" fmla="*/ 2016 w 2736"/>
                <a:gd name="T5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36" h="400">
                  <a:moveTo>
                    <a:pt x="0" y="304"/>
                  </a:moveTo>
                  <a:cubicBezTo>
                    <a:pt x="1032" y="152"/>
                    <a:pt x="2064" y="0"/>
                    <a:pt x="2400" y="16"/>
                  </a:cubicBezTo>
                  <a:cubicBezTo>
                    <a:pt x="2736" y="32"/>
                    <a:pt x="2376" y="216"/>
                    <a:pt x="2016" y="40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>
              <a:off x="2304" y="960"/>
              <a:ext cx="0" cy="9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7" name="Line 41"/>
            <p:cNvSpPr>
              <a:spLocks noChangeShapeType="1"/>
            </p:cNvSpPr>
            <p:nvPr/>
          </p:nvSpPr>
          <p:spPr bwMode="auto">
            <a:xfrm>
              <a:off x="4320" y="1056"/>
              <a:ext cx="0" cy="9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37" grpId="0" animBg="1"/>
      <p:bldP spid="860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4967288" y="3505200"/>
            <a:ext cx="3871912" cy="2414588"/>
            <a:chOff x="3129" y="2339"/>
            <a:chExt cx="2439" cy="1521"/>
          </a:xfrm>
        </p:grpSpPr>
        <p:graphicFrame>
          <p:nvGraphicFramePr>
            <p:cNvPr id="82947" name="Object 3"/>
            <p:cNvGraphicFramePr>
              <a:graphicFrameLocks noChangeAspect="1"/>
            </p:cNvGraphicFramePr>
            <p:nvPr/>
          </p:nvGraphicFramePr>
          <p:xfrm>
            <a:off x="3129" y="2405"/>
            <a:ext cx="2439" cy="1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BMP 图象" r:id="rId3" imgW="4552381" imgH="2409524" progId="Paint.Picture">
                    <p:embed/>
                  </p:oleObj>
                </mc:Choice>
                <mc:Fallback>
                  <p:oleObj name="BMP 图象" r:id="rId3" imgW="4552381" imgH="2409524" progId="Paint.Picture">
                    <p:embed/>
                    <p:pic>
                      <p:nvPicPr>
                        <p:cNvPr id="829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2405"/>
                          <a:ext cx="2439" cy="1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48" name="Object 4"/>
            <p:cNvGraphicFramePr>
              <a:graphicFrameLocks noChangeAspect="1"/>
            </p:cNvGraphicFramePr>
            <p:nvPr/>
          </p:nvGraphicFramePr>
          <p:xfrm>
            <a:off x="3168" y="3559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829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559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49" name="Object 5"/>
            <p:cNvGraphicFramePr>
              <a:graphicFrameLocks noChangeAspect="1"/>
            </p:cNvGraphicFramePr>
            <p:nvPr/>
          </p:nvGraphicFramePr>
          <p:xfrm>
            <a:off x="4848" y="3680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829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680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0" name="Object 6"/>
            <p:cNvGraphicFramePr>
              <a:graphicFrameLocks noChangeAspect="1"/>
            </p:cNvGraphicFramePr>
            <p:nvPr/>
          </p:nvGraphicFramePr>
          <p:xfrm>
            <a:off x="3971" y="2339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829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" y="2339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1" name="Object 7"/>
            <p:cNvGraphicFramePr>
              <a:graphicFrameLocks noChangeAspect="1"/>
            </p:cNvGraphicFramePr>
            <p:nvPr/>
          </p:nvGraphicFramePr>
          <p:xfrm>
            <a:off x="3264" y="3264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0" name="Equation" r:id="rId11" imgW="152280" imgH="304560" progId="Equation.3">
                    <p:embed/>
                  </p:oleObj>
                </mc:Choice>
                <mc:Fallback>
                  <p:oleObj name="Equation" r:id="rId11" imgW="152280" imgH="304560" progId="Equation.3">
                    <p:embed/>
                    <p:pic>
                      <p:nvPicPr>
                        <p:cNvPr id="829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264"/>
                          <a:ext cx="8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2" name="Object 8"/>
            <p:cNvGraphicFramePr>
              <a:graphicFrameLocks noChangeAspect="1"/>
            </p:cNvGraphicFramePr>
            <p:nvPr/>
          </p:nvGraphicFramePr>
          <p:xfrm>
            <a:off x="3764" y="2400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Equation" r:id="rId13" imgW="152280" imgH="304560" progId="Equation.3">
                    <p:embed/>
                  </p:oleObj>
                </mc:Choice>
                <mc:Fallback>
                  <p:oleObj name="Equation" r:id="rId13" imgW="152280" imgH="304560" progId="Equation.3">
                    <p:embed/>
                    <p:pic>
                      <p:nvPicPr>
                        <p:cNvPr id="8295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2400"/>
                          <a:ext cx="8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3" name="Object 9"/>
            <p:cNvGraphicFramePr>
              <a:graphicFrameLocks noChangeAspect="1"/>
            </p:cNvGraphicFramePr>
            <p:nvPr/>
          </p:nvGraphicFramePr>
          <p:xfrm>
            <a:off x="4368" y="3495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15" imgW="152280" imgH="304560" progId="Equation.3">
                    <p:embed/>
                  </p:oleObj>
                </mc:Choice>
                <mc:Fallback>
                  <p:oleObj name="Equation" r:id="rId15" imgW="152280" imgH="304560" progId="Equation.3">
                    <p:embed/>
                    <p:pic>
                      <p:nvPicPr>
                        <p:cNvPr id="8295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495"/>
                          <a:ext cx="8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4" name="Object 10"/>
            <p:cNvGraphicFramePr>
              <a:graphicFrameLocks noChangeAspect="1"/>
            </p:cNvGraphicFramePr>
            <p:nvPr/>
          </p:nvGraphicFramePr>
          <p:xfrm>
            <a:off x="4416" y="2880"/>
            <a:ext cx="23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Equation" r:id="rId17" imgW="419040" imgH="304560" progId="Equation.3">
                    <p:embed/>
                  </p:oleObj>
                </mc:Choice>
                <mc:Fallback>
                  <p:oleObj name="Equation" r:id="rId17" imgW="419040" imgH="304560" progId="Equation.3">
                    <p:embed/>
                    <p:pic>
                      <p:nvPicPr>
                        <p:cNvPr id="829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880"/>
                          <a:ext cx="23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55" name="Group 11"/>
          <p:cNvGrpSpPr>
            <a:grpSpLocks/>
          </p:cNvGrpSpPr>
          <p:nvPr/>
        </p:nvGrpSpPr>
        <p:grpSpPr bwMode="auto">
          <a:xfrm>
            <a:off x="609600" y="977900"/>
            <a:ext cx="4229100" cy="2908300"/>
            <a:chOff x="384" y="432"/>
            <a:chExt cx="2664" cy="1832"/>
          </a:xfrm>
        </p:grpSpPr>
        <p:grpSp>
          <p:nvGrpSpPr>
            <p:cNvPr id="82956" name="Group 12"/>
            <p:cNvGrpSpPr>
              <a:grpSpLocks/>
            </p:cNvGrpSpPr>
            <p:nvPr/>
          </p:nvGrpSpPr>
          <p:grpSpPr bwMode="auto">
            <a:xfrm>
              <a:off x="384" y="432"/>
              <a:ext cx="2664" cy="1632"/>
              <a:chOff x="384" y="432"/>
              <a:chExt cx="2664" cy="1632"/>
            </a:xfrm>
          </p:grpSpPr>
          <p:sp>
            <p:nvSpPr>
              <p:cNvPr id="82957" name="Line 13"/>
              <p:cNvSpPr>
                <a:spLocks noChangeShapeType="1"/>
              </p:cNvSpPr>
              <p:nvPr/>
            </p:nvSpPr>
            <p:spPr bwMode="auto">
              <a:xfrm flipH="1">
                <a:off x="384" y="1296"/>
                <a:ext cx="1344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8" name="Line 14"/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1800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9" name="Line 15"/>
              <p:cNvSpPr>
                <a:spLocks noChangeShapeType="1"/>
              </p:cNvSpPr>
              <p:nvPr/>
            </p:nvSpPr>
            <p:spPr bwMode="auto">
              <a:xfrm flipV="1">
                <a:off x="1233" y="432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960" name="Object 16"/>
            <p:cNvGraphicFramePr>
              <a:graphicFrameLocks noChangeAspect="1"/>
            </p:cNvGraphicFramePr>
            <p:nvPr/>
          </p:nvGraphicFramePr>
          <p:xfrm>
            <a:off x="480" y="20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Equation" r:id="rId19" imgW="228600" imgH="241200" progId="Equation.3">
                    <p:embed/>
                  </p:oleObj>
                </mc:Choice>
                <mc:Fallback>
                  <p:oleObj name="Equation" r:id="rId19" imgW="228600" imgH="241200" progId="Equation.3">
                    <p:embed/>
                    <p:pic>
                      <p:nvPicPr>
                        <p:cNvPr id="8296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0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1" name="Object 17"/>
            <p:cNvGraphicFramePr>
              <a:graphicFrameLocks noChangeAspect="1"/>
            </p:cNvGraphicFramePr>
            <p:nvPr/>
          </p:nvGraphicFramePr>
          <p:xfrm>
            <a:off x="2824" y="206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Equation" r:id="rId21" imgW="241200" imgH="317160" progId="Equation.3">
                    <p:embed/>
                  </p:oleObj>
                </mc:Choice>
                <mc:Fallback>
                  <p:oleObj name="Equation" r:id="rId21" imgW="241200" imgH="317160" progId="Equation.3">
                    <p:embed/>
                    <p:pic>
                      <p:nvPicPr>
                        <p:cNvPr id="8296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" y="206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2" name="Object 18"/>
            <p:cNvGraphicFramePr>
              <a:graphicFrameLocks noChangeAspect="1"/>
            </p:cNvGraphicFramePr>
            <p:nvPr/>
          </p:nvGraphicFramePr>
          <p:xfrm>
            <a:off x="1064" y="4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Equation" r:id="rId23" imgW="215640" imgH="215640" progId="Equation.3">
                    <p:embed/>
                  </p:oleObj>
                </mc:Choice>
                <mc:Fallback>
                  <p:oleObj name="Equation" r:id="rId23" imgW="215640" imgH="215640" progId="Equation.3">
                    <p:embed/>
                    <p:pic>
                      <p:nvPicPr>
                        <p:cNvPr id="8296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4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685800"/>
            <a:ext cx="2286000" cy="685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P338   21 (2)</a:t>
            </a:r>
          </a:p>
        </p:txBody>
      </p:sp>
      <p:pic>
        <p:nvPicPr>
          <p:cNvPr id="82964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2966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7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8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9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70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971" name="Object 27"/>
          <p:cNvGraphicFramePr>
            <a:graphicFrameLocks noChangeAspect="1"/>
          </p:cNvGraphicFramePr>
          <p:nvPr/>
        </p:nvGraphicFramePr>
        <p:xfrm>
          <a:off x="3048000" y="31877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31" imgW="152280" imgH="304560" progId="Equation.3">
                  <p:embed/>
                </p:oleObj>
              </mc:Choice>
              <mc:Fallback>
                <p:oleObj name="Equation" r:id="rId31" imgW="152280" imgH="304560" progId="Equation.3">
                  <p:embed/>
                  <p:pic>
                    <p:nvPicPr>
                      <p:cNvPr id="829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877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72" name="Group 28"/>
          <p:cNvGrpSpPr>
            <a:grpSpLocks/>
          </p:cNvGrpSpPr>
          <p:nvPr/>
        </p:nvGrpSpPr>
        <p:grpSpPr bwMode="auto">
          <a:xfrm>
            <a:off x="914400" y="1282700"/>
            <a:ext cx="1828800" cy="1981200"/>
            <a:chOff x="576" y="624"/>
            <a:chExt cx="1152" cy="1248"/>
          </a:xfrm>
        </p:grpSpPr>
        <p:sp>
          <p:nvSpPr>
            <p:cNvPr id="82973" name="Freeform 29"/>
            <p:cNvSpPr>
              <a:spLocks/>
            </p:cNvSpPr>
            <p:nvPr/>
          </p:nvSpPr>
          <p:spPr bwMode="auto">
            <a:xfrm>
              <a:off x="720" y="720"/>
              <a:ext cx="1008" cy="1152"/>
            </a:xfrm>
            <a:custGeom>
              <a:avLst/>
              <a:gdLst>
                <a:gd name="T0" fmla="*/ 0 w 1008"/>
                <a:gd name="T1" fmla="*/ 1152 h 1152"/>
                <a:gd name="T2" fmla="*/ 480 w 1008"/>
                <a:gd name="T3" fmla="*/ 96 h 1152"/>
                <a:gd name="T4" fmla="*/ 1008 w 1008"/>
                <a:gd name="T5" fmla="*/ 57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1152">
                  <a:moveTo>
                    <a:pt x="0" y="1152"/>
                  </a:moveTo>
                  <a:cubicBezTo>
                    <a:pt x="156" y="672"/>
                    <a:pt x="312" y="192"/>
                    <a:pt x="480" y="96"/>
                  </a:cubicBezTo>
                  <a:cubicBezTo>
                    <a:pt x="648" y="0"/>
                    <a:pt x="828" y="288"/>
                    <a:pt x="1008" y="576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974" name="Object 30"/>
            <p:cNvGraphicFramePr>
              <a:graphicFrameLocks noChangeAspect="1"/>
            </p:cNvGraphicFramePr>
            <p:nvPr/>
          </p:nvGraphicFramePr>
          <p:xfrm>
            <a:off x="1104" y="62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" name="Equation" r:id="rId33" imgW="152280" imgH="304560" progId="Equation.3">
                    <p:embed/>
                  </p:oleObj>
                </mc:Choice>
                <mc:Fallback>
                  <p:oleObj name="Equation" r:id="rId33" imgW="152280" imgH="304560" progId="Equation.3">
                    <p:embed/>
                    <p:pic>
                      <p:nvPicPr>
                        <p:cNvPr id="8297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5" name="Object 31"/>
            <p:cNvGraphicFramePr>
              <a:graphicFrameLocks noChangeAspect="1"/>
            </p:cNvGraphicFramePr>
            <p:nvPr/>
          </p:nvGraphicFramePr>
          <p:xfrm>
            <a:off x="576" y="168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9" name="Equation" r:id="rId35" imgW="152280" imgH="304560" progId="Equation.3">
                    <p:embed/>
                  </p:oleObj>
                </mc:Choice>
                <mc:Fallback>
                  <p:oleObj name="Equation" r:id="rId35" imgW="152280" imgH="304560" progId="Equation.3">
                    <p:embed/>
                    <p:pic>
                      <p:nvPicPr>
                        <p:cNvPr id="8297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8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76" name="Line 32"/>
          <p:cNvSpPr>
            <a:spLocks noChangeShapeType="1"/>
          </p:cNvSpPr>
          <p:nvPr/>
        </p:nvSpPr>
        <p:spPr bwMode="auto">
          <a:xfrm flipV="1">
            <a:off x="1143000" y="2949575"/>
            <a:ext cx="4041775" cy="3127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977" name="Group 33"/>
          <p:cNvGrpSpPr>
            <a:grpSpLocks/>
          </p:cNvGrpSpPr>
          <p:nvPr/>
        </p:nvGrpSpPr>
        <p:grpSpPr bwMode="auto">
          <a:xfrm>
            <a:off x="1150938" y="1809750"/>
            <a:ext cx="4030662" cy="1490663"/>
            <a:chOff x="2640" y="1870"/>
            <a:chExt cx="2563" cy="967"/>
          </a:xfrm>
        </p:grpSpPr>
        <p:sp>
          <p:nvSpPr>
            <p:cNvPr id="82978" name="Freeform 34"/>
            <p:cNvSpPr>
              <a:spLocks/>
            </p:cNvSpPr>
            <p:nvPr/>
          </p:nvSpPr>
          <p:spPr bwMode="auto">
            <a:xfrm>
              <a:off x="2659" y="1870"/>
              <a:ext cx="2544" cy="944"/>
            </a:xfrm>
            <a:custGeom>
              <a:avLst/>
              <a:gdLst>
                <a:gd name="T0" fmla="*/ 0 w 2544"/>
                <a:gd name="T1" fmla="*/ 944 h 944"/>
                <a:gd name="T2" fmla="*/ 1200 w 2544"/>
                <a:gd name="T3" fmla="*/ 32 h 944"/>
                <a:gd name="T4" fmla="*/ 2544 w 2544"/>
                <a:gd name="T5" fmla="*/ 752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" h="944">
                  <a:moveTo>
                    <a:pt x="0" y="944"/>
                  </a:moveTo>
                  <a:cubicBezTo>
                    <a:pt x="388" y="504"/>
                    <a:pt x="776" y="64"/>
                    <a:pt x="1200" y="32"/>
                  </a:cubicBezTo>
                  <a:cubicBezTo>
                    <a:pt x="1624" y="0"/>
                    <a:pt x="2084" y="376"/>
                    <a:pt x="2544" y="752"/>
                  </a:cubicBezTo>
                </a:path>
              </a:pathLst>
            </a:custGeom>
            <a:solidFill>
              <a:srgbClr val="0033CC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979" name="Group 35"/>
            <p:cNvGrpSpPr>
              <a:grpSpLocks/>
            </p:cNvGrpSpPr>
            <p:nvPr/>
          </p:nvGrpSpPr>
          <p:grpSpPr bwMode="auto">
            <a:xfrm>
              <a:off x="2640" y="1994"/>
              <a:ext cx="2563" cy="843"/>
              <a:chOff x="701" y="1200"/>
              <a:chExt cx="2563" cy="843"/>
            </a:xfrm>
          </p:grpSpPr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1210" y="1736"/>
                <a:ext cx="768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1" name="Line 37"/>
              <p:cNvSpPr>
                <a:spLocks noChangeShapeType="1"/>
              </p:cNvSpPr>
              <p:nvPr/>
            </p:nvSpPr>
            <p:spPr bwMode="auto">
              <a:xfrm flipH="1">
                <a:off x="701" y="1440"/>
                <a:ext cx="1054" cy="6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2" name="Line 38"/>
              <p:cNvSpPr>
                <a:spLocks noChangeShapeType="1"/>
              </p:cNvSpPr>
              <p:nvPr/>
            </p:nvSpPr>
            <p:spPr bwMode="auto">
              <a:xfrm flipV="1">
                <a:off x="1219" y="14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1536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1584" y="1200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2985" name="Object 41"/>
          <p:cNvGraphicFramePr>
            <a:graphicFrameLocks noChangeAspect="1"/>
          </p:cNvGraphicFramePr>
          <p:nvPr/>
        </p:nvGraphicFramePr>
        <p:xfrm>
          <a:off x="2819400" y="20447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7" imgW="419040" imgH="304560" progId="Equation.3">
                  <p:embed/>
                </p:oleObj>
              </mc:Choice>
              <mc:Fallback>
                <p:oleObj name="Equation" r:id="rId37" imgW="419040" imgH="304560" progId="Equation.3">
                  <p:embed/>
                  <p:pic>
                    <p:nvPicPr>
                      <p:cNvPr id="8298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447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6" name="Object 42"/>
          <p:cNvGraphicFramePr>
            <a:graphicFrameLocks noChangeAspect="1"/>
          </p:cNvGraphicFramePr>
          <p:nvPr/>
        </p:nvGraphicFramePr>
        <p:xfrm>
          <a:off x="1835150" y="28702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39" imgW="215640" imgH="241200" progId="Equation.3">
                  <p:embed/>
                </p:oleObj>
              </mc:Choice>
              <mc:Fallback>
                <p:oleObj name="Equation" r:id="rId39" imgW="215640" imgH="241200" progId="Equation.3">
                  <p:embed/>
                  <p:pic>
                    <p:nvPicPr>
                      <p:cNvPr id="8298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7020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87" name="Group 43"/>
          <p:cNvGrpSpPr>
            <a:grpSpLocks/>
          </p:cNvGrpSpPr>
          <p:nvPr/>
        </p:nvGrpSpPr>
        <p:grpSpPr bwMode="auto">
          <a:xfrm>
            <a:off x="1143000" y="1554163"/>
            <a:ext cx="4038600" cy="2320925"/>
            <a:chOff x="720" y="979"/>
            <a:chExt cx="2544" cy="1462"/>
          </a:xfrm>
        </p:grpSpPr>
        <p:grpSp>
          <p:nvGrpSpPr>
            <p:cNvPr id="82988" name="Group 44"/>
            <p:cNvGrpSpPr>
              <a:grpSpLocks/>
            </p:cNvGrpSpPr>
            <p:nvPr/>
          </p:nvGrpSpPr>
          <p:grpSpPr bwMode="auto">
            <a:xfrm>
              <a:off x="720" y="1000"/>
              <a:ext cx="2544" cy="1441"/>
              <a:chOff x="720" y="1000"/>
              <a:chExt cx="2544" cy="1441"/>
            </a:xfrm>
          </p:grpSpPr>
          <p:sp>
            <p:nvSpPr>
              <p:cNvPr id="82989" name="Line 45"/>
              <p:cNvSpPr>
                <a:spLocks noChangeShapeType="1"/>
              </p:cNvSpPr>
              <p:nvPr/>
            </p:nvSpPr>
            <p:spPr bwMode="auto">
              <a:xfrm>
                <a:off x="1728" y="1480"/>
                <a:ext cx="1536" cy="38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90" name="Freeform 46"/>
              <p:cNvSpPr>
                <a:spLocks/>
              </p:cNvSpPr>
              <p:nvPr/>
            </p:nvSpPr>
            <p:spPr bwMode="auto">
              <a:xfrm>
                <a:off x="2256" y="1288"/>
                <a:ext cx="1008" cy="1152"/>
              </a:xfrm>
              <a:custGeom>
                <a:avLst/>
                <a:gdLst>
                  <a:gd name="T0" fmla="*/ 0 w 1008"/>
                  <a:gd name="T1" fmla="*/ 1152 h 1152"/>
                  <a:gd name="T2" fmla="*/ 480 w 1008"/>
                  <a:gd name="T3" fmla="*/ 96 h 1152"/>
                  <a:gd name="T4" fmla="*/ 1008 w 1008"/>
                  <a:gd name="T5" fmla="*/ 57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1152">
                    <a:moveTo>
                      <a:pt x="0" y="1152"/>
                    </a:moveTo>
                    <a:cubicBezTo>
                      <a:pt x="156" y="672"/>
                      <a:pt x="312" y="192"/>
                      <a:pt x="480" y="96"/>
                    </a:cubicBezTo>
                    <a:cubicBezTo>
                      <a:pt x="648" y="0"/>
                      <a:pt x="828" y="288"/>
                      <a:pt x="1008" y="576"/>
                    </a:cubicBez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248" y="1000"/>
                <a:ext cx="1488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720" y="2056"/>
                <a:ext cx="1553" cy="38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1328" y="979"/>
              <a:ext cx="1488" cy="3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2994" name="Object 50"/>
          <p:cNvGraphicFramePr>
            <a:graphicFrameLocks noChangeAspect="1"/>
          </p:cNvGraphicFramePr>
          <p:nvPr/>
        </p:nvGraphicFramePr>
        <p:xfrm>
          <a:off x="5753100" y="10160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41" imgW="1409400" imgH="444240" progId="Equation.3">
                  <p:embed/>
                </p:oleObj>
              </mc:Choice>
              <mc:Fallback>
                <p:oleObj name="Equation" r:id="rId41" imgW="1409400" imgH="444240" progId="Equation.3">
                  <p:embed/>
                  <p:pic>
                    <p:nvPicPr>
                      <p:cNvPr id="8299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0160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5" name="Object 51"/>
          <p:cNvGraphicFramePr>
            <a:graphicFrameLocks noChangeAspect="1"/>
          </p:cNvGraphicFramePr>
          <p:nvPr/>
        </p:nvGraphicFramePr>
        <p:xfrm>
          <a:off x="5753100" y="2578100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43" imgW="1257120" imgH="393480" progId="Equation.3">
                  <p:embed/>
                </p:oleObj>
              </mc:Choice>
              <mc:Fallback>
                <p:oleObj name="Equation" r:id="rId43" imgW="1257120" imgH="393480" progId="Equation.3">
                  <p:embed/>
                  <p:pic>
                    <p:nvPicPr>
                      <p:cNvPr id="8299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578100"/>
                        <a:ext cx="125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6" name="Object 52"/>
          <p:cNvGraphicFramePr>
            <a:graphicFrameLocks noChangeAspect="1"/>
          </p:cNvGraphicFramePr>
          <p:nvPr/>
        </p:nvGraphicFramePr>
        <p:xfrm>
          <a:off x="5753100" y="1587500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45" imgW="799920" imgH="393480" progId="Equation.3">
                  <p:embed/>
                </p:oleObj>
              </mc:Choice>
              <mc:Fallback>
                <p:oleObj name="Equation" r:id="rId45" imgW="799920" imgH="393480" progId="Equation.3">
                  <p:embed/>
                  <p:pic>
                    <p:nvPicPr>
                      <p:cNvPr id="8299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587500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7" name="Object 53"/>
          <p:cNvGraphicFramePr>
            <a:graphicFrameLocks noChangeAspect="1"/>
          </p:cNvGraphicFramePr>
          <p:nvPr/>
        </p:nvGraphicFramePr>
        <p:xfrm>
          <a:off x="5753100" y="21209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47" imgW="761760" imgH="317160" progId="Equation.3">
                  <p:embed/>
                </p:oleObj>
              </mc:Choice>
              <mc:Fallback>
                <p:oleObj name="Equation" r:id="rId47" imgW="761760" imgH="317160" progId="Equation.3">
                  <p:embed/>
                  <p:pic>
                    <p:nvPicPr>
                      <p:cNvPr id="8299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1209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3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3973" name="Picture 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4" name="Picture 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5" name="Picture 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6" name="Picture 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7" name="Picture 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6019800" y="914400"/>
          <a:ext cx="23145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BMP 图象" r:id="rId9" imgW="2314286" imgH="2438095" progId="Paint.Picture">
                  <p:embed/>
                </p:oleObj>
              </mc:Choice>
              <mc:Fallback>
                <p:oleObj name="BMP 图象" r:id="rId9" imgW="2314286" imgH="2438095" progId="Paint.Picture">
                  <p:embed/>
                  <p:pic>
                    <p:nvPicPr>
                      <p:cNvPr id="839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3145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med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9" name="Freeform 11"/>
          <p:cNvSpPr>
            <a:spLocks/>
          </p:cNvSpPr>
          <p:nvPr/>
        </p:nvSpPr>
        <p:spPr bwMode="auto">
          <a:xfrm>
            <a:off x="1349375" y="3776663"/>
            <a:ext cx="1830388" cy="433387"/>
          </a:xfrm>
          <a:custGeom>
            <a:avLst/>
            <a:gdLst>
              <a:gd name="T0" fmla="*/ 0 w 1920"/>
              <a:gd name="T1" fmla="*/ 312 h 456"/>
              <a:gd name="T2" fmla="*/ 1104 w 1920"/>
              <a:gd name="T3" fmla="*/ 24 h 456"/>
              <a:gd name="T4" fmla="*/ 1920 w 1920"/>
              <a:gd name="T5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0" h="456">
                <a:moveTo>
                  <a:pt x="0" y="312"/>
                </a:moveTo>
                <a:cubicBezTo>
                  <a:pt x="392" y="156"/>
                  <a:pt x="784" y="0"/>
                  <a:pt x="1104" y="24"/>
                </a:cubicBezTo>
                <a:cubicBezTo>
                  <a:pt x="1424" y="48"/>
                  <a:pt x="1672" y="252"/>
                  <a:pt x="1920" y="45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980" name="Group 12"/>
          <p:cNvGrpSpPr>
            <a:grpSpLocks/>
          </p:cNvGrpSpPr>
          <p:nvPr/>
        </p:nvGrpSpPr>
        <p:grpSpPr bwMode="auto">
          <a:xfrm>
            <a:off x="1143000" y="1831975"/>
            <a:ext cx="2609850" cy="1966913"/>
            <a:chOff x="2520" y="768"/>
            <a:chExt cx="2736" cy="2064"/>
          </a:xfrm>
        </p:grpSpPr>
        <p:sp>
          <p:nvSpPr>
            <p:cNvPr id="83981" name="Oval 13"/>
            <p:cNvSpPr>
              <a:spLocks noChangeArrowheads="1"/>
            </p:cNvSpPr>
            <p:nvPr/>
          </p:nvSpPr>
          <p:spPr bwMode="auto">
            <a:xfrm>
              <a:off x="2529" y="768"/>
              <a:ext cx="2720" cy="58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Freeform 14"/>
            <p:cNvSpPr>
              <a:spLocks/>
            </p:cNvSpPr>
            <p:nvPr/>
          </p:nvSpPr>
          <p:spPr bwMode="auto">
            <a:xfrm>
              <a:off x="2520" y="1104"/>
              <a:ext cx="2736" cy="1728"/>
            </a:xfrm>
            <a:custGeom>
              <a:avLst/>
              <a:gdLst>
                <a:gd name="T0" fmla="*/ 0 w 2688"/>
                <a:gd name="T1" fmla="*/ 0 h 1776"/>
                <a:gd name="T2" fmla="*/ 1296 w 2688"/>
                <a:gd name="T3" fmla="*/ 1776 h 1776"/>
                <a:gd name="T4" fmla="*/ 2688 w 2688"/>
                <a:gd name="T5" fmla="*/ 0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8" h="1776">
                  <a:moveTo>
                    <a:pt x="0" y="0"/>
                  </a:moveTo>
                  <a:cubicBezTo>
                    <a:pt x="424" y="888"/>
                    <a:pt x="848" y="1776"/>
                    <a:pt x="1296" y="1776"/>
                  </a:cubicBezTo>
                  <a:cubicBezTo>
                    <a:pt x="1744" y="1776"/>
                    <a:pt x="2216" y="888"/>
                    <a:pt x="268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2286000" y="41783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11" imgW="152280" imgH="304560" progId="Equation.3">
                  <p:embed/>
                </p:oleObj>
              </mc:Choice>
              <mc:Fallback>
                <p:oleObj name="Equation" r:id="rId11" imgW="152280" imgH="304560" progId="Equation.3">
                  <p:embed/>
                  <p:pic>
                    <p:nvPicPr>
                      <p:cNvPr id="83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783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3200400" y="4102100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13" imgW="609480" imgH="406080" progId="Equation.3">
                  <p:embed/>
                </p:oleObj>
              </mc:Choice>
              <mc:Fallback>
                <p:oleObj name="Equation" r:id="rId13" imgW="609480" imgH="406080" progId="Equation.3">
                  <p:embed/>
                  <p:pic>
                    <p:nvPicPr>
                      <p:cNvPr id="839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02100"/>
                        <a:ext cx="60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457200" y="3949700"/>
          <a:ext cx="85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5" imgW="850680" imgH="406080" progId="Equation.3">
                  <p:embed/>
                </p:oleObj>
              </mc:Choice>
              <mc:Fallback>
                <p:oleObj name="Equation" r:id="rId15" imgW="850680" imgH="406080" progId="Equation.3">
                  <p:embed/>
                  <p:pic>
                    <p:nvPicPr>
                      <p:cNvPr id="839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49700"/>
                        <a:ext cx="85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6" name="Group 18"/>
          <p:cNvGrpSpPr>
            <a:grpSpLocks/>
          </p:cNvGrpSpPr>
          <p:nvPr/>
        </p:nvGrpSpPr>
        <p:grpSpPr bwMode="auto">
          <a:xfrm>
            <a:off x="990600" y="1173163"/>
            <a:ext cx="3048000" cy="3581400"/>
            <a:chOff x="624" y="720"/>
            <a:chExt cx="1920" cy="2256"/>
          </a:xfrm>
        </p:grpSpPr>
        <p:graphicFrame>
          <p:nvGraphicFramePr>
            <p:cNvPr id="83987" name="Object 19"/>
            <p:cNvGraphicFramePr>
              <a:graphicFrameLocks noChangeAspect="1"/>
            </p:cNvGraphicFramePr>
            <p:nvPr/>
          </p:nvGraphicFramePr>
          <p:xfrm>
            <a:off x="1584" y="76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4" name="Equation" r:id="rId17" imgW="215640" imgH="215640" progId="Equation.3">
                    <p:embed/>
                  </p:oleObj>
                </mc:Choice>
                <mc:Fallback>
                  <p:oleObj name="Equation" r:id="rId17" imgW="215640" imgH="215640" progId="Equation.3">
                    <p:embed/>
                    <p:pic>
                      <p:nvPicPr>
                        <p:cNvPr id="8398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76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8" name="Object 20"/>
            <p:cNvGraphicFramePr>
              <a:graphicFrameLocks noChangeAspect="1"/>
            </p:cNvGraphicFramePr>
            <p:nvPr/>
          </p:nvGraphicFramePr>
          <p:xfrm>
            <a:off x="1104" y="28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Equation" r:id="rId19" imgW="228600" imgH="241200" progId="Equation.3">
                    <p:embed/>
                  </p:oleObj>
                </mc:Choice>
                <mc:Fallback>
                  <p:oleObj name="Equation" r:id="rId19" imgW="228600" imgH="241200" progId="Equation.3">
                    <p:embed/>
                    <p:pic>
                      <p:nvPicPr>
                        <p:cNvPr id="8398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9" name="Object 21"/>
            <p:cNvGraphicFramePr>
              <a:graphicFrameLocks noChangeAspect="1"/>
            </p:cNvGraphicFramePr>
            <p:nvPr/>
          </p:nvGraphicFramePr>
          <p:xfrm>
            <a:off x="2392" y="23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Equation" r:id="rId21" imgW="241200" imgH="317160" progId="Equation.3">
                    <p:embed/>
                  </p:oleObj>
                </mc:Choice>
                <mc:Fallback>
                  <p:oleObj name="Equation" r:id="rId21" imgW="241200" imgH="317160" progId="Equation.3">
                    <p:embed/>
                    <p:pic>
                      <p:nvPicPr>
                        <p:cNvPr id="8398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23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3990" name="Group 22"/>
            <p:cNvGrpSpPr>
              <a:grpSpLocks/>
            </p:cNvGrpSpPr>
            <p:nvPr/>
          </p:nvGrpSpPr>
          <p:grpSpPr bwMode="auto">
            <a:xfrm>
              <a:off x="624" y="720"/>
              <a:ext cx="1757" cy="2256"/>
              <a:chOff x="2544" y="432"/>
              <a:chExt cx="2544" cy="3266"/>
            </a:xfrm>
          </p:grpSpPr>
          <p:sp>
            <p:nvSpPr>
              <p:cNvPr id="83991" name="Line 23"/>
              <p:cNvSpPr>
                <a:spLocks noChangeShapeType="1"/>
              </p:cNvSpPr>
              <p:nvPr/>
            </p:nvSpPr>
            <p:spPr bwMode="auto">
              <a:xfrm flipV="1">
                <a:off x="3840" y="432"/>
                <a:ext cx="0" cy="2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2" name="Line 24"/>
              <p:cNvSpPr>
                <a:spLocks noChangeShapeType="1"/>
              </p:cNvSpPr>
              <p:nvPr/>
            </p:nvSpPr>
            <p:spPr bwMode="auto">
              <a:xfrm>
                <a:off x="2544" y="2736"/>
                <a:ext cx="2544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3" name="Line 25"/>
              <p:cNvSpPr>
                <a:spLocks noChangeShapeType="1"/>
              </p:cNvSpPr>
              <p:nvPr/>
            </p:nvSpPr>
            <p:spPr bwMode="auto">
              <a:xfrm flipH="1">
                <a:off x="3504" y="2832"/>
                <a:ext cx="347" cy="8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3994" name="Object 26"/>
            <p:cNvGraphicFramePr>
              <a:graphicFrameLocks noChangeAspect="1"/>
            </p:cNvGraphicFramePr>
            <p:nvPr/>
          </p:nvGraphicFramePr>
          <p:xfrm>
            <a:off x="1352" y="240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8399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2400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995" name="Group 27"/>
          <p:cNvGrpSpPr>
            <a:grpSpLocks/>
          </p:cNvGrpSpPr>
          <p:nvPr/>
        </p:nvGrpSpPr>
        <p:grpSpPr bwMode="auto">
          <a:xfrm>
            <a:off x="1295400" y="1928813"/>
            <a:ext cx="1908175" cy="2262187"/>
            <a:chOff x="816" y="1215"/>
            <a:chExt cx="1202" cy="1425"/>
          </a:xfrm>
        </p:grpSpPr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 flipH="1">
              <a:off x="1994" y="1488"/>
              <a:ext cx="23" cy="115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7" name="Freeform 29"/>
            <p:cNvSpPr>
              <a:spLocks/>
            </p:cNvSpPr>
            <p:nvPr/>
          </p:nvSpPr>
          <p:spPr bwMode="auto">
            <a:xfrm rot="21540000">
              <a:off x="816" y="1215"/>
              <a:ext cx="1202" cy="273"/>
            </a:xfrm>
            <a:custGeom>
              <a:avLst/>
              <a:gdLst>
                <a:gd name="T0" fmla="*/ 0 w 1920"/>
                <a:gd name="T1" fmla="*/ 312 h 456"/>
                <a:gd name="T2" fmla="*/ 1104 w 1920"/>
                <a:gd name="T3" fmla="*/ 24 h 456"/>
                <a:gd name="T4" fmla="*/ 1920 w 1920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456">
                  <a:moveTo>
                    <a:pt x="0" y="312"/>
                  </a:moveTo>
                  <a:cubicBezTo>
                    <a:pt x="392" y="156"/>
                    <a:pt x="784" y="0"/>
                    <a:pt x="1104" y="24"/>
                  </a:cubicBezTo>
                  <a:cubicBezTo>
                    <a:pt x="1424" y="48"/>
                    <a:pt x="1672" y="252"/>
                    <a:pt x="1920" y="456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8" name="Line 30"/>
            <p:cNvSpPr>
              <a:spLocks noChangeShapeType="1"/>
            </p:cNvSpPr>
            <p:nvPr/>
          </p:nvSpPr>
          <p:spPr bwMode="auto">
            <a:xfrm>
              <a:off x="816" y="1405"/>
              <a:ext cx="36" cy="117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99" name="Group 31"/>
          <p:cNvGrpSpPr>
            <a:grpSpLocks/>
          </p:cNvGrpSpPr>
          <p:nvPr/>
        </p:nvGrpSpPr>
        <p:grpSpPr bwMode="auto">
          <a:xfrm>
            <a:off x="1303338" y="2243138"/>
            <a:ext cx="1908175" cy="1966912"/>
            <a:chOff x="2688" y="1200"/>
            <a:chExt cx="2016" cy="2064"/>
          </a:xfrm>
        </p:grpSpPr>
        <p:sp>
          <p:nvSpPr>
            <p:cNvPr id="84000" name="Freeform 32"/>
            <p:cNvSpPr>
              <a:spLocks/>
            </p:cNvSpPr>
            <p:nvPr/>
          </p:nvSpPr>
          <p:spPr bwMode="auto">
            <a:xfrm>
              <a:off x="2688" y="1200"/>
              <a:ext cx="2016" cy="2064"/>
            </a:xfrm>
            <a:custGeom>
              <a:avLst/>
              <a:gdLst>
                <a:gd name="T0" fmla="*/ 0 w 2016"/>
                <a:gd name="T1" fmla="*/ 0 h 2064"/>
                <a:gd name="T2" fmla="*/ 48 w 2016"/>
                <a:gd name="T3" fmla="*/ 1920 h 2064"/>
                <a:gd name="T4" fmla="*/ 1968 w 2016"/>
                <a:gd name="T5" fmla="*/ 2064 h 2064"/>
                <a:gd name="T6" fmla="*/ 2016 w 2016"/>
                <a:gd name="T7" fmla="*/ 96 h 2064"/>
                <a:gd name="T8" fmla="*/ 0 w 2016"/>
                <a:gd name="T9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6" h="2064">
                  <a:moveTo>
                    <a:pt x="0" y="0"/>
                  </a:moveTo>
                  <a:lnTo>
                    <a:pt x="48" y="1920"/>
                  </a:lnTo>
                  <a:lnTo>
                    <a:pt x="1968" y="2064"/>
                  </a:lnTo>
                  <a:lnTo>
                    <a:pt x="2016" y="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1" name="Freeform 33"/>
            <p:cNvSpPr>
              <a:spLocks/>
            </p:cNvSpPr>
            <p:nvPr/>
          </p:nvSpPr>
          <p:spPr bwMode="auto">
            <a:xfrm>
              <a:off x="2688" y="1200"/>
              <a:ext cx="2016" cy="1072"/>
            </a:xfrm>
            <a:custGeom>
              <a:avLst/>
              <a:gdLst>
                <a:gd name="T0" fmla="*/ 0 w 2016"/>
                <a:gd name="T1" fmla="*/ 0 h 1072"/>
                <a:gd name="T2" fmla="*/ 960 w 2016"/>
                <a:gd name="T3" fmla="*/ 1056 h 1072"/>
                <a:gd name="T4" fmla="*/ 2016 w 2016"/>
                <a:gd name="T5" fmla="*/ 96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6" h="1072">
                  <a:moveTo>
                    <a:pt x="0" y="0"/>
                  </a:moveTo>
                  <a:cubicBezTo>
                    <a:pt x="312" y="520"/>
                    <a:pt x="624" y="1040"/>
                    <a:pt x="960" y="1056"/>
                  </a:cubicBezTo>
                  <a:cubicBezTo>
                    <a:pt x="1296" y="1072"/>
                    <a:pt x="1656" y="584"/>
                    <a:pt x="2016" y="9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4002" name="Object 34"/>
          <p:cNvGraphicFramePr>
            <a:graphicFrameLocks noChangeAspect="1"/>
          </p:cNvGraphicFramePr>
          <p:nvPr/>
        </p:nvGraphicFramePr>
        <p:xfrm>
          <a:off x="990600" y="4965700"/>
          <a:ext cx="171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25" imgW="1714320" imgH="520560" progId="Equation.3">
                  <p:embed/>
                </p:oleObj>
              </mc:Choice>
              <mc:Fallback>
                <p:oleObj name="Equation" r:id="rId25" imgW="1714320" imgH="520560" progId="Equation.3">
                  <p:embed/>
                  <p:pic>
                    <p:nvPicPr>
                      <p:cNvPr id="840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65700"/>
                        <a:ext cx="1714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3" name="Object 35"/>
          <p:cNvGraphicFramePr>
            <a:graphicFrameLocks noChangeAspect="1"/>
          </p:cNvGraphicFramePr>
          <p:nvPr/>
        </p:nvGraphicFramePr>
        <p:xfrm>
          <a:off x="990600" y="5575300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27" imgW="1002960" imgH="520560" progId="Equation.3">
                  <p:embed/>
                </p:oleObj>
              </mc:Choice>
              <mc:Fallback>
                <p:oleObj name="Equation" r:id="rId27" imgW="1002960" imgH="520560" progId="Equation.3">
                  <p:embed/>
                  <p:pic>
                    <p:nvPicPr>
                      <p:cNvPr id="840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75300"/>
                        <a:ext cx="100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4" name="Object 36"/>
          <p:cNvGraphicFramePr>
            <a:graphicFrameLocks noChangeAspect="1"/>
          </p:cNvGraphicFramePr>
          <p:nvPr/>
        </p:nvGraphicFramePr>
        <p:xfrm>
          <a:off x="3352800" y="57150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29" imgW="761760" imgH="317160" progId="Equation.3">
                  <p:embed/>
                </p:oleObj>
              </mc:Choice>
              <mc:Fallback>
                <p:oleObj name="Equation" r:id="rId29" imgW="761760" imgH="317160" progId="Equation.3">
                  <p:embed/>
                  <p:pic>
                    <p:nvPicPr>
                      <p:cNvPr id="8400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150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5" name="Object 37"/>
          <p:cNvGraphicFramePr>
            <a:graphicFrameLocks noChangeAspect="1"/>
          </p:cNvGraphicFramePr>
          <p:nvPr/>
        </p:nvGraphicFramePr>
        <p:xfrm>
          <a:off x="3352800" y="51054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31" imgW="711000" imgH="317160" progId="Equation.3">
                  <p:embed/>
                </p:oleObj>
              </mc:Choice>
              <mc:Fallback>
                <p:oleObj name="Equation" r:id="rId31" imgW="711000" imgH="317160" progId="Equation.3">
                  <p:embed/>
                  <p:pic>
                    <p:nvPicPr>
                      <p:cNvPr id="8400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6" name="Freeform 38"/>
          <p:cNvSpPr>
            <a:spLocks/>
          </p:cNvSpPr>
          <p:nvPr/>
        </p:nvSpPr>
        <p:spPr bwMode="auto">
          <a:xfrm>
            <a:off x="6232525" y="1447800"/>
            <a:ext cx="1582738" cy="1670050"/>
          </a:xfrm>
          <a:custGeom>
            <a:avLst/>
            <a:gdLst>
              <a:gd name="T0" fmla="*/ 0 w 2028"/>
              <a:gd name="T1" fmla="*/ 0 h 2028"/>
              <a:gd name="T2" fmla="*/ 96 w 2028"/>
              <a:gd name="T3" fmla="*/ 180 h 2028"/>
              <a:gd name="T4" fmla="*/ 144 w 2028"/>
              <a:gd name="T5" fmla="*/ 252 h 2028"/>
              <a:gd name="T6" fmla="*/ 204 w 2028"/>
              <a:gd name="T7" fmla="*/ 360 h 2028"/>
              <a:gd name="T8" fmla="*/ 216 w 2028"/>
              <a:gd name="T9" fmla="*/ 396 h 2028"/>
              <a:gd name="T10" fmla="*/ 264 w 2028"/>
              <a:gd name="T11" fmla="*/ 468 h 2028"/>
              <a:gd name="T12" fmla="*/ 348 w 2028"/>
              <a:gd name="T13" fmla="*/ 600 h 2028"/>
              <a:gd name="T14" fmla="*/ 468 w 2028"/>
              <a:gd name="T15" fmla="*/ 732 h 2028"/>
              <a:gd name="T16" fmla="*/ 528 w 2028"/>
              <a:gd name="T17" fmla="*/ 792 h 2028"/>
              <a:gd name="T18" fmla="*/ 588 w 2028"/>
              <a:gd name="T19" fmla="*/ 852 h 2028"/>
              <a:gd name="T20" fmla="*/ 684 w 2028"/>
              <a:gd name="T21" fmla="*/ 924 h 2028"/>
              <a:gd name="T22" fmla="*/ 900 w 2028"/>
              <a:gd name="T23" fmla="*/ 1044 h 2028"/>
              <a:gd name="T24" fmla="*/ 1440 w 2028"/>
              <a:gd name="T25" fmla="*/ 912 h 2028"/>
              <a:gd name="T26" fmla="*/ 1488 w 2028"/>
              <a:gd name="T27" fmla="*/ 864 h 2028"/>
              <a:gd name="T28" fmla="*/ 1596 w 2028"/>
              <a:gd name="T29" fmla="*/ 780 h 2028"/>
              <a:gd name="T30" fmla="*/ 1644 w 2028"/>
              <a:gd name="T31" fmla="*/ 708 h 2028"/>
              <a:gd name="T32" fmla="*/ 1740 w 2028"/>
              <a:gd name="T33" fmla="*/ 612 h 2028"/>
              <a:gd name="T34" fmla="*/ 1872 w 2028"/>
              <a:gd name="T35" fmla="*/ 396 h 2028"/>
              <a:gd name="T36" fmla="*/ 1956 w 2028"/>
              <a:gd name="T37" fmla="*/ 300 h 2028"/>
              <a:gd name="T38" fmla="*/ 2028 w 2028"/>
              <a:gd name="T39" fmla="*/ 156 h 2028"/>
              <a:gd name="T40" fmla="*/ 2016 w 2028"/>
              <a:gd name="T41" fmla="*/ 120 h 2028"/>
              <a:gd name="T42" fmla="*/ 2016 w 2028"/>
              <a:gd name="T43" fmla="*/ 2028 h 2028"/>
              <a:gd name="T44" fmla="*/ 48 w 2028"/>
              <a:gd name="T45" fmla="*/ 1884 h 2028"/>
              <a:gd name="T46" fmla="*/ 0 w 2028"/>
              <a:gd name="T47" fmla="*/ 0 h 2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28">
                <a:moveTo>
                  <a:pt x="0" y="0"/>
                </a:moveTo>
                <a:cubicBezTo>
                  <a:pt x="24" y="71"/>
                  <a:pt x="54" y="117"/>
                  <a:pt x="96" y="180"/>
                </a:cubicBezTo>
                <a:cubicBezTo>
                  <a:pt x="112" y="204"/>
                  <a:pt x="135" y="225"/>
                  <a:pt x="144" y="252"/>
                </a:cubicBezTo>
                <a:cubicBezTo>
                  <a:pt x="165" y="315"/>
                  <a:pt x="149" y="277"/>
                  <a:pt x="204" y="360"/>
                </a:cubicBezTo>
                <a:cubicBezTo>
                  <a:pt x="211" y="371"/>
                  <a:pt x="210" y="385"/>
                  <a:pt x="216" y="396"/>
                </a:cubicBezTo>
                <a:cubicBezTo>
                  <a:pt x="230" y="421"/>
                  <a:pt x="255" y="441"/>
                  <a:pt x="264" y="468"/>
                </a:cubicBezTo>
                <a:cubicBezTo>
                  <a:pt x="281" y="520"/>
                  <a:pt x="303" y="570"/>
                  <a:pt x="348" y="600"/>
                </a:cubicBezTo>
                <a:cubicBezTo>
                  <a:pt x="380" y="649"/>
                  <a:pt x="420" y="700"/>
                  <a:pt x="468" y="732"/>
                </a:cubicBezTo>
                <a:cubicBezTo>
                  <a:pt x="532" y="828"/>
                  <a:pt x="448" y="712"/>
                  <a:pt x="528" y="792"/>
                </a:cubicBezTo>
                <a:cubicBezTo>
                  <a:pt x="608" y="872"/>
                  <a:pt x="492" y="788"/>
                  <a:pt x="588" y="852"/>
                </a:cubicBezTo>
                <a:cubicBezTo>
                  <a:pt x="624" y="905"/>
                  <a:pt x="634" y="896"/>
                  <a:pt x="684" y="924"/>
                </a:cubicBezTo>
                <a:cubicBezTo>
                  <a:pt x="759" y="966"/>
                  <a:pt x="818" y="1017"/>
                  <a:pt x="900" y="1044"/>
                </a:cubicBezTo>
                <a:cubicBezTo>
                  <a:pt x="1137" y="1033"/>
                  <a:pt x="1255" y="1036"/>
                  <a:pt x="1440" y="912"/>
                </a:cubicBezTo>
                <a:cubicBezTo>
                  <a:pt x="1466" y="835"/>
                  <a:pt x="1430" y="909"/>
                  <a:pt x="1488" y="864"/>
                </a:cubicBezTo>
                <a:cubicBezTo>
                  <a:pt x="1609" y="770"/>
                  <a:pt x="1513" y="808"/>
                  <a:pt x="1596" y="780"/>
                </a:cubicBezTo>
                <a:cubicBezTo>
                  <a:pt x="1612" y="756"/>
                  <a:pt x="1620" y="724"/>
                  <a:pt x="1644" y="708"/>
                </a:cubicBezTo>
                <a:cubicBezTo>
                  <a:pt x="1683" y="682"/>
                  <a:pt x="1719" y="655"/>
                  <a:pt x="1740" y="612"/>
                </a:cubicBezTo>
                <a:cubicBezTo>
                  <a:pt x="1779" y="534"/>
                  <a:pt x="1808" y="460"/>
                  <a:pt x="1872" y="396"/>
                </a:cubicBezTo>
                <a:cubicBezTo>
                  <a:pt x="1888" y="347"/>
                  <a:pt x="1914" y="328"/>
                  <a:pt x="1956" y="300"/>
                </a:cubicBezTo>
                <a:cubicBezTo>
                  <a:pt x="1974" y="247"/>
                  <a:pt x="2010" y="209"/>
                  <a:pt x="2028" y="156"/>
                </a:cubicBezTo>
                <a:cubicBezTo>
                  <a:pt x="2024" y="144"/>
                  <a:pt x="2016" y="120"/>
                  <a:pt x="2016" y="120"/>
                </a:cubicBezTo>
                <a:lnTo>
                  <a:pt x="2016" y="2028"/>
                </a:lnTo>
                <a:lnTo>
                  <a:pt x="48" y="18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7" name="Rectangle 39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2286000" cy="609600"/>
          </a:xfrm>
        </p:spPr>
        <p:txBody>
          <a:bodyPr/>
          <a:lstStyle/>
          <a:p>
            <a:pPr algn="l"/>
            <a:r>
              <a:rPr lang="en-US" altLang="zh-CN" sz="3200">
                <a:solidFill>
                  <a:schemeClr val="tx1"/>
                </a:solidFill>
              </a:rPr>
              <a:t>P338  21</a:t>
            </a:r>
            <a:r>
              <a:rPr lang="en-US" altLang="zh-CN" sz="280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6308725" y="48450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4495800" y="3962400"/>
            <a:ext cx="44196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</a:rPr>
              <a:t>作业</a:t>
            </a:r>
          </a:p>
          <a:p>
            <a:pPr algn="ctr"/>
            <a:r>
              <a:rPr lang="en-US" altLang="zh-CN" dirty="0"/>
              <a:t>P65 </a:t>
            </a:r>
            <a:r>
              <a:rPr lang="zh-CN" altLang="en-US" dirty="0"/>
              <a:t> 总 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15</a:t>
            </a:r>
            <a:endParaRPr lang="en-US" altLang="zh-CN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9" grpId="0" animBg="1"/>
      <p:bldP spid="84006" grpId="0" animBg="1"/>
      <p:bldP spid="8400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191000" y="557053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为直线的方向向量</a:t>
            </a:r>
            <a:r>
              <a:rPr lang="en-US" altLang="zh-CN"/>
              <a:t>.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1905000" cy="6096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  <a:ea typeface="楷体_GB2312" panose="02010609030101010101" pitchFamily="49" charset="-122"/>
              </a:rPr>
              <a:t>空间直线</a:t>
            </a:r>
            <a:endParaRPr lang="zh-CN" altLang="en-US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09600" y="1538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一般式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09600" y="26781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对称式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9600" y="3911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参数式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963738" y="1435100"/>
          <a:ext cx="39719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974760" imgH="901440" progId="Equation.3">
                  <p:embed/>
                </p:oleObj>
              </mc:Choice>
              <mc:Fallback>
                <p:oleObj name="Equation" r:id="rId3" imgW="3974760" imgH="901440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1435100"/>
                        <a:ext cx="39719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981200" y="3556000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108160" imgH="1346040" progId="Equation.3">
                  <p:embed/>
                </p:oleObj>
              </mc:Choice>
              <mc:Fallback>
                <p:oleObj name="Equation" r:id="rId5" imgW="2108160" imgH="134604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56000"/>
                        <a:ext cx="2108200" cy="1346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981200" y="2514600"/>
          <a:ext cx="372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720960" imgH="939600" progId="Equation.3">
                  <p:embed/>
                </p:oleObj>
              </mc:Choice>
              <mc:Fallback>
                <p:oleObj name="Equation" r:id="rId7" imgW="3720960" imgH="939600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372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120900" y="5014913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765080" imgH="444240" progId="Equation.3">
                  <p:embed/>
                </p:oleObj>
              </mc:Choice>
              <mc:Fallback>
                <p:oleObj name="Equation" r:id="rId9" imgW="1765080" imgH="444240" progId="Equation.3">
                  <p:embed/>
                  <p:pic>
                    <p:nvPicPr>
                      <p:cNvPr id="31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014913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057400" y="5624513"/>
            <a:ext cx="2108200" cy="406400"/>
            <a:chOff x="3288" y="3008"/>
            <a:chExt cx="1328" cy="256"/>
          </a:xfrm>
        </p:grpSpPr>
        <p:graphicFrame>
          <p:nvGraphicFramePr>
            <p:cNvPr id="31752" name="Object 8"/>
            <p:cNvGraphicFramePr>
              <a:graphicFrameLocks noChangeAspect="1"/>
            </p:cNvGraphicFramePr>
            <p:nvPr/>
          </p:nvGraphicFramePr>
          <p:xfrm>
            <a:off x="3288" y="3008"/>
            <a:ext cx="13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1" imgW="2108160" imgH="406080" progId="Equation.3">
                    <p:embed/>
                  </p:oleObj>
                </mc:Choice>
                <mc:Fallback>
                  <p:oleObj name="Equation" r:id="rId11" imgW="2108160" imgH="406080" progId="Equation.3">
                    <p:embed/>
                    <p:pic>
                      <p:nvPicPr>
                        <p:cNvPr id="3175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008"/>
                          <a:ext cx="13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3360" y="302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886200" y="495300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为直线上一点</a:t>
            </a:r>
            <a:r>
              <a:rPr lang="en-US" altLang="zh-CN"/>
              <a:t>; </a:t>
            </a:r>
          </a:p>
        </p:txBody>
      </p:sp>
      <p:pic>
        <p:nvPicPr>
          <p:cNvPr id="31762" name="Picture 18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1764" name="Picture 2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5" name="Picture 2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6" name="Picture 2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7" name="Picture 2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8" name="Picture 2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build="p" autoUpdateAnimBg="0" advAuto="0"/>
      <p:bldP spid="31747" grpId="0" autoUpdateAnimBg="0"/>
      <p:bldP spid="31748" grpId="0" autoUpdateAnimBg="0"/>
      <p:bldP spid="31749" grpId="0" autoUpdateAnimBg="0"/>
      <p:bldP spid="31760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38200" y="1223963"/>
            <a:ext cx="25908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楷体_GB2312" panose="02010609030101010101" pitchFamily="49" charset="-122"/>
              </a:rPr>
              <a:t>面与面的关系</a:t>
            </a:r>
            <a:endParaRPr lang="zh-CN" altLang="en-US" b="1">
              <a:ea typeface="仿宋_GB2312" panose="02010609030101010101" pitchFamily="49" charset="-122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5018088" y="3289300"/>
          <a:ext cx="3516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517560" imgH="444240" progId="Equation.3">
                  <p:embed/>
                </p:oleObj>
              </mc:Choice>
              <mc:Fallback>
                <p:oleObj name="Equation" r:id="rId3" imgW="3517560" imgH="44424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3289300"/>
                        <a:ext cx="3516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5094288" y="3810000"/>
          <a:ext cx="20812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082600" imgH="952200" progId="Equation.3">
                  <p:embed/>
                </p:oleObj>
              </mc:Choice>
              <mc:Fallback>
                <p:oleObj name="Equation" r:id="rId5" imgW="2082600" imgH="952200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810000"/>
                        <a:ext cx="20812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31825" y="1905000"/>
            <a:ext cx="119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平面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08013" y="2514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平面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977900" y="3200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垂直</a:t>
            </a:r>
            <a:r>
              <a:rPr lang="en-US" altLang="zh-CN">
                <a:latin typeface="楷体_GB2312" panose="02010609030101010101" pitchFamily="49" charset="-122"/>
              </a:rPr>
              <a:t>: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977900" y="3992563"/>
            <a:ext cx="1144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平行</a:t>
            </a:r>
            <a:r>
              <a:rPr lang="en-US" altLang="zh-CN">
                <a:latin typeface="楷体_GB2312" panose="02010609030101010101" pitchFamily="49" charset="-122"/>
              </a:rPr>
              <a:t>: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977900" y="4930775"/>
            <a:ext cx="185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夹角公式</a:t>
            </a:r>
            <a:r>
              <a:rPr lang="en-US" altLang="zh-CN">
                <a:latin typeface="楷体_GB2312" panose="02010609030101010101" pitchFamily="49" charset="-122"/>
              </a:rPr>
              <a:t>:</a:t>
            </a:r>
          </a:p>
        </p:txBody>
      </p:sp>
      <p:sp>
        <p:nvSpPr>
          <p:cNvPr id="38930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8862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2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线面之间的相互关系</a:t>
            </a:r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auto">
          <a:xfrm>
            <a:off x="3721100" y="34290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AutoShape 20"/>
          <p:cNvSpPr>
            <a:spLocks noChangeArrowheads="1"/>
          </p:cNvSpPr>
          <p:nvPr/>
        </p:nvSpPr>
        <p:spPr bwMode="auto">
          <a:xfrm>
            <a:off x="3798888" y="41910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34" name="Group 22"/>
          <p:cNvGrpSpPr>
            <a:grpSpLocks/>
          </p:cNvGrpSpPr>
          <p:nvPr/>
        </p:nvGrpSpPr>
        <p:grpSpPr bwMode="auto">
          <a:xfrm>
            <a:off x="1524000" y="1992313"/>
            <a:ext cx="6767513" cy="444500"/>
            <a:chOff x="976" y="1112"/>
            <a:chExt cx="4263" cy="280"/>
          </a:xfrm>
        </p:grpSpPr>
        <p:graphicFrame>
          <p:nvGraphicFramePr>
            <p:cNvPr id="38914" name="Object 2"/>
            <p:cNvGraphicFramePr>
              <a:graphicFrameLocks noChangeAspect="1"/>
            </p:cNvGraphicFramePr>
            <p:nvPr/>
          </p:nvGraphicFramePr>
          <p:xfrm>
            <a:off x="976" y="1112"/>
            <a:ext cx="426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6769080" imgH="444240" progId="Equation.3">
                    <p:embed/>
                  </p:oleObj>
                </mc:Choice>
                <mc:Fallback>
                  <p:oleObj name="Equation" r:id="rId7" imgW="6769080" imgH="444240" progId="Equation.3">
                    <p:embed/>
                    <p:pic>
                      <p:nvPicPr>
                        <p:cNvPr id="3891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1112"/>
                          <a:ext cx="426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3791" y="1151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7" name="Group 25"/>
          <p:cNvGrpSpPr>
            <a:grpSpLocks/>
          </p:cNvGrpSpPr>
          <p:nvPr/>
        </p:nvGrpSpPr>
        <p:grpSpPr bwMode="auto">
          <a:xfrm>
            <a:off x="1447800" y="2603500"/>
            <a:ext cx="7185025" cy="444500"/>
            <a:chOff x="1042" y="1592"/>
            <a:chExt cx="4526" cy="280"/>
          </a:xfrm>
        </p:grpSpPr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1042" y="1592"/>
            <a:ext cx="452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9" imgW="7188120" imgH="444240" progId="Equation.3">
                    <p:embed/>
                  </p:oleObj>
                </mc:Choice>
                <mc:Fallback>
                  <p:oleObj name="Equation" r:id="rId9" imgW="7188120" imgH="444240" progId="Equation.3">
                    <p:embed/>
                    <p:pic>
                      <p:nvPicPr>
                        <p:cNvPr id="389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1592"/>
                          <a:ext cx="452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4005" y="161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4" name="Group 32"/>
          <p:cNvGrpSpPr>
            <a:grpSpLocks/>
          </p:cNvGrpSpPr>
          <p:nvPr/>
        </p:nvGrpSpPr>
        <p:grpSpPr bwMode="auto">
          <a:xfrm>
            <a:off x="2046288" y="3270250"/>
            <a:ext cx="1452562" cy="444500"/>
            <a:chOff x="1152" y="2108"/>
            <a:chExt cx="915" cy="280"/>
          </a:xfrm>
        </p:grpSpPr>
        <p:graphicFrame>
          <p:nvGraphicFramePr>
            <p:cNvPr id="38926" name="Object 14"/>
            <p:cNvGraphicFramePr>
              <a:graphicFrameLocks noChangeAspect="1"/>
            </p:cNvGraphicFramePr>
            <p:nvPr/>
          </p:nvGraphicFramePr>
          <p:xfrm>
            <a:off x="1163" y="2108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1" imgW="1434960" imgH="444240" progId="Equation.3">
                    <p:embed/>
                  </p:oleObj>
                </mc:Choice>
                <mc:Fallback>
                  <p:oleObj name="Equation" r:id="rId11" imgW="1434960" imgH="444240" progId="Equation.3">
                    <p:embed/>
                    <p:pic>
                      <p:nvPicPr>
                        <p:cNvPr id="3892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" y="2108"/>
                          <a:ext cx="9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>
              <a:off x="148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5" name="Group 33"/>
          <p:cNvGrpSpPr>
            <a:grpSpLocks/>
          </p:cNvGrpSpPr>
          <p:nvPr/>
        </p:nvGrpSpPr>
        <p:grpSpPr bwMode="auto">
          <a:xfrm>
            <a:off x="2120900" y="4038600"/>
            <a:ext cx="1549400" cy="473075"/>
            <a:chOff x="1199" y="2688"/>
            <a:chExt cx="976" cy="298"/>
          </a:xfrm>
        </p:grpSpPr>
        <p:graphicFrame>
          <p:nvGraphicFramePr>
            <p:cNvPr id="38928" name="Object 16"/>
            <p:cNvGraphicFramePr>
              <a:graphicFrameLocks noChangeAspect="1"/>
            </p:cNvGraphicFramePr>
            <p:nvPr/>
          </p:nvGraphicFramePr>
          <p:xfrm>
            <a:off x="1199" y="2706"/>
            <a:ext cx="9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13" imgW="1549080" imgH="444240" progId="Equation.3">
                    <p:embed/>
                  </p:oleObj>
                </mc:Choice>
                <mc:Fallback>
                  <p:oleObj name="Equation" r:id="rId13" imgW="1549080" imgH="444240" progId="Equation.3">
                    <p:embed/>
                    <p:pic>
                      <p:nvPicPr>
                        <p:cNvPr id="3892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2706"/>
                          <a:ext cx="9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>
              <a:off x="120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>
              <a:off x="15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>
              <a:off x="2016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9" name="Group 37"/>
          <p:cNvGrpSpPr>
            <a:grpSpLocks/>
          </p:cNvGrpSpPr>
          <p:nvPr/>
        </p:nvGrpSpPr>
        <p:grpSpPr bwMode="auto">
          <a:xfrm>
            <a:off x="2743200" y="4800600"/>
            <a:ext cx="2297113" cy="990600"/>
            <a:chOff x="1728" y="3042"/>
            <a:chExt cx="1447" cy="624"/>
          </a:xfrm>
        </p:grpSpPr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1728" y="3042"/>
            <a:ext cx="144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15" imgW="2298600" imgH="990360" progId="Equation.3">
                    <p:embed/>
                  </p:oleObj>
                </mc:Choice>
                <mc:Fallback>
                  <p:oleObj name="Equation" r:id="rId15" imgW="2298600" imgH="990360" progId="Equation.3">
                    <p:embed/>
                    <p:pic>
                      <p:nvPicPr>
                        <p:cNvPr id="389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42"/>
                          <a:ext cx="144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2573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880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Line 35"/>
            <p:cNvSpPr>
              <a:spLocks noChangeShapeType="1"/>
            </p:cNvSpPr>
            <p:nvPr/>
          </p:nvSpPr>
          <p:spPr bwMode="auto">
            <a:xfrm>
              <a:off x="2573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2880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8950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8952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3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4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5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6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 autoUpdateAnimBg="0"/>
      <p:bldP spid="38921" grpId="0" autoUpdateAnimBg="0"/>
      <p:bldP spid="38922" grpId="0" autoUpdateAnimBg="0"/>
      <p:bldP spid="38923" grpId="0" autoUpdateAnimBg="0"/>
      <p:bldP spid="38924" grpId="0" autoUpdateAnimBg="0"/>
      <p:bldP spid="38925" grpId="0" autoUpdateAnimBg="0"/>
      <p:bldP spid="38931" grpId="0" animBg="1"/>
      <p:bldP spid="389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627188" y="1260475"/>
          <a:ext cx="4064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4063680" imgH="952200" progId="Equation.3">
                  <p:embed/>
                </p:oleObj>
              </mc:Choice>
              <mc:Fallback>
                <p:oleObj name="Equation" r:id="rId3" imgW="4063680" imgH="952200" progId="Equation.3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260475"/>
                        <a:ext cx="4064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9600" y="1366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直线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886325" y="3441700"/>
          <a:ext cx="3495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479760" imgH="444240" progId="Equation.3">
                  <p:embed/>
                </p:oleObj>
              </mc:Choice>
              <mc:Fallback>
                <p:oleObj name="Equation" r:id="rId5" imgW="3479760" imgH="44424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441700"/>
                        <a:ext cx="3495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524000" y="2247900"/>
          <a:ext cx="42624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4267080" imgH="952200" progId="Equation.3">
                  <p:embed/>
                </p:oleObj>
              </mc:Choice>
              <mc:Fallback>
                <p:oleObj name="Equation" r:id="rId7" imgW="4267080" imgH="952200" progId="Equation.3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47900"/>
                        <a:ext cx="42624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876800" y="4000500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349360" imgH="952200" progId="Equation.3">
                  <p:embed/>
                </p:oleObj>
              </mc:Choice>
              <mc:Fallback>
                <p:oleObj name="Equation" r:id="rId9" imgW="2349360" imgH="952200" progId="Equation.3">
                  <p:embed/>
                  <p:pic>
                    <p:nvPicPr>
                      <p:cNvPr id="3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00500"/>
                        <a:ext cx="2349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6858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  <a:ea typeface="楷体_GB2312" panose="02010609030101010101" pitchFamily="49" charset="-122"/>
              </a:rPr>
              <a:t>线与线的关系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09600" y="23987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直线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914400" y="3290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垂直</a:t>
            </a:r>
            <a:r>
              <a:rPr lang="en-US" altLang="zh-CN">
                <a:latin typeface="楷体_GB2312" panose="02010609030101010101" pitchFamily="49" charset="-122"/>
              </a:rPr>
              <a:t>: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914400" y="41719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平行</a:t>
            </a:r>
            <a:r>
              <a:rPr lang="en-US" altLang="zh-CN">
                <a:latin typeface="楷体_GB2312" panose="02010609030101010101" pitchFamily="49" charset="-122"/>
              </a:rPr>
              <a:t>: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914400" y="51419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夹角公式</a:t>
            </a:r>
            <a:r>
              <a:rPr lang="en-US" altLang="zh-CN">
                <a:latin typeface="楷体_GB2312" panose="02010609030101010101" pitchFamily="49" charset="-122"/>
              </a:rPr>
              <a:t>:</a:t>
            </a:r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3581400" y="35814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3581400" y="4383088"/>
            <a:ext cx="1144588" cy="150812"/>
          </a:xfrm>
          <a:prstGeom prst="leftRightArrow">
            <a:avLst>
              <a:gd name="adj1" fmla="val 50000"/>
              <a:gd name="adj2" fmla="val 1517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59" name="Group 23"/>
          <p:cNvGrpSpPr>
            <a:grpSpLocks/>
          </p:cNvGrpSpPr>
          <p:nvPr/>
        </p:nvGrpSpPr>
        <p:grpSpPr bwMode="auto">
          <a:xfrm>
            <a:off x="6019800" y="1536700"/>
            <a:ext cx="2286000" cy="444500"/>
            <a:chOff x="3792" y="968"/>
            <a:chExt cx="1440" cy="280"/>
          </a:xfrm>
        </p:grpSpPr>
        <p:graphicFrame>
          <p:nvGraphicFramePr>
            <p:cNvPr id="39955" name="Object 19"/>
            <p:cNvGraphicFramePr>
              <a:graphicFrameLocks noChangeAspect="1"/>
            </p:cNvGraphicFramePr>
            <p:nvPr/>
          </p:nvGraphicFramePr>
          <p:xfrm>
            <a:off x="3808" y="968"/>
            <a:ext cx="14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1" imgW="2260440" imgH="444240" progId="Equation.3">
                    <p:embed/>
                  </p:oleObj>
                </mc:Choice>
                <mc:Fallback>
                  <p:oleObj name="Equation" r:id="rId11" imgW="2260440" imgH="444240" progId="Equation.3">
                    <p:embed/>
                    <p:pic>
                      <p:nvPicPr>
                        <p:cNvPr id="3995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968"/>
                          <a:ext cx="14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3792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6002338" y="2514600"/>
            <a:ext cx="2455862" cy="444500"/>
            <a:chOff x="3781" y="1544"/>
            <a:chExt cx="1547" cy="280"/>
          </a:xfrm>
        </p:grpSpPr>
        <p:graphicFrame>
          <p:nvGraphicFramePr>
            <p:cNvPr id="39956" name="Object 20"/>
            <p:cNvGraphicFramePr>
              <a:graphicFrameLocks noChangeAspect="1"/>
            </p:cNvGraphicFramePr>
            <p:nvPr/>
          </p:nvGraphicFramePr>
          <p:xfrm>
            <a:off x="3784" y="1544"/>
            <a:ext cx="15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3" imgW="2450880" imgH="444240" progId="Equation.3">
                    <p:embed/>
                  </p:oleObj>
                </mc:Choice>
                <mc:Fallback>
                  <p:oleObj name="Equation" r:id="rId13" imgW="2450880" imgH="444240" progId="Equation.3">
                    <p:embed/>
                    <p:pic>
                      <p:nvPicPr>
                        <p:cNvPr id="3995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1544"/>
                          <a:ext cx="15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3781" y="158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67" name="Group 31"/>
          <p:cNvGrpSpPr>
            <a:grpSpLocks/>
          </p:cNvGrpSpPr>
          <p:nvPr/>
        </p:nvGrpSpPr>
        <p:grpSpPr bwMode="auto">
          <a:xfrm>
            <a:off x="2033588" y="3460750"/>
            <a:ext cx="1401762" cy="444500"/>
            <a:chOff x="1281" y="2180"/>
            <a:chExt cx="883" cy="280"/>
          </a:xfrm>
        </p:grpSpPr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1292" y="2180"/>
            <a:ext cx="8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15" imgW="1384200" imgH="444240" progId="Equation.3">
                    <p:embed/>
                  </p:oleObj>
                </mc:Choice>
                <mc:Fallback>
                  <p:oleObj name="Equation" r:id="rId15" imgW="1384200" imgH="444240" progId="Equation.3">
                    <p:embed/>
                    <p:pic>
                      <p:nvPicPr>
                        <p:cNvPr id="399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180"/>
                          <a:ext cx="8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1281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>
              <a:off x="1584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68" name="Group 32"/>
          <p:cNvGrpSpPr>
            <a:grpSpLocks/>
          </p:cNvGrpSpPr>
          <p:nvPr/>
        </p:nvGrpSpPr>
        <p:grpSpPr bwMode="auto">
          <a:xfrm>
            <a:off x="1981200" y="4252913"/>
            <a:ext cx="1509713" cy="461962"/>
            <a:chOff x="1248" y="2607"/>
            <a:chExt cx="951" cy="291"/>
          </a:xfrm>
        </p:grpSpPr>
        <p:graphicFrame>
          <p:nvGraphicFramePr>
            <p:cNvPr id="39951" name="Object 15"/>
            <p:cNvGraphicFramePr>
              <a:graphicFrameLocks noChangeAspect="1"/>
            </p:cNvGraphicFramePr>
            <p:nvPr/>
          </p:nvGraphicFramePr>
          <p:xfrm>
            <a:off x="1248" y="2618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17" imgW="1485720" imgH="444240" progId="Equation.3">
                    <p:embed/>
                  </p:oleObj>
                </mc:Choice>
                <mc:Fallback>
                  <p:oleObj name="Equation" r:id="rId17" imgW="1485720" imgH="444240" progId="Equation.3">
                    <p:embed/>
                    <p:pic>
                      <p:nvPicPr>
                        <p:cNvPr id="3995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18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1248" y="26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1617" y="26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2040" y="260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72" name="Group 36"/>
          <p:cNvGrpSpPr>
            <a:grpSpLocks/>
          </p:cNvGrpSpPr>
          <p:nvPr/>
        </p:nvGrpSpPr>
        <p:grpSpPr bwMode="auto">
          <a:xfrm>
            <a:off x="2857500" y="5029200"/>
            <a:ext cx="2133600" cy="990600"/>
            <a:chOff x="1800" y="3316"/>
            <a:chExt cx="1344" cy="624"/>
          </a:xfrm>
        </p:grpSpPr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1800" y="3316"/>
            <a:ext cx="134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19" imgW="2133360" imgH="990360" progId="Equation.3">
                    <p:embed/>
                  </p:oleObj>
                </mc:Choice>
                <mc:Fallback>
                  <p:oleObj name="Equation" r:id="rId19" imgW="2133360" imgH="990360" progId="Equation.3">
                    <p:embed/>
                    <p:pic>
                      <p:nvPicPr>
                        <p:cNvPr id="399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3316"/>
                          <a:ext cx="134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>
              <a:off x="2577" y="36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Line 33"/>
            <p:cNvSpPr>
              <a:spLocks noChangeShapeType="1"/>
            </p:cNvSpPr>
            <p:nvPr/>
          </p:nvSpPr>
          <p:spPr bwMode="auto">
            <a:xfrm>
              <a:off x="2577" y="3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>
              <a:off x="2865" y="3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2865" y="36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9974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9976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7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8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9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80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  <p:bldP spid="39945" grpId="0" autoUpdateAnimBg="0"/>
      <p:bldP spid="39946" grpId="0" autoUpdateAnimBg="0"/>
      <p:bldP spid="39947" grpId="0" autoUpdateAnimBg="0"/>
      <p:bldP spid="39948" grpId="0" autoUpdateAnimBg="0"/>
      <p:bldP spid="39953" grpId="0" animBg="1"/>
      <p:bldP spid="39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826000" y="295910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625400" imgH="850680" progId="Equation.3">
                  <p:embed/>
                </p:oleObj>
              </mc:Choice>
              <mc:Fallback>
                <p:oleObj name="Equation" r:id="rId3" imgW="1625400" imgH="85068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2959100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09600" y="1385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平面</a:t>
            </a:r>
            <a:r>
              <a:rPr lang="en-US" altLang="zh-CN"/>
              <a:t>: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16000" y="31480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垂直：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016000" y="3922713"/>
            <a:ext cx="1031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平行：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016000" y="5018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夹角公式：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800600" y="4019550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844720" imgH="393480" progId="Equation.3">
                  <p:embed/>
                </p:oleObj>
              </mc:Choice>
              <mc:Fallback>
                <p:oleObj name="Equation" r:id="rId5" imgW="2844720" imgH="393480" progId="Equation.3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19550"/>
                        <a:ext cx="284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819400" cy="6858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  <a:ea typeface="楷体_GB2312" panose="02010609030101010101" pitchFamily="49" charset="-122"/>
              </a:rPr>
              <a:t>面与线间的关系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09600" y="215582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直线</a:t>
            </a:r>
            <a:r>
              <a:rPr lang="en-US" altLang="zh-CN"/>
              <a:t>:</a:t>
            </a:r>
          </a:p>
        </p:txBody>
      </p:sp>
      <p:sp>
        <p:nvSpPr>
          <p:cNvPr id="40977" name="AutoShape 17"/>
          <p:cNvSpPr>
            <a:spLocks noChangeArrowheads="1"/>
          </p:cNvSpPr>
          <p:nvPr/>
        </p:nvSpPr>
        <p:spPr bwMode="auto">
          <a:xfrm>
            <a:off x="3505200" y="33401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3505200" y="41148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1638300" y="1498600"/>
            <a:ext cx="5448300" cy="406400"/>
            <a:chOff x="1032" y="896"/>
            <a:chExt cx="3432" cy="256"/>
          </a:xfrm>
        </p:grpSpPr>
        <p:graphicFrame>
          <p:nvGraphicFramePr>
            <p:cNvPr id="40962" name="Object 2"/>
            <p:cNvGraphicFramePr>
              <a:graphicFrameLocks noChangeAspect="1"/>
            </p:cNvGraphicFramePr>
            <p:nvPr/>
          </p:nvGraphicFramePr>
          <p:xfrm>
            <a:off x="1032" y="896"/>
            <a:ext cx="3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5448240" imgH="406080" progId="Equation.3">
                    <p:embed/>
                  </p:oleObj>
                </mc:Choice>
                <mc:Fallback>
                  <p:oleObj name="Equation" r:id="rId7" imgW="5448240" imgH="406080" progId="Equation.3">
                    <p:embed/>
                    <p:pic>
                      <p:nvPicPr>
                        <p:cNvPr id="4096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896"/>
                          <a:ext cx="34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3168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91" name="Group 31"/>
          <p:cNvGrpSpPr>
            <a:grpSpLocks/>
          </p:cNvGrpSpPr>
          <p:nvPr/>
        </p:nvGrpSpPr>
        <p:grpSpPr bwMode="auto">
          <a:xfrm>
            <a:off x="1793875" y="2044700"/>
            <a:ext cx="5216525" cy="927100"/>
            <a:chOff x="1130" y="1200"/>
            <a:chExt cx="3286" cy="584"/>
          </a:xfrm>
        </p:grpSpPr>
        <p:graphicFrame>
          <p:nvGraphicFramePr>
            <p:cNvPr id="40970" name="Object 10"/>
            <p:cNvGraphicFramePr>
              <a:graphicFrameLocks noChangeAspect="1"/>
            </p:cNvGraphicFramePr>
            <p:nvPr/>
          </p:nvGraphicFramePr>
          <p:xfrm>
            <a:off x="1130" y="1200"/>
            <a:ext cx="328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5219640" imgH="927000" progId="Equation.3">
                    <p:embed/>
                  </p:oleObj>
                </mc:Choice>
                <mc:Fallback>
                  <p:oleObj name="Equation" r:id="rId9" imgW="5219640" imgH="927000" progId="Equation.3">
                    <p:embed/>
                    <p:pic>
                      <p:nvPicPr>
                        <p:cNvPr id="4097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1200"/>
                          <a:ext cx="3286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3168" y="1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92" name="Group 32"/>
          <p:cNvGrpSpPr>
            <a:grpSpLocks/>
          </p:cNvGrpSpPr>
          <p:nvPr/>
        </p:nvGrpSpPr>
        <p:grpSpPr bwMode="auto">
          <a:xfrm>
            <a:off x="2082800" y="3208338"/>
            <a:ext cx="1276350" cy="396875"/>
            <a:chOff x="960" y="2112"/>
            <a:chExt cx="804" cy="250"/>
          </a:xfrm>
        </p:grpSpPr>
        <p:graphicFrame>
          <p:nvGraphicFramePr>
            <p:cNvPr id="40973" name="Object 13"/>
            <p:cNvGraphicFramePr>
              <a:graphicFrameLocks noChangeAspect="1"/>
            </p:cNvGraphicFramePr>
            <p:nvPr/>
          </p:nvGraphicFramePr>
          <p:xfrm>
            <a:off x="970" y="2162"/>
            <a:ext cx="7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1" imgW="1231560" imgH="317160" progId="Equation.3">
                    <p:embed/>
                  </p:oleObj>
                </mc:Choice>
                <mc:Fallback>
                  <p:oleObj name="Equation" r:id="rId11" imgW="1231560" imgH="317160" progId="Equation.3">
                    <p:embed/>
                    <p:pic>
                      <p:nvPicPr>
                        <p:cNvPr id="4097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2162"/>
                          <a:ext cx="7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960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1248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1605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93" name="Group 33"/>
          <p:cNvGrpSpPr>
            <a:grpSpLocks/>
          </p:cNvGrpSpPr>
          <p:nvPr/>
        </p:nvGrpSpPr>
        <p:grpSpPr bwMode="auto">
          <a:xfrm>
            <a:off x="2235200" y="4038600"/>
            <a:ext cx="1117600" cy="317500"/>
            <a:chOff x="960" y="2728"/>
            <a:chExt cx="704" cy="200"/>
          </a:xfrm>
        </p:grpSpPr>
        <p:graphicFrame>
          <p:nvGraphicFramePr>
            <p:cNvPr id="40975" name="Object 15"/>
            <p:cNvGraphicFramePr>
              <a:graphicFrameLocks noChangeAspect="1"/>
            </p:cNvGraphicFramePr>
            <p:nvPr/>
          </p:nvGraphicFramePr>
          <p:xfrm>
            <a:off x="960" y="2728"/>
            <a:ext cx="7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3" imgW="1117440" imgH="317160" progId="Equation.3">
                    <p:embed/>
                  </p:oleObj>
                </mc:Choice>
                <mc:Fallback>
                  <p:oleObj name="Equation" r:id="rId13" imgW="1117440" imgH="317160" progId="Equation.3">
                    <p:embed/>
                    <p:pic>
                      <p:nvPicPr>
                        <p:cNvPr id="4097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728"/>
                          <a:ext cx="7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960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1200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02" name="Group 42"/>
          <p:cNvGrpSpPr>
            <a:grpSpLocks/>
          </p:cNvGrpSpPr>
          <p:nvPr/>
        </p:nvGrpSpPr>
        <p:grpSpPr bwMode="auto">
          <a:xfrm>
            <a:off x="2921000" y="4876800"/>
            <a:ext cx="2120900" cy="990600"/>
            <a:chOff x="1840" y="3072"/>
            <a:chExt cx="1336" cy="624"/>
          </a:xfrm>
        </p:grpSpPr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1840" y="3072"/>
            <a:ext cx="133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15" imgW="2120760" imgH="990360" progId="Equation.3">
                    <p:embed/>
                  </p:oleObj>
                </mc:Choice>
                <mc:Fallback>
                  <p:oleObj name="Equation" r:id="rId15" imgW="2120760" imgH="990360" progId="Equation.3">
                    <p:embed/>
                    <p:pic>
                      <p:nvPicPr>
                        <p:cNvPr id="4096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3072"/>
                          <a:ext cx="133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2656" y="309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>
              <a:off x="2881" y="309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>
              <a:off x="2616" y="34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2896" y="34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0995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0997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8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9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0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1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66" grpId="0" autoUpdateAnimBg="0"/>
      <p:bldP spid="40967" grpId="0" autoUpdateAnimBg="0"/>
      <p:bldP spid="40972" grpId="0" autoUpdateAnimBg="0"/>
      <p:bldP spid="40977" grpId="0" animBg="1"/>
      <p:bldP spid="409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3276600" cy="685800"/>
          </a:xfrm>
        </p:spPr>
        <p:txBody>
          <a:bodyPr/>
          <a:lstStyle/>
          <a:p>
            <a:pPr algn="l"/>
            <a:r>
              <a:rPr lang="en-US" altLang="zh-CN" sz="2800" b="1">
                <a:ea typeface="仿宋_GB2312" panose="02010609030101010101" pitchFamily="49" charset="-122"/>
              </a:rPr>
              <a:t>3. </a:t>
            </a:r>
            <a:r>
              <a:rPr lang="zh-CN" altLang="en-US" sz="2800" b="1">
                <a:ea typeface="楷体_GB2312" panose="02010609030101010101" pitchFamily="49" charset="-122"/>
              </a:rPr>
              <a:t>相关的几个问题</a:t>
            </a:r>
            <a:endParaRPr lang="zh-CN" altLang="en-US" sz="2800" b="1">
              <a:solidFill>
                <a:schemeClr val="accent2"/>
              </a:solidFill>
              <a:ea typeface="仿宋_GB2312" panose="02010609030101010101" pitchFamily="49" charset="-12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90600" y="10953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(1) </a:t>
            </a:r>
            <a:r>
              <a:rPr lang="zh-CN" altLang="en-US"/>
              <a:t>过直线</a:t>
            </a:r>
            <a:endParaRPr lang="zh-CN" altLang="en-US">
              <a:ea typeface="仿宋_GB2312" panose="02010609030101010101" pitchFamily="49" charset="-122"/>
            </a:endParaRP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524000" y="1766888"/>
          <a:ext cx="4508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508280" imgH="977760" progId="Equation.3">
                  <p:embed/>
                </p:oleObj>
              </mc:Choice>
              <mc:Fallback>
                <p:oleObj name="Equation" r:id="rId3" imgW="4508280" imgH="977760" progId="Equation.3">
                  <p:embed/>
                  <p:pic>
                    <p:nvPicPr>
                      <p:cNvPr id="63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66888"/>
                        <a:ext cx="4508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04800" y="2833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的平面束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447800" y="3429000"/>
          <a:ext cx="328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288960" imgH="444240" progId="Equation.3">
                  <p:embed/>
                </p:oleObj>
              </mc:Choice>
              <mc:Fallback>
                <p:oleObj name="Equation" r:id="rId5" imgW="3288960" imgH="444240" progId="Equation.3">
                  <p:embed/>
                  <p:pic>
                    <p:nvPicPr>
                      <p:cNvPr id="63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328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2711450" y="3962400"/>
          <a:ext cx="476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4762440" imgH="444240" progId="Equation.3">
                  <p:embed/>
                </p:oleObj>
              </mc:Choice>
              <mc:Fallback>
                <p:oleObj name="Equation" r:id="rId7" imgW="4762440" imgH="444240" progId="Equation.3">
                  <p:embed/>
                  <p:pic>
                    <p:nvPicPr>
                      <p:cNvPr id="63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962400"/>
                        <a:ext cx="476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Freeform 2"/>
          <p:cNvSpPr>
            <a:spLocks/>
          </p:cNvSpPr>
          <p:nvPr/>
        </p:nvSpPr>
        <p:spPr bwMode="auto">
          <a:xfrm>
            <a:off x="7024688" y="1957388"/>
            <a:ext cx="681037" cy="1609725"/>
          </a:xfrm>
          <a:custGeom>
            <a:avLst/>
            <a:gdLst>
              <a:gd name="T0" fmla="*/ 0 w 528"/>
              <a:gd name="T1" fmla="*/ 624 h 1248"/>
              <a:gd name="T2" fmla="*/ 0 w 528"/>
              <a:gd name="T3" fmla="*/ 1248 h 1248"/>
              <a:gd name="T4" fmla="*/ 528 w 528"/>
              <a:gd name="T5" fmla="*/ 624 h 1248"/>
              <a:gd name="T6" fmla="*/ 528 w 528"/>
              <a:gd name="T7" fmla="*/ 0 h 1248"/>
              <a:gd name="T8" fmla="*/ 0 w 528"/>
              <a:gd name="T9" fmla="*/ 624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248">
                <a:moveTo>
                  <a:pt x="0" y="624"/>
                </a:moveTo>
                <a:lnTo>
                  <a:pt x="0" y="1248"/>
                </a:lnTo>
                <a:lnTo>
                  <a:pt x="528" y="624"/>
                </a:lnTo>
                <a:lnTo>
                  <a:pt x="528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Freeform 12"/>
          <p:cNvSpPr>
            <a:spLocks/>
          </p:cNvSpPr>
          <p:nvPr/>
        </p:nvSpPr>
        <p:spPr bwMode="auto">
          <a:xfrm>
            <a:off x="7024688" y="2762250"/>
            <a:ext cx="890587" cy="819150"/>
          </a:xfrm>
          <a:custGeom>
            <a:avLst/>
            <a:gdLst>
              <a:gd name="T0" fmla="*/ 0 w 576"/>
              <a:gd name="T1" fmla="*/ 0 h 528"/>
              <a:gd name="T2" fmla="*/ 144 w 576"/>
              <a:gd name="T3" fmla="*/ 528 h 528"/>
              <a:gd name="T4" fmla="*/ 576 w 576"/>
              <a:gd name="T5" fmla="*/ 0 h 528"/>
              <a:gd name="T6" fmla="*/ 0 w 576"/>
              <a:gd name="T7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528">
                <a:moveTo>
                  <a:pt x="0" y="0"/>
                </a:moveTo>
                <a:lnTo>
                  <a:pt x="144" y="528"/>
                </a:lnTo>
                <a:lnTo>
                  <a:pt x="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501" name="Group 13"/>
          <p:cNvGrpSpPr>
            <a:grpSpLocks/>
          </p:cNvGrpSpPr>
          <p:nvPr/>
        </p:nvGrpSpPr>
        <p:grpSpPr bwMode="auto">
          <a:xfrm>
            <a:off x="6096000" y="1216025"/>
            <a:ext cx="2724150" cy="2103438"/>
            <a:chOff x="2064" y="2208"/>
            <a:chExt cx="2112" cy="1632"/>
          </a:xfrm>
        </p:grpSpPr>
        <p:sp>
          <p:nvSpPr>
            <p:cNvPr id="63502" name="AutoShape 14"/>
            <p:cNvSpPr>
              <a:spLocks noChangeArrowheads="1"/>
            </p:cNvSpPr>
            <p:nvPr/>
          </p:nvSpPr>
          <p:spPr bwMode="auto">
            <a:xfrm>
              <a:off x="2064" y="2784"/>
              <a:ext cx="2112" cy="624"/>
            </a:xfrm>
            <a:prstGeom prst="parallelogram">
              <a:avLst>
                <a:gd name="adj" fmla="val 846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auto">
            <a:xfrm>
              <a:off x="2784" y="2208"/>
              <a:ext cx="1344" cy="1200"/>
            </a:xfrm>
            <a:custGeom>
              <a:avLst/>
              <a:gdLst>
                <a:gd name="T0" fmla="*/ 0 w 1344"/>
                <a:gd name="T1" fmla="*/ 1200 h 1200"/>
                <a:gd name="T2" fmla="*/ 816 w 1344"/>
                <a:gd name="T3" fmla="*/ 624 h 1200"/>
                <a:gd name="T4" fmla="*/ 1344 w 1344"/>
                <a:gd name="T5" fmla="*/ 0 h 1200"/>
                <a:gd name="T6" fmla="*/ 528 w 1344"/>
                <a:gd name="T7" fmla="*/ 576 h 1200"/>
                <a:gd name="T8" fmla="*/ 0 w 1344"/>
                <a:gd name="T9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1200">
                  <a:moveTo>
                    <a:pt x="0" y="1200"/>
                  </a:moveTo>
                  <a:lnTo>
                    <a:pt x="816" y="624"/>
                  </a:lnTo>
                  <a:lnTo>
                    <a:pt x="1344" y="0"/>
                  </a:lnTo>
                  <a:lnTo>
                    <a:pt x="528" y="576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Freeform 16"/>
            <p:cNvSpPr>
              <a:spLocks/>
            </p:cNvSpPr>
            <p:nvPr/>
          </p:nvSpPr>
          <p:spPr bwMode="auto">
            <a:xfrm>
              <a:off x="2160" y="3408"/>
              <a:ext cx="624" cy="432"/>
            </a:xfrm>
            <a:custGeom>
              <a:avLst/>
              <a:gdLst>
                <a:gd name="T0" fmla="*/ 336 w 624"/>
                <a:gd name="T1" fmla="*/ 0 h 432"/>
                <a:gd name="T2" fmla="*/ 0 w 624"/>
                <a:gd name="T3" fmla="*/ 432 h 432"/>
                <a:gd name="T4" fmla="*/ 624 w 624"/>
                <a:gd name="T5" fmla="*/ 0 h 432"/>
                <a:gd name="T6" fmla="*/ 336 w 624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32">
                  <a:moveTo>
                    <a:pt x="336" y="0"/>
                  </a:moveTo>
                  <a:lnTo>
                    <a:pt x="0" y="432"/>
                  </a:lnTo>
                  <a:lnTo>
                    <a:pt x="624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05" name="Freeform 17"/>
          <p:cNvSpPr>
            <a:spLocks/>
          </p:cNvSpPr>
          <p:nvPr/>
        </p:nvSpPr>
        <p:spPr bwMode="auto">
          <a:xfrm>
            <a:off x="6777038" y="968375"/>
            <a:ext cx="928687" cy="1793875"/>
          </a:xfrm>
          <a:custGeom>
            <a:avLst/>
            <a:gdLst>
              <a:gd name="T0" fmla="*/ 528 w 720"/>
              <a:gd name="T1" fmla="*/ 0 h 1392"/>
              <a:gd name="T2" fmla="*/ 0 w 720"/>
              <a:gd name="T3" fmla="*/ 624 h 1392"/>
              <a:gd name="T4" fmla="*/ 192 w 720"/>
              <a:gd name="T5" fmla="*/ 1392 h 1392"/>
              <a:gd name="T6" fmla="*/ 720 w 720"/>
              <a:gd name="T7" fmla="*/ 768 h 1392"/>
              <a:gd name="T8" fmla="*/ 528 w 720"/>
              <a:gd name="T9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1392">
                <a:moveTo>
                  <a:pt x="528" y="0"/>
                </a:moveTo>
                <a:lnTo>
                  <a:pt x="0" y="624"/>
                </a:lnTo>
                <a:lnTo>
                  <a:pt x="192" y="1392"/>
                </a:lnTo>
                <a:lnTo>
                  <a:pt x="720" y="768"/>
                </a:lnTo>
                <a:lnTo>
                  <a:pt x="528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7024688" y="968375"/>
            <a:ext cx="681037" cy="1793875"/>
          </a:xfrm>
          <a:custGeom>
            <a:avLst/>
            <a:gdLst>
              <a:gd name="T0" fmla="*/ 528 w 528"/>
              <a:gd name="T1" fmla="*/ 0 h 1392"/>
              <a:gd name="T2" fmla="*/ 0 w 528"/>
              <a:gd name="T3" fmla="*/ 624 h 1392"/>
              <a:gd name="T4" fmla="*/ 0 w 528"/>
              <a:gd name="T5" fmla="*/ 1392 h 1392"/>
              <a:gd name="T6" fmla="*/ 528 w 528"/>
              <a:gd name="T7" fmla="*/ 768 h 1392"/>
              <a:gd name="T8" fmla="*/ 528 w 528"/>
              <a:gd name="T9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392">
                <a:moveTo>
                  <a:pt x="528" y="0"/>
                </a:moveTo>
                <a:lnTo>
                  <a:pt x="0" y="624"/>
                </a:lnTo>
                <a:lnTo>
                  <a:pt x="0" y="1392"/>
                </a:lnTo>
                <a:lnTo>
                  <a:pt x="528" y="768"/>
                </a:lnTo>
                <a:lnTo>
                  <a:pt x="528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H="1">
            <a:off x="7024688" y="1957388"/>
            <a:ext cx="681037" cy="8048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828800" y="2833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方程</a:t>
            </a:r>
          </a:p>
        </p:txBody>
      </p:sp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1638300" y="4648200"/>
          <a:ext cx="292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895480" imgH="457200" progId="Equation.3">
                  <p:embed/>
                </p:oleObj>
              </mc:Choice>
              <mc:Fallback>
                <p:oleObj name="Equation" r:id="rId9" imgW="2895480" imgH="457200" progId="Equation.3">
                  <p:embed/>
                  <p:pic>
                    <p:nvPicPr>
                      <p:cNvPr id="635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648200"/>
                        <a:ext cx="292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4" name="Object 46"/>
          <p:cNvGraphicFramePr>
            <a:graphicFrameLocks noChangeAspect="1"/>
          </p:cNvGraphicFramePr>
          <p:nvPr/>
        </p:nvGraphicFramePr>
        <p:xfrm>
          <a:off x="1066800" y="3429000"/>
          <a:ext cx="35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355320" imgH="495000" progId="Equation.3">
                  <p:embed/>
                </p:oleObj>
              </mc:Choice>
              <mc:Fallback>
                <p:oleObj name="Equation" r:id="rId11" imgW="355320" imgH="495000" progId="Equation.3">
                  <p:embed/>
                  <p:pic>
                    <p:nvPicPr>
                      <p:cNvPr id="635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355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5" name="Object 47"/>
          <p:cNvGraphicFramePr>
            <a:graphicFrameLocks noChangeAspect="1"/>
          </p:cNvGraphicFramePr>
          <p:nvPr/>
        </p:nvGraphicFramePr>
        <p:xfrm>
          <a:off x="2971800" y="3962400"/>
          <a:ext cx="39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393480" imgH="495000" progId="Equation.3">
                  <p:embed/>
                </p:oleObj>
              </mc:Choice>
              <mc:Fallback>
                <p:oleObj name="Equation" r:id="rId13" imgW="393480" imgH="495000" progId="Equation.3">
                  <p:embed/>
                  <p:pic>
                    <p:nvPicPr>
                      <p:cNvPr id="635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393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536" name="Picture 48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3538" name="Picture 5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39" name="Picture 5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40" name="Picture 5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41" name="Picture 5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42" name="Picture 5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4" grpId="0" autoUpdateAnimBg="0"/>
      <p:bldP spid="63490" grpId="0" animBg="1"/>
      <p:bldP spid="63500" grpId="0" animBg="1"/>
      <p:bldP spid="63505" grpId="0" animBg="1"/>
      <p:bldP spid="63506" grpId="0" animBg="1"/>
      <p:bldP spid="63507" grpId="0" animBg="1"/>
      <p:bldP spid="6350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1066800" cy="533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仿宋_GB2312" panose="02010609030101010101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点</a:t>
            </a:r>
          </a:p>
        </p:txBody>
      </p:sp>
      <p:sp>
        <p:nvSpPr>
          <p:cNvPr id="74762" name="Text Box 1034"/>
          <p:cNvSpPr txBox="1">
            <a:spLocks noChangeArrowheads="1"/>
          </p:cNvSpPr>
          <p:nvPr/>
        </p:nvSpPr>
        <p:spPr bwMode="auto">
          <a:xfrm>
            <a:off x="304800" y="1066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的距离为</a:t>
            </a:r>
            <a:endParaRPr lang="zh-CN" altLang="en-US">
              <a:ea typeface="仿宋_GB2312" panose="02010609030101010101" pitchFamily="49" charset="-122"/>
            </a:endParaRPr>
          </a:p>
        </p:txBody>
      </p:sp>
      <p:graphicFrame>
        <p:nvGraphicFramePr>
          <p:cNvPr id="74774" name="Object 1046"/>
          <p:cNvGraphicFramePr>
            <a:graphicFrameLocks noChangeAspect="1"/>
          </p:cNvGraphicFramePr>
          <p:nvPr/>
        </p:nvGraphicFramePr>
        <p:xfrm>
          <a:off x="1828800" y="3113088"/>
          <a:ext cx="33639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352680" imgH="469800" progId="Equation.3">
                  <p:embed/>
                </p:oleObj>
              </mc:Choice>
              <mc:Fallback>
                <p:oleObj name="Equation" r:id="rId3" imgW="3352680" imgH="469800" progId="Equation.3">
                  <p:embed/>
                  <p:pic>
                    <p:nvPicPr>
                      <p:cNvPr id="74774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13088"/>
                        <a:ext cx="33639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1047"/>
          <p:cNvGraphicFramePr>
            <a:graphicFrameLocks noChangeAspect="1"/>
          </p:cNvGraphicFramePr>
          <p:nvPr/>
        </p:nvGraphicFramePr>
        <p:xfrm>
          <a:off x="1460500" y="3175000"/>
          <a:ext cx="3873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873240" imgH="927000" progId="Equation.3">
                  <p:embed/>
                </p:oleObj>
              </mc:Choice>
              <mc:Fallback>
                <p:oleObj name="Equation" r:id="rId5" imgW="3873240" imgH="927000" progId="Equation.3">
                  <p:embed/>
                  <p:pic>
                    <p:nvPicPr>
                      <p:cNvPr id="74775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175000"/>
                        <a:ext cx="3873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1048"/>
          <p:cNvGraphicFramePr>
            <a:graphicFrameLocks noChangeAspect="1"/>
          </p:cNvGraphicFramePr>
          <p:nvPr/>
        </p:nvGraphicFramePr>
        <p:xfrm>
          <a:off x="2260600" y="3708400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311200" imgH="482400" progId="Equation.3">
                  <p:embed/>
                </p:oleObj>
              </mc:Choice>
              <mc:Fallback>
                <p:oleObj name="Equation" r:id="rId7" imgW="2311200" imgH="482400" progId="Equation.3">
                  <p:embed/>
                  <p:pic>
                    <p:nvPicPr>
                      <p:cNvPr id="74776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708400"/>
                        <a:ext cx="231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7" name="Text Box 1049"/>
          <p:cNvSpPr txBox="1">
            <a:spLocks noChangeArrowheads="1"/>
          </p:cNvSpPr>
          <p:nvPr/>
        </p:nvSpPr>
        <p:spPr bwMode="auto">
          <a:xfrm>
            <a:off x="3733800" y="533400"/>
            <a:ext cx="514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到平面</a:t>
            </a:r>
            <a:r>
              <a:rPr lang="zh-CN" altLang="en-US">
                <a:ea typeface="仿宋_GB2312" panose="02010609030101010101" pitchFamily="49" charset="-122"/>
              </a:rPr>
              <a:t> </a:t>
            </a:r>
            <a:r>
              <a:rPr lang="zh-CN" altLang="en-US">
                <a:ea typeface="仿宋_GB2312" panose="02010609030101010101" pitchFamily="49" charset="-122"/>
                <a:sym typeface="Symbol" panose="05050102010706020507" pitchFamily="18" charset="2"/>
              </a:rPr>
              <a:t> ：</a:t>
            </a:r>
            <a:r>
              <a:rPr lang="en-US" altLang="zh-CN" i="1">
                <a:ea typeface="仿宋_GB2312" panose="02010609030101010101" pitchFamily="49" charset="-122"/>
              </a:rPr>
              <a:t>A x+B y+C z+D </a:t>
            </a:r>
            <a:r>
              <a:rPr lang="en-US" altLang="zh-CN">
                <a:ea typeface="仿宋_GB2312" panose="02010609030101010101" pitchFamily="49" charset="-122"/>
              </a:rPr>
              <a:t>= 0</a:t>
            </a:r>
          </a:p>
        </p:txBody>
      </p:sp>
      <p:graphicFrame>
        <p:nvGraphicFramePr>
          <p:cNvPr id="74778" name="Object 1050"/>
          <p:cNvGraphicFramePr>
            <a:graphicFrameLocks noChangeAspect="1"/>
          </p:cNvGraphicFramePr>
          <p:nvPr/>
        </p:nvGraphicFramePr>
        <p:xfrm>
          <a:off x="1600200" y="533400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2184120" imgH="444240" progId="Equation.3">
                  <p:embed/>
                </p:oleObj>
              </mc:Choice>
              <mc:Fallback>
                <p:oleObj name="Equation" r:id="rId9" imgW="2184120" imgH="444240" progId="Equation.3">
                  <p:embed/>
                  <p:pic>
                    <p:nvPicPr>
                      <p:cNvPr id="74778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"/>
                        <a:ext cx="218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82" name="Group 1054"/>
          <p:cNvGrpSpPr>
            <a:grpSpLocks/>
          </p:cNvGrpSpPr>
          <p:nvPr/>
        </p:nvGrpSpPr>
        <p:grpSpPr bwMode="auto">
          <a:xfrm>
            <a:off x="5029200" y="2757488"/>
            <a:ext cx="3352800" cy="2728912"/>
            <a:chOff x="3504" y="2352"/>
            <a:chExt cx="2112" cy="1719"/>
          </a:xfrm>
        </p:grpSpPr>
        <p:sp>
          <p:nvSpPr>
            <p:cNvPr id="74783" name="AutoShape 1055"/>
            <p:cNvSpPr>
              <a:spLocks noChangeArrowheads="1"/>
            </p:cNvSpPr>
            <p:nvPr/>
          </p:nvSpPr>
          <p:spPr bwMode="auto">
            <a:xfrm>
              <a:off x="3504" y="3264"/>
              <a:ext cx="2112" cy="768"/>
            </a:xfrm>
            <a:prstGeom prst="parallelogram">
              <a:avLst>
                <a:gd name="adj" fmla="val 6875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4" name="Text Box 1056"/>
            <p:cNvSpPr txBox="1">
              <a:spLocks noChangeArrowheads="1"/>
            </p:cNvSpPr>
            <p:nvPr/>
          </p:nvSpPr>
          <p:spPr bwMode="auto">
            <a:xfrm>
              <a:off x="3744" y="37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anose="02010609030101010101" pitchFamily="49" charset="-122"/>
                  <a:sym typeface="Symbol" panose="05050102010706020507" pitchFamily="18" charset="2"/>
                </a:rPr>
                <a:t></a:t>
              </a:r>
            </a:p>
          </p:txBody>
        </p:sp>
        <p:sp>
          <p:nvSpPr>
            <p:cNvPr id="74785" name="Line 1057"/>
            <p:cNvSpPr>
              <a:spLocks noChangeShapeType="1"/>
            </p:cNvSpPr>
            <p:nvPr/>
          </p:nvSpPr>
          <p:spPr bwMode="auto">
            <a:xfrm flipV="1">
              <a:off x="5088" y="268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6" name="Oval 1058"/>
            <p:cNvSpPr>
              <a:spLocks noChangeArrowheads="1"/>
            </p:cNvSpPr>
            <p:nvPr/>
          </p:nvSpPr>
          <p:spPr bwMode="auto">
            <a:xfrm>
              <a:off x="5066" y="2654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7" name="Text Box 1059"/>
            <p:cNvSpPr txBox="1">
              <a:spLocks noChangeArrowheads="1"/>
            </p:cNvSpPr>
            <p:nvPr/>
          </p:nvSpPr>
          <p:spPr bwMode="auto">
            <a:xfrm>
              <a:off x="5136" y="278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ea typeface="仿宋_GB2312" panose="02010609030101010101" pitchFamily="49" charset="-122"/>
                </a:rPr>
                <a:t>d</a:t>
              </a:r>
              <a:endParaRPr lang="en-US" altLang="zh-CN"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74788" name="Object 1060"/>
            <p:cNvGraphicFramePr>
              <a:graphicFrameLocks noChangeAspect="1"/>
            </p:cNvGraphicFramePr>
            <p:nvPr/>
          </p:nvGraphicFramePr>
          <p:xfrm>
            <a:off x="4944" y="2352"/>
            <a:ext cx="40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241200" imgH="228600" progId="Equation.3">
                    <p:embed/>
                  </p:oleObj>
                </mc:Choice>
                <mc:Fallback>
                  <p:oleObj name="Equation" r:id="rId11" imgW="241200" imgH="228600" progId="Equation.3">
                    <p:embed/>
                    <p:pic>
                      <p:nvPicPr>
                        <p:cNvPr id="74788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40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89" name="Line 1061"/>
          <p:cNvSpPr>
            <a:spLocks noChangeShapeType="1"/>
          </p:cNvSpPr>
          <p:nvPr/>
        </p:nvSpPr>
        <p:spPr bwMode="auto">
          <a:xfrm flipV="1">
            <a:off x="6324600" y="4662488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90" name="Line 1062"/>
          <p:cNvSpPr>
            <a:spLocks noChangeShapeType="1"/>
          </p:cNvSpPr>
          <p:nvPr/>
        </p:nvSpPr>
        <p:spPr bwMode="auto">
          <a:xfrm flipV="1">
            <a:off x="7543800" y="390048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91" name="Group 1063"/>
          <p:cNvGrpSpPr>
            <a:grpSpLocks/>
          </p:cNvGrpSpPr>
          <p:nvPr/>
        </p:nvGrpSpPr>
        <p:grpSpPr bwMode="auto">
          <a:xfrm>
            <a:off x="6248400" y="4891088"/>
            <a:ext cx="609600" cy="569912"/>
            <a:chOff x="4272" y="3696"/>
            <a:chExt cx="384" cy="359"/>
          </a:xfrm>
        </p:grpSpPr>
        <p:sp>
          <p:nvSpPr>
            <p:cNvPr id="74792" name="Oval 1064"/>
            <p:cNvSpPr>
              <a:spLocks noChangeArrowheads="1"/>
            </p:cNvSpPr>
            <p:nvPr/>
          </p:nvSpPr>
          <p:spPr bwMode="auto">
            <a:xfrm>
              <a:off x="4272" y="374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93" name="Object 1065"/>
            <p:cNvGraphicFramePr>
              <a:graphicFrameLocks noChangeAspect="1"/>
            </p:cNvGraphicFramePr>
            <p:nvPr/>
          </p:nvGraphicFramePr>
          <p:xfrm>
            <a:off x="4273" y="3696"/>
            <a:ext cx="38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公式" r:id="rId13" imgW="228600" imgH="215640" progId="Equation.3">
                    <p:embed/>
                  </p:oleObj>
                </mc:Choice>
                <mc:Fallback>
                  <p:oleObj name="公式" r:id="rId13" imgW="228600" imgH="215640" progId="Equation.3">
                    <p:embed/>
                    <p:pic>
                      <p:nvPicPr>
                        <p:cNvPr id="74793" name="Object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3696"/>
                          <a:ext cx="38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94" name="Line 1066"/>
          <p:cNvSpPr>
            <a:spLocks noChangeShapeType="1"/>
          </p:cNvSpPr>
          <p:nvPr/>
        </p:nvSpPr>
        <p:spPr bwMode="auto">
          <a:xfrm flipH="1">
            <a:off x="6324600" y="3214688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95" name="Object 1067"/>
          <p:cNvGraphicFramePr>
            <a:graphicFrameLocks noChangeAspect="1"/>
          </p:cNvGraphicFramePr>
          <p:nvPr/>
        </p:nvGraphicFramePr>
        <p:xfrm>
          <a:off x="7543800" y="4205288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15" imgW="126720" imgH="177480" progId="Equation.3">
                  <p:embed/>
                </p:oleObj>
              </mc:Choice>
              <mc:Fallback>
                <p:oleObj name="公式" r:id="rId15" imgW="126720" imgH="177480" progId="Equation.3">
                  <p:embed/>
                  <p:pic>
                    <p:nvPicPr>
                      <p:cNvPr id="74795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205288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9" name="Group 1071"/>
          <p:cNvGrpSpPr>
            <a:grpSpLocks/>
          </p:cNvGrpSpPr>
          <p:nvPr/>
        </p:nvGrpSpPr>
        <p:grpSpPr bwMode="auto">
          <a:xfrm>
            <a:off x="1157288" y="1828800"/>
            <a:ext cx="2362200" cy="1003300"/>
            <a:chOff x="729" y="1152"/>
            <a:chExt cx="1488" cy="632"/>
          </a:xfrm>
        </p:grpSpPr>
        <p:graphicFrame>
          <p:nvGraphicFramePr>
            <p:cNvPr id="74761" name="Object 1033"/>
            <p:cNvGraphicFramePr>
              <a:graphicFrameLocks noChangeAspect="1"/>
            </p:cNvGraphicFramePr>
            <p:nvPr/>
          </p:nvGraphicFramePr>
          <p:xfrm>
            <a:off x="729" y="1160"/>
            <a:ext cx="148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Equation" r:id="rId17" imgW="2361960" imgH="990360" progId="Equation.3">
                    <p:embed/>
                  </p:oleObj>
                </mc:Choice>
                <mc:Fallback>
                  <p:oleObj name="Equation" r:id="rId17" imgW="2361960" imgH="990360" progId="Equation.3">
                    <p:embed/>
                    <p:pic>
                      <p:nvPicPr>
                        <p:cNvPr id="74761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160"/>
                          <a:ext cx="148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96" name="Line 1068"/>
            <p:cNvSpPr>
              <a:spLocks noChangeShapeType="1"/>
            </p:cNvSpPr>
            <p:nvPr/>
          </p:nvSpPr>
          <p:spPr bwMode="auto">
            <a:xfrm>
              <a:off x="1200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7" name="Line 1069"/>
            <p:cNvSpPr>
              <a:spLocks noChangeShapeType="1"/>
            </p:cNvSpPr>
            <p:nvPr/>
          </p:nvSpPr>
          <p:spPr bwMode="auto">
            <a:xfrm>
              <a:off x="1584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8" name="Line 1070"/>
            <p:cNvSpPr>
              <a:spLocks noChangeShapeType="1"/>
            </p:cNvSpPr>
            <p:nvPr/>
          </p:nvSpPr>
          <p:spPr bwMode="auto">
            <a:xfrm>
              <a:off x="196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4800" name="Picture 1072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801" name="Text Box 107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4802" name="Picture 107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03" name="Picture 107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04" name="Picture 107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05" name="Picture 107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06" name="Picture 107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 autoUpdateAnimBg="0"/>
      <p:bldP spid="74777" grpId="0" autoUpdateAnimBg="0"/>
      <p:bldP spid="74789" grpId="0" animBg="1"/>
      <p:bldP spid="74790" grpId="0" animBg="1"/>
      <p:bldP spid="747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3810000" y="4495800"/>
            <a:ext cx="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3949700" y="4114800"/>
            <a:ext cx="3708400" cy="1524000"/>
            <a:chOff x="2440" y="2832"/>
            <a:chExt cx="2336" cy="960"/>
          </a:xfrm>
        </p:grpSpPr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2440" y="2848"/>
            <a:ext cx="2336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3708360" imgH="1498320" progId="Equation.3">
                    <p:embed/>
                  </p:oleObj>
                </mc:Choice>
                <mc:Fallback>
                  <p:oleObj name="Equation" r:id="rId3" imgW="3708360" imgH="1498320" progId="Equation.3">
                    <p:embed/>
                    <p:pic>
                      <p:nvPicPr>
                        <p:cNvPr id="133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2848"/>
                          <a:ext cx="2336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3537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4353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268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790700" y="546100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171520" imgH="444240" progId="Equation.3">
                  <p:embed/>
                </p:oleObj>
              </mc:Choice>
              <mc:Fallback>
                <p:oleObj name="Equation" r:id="rId5" imgW="2171520" imgH="44424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46100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962400" y="471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到直线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1905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的距离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371600" y="1066800"/>
          <a:ext cx="3924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3924000" imgH="939600" progId="Equation.3">
                  <p:embed/>
                </p:oleObj>
              </mc:Choice>
              <mc:Fallback>
                <p:oleObj name="Equation" r:id="rId7" imgW="3924000" imgH="939600" progId="Equation.3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3924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371600" y="1905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1524000" cy="533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(3)</a:t>
            </a:r>
            <a:r>
              <a:rPr lang="en-US" altLang="zh-CN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点</a:t>
            </a:r>
          </a:p>
        </p:txBody>
      </p:sp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1168400" y="4419600"/>
          <a:ext cx="256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565360" imgH="1015920" progId="Equation.3">
                  <p:embed/>
                </p:oleObj>
              </mc:Choice>
              <mc:Fallback>
                <p:oleObj name="Equation" r:id="rId9" imgW="2565360" imgH="1015920" progId="Equation.3">
                  <p:embed/>
                  <p:pic>
                    <p:nvPicPr>
                      <p:cNvPr id="133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419600"/>
                        <a:ext cx="256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4037013" y="4635500"/>
          <a:ext cx="353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3530520" imgH="444240" progId="Equation.3">
                  <p:embed/>
                </p:oleObj>
              </mc:Choice>
              <mc:Fallback>
                <p:oleObj name="Equation" r:id="rId11" imgW="3530520" imgH="444240" progId="Equation.3">
                  <p:embed/>
                  <p:pic>
                    <p:nvPicPr>
                      <p:cNvPr id="133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4635500"/>
                        <a:ext cx="353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4367213" y="5321300"/>
          <a:ext cx="289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2895480" imgH="317160" progId="Equation.3">
                  <p:embed/>
                </p:oleObj>
              </mc:Choice>
              <mc:Fallback>
                <p:oleObj name="Equation" r:id="rId13" imgW="2895480" imgH="317160" progId="Equation.3">
                  <p:embed/>
                  <p:pic>
                    <p:nvPicPr>
                      <p:cNvPr id="133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321300"/>
                        <a:ext cx="289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7772400" y="4495800"/>
            <a:ext cx="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5622925" y="2286000"/>
            <a:ext cx="1057275" cy="469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6335713" y="668338"/>
            <a:ext cx="1501775" cy="2740025"/>
          </a:xfrm>
          <a:custGeom>
            <a:avLst/>
            <a:gdLst>
              <a:gd name="T0" fmla="*/ 0 w 1104"/>
              <a:gd name="T1" fmla="*/ 2016 h 2016"/>
              <a:gd name="T2" fmla="*/ 1104 w 1104"/>
              <a:gd name="T3" fmla="*/ 1344 h 2016"/>
              <a:gd name="T4" fmla="*/ 1104 w 1104"/>
              <a:gd name="T5" fmla="*/ 0 h 2016"/>
              <a:gd name="T6" fmla="*/ 0 w 1104"/>
              <a:gd name="T7" fmla="*/ 672 h 2016"/>
              <a:gd name="T8" fmla="*/ 0 w 1104"/>
              <a:gd name="T9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6662738" y="2755900"/>
            <a:ext cx="1762125" cy="782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7183438" y="1789113"/>
            <a:ext cx="868362" cy="15525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6672263" y="2755900"/>
            <a:ext cx="530225" cy="246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48" name="Group 36"/>
          <p:cNvGrpSpPr>
            <a:grpSpLocks/>
          </p:cNvGrpSpPr>
          <p:nvPr/>
        </p:nvGrpSpPr>
        <p:grpSpPr bwMode="auto">
          <a:xfrm>
            <a:off x="6662738" y="1789113"/>
            <a:ext cx="587375" cy="1031875"/>
            <a:chOff x="4306" y="1257"/>
            <a:chExt cx="432" cy="759"/>
          </a:xfrm>
        </p:grpSpPr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4306" y="1257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4308" y="1353"/>
              <a:ext cx="43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ea typeface="仿宋_GB2312" panose="02010609030101010101" pitchFamily="49" charset="-122"/>
                </a:rPr>
                <a:t>d</a:t>
              </a:r>
              <a:endParaRPr lang="en-US" altLang="zh-CN">
                <a:ea typeface="仿宋_GB2312" panose="02010609030101010101" pitchFamily="49" charset="-122"/>
              </a:endParaRPr>
            </a:p>
          </p:txBody>
        </p:sp>
        <p:sp>
          <p:nvSpPr>
            <p:cNvPr id="13347" name="Freeform 35"/>
            <p:cNvSpPr>
              <a:spLocks/>
            </p:cNvSpPr>
            <p:nvPr/>
          </p:nvSpPr>
          <p:spPr bwMode="auto">
            <a:xfrm>
              <a:off x="4368" y="1872"/>
              <a:ext cx="96" cy="144"/>
            </a:xfrm>
            <a:custGeom>
              <a:avLst/>
              <a:gdLst>
                <a:gd name="T0" fmla="*/ 0 w 96"/>
                <a:gd name="T1" fmla="*/ 0 h 144"/>
                <a:gd name="T2" fmla="*/ 96 w 96"/>
                <a:gd name="T3" fmla="*/ 48 h 144"/>
                <a:gd name="T4" fmla="*/ 48 w 9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44">
                  <a:moveTo>
                    <a:pt x="0" y="0"/>
                  </a:moveTo>
                  <a:lnTo>
                    <a:pt x="96" y="48"/>
                  </a:lnTo>
                  <a:lnTo>
                    <a:pt x="48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7543800" y="2906713"/>
            <a:ext cx="642938" cy="517525"/>
            <a:chOff x="4752" y="1837"/>
            <a:chExt cx="405" cy="326"/>
          </a:xfrm>
        </p:grpSpPr>
        <p:graphicFrame>
          <p:nvGraphicFramePr>
            <p:cNvPr id="13349" name="Object 37"/>
            <p:cNvGraphicFramePr>
              <a:graphicFrameLocks noChangeAspect="1"/>
            </p:cNvGraphicFramePr>
            <p:nvPr/>
          </p:nvGraphicFramePr>
          <p:xfrm>
            <a:off x="4752" y="1837"/>
            <a:ext cx="15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15" imgW="266400" imgH="317160" progId="Equation.3">
                    <p:embed/>
                  </p:oleObj>
                </mc:Choice>
                <mc:Fallback>
                  <p:oleObj name="Equation" r:id="rId15" imgW="266400" imgH="317160" progId="Equation.3">
                    <p:embed/>
                    <p:pic>
                      <p:nvPicPr>
                        <p:cNvPr id="1334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837"/>
                          <a:ext cx="15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Arc 38"/>
            <p:cNvSpPr>
              <a:spLocks/>
            </p:cNvSpPr>
            <p:nvPr/>
          </p:nvSpPr>
          <p:spPr bwMode="auto">
            <a:xfrm>
              <a:off x="4882" y="1937"/>
              <a:ext cx="275" cy="226"/>
            </a:xfrm>
            <a:custGeom>
              <a:avLst/>
              <a:gdLst>
                <a:gd name="G0" fmla="+- 20000 0 0"/>
                <a:gd name="G1" fmla="+- 16552 0 0"/>
                <a:gd name="G2" fmla="+- 21600 0 0"/>
                <a:gd name="T0" fmla="*/ 0 w 20000"/>
                <a:gd name="T1" fmla="*/ 8393 h 16552"/>
                <a:gd name="T2" fmla="*/ 6123 w 20000"/>
                <a:gd name="T3" fmla="*/ 0 h 16552"/>
                <a:gd name="T4" fmla="*/ 20000 w 20000"/>
                <a:gd name="T5" fmla="*/ 16552 h 16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16552" fill="none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</a:path>
                <a:path w="20000" h="16552" stroke="0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  <a:lnTo>
                    <a:pt x="20000" y="16552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863600" y="2878138"/>
            <a:ext cx="2400300" cy="1008062"/>
            <a:chOff x="852" y="1680"/>
            <a:chExt cx="1512" cy="635"/>
          </a:xfrm>
        </p:grpSpPr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852" y="1691"/>
            <a:ext cx="151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17" imgW="2400120" imgH="990360" progId="Equation.3">
                    <p:embed/>
                  </p:oleObj>
                </mc:Choice>
                <mc:Fallback>
                  <p:oleObj name="Equation" r:id="rId17" imgW="2400120" imgH="990360" progId="Equation.3">
                    <p:embed/>
                    <p:pic>
                      <p:nvPicPr>
                        <p:cNvPr id="133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1691"/>
                          <a:ext cx="151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1344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214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1713" y="20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67" name="Group 55"/>
          <p:cNvGrpSpPr>
            <a:grpSpLocks/>
          </p:cNvGrpSpPr>
          <p:nvPr/>
        </p:nvGrpSpPr>
        <p:grpSpPr bwMode="auto">
          <a:xfrm>
            <a:off x="5257800" y="2954338"/>
            <a:ext cx="1887538" cy="406400"/>
            <a:chOff x="3312" y="1861"/>
            <a:chExt cx="1189" cy="256"/>
          </a:xfrm>
        </p:grpSpPr>
        <p:graphicFrame>
          <p:nvGraphicFramePr>
            <p:cNvPr id="13340" name="Object 28"/>
            <p:cNvGraphicFramePr>
              <a:graphicFrameLocks noChangeAspect="1"/>
            </p:cNvGraphicFramePr>
            <p:nvPr/>
          </p:nvGraphicFramePr>
          <p:xfrm>
            <a:off x="3327" y="1861"/>
            <a:ext cx="117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19" imgW="1854000" imgH="406080" progId="Equation.3">
                    <p:embed/>
                  </p:oleObj>
                </mc:Choice>
                <mc:Fallback>
                  <p:oleObj name="Equation" r:id="rId19" imgW="1854000" imgH="406080" progId="Equation.3">
                    <p:embed/>
                    <p:pic>
                      <p:nvPicPr>
                        <p:cNvPr id="1334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" y="1861"/>
                          <a:ext cx="117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3312" y="186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65" name="Group 53"/>
          <p:cNvGrpSpPr>
            <a:grpSpLocks/>
          </p:cNvGrpSpPr>
          <p:nvPr/>
        </p:nvGrpSpPr>
        <p:grpSpPr bwMode="auto">
          <a:xfrm>
            <a:off x="6865938" y="3346450"/>
            <a:ext cx="1897062" cy="508000"/>
            <a:chOff x="4325" y="2108"/>
            <a:chExt cx="1195" cy="320"/>
          </a:xfrm>
        </p:grpSpPr>
        <p:graphicFrame>
          <p:nvGraphicFramePr>
            <p:cNvPr id="13332" name="Object 20"/>
            <p:cNvGraphicFramePr>
              <a:graphicFrameLocks noChangeAspect="1"/>
            </p:cNvGraphicFramePr>
            <p:nvPr/>
          </p:nvGraphicFramePr>
          <p:xfrm>
            <a:off x="4325" y="2160"/>
            <a:ext cx="119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21" imgW="1981080" imgH="444240" progId="Equation.3">
                    <p:embed/>
                  </p:oleObj>
                </mc:Choice>
                <mc:Fallback>
                  <p:oleObj name="Equation" r:id="rId21" imgW="1981080" imgH="444240" progId="Equation.3">
                    <p:embed/>
                    <p:pic>
                      <p:nvPicPr>
                        <p:cNvPr id="1333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" y="2160"/>
                          <a:ext cx="119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5054" y="2108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6629400" y="1295400"/>
          <a:ext cx="20240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3" imgW="2145960" imgH="444240" progId="Equation.3">
                  <p:embed/>
                </p:oleObj>
              </mc:Choice>
              <mc:Fallback>
                <p:oleObj name="Equation" r:id="rId23" imgW="2145960" imgH="444240" progId="Equation.3">
                  <p:embed/>
                  <p:pic>
                    <p:nvPicPr>
                      <p:cNvPr id="133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295400"/>
                        <a:ext cx="20240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7162800" y="17526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66" name="Object 54"/>
          <p:cNvGraphicFramePr>
            <a:graphicFrameLocks noChangeAspect="1"/>
          </p:cNvGraphicFramePr>
          <p:nvPr/>
        </p:nvGraphicFramePr>
        <p:xfrm>
          <a:off x="5715000" y="19812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5" imgW="253800" imgH="304560" progId="Equation.3">
                  <p:embed/>
                </p:oleObj>
              </mc:Choice>
              <mc:Fallback>
                <p:oleObj name="Equation" r:id="rId25" imgW="253800" imgH="304560" progId="Equation.3">
                  <p:embed/>
                  <p:pic>
                    <p:nvPicPr>
                      <p:cNvPr id="1336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68" name="Picture 56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370" name="Picture 5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71" name="Picture 5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72" name="Picture 6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73" name="Picture 6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74" name="Picture 6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animBg="1"/>
      <p:bldP spid="13346" grpId="0" animBg="1"/>
      <p:bldP spid="13324" grpId="0" animBg="1"/>
      <p:bldP spid="13326" grpId="0" animBg="1"/>
      <p:bldP spid="13339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1887</TotalTime>
  <Words>766</Words>
  <Application>Microsoft Office PowerPoint</Application>
  <PresentationFormat>全屏显示(4:3)</PresentationFormat>
  <Paragraphs>155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仿宋_GB2312</vt:lpstr>
      <vt:lpstr>华文行楷</vt:lpstr>
      <vt:lpstr>楷体_GB2312</vt:lpstr>
      <vt:lpstr>宋体</vt:lpstr>
      <vt:lpstr>Arial</vt:lpstr>
      <vt:lpstr>Symbol</vt:lpstr>
      <vt:lpstr>Times New Roman</vt:lpstr>
      <vt:lpstr>空演示文稿</vt:lpstr>
      <vt:lpstr>BMP 图象</vt:lpstr>
      <vt:lpstr>Equation</vt:lpstr>
      <vt:lpstr>公式</vt:lpstr>
      <vt:lpstr>习题课</vt:lpstr>
      <vt:lpstr>一、内容小结   </vt:lpstr>
      <vt:lpstr>空间直线</vt:lpstr>
      <vt:lpstr>2.线面之间的相互关系</vt:lpstr>
      <vt:lpstr>线与线的关系</vt:lpstr>
      <vt:lpstr>面与线间的关系</vt:lpstr>
      <vt:lpstr>3. 相关的几个问题</vt:lpstr>
      <vt:lpstr>(2)点</vt:lpstr>
      <vt:lpstr>(3) 点</vt:lpstr>
      <vt:lpstr>二、实例分析</vt:lpstr>
      <vt:lpstr>例2. 求直线</vt:lpstr>
      <vt:lpstr>例3. 求过点( 2 , 1 , 3 ) 且与直线</vt:lpstr>
      <vt:lpstr>例4.  求直线</vt:lpstr>
      <vt:lpstr>例5.  设一平面平行于已知直线</vt:lpstr>
      <vt:lpstr>例6. 求过直线L:</vt:lpstr>
      <vt:lpstr>例7. 求过点</vt:lpstr>
      <vt:lpstr>PowerPoint 演示文稿</vt:lpstr>
      <vt:lpstr>例8.直线</vt:lpstr>
      <vt:lpstr>思考与练习</vt:lpstr>
      <vt:lpstr>解答:</vt:lpstr>
      <vt:lpstr>P338   21 (2)</vt:lpstr>
      <vt:lpstr>P338  21(4)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  题  课</dc:title>
  <dc:creator>chaoyl</dc:creator>
  <cp:lastModifiedBy>LUO Zhuangchu</cp:lastModifiedBy>
  <cp:revision>101</cp:revision>
  <dcterms:created xsi:type="dcterms:W3CDTF">2000-02-26T13:06:28Z</dcterms:created>
  <dcterms:modified xsi:type="dcterms:W3CDTF">2019-03-05T04:44:03Z</dcterms:modified>
</cp:coreProperties>
</file>