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4" r:id="rId2"/>
    <p:sldId id="295" r:id="rId3"/>
    <p:sldId id="296" r:id="rId4"/>
    <p:sldId id="297" r:id="rId5"/>
    <p:sldId id="298" r:id="rId6"/>
    <p:sldId id="345" r:id="rId7"/>
    <p:sldId id="299" r:id="rId8"/>
    <p:sldId id="300" r:id="rId9"/>
    <p:sldId id="301" r:id="rId10"/>
    <p:sldId id="341" r:id="rId11"/>
    <p:sldId id="346" r:id="rId12"/>
    <p:sldId id="34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99CC"/>
    <a:srgbClr val="006600"/>
    <a:srgbClr val="996633"/>
    <a:srgbClr val="CC9900"/>
    <a:srgbClr val="008000"/>
    <a:srgbClr val="66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2" autoAdjust="0"/>
    <p:restoredTop sz="96235" autoAdjust="0"/>
  </p:normalViewPr>
  <p:slideViewPr>
    <p:cSldViewPr>
      <p:cViewPr varScale="1">
        <p:scale>
          <a:sx n="105" d="100"/>
          <a:sy n="105" d="100"/>
        </p:scale>
        <p:origin x="306" y="108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18" Type="http://schemas.openxmlformats.org/officeDocument/2006/relationships/image" Target="../media/image72.emf"/><Relationship Id="rId3" Type="http://schemas.openxmlformats.org/officeDocument/2006/relationships/image" Target="../media/image57.emf"/><Relationship Id="rId21" Type="http://schemas.openxmlformats.org/officeDocument/2006/relationships/image" Target="../media/image75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17" Type="http://schemas.openxmlformats.org/officeDocument/2006/relationships/image" Target="../media/image71.emf"/><Relationship Id="rId2" Type="http://schemas.openxmlformats.org/officeDocument/2006/relationships/image" Target="../media/image56.emf"/><Relationship Id="rId16" Type="http://schemas.openxmlformats.org/officeDocument/2006/relationships/image" Target="../media/image70.emf"/><Relationship Id="rId20" Type="http://schemas.openxmlformats.org/officeDocument/2006/relationships/image" Target="../media/image74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5" Type="http://schemas.openxmlformats.org/officeDocument/2006/relationships/image" Target="../media/image69.emf"/><Relationship Id="rId23" Type="http://schemas.openxmlformats.org/officeDocument/2006/relationships/image" Target="../media/image77.emf"/><Relationship Id="rId10" Type="http://schemas.openxmlformats.org/officeDocument/2006/relationships/image" Target="../media/image64.emf"/><Relationship Id="rId19" Type="http://schemas.openxmlformats.org/officeDocument/2006/relationships/image" Target="../media/image73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emf"/><Relationship Id="rId22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17" Type="http://schemas.openxmlformats.org/officeDocument/2006/relationships/image" Target="../media/image94.emf"/><Relationship Id="rId2" Type="http://schemas.openxmlformats.org/officeDocument/2006/relationships/image" Target="../media/image79.emf"/><Relationship Id="rId16" Type="http://schemas.openxmlformats.org/officeDocument/2006/relationships/image" Target="../media/image93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5" Type="http://schemas.openxmlformats.org/officeDocument/2006/relationships/image" Target="../media/image9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21" Type="http://schemas.openxmlformats.org/officeDocument/2006/relationships/image" Target="../media/image115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5" Type="http://schemas.openxmlformats.org/officeDocument/2006/relationships/image" Target="../media/image119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20" Type="http://schemas.openxmlformats.org/officeDocument/2006/relationships/image" Target="../media/image114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24" Type="http://schemas.openxmlformats.org/officeDocument/2006/relationships/image" Target="../media/image118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23" Type="http://schemas.openxmlformats.org/officeDocument/2006/relationships/image" Target="../media/image117.emf"/><Relationship Id="rId10" Type="http://schemas.openxmlformats.org/officeDocument/2006/relationships/image" Target="../media/image104.emf"/><Relationship Id="rId19" Type="http://schemas.openxmlformats.org/officeDocument/2006/relationships/image" Target="../media/image113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Relationship Id="rId22" Type="http://schemas.openxmlformats.org/officeDocument/2006/relationships/image" Target="../media/image11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99.e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98.emf"/><Relationship Id="rId16" Type="http://schemas.openxmlformats.org/officeDocument/2006/relationships/image" Target="../media/image129.wmf"/><Relationship Id="rId1" Type="http://schemas.openxmlformats.org/officeDocument/2006/relationships/image" Target="../media/image97.emf"/><Relationship Id="rId6" Type="http://schemas.openxmlformats.org/officeDocument/2006/relationships/image" Target="../media/image103.emf"/><Relationship Id="rId11" Type="http://schemas.openxmlformats.org/officeDocument/2006/relationships/image" Target="../media/image124.wmf"/><Relationship Id="rId5" Type="http://schemas.openxmlformats.org/officeDocument/2006/relationships/image" Target="../media/image102.e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4" Type="http://schemas.openxmlformats.org/officeDocument/2006/relationships/image" Target="../media/image100.e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D10D12-3BBC-4012-B27C-A10D692FB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42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5CB8E42-245C-4AC4-9D57-ECA829454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29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B3045D8A-E4BC-4B71-8C4C-1EDEDF469E8A}" type="slidenum">
              <a:rPr lang="en-US" altLang="zh-CN" sz="1200" smtClean="0"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63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F1F1E-2BDB-44A1-A2E3-6FCF719AE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69853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7120-C2AB-40CD-98FA-7AC16400A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56055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E3F7-F683-43F7-8F57-242873C90A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8505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141D-BB7B-44CC-B107-6FC5A6A80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121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1427-332D-4906-91DE-FEA75B9B5B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135576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371A2-2817-4036-A43D-23C51F66B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29631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7BDA5-BB8E-4798-BEEE-BA8431421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0759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C6BB0-FFFA-448F-B77E-D6F09A927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86612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90880-F8C8-4C92-8B54-050133CF5A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56193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01C4-197D-4ACB-B1B4-BC65DAECBC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02153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3EAA6-7EB9-444E-BEFE-6572C467CE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01415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fld id="{C7E8621A-29FE-4FE2-A745-9C3549282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oleObject" Target="../embeddings/oleObject105.bin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10.emf"/><Relationship Id="rId42" Type="http://schemas.openxmlformats.org/officeDocument/2006/relationships/image" Target="../media/image114.emf"/><Relationship Id="rId47" Type="http://schemas.openxmlformats.org/officeDocument/2006/relationships/oleObject" Target="../embeddings/oleObject109.bin"/><Relationship Id="rId50" Type="http://schemas.openxmlformats.org/officeDocument/2006/relationships/image" Target="../media/image118.emf"/><Relationship Id="rId55" Type="http://schemas.openxmlformats.org/officeDocument/2006/relationships/slide" Target="slide2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9" Type="http://schemas.openxmlformats.org/officeDocument/2006/relationships/oleObject" Target="../embeddings/oleObject100.bin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oleObject" Target="../embeddings/oleObject104.bin"/><Relationship Id="rId40" Type="http://schemas.openxmlformats.org/officeDocument/2006/relationships/image" Target="../media/image113.emf"/><Relationship Id="rId45" Type="http://schemas.openxmlformats.org/officeDocument/2006/relationships/oleObject" Target="../embeddings/oleObject108.bin"/><Relationship Id="rId53" Type="http://schemas.openxmlformats.org/officeDocument/2006/relationships/image" Target="../media/image4.jpeg"/><Relationship Id="rId58" Type="http://schemas.openxmlformats.org/officeDocument/2006/relationships/image" Target="../media/image8.jpeg"/><Relationship Id="rId5" Type="http://schemas.openxmlformats.org/officeDocument/2006/relationships/oleObject" Target="../embeddings/oleObject88.bin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03.bin"/><Relationship Id="rId43" Type="http://schemas.openxmlformats.org/officeDocument/2006/relationships/oleObject" Target="../embeddings/oleObject107.bin"/><Relationship Id="rId48" Type="http://schemas.openxmlformats.org/officeDocument/2006/relationships/image" Target="../media/image117.emf"/><Relationship Id="rId56" Type="http://schemas.openxmlformats.org/officeDocument/2006/relationships/image" Target="../media/image6.jpeg"/><Relationship Id="rId8" Type="http://schemas.openxmlformats.org/officeDocument/2006/relationships/image" Target="../media/image97.emf"/><Relationship Id="rId51" Type="http://schemas.openxmlformats.org/officeDocument/2006/relationships/oleObject" Target="../embeddings/oleObject111.bin"/><Relationship Id="rId3" Type="http://schemas.openxmlformats.org/officeDocument/2006/relationships/oleObject" Target="../embeddings/oleObject8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38" Type="http://schemas.openxmlformats.org/officeDocument/2006/relationships/image" Target="../media/image112.emf"/><Relationship Id="rId46" Type="http://schemas.openxmlformats.org/officeDocument/2006/relationships/image" Target="../media/image116.emf"/><Relationship Id="rId59" Type="http://schemas.openxmlformats.org/officeDocument/2006/relationships/image" Target="../media/image9.jpeg"/><Relationship Id="rId20" Type="http://schemas.openxmlformats.org/officeDocument/2006/relationships/image" Target="../media/image103.emf"/><Relationship Id="rId41" Type="http://schemas.openxmlformats.org/officeDocument/2006/relationships/oleObject" Target="../embeddings/oleObject106.bin"/><Relationship Id="rId54" Type="http://schemas.openxmlformats.org/officeDocument/2006/relationships/image" Target="../media/image5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e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49" Type="http://schemas.openxmlformats.org/officeDocument/2006/relationships/oleObject" Target="../embeddings/oleObject110.bin"/><Relationship Id="rId57" Type="http://schemas.openxmlformats.org/officeDocument/2006/relationships/image" Target="../media/image7.jpeg"/><Relationship Id="rId10" Type="http://schemas.openxmlformats.org/officeDocument/2006/relationships/image" Target="../media/image98.emf"/><Relationship Id="rId31" Type="http://schemas.openxmlformats.org/officeDocument/2006/relationships/oleObject" Target="../embeddings/oleObject101.bin"/><Relationship Id="rId44" Type="http://schemas.openxmlformats.org/officeDocument/2006/relationships/image" Target="../media/image115.emf"/><Relationship Id="rId52" Type="http://schemas.openxmlformats.org/officeDocument/2006/relationships/image" Target="../media/image119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6.jpeg"/><Relationship Id="rId26" Type="http://schemas.openxmlformats.org/officeDocument/2006/relationships/oleObject" Target="../embeddings/oleObject120.bin"/><Relationship Id="rId39" Type="http://schemas.openxmlformats.org/officeDocument/2006/relationships/image" Target="../media/image128.wmf"/><Relationship Id="rId21" Type="http://schemas.openxmlformats.org/officeDocument/2006/relationships/image" Target="../media/image9.jpeg"/><Relationship Id="rId34" Type="http://schemas.openxmlformats.org/officeDocument/2006/relationships/oleObject" Target="../embeddings/oleObject124.bin"/><Relationship Id="rId42" Type="http://schemas.openxmlformats.org/officeDocument/2006/relationships/oleObject" Target="../embeddings/oleObject128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jpeg"/><Relationship Id="rId29" Type="http://schemas.openxmlformats.org/officeDocument/2006/relationships/image" Target="../media/image12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16.bin"/><Relationship Id="rId24" Type="http://schemas.openxmlformats.org/officeDocument/2006/relationships/oleObject" Target="../embeddings/oleObject119.bin"/><Relationship Id="rId32" Type="http://schemas.openxmlformats.org/officeDocument/2006/relationships/oleObject" Target="../embeddings/oleObject123.bin"/><Relationship Id="rId37" Type="http://schemas.openxmlformats.org/officeDocument/2006/relationships/image" Target="../media/image127.wmf"/><Relationship Id="rId40" Type="http://schemas.openxmlformats.org/officeDocument/2006/relationships/oleObject" Target="../embeddings/oleObject127.bin"/><Relationship Id="rId45" Type="http://schemas.openxmlformats.org/officeDocument/2006/relationships/image" Target="../media/image131.wmf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4.jpeg"/><Relationship Id="rId23" Type="http://schemas.openxmlformats.org/officeDocument/2006/relationships/image" Target="../media/image120.wmf"/><Relationship Id="rId28" Type="http://schemas.openxmlformats.org/officeDocument/2006/relationships/oleObject" Target="../embeddings/oleObject121.bin"/><Relationship Id="rId36" Type="http://schemas.openxmlformats.org/officeDocument/2006/relationships/oleObject" Target="../embeddings/oleObject125.bin"/><Relationship Id="rId10" Type="http://schemas.openxmlformats.org/officeDocument/2006/relationships/image" Target="../media/image100.emf"/><Relationship Id="rId19" Type="http://schemas.openxmlformats.org/officeDocument/2006/relationships/image" Target="../media/image7.jpeg"/><Relationship Id="rId31" Type="http://schemas.openxmlformats.org/officeDocument/2006/relationships/image" Target="../media/image124.wmf"/><Relationship Id="rId44" Type="http://schemas.openxmlformats.org/officeDocument/2006/relationships/oleObject" Target="../embeddings/oleObject129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03.emf"/><Relationship Id="rId22" Type="http://schemas.openxmlformats.org/officeDocument/2006/relationships/oleObject" Target="../embeddings/oleObject118.bin"/><Relationship Id="rId27" Type="http://schemas.openxmlformats.org/officeDocument/2006/relationships/image" Target="../media/image122.wmf"/><Relationship Id="rId30" Type="http://schemas.openxmlformats.org/officeDocument/2006/relationships/oleObject" Target="../embeddings/oleObject122.bin"/><Relationship Id="rId35" Type="http://schemas.openxmlformats.org/officeDocument/2006/relationships/image" Target="../media/image126.wmf"/><Relationship Id="rId43" Type="http://schemas.openxmlformats.org/officeDocument/2006/relationships/image" Target="../media/image130.wmf"/><Relationship Id="rId8" Type="http://schemas.openxmlformats.org/officeDocument/2006/relationships/image" Target="../media/image99.emf"/><Relationship Id="rId3" Type="http://schemas.openxmlformats.org/officeDocument/2006/relationships/oleObject" Target="../embeddings/oleObject112.bin"/><Relationship Id="rId12" Type="http://schemas.openxmlformats.org/officeDocument/2006/relationships/image" Target="../media/image102.emf"/><Relationship Id="rId17" Type="http://schemas.openxmlformats.org/officeDocument/2006/relationships/slide" Target="slide2.xml"/><Relationship Id="rId25" Type="http://schemas.openxmlformats.org/officeDocument/2006/relationships/image" Target="../media/image121.wmf"/><Relationship Id="rId33" Type="http://schemas.openxmlformats.org/officeDocument/2006/relationships/image" Target="../media/image125.wmf"/><Relationship Id="rId38" Type="http://schemas.openxmlformats.org/officeDocument/2006/relationships/oleObject" Target="../embeddings/oleObject126.bin"/><Relationship Id="rId20" Type="http://schemas.openxmlformats.org/officeDocument/2006/relationships/image" Target="../media/image8.jpeg"/><Relationship Id="rId41" Type="http://schemas.openxmlformats.org/officeDocument/2006/relationships/image" Target="../media/image1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4.jpeg"/><Relationship Id="rId21" Type="http://schemas.openxmlformats.org/officeDocument/2006/relationships/image" Target="../media/image137.wmf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jpeg"/><Relationship Id="rId11" Type="http://schemas.openxmlformats.org/officeDocument/2006/relationships/image" Target="../media/image132.wmf"/><Relationship Id="rId5" Type="http://schemas.openxmlformats.org/officeDocument/2006/relationships/slide" Target="slide2.xml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6.wmf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5.xml"/><Relationship Id="rId7" Type="http://schemas.openxmlformats.org/officeDocument/2006/relationships/image" Target="../media/image6.jpe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11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10" Type="http://schemas.openxmlformats.org/officeDocument/2006/relationships/image" Target="../media/image9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21" Type="http://schemas.openxmlformats.org/officeDocument/2006/relationships/slide" Target="slide2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7.jpeg"/><Relationship Id="rId10" Type="http://schemas.openxmlformats.org/officeDocument/2006/relationships/image" Target="../media/image13.emf"/><Relationship Id="rId19" Type="http://schemas.openxmlformats.org/officeDocument/2006/relationships/image" Target="../media/image4.jpeg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5.emf"/><Relationship Id="rId2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9" Type="http://schemas.openxmlformats.org/officeDocument/2006/relationships/image" Target="../media/image32.emf"/><Relationship Id="rId21" Type="http://schemas.openxmlformats.org/officeDocument/2006/relationships/image" Target="../media/image23.emf"/><Relationship Id="rId34" Type="http://schemas.openxmlformats.org/officeDocument/2006/relationships/oleObject" Target="../embeddings/oleObject22.bin"/><Relationship Id="rId42" Type="http://schemas.openxmlformats.org/officeDocument/2006/relationships/oleObject" Target="../embeddings/oleObject26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27.emf"/><Relationship Id="rId41" Type="http://schemas.openxmlformats.org/officeDocument/2006/relationships/image" Target="../media/image3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11" Type="http://schemas.openxmlformats.org/officeDocument/2006/relationships/image" Target="../media/image18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37" Type="http://schemas.openxmlformats.org/officeDocument/2006/relationships/image" Target="../media/image31.emf"/><Relationship Id="rId40" Type="http://schemas.openxmlformats.org/officeDocument/2006/relationships/oleObject" Target="../embeddings/oleObject25.bin"/><Relationship Id="rId5" Type="http://schemas.openxmlformats.org/officeDocument/2006/relationships/slide" Target="slide2.xml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19.bin"/><Relationship Id="rId36" Type="http://schemas.openxmlformats.org/officeDocument/2006/relationships/oleObject" Target="../embeddings/oleObject2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2.emf"/><Relationship Id="rId31" Type="http://schemas.openxmlformats.org/officeDocument/2006/relationships/image" Target="../media/image28.emf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30.emf"/><Relationship Id="rId43" Type="http://schemas.openxmlformats.org/officeDocument/2006/relationships/image" Target="../media/image34.emf"/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36.e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4.jpeg"/><Relationship Id="rId21" Type="http://schemas.openxmlformats.org/officeDocument/2006/relationships/image" Target="../media/image40.emf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11" Type="http://schemas.openxmlformats.org/officeDocument/2006/relationships/image" Target="../media/image35.emf"/><Relationship Id="rId5" Type="http://schemas.openxmlformats.org/officeDocument/2006/relationships/slide" Target="slide2.xml"/><Relationship Id="rId15" Type="http://schemas.openxmlformats.org/officeDocument/2006/relationships/image" Target="../media/image37.emf"/><Relationship Id="rId23" Type="http://schemas.openxmlformats.org/officeDocument/2006/relationships/image" Target="../media/image41.e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9.emf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image" Target="../media/image4.jpeg"/><Relationship Id="rId21" Type="http://schemas.openxmlformats.org/officeDocument/2006/relationships/image" Target="../media/image47.emf"/><Relationship Id="rId34" Type="http://schemas.openxmlformats.org/officeDocument/2006/relationships/oleObject" Target="../embeddings/oleObject46.bin"/><Relationship Id="rId7" Type="http://schemas.openxmlformats.org/officeDocument/2006/relationships/image" Target="../media/image7.jpeg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51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eg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5" Type="http://schemas.openxmlformats.org/officeDocument/2006/relationships/slide" Target="slide2.xml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" Type="http://schemas.openxmlformats.org/officeDocument/2006/relationships/image" Target="../media/image5.jpeg"/><Relationship Id="rId9" Type="http://schemas.openxmlformats.org/officeDocument/2006/relationships/image" Target="../media/image9.jpeg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50.e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54.emf"/><Relationship Id="rId8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2.emf"/><Relationship Id="rId26" Type="http://schemas.openxmlformats.org/officeDocument/2006/relationships/image" Target="../media/image66.emf"/><Relationship Id="rId39" Type="http://schemas.openxmlformats.org/officeDocument/2006/relationships/oleObject" Target="../embeddings/oleObject65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70.emf"/><Relationship Id="rId42" Type="http://schemas.openxmlformats.org/officeDocument/2006/relationships/image" Target="../media/image74.emf"/><Relationship Id="rId47" Type="http://schemas.openxmlformats.org/officeDocument/2006/relationships/oleObject" Target="../embeddings/oleObject69.bin"/><Relationship Id="rId50" Type="http://schemas.openxmlformats.org/officeDocument/2006/relationships/image" Target="../media/image5.jpeg"/><Relationship Id="rId55" Type="http://schemas.openxmlformats.org/officeDocument/2006/relationships/image" Target="../media/image9.jpeg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5.emf"/><Relationship Id="rId32" Type="http://schemas.openxmlformats.org/officeDocument/2006/relationships/image" Target="../media/image69.emf"/><Relationship Id="rId37" Type="http://schemas.openxmlformats.org/officeDocument/2006/relationships/oleObject" Target="../embeddings/oleObject64.bin"/><Relationship Id="rId40" Type="http://schemas.openxmlformats.org/officeDocument/2006/relationships/image" Target="../media/image73.emf"/><Relationship Id="rId45" Type="http://schemas.openxmlformats.org/officeDocument/2006/relationships/oleObject" Target="../embeddings/oleObject68.bin"/><Relationship Id="rId53" Type="http://schemas.openxmlformats.org/officeDocument/2006/relationships/image" Target="../media/image7.jpe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4" Type="http://schemas.openxmlformats.org/officeDocument/2006/relationships/image" Target="../media/image75.emf"/><Relationship Id="rId52" Type="http://schemas.openxmlformats.org/officeDocument/2006/relationships/image" Target="../media/image6.jpeg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8.emf"/><Relationship Id="rId35" Type="http://schemas.openxmlformats.org/officeDocument/2006/relationships/oleObject" Target="../embeddings/oleObject63.bin"/><Relationship Id="rId43" Type="http://schemas.openxmlformats.org/officeDocument/2006/relationships/oleObject" Target="../embeddings/oleObject67.bin"/><Relationship Id="rId48" Type="http://schemas.openxmlformats.org/officeDocument/2006/relationships/image" Target="../media/image77.emf"/><Relationship Id="rId8" Type="http://schemas.openxmlformats.org/officeDocument/2006/relationships/image" Target="../media/image57.emf"/><Relationship Id="rId51" Type="http://schemas.openxmlformats.org/officeDocument/2006/relationships/slide" Target="slide2.xml"/><Relationship Id="rId3" Type="http://schemas.openxmlformats.org/officeDocument/2006/relationships/oleObject" Target="../embeddings/oleObject4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38" Type="http://schemas.openxmlformats.org/officeDocument/2006/relationships/image" Target="../media/image72.emf"/><Relationship Id="rId46" Type="http://schemas.openxmlformats.org/officeDocument/2006/relationships/image" Target="../media/image76.emf"/><Relationship Id="rId20" Type="http://schemas.openxmlformats.org/officeDocument/2006/relationships/image" Target="../media/image63.emf"/><Relationship Id="rId41" Type="http://schemas.openxmlformats.org/officeDocument/2006/relationships/oleObject" Target="../embeddings/oleObject66.bin"/><Relationship Id="rId54" Type="http://schemas.openxmlformats.org/officeDocument/2006/relationships/image" Target="../media/image8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emf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7.emf"/><Relationship Id="rId36" Type="http://schemas.openxmlformats.org/officeDocument/2006/relationships/image" Target="../media/image71.emf"/><Relationship Id="rId4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5.emf"/><Relationship Id="rId26" Type="http://schemas.openxmlformats.org/officeDocument/2006/relationships/image" Target="../media/image89.emf"/><Relationship Id="rId39" Type="http://schemas.openxmlformats.org/officeDocument/2006/relationships/slide" Target="slide2.xml"/><Relationship Id="rId21" Type="http://schemas.openxmlformats.org/officeDocument/2006/relationships/oleObject" Target="../embeddings/oleObject79.bin"/><Relationship Id="rId34" Type="http://schemas.openxmlformats.org/officeDocument/2006/relationships/image" Target="../media/image93.emf"/><Relationship Id="rId42" Type="http://schemas.openxmlformats.org/officeDocument/2006/relationships/image" Target="../media/image8.jpe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29" Type="http://schemas.openxmlformats.org/officeDocument/2006/relationships/oleObject" Target="../embeddings/oleObject83.bin"/><Relationship Id="rId41" Type="http://schemas.openxmlformats.org/officeDocument/2006/relationships/image" Target="../media/image7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8.emf"/><Relationship Id="rId32" Type="http://schemas.openxmlformats.org/officeDocument/2006/relationships/image" Target="../media/image92.emf"/><Relationship Id="rId37" Type="http://schemas.openxmlformats.org/officeDocument/2006/relationships/image" Target="../media/image4.jpeg"/><Relationship Id="rId40" Type="http://schemas.openxmlformats.org/officeDocument/2006/relationships/image" Target="../media/image6.jpeg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90.emf"/><Relationship Id="rId36" Type="http://schemas.openxmlformats.org/officeDocument/2006/relationships/image" Target="../media/image94.emf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78.bin"/><Relationship Id="rId31" Type="http://schemas.openxmlformats.org/officeDocument/2006/relationships/oleObject" Target="../embeddings/oleObject84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91.emf"/><Relationship Id="rId35" Type="http://schemas.openxmlformats.org/officeDocument/2006/relationships/oleObject" Target="../embeddings/oleObject86.bin"/><Relationship Id="rId43" Type="http://schemas.openxmlformats.org/officeDocument/2006/relationships/image" Target="../media/image9.jpeg"/><Relationship Id="rId8" Type="http://schemas.openxmlformats.org/officeDocument/2006/relationships/image" Target="../media/image80.emf"/><Relationship Id="rId3" Type="http://schemas.openxmlformats.org/officeDocument/2006/relationships/oleObject" Target="../embeddings/oleObject70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77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590800" y="533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数量关系</a:t>
            </a:r>
            <a:r>
              <a:rPr lang="zh-CN" altLang="en-US" sz="2800">
                <a:solidFill>
                  <a:srgbClr val="FF6600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ea typeface="楷体_GB2312" panose="02010609030101010101" pitchFamily="49" charset="-122"/>
              </a:rPr>
              <a:t>—</a:t>
            </a:r>
            <a:endParaRPr lang="en-US" altLang="zh-CN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V="1">
            <a:off x="3505200" y="4757738"/>
            <a:ext cx="0" cy="576262"/>
          </a:xfrm>
          <a:prstGeom prst="line">
            <a:avLst/>
          </a:prstGeom>
          <a:noFill/>
          <a:ln w="28575">
            <a:solidFill>
              <a:srgbClr val="99FF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352800" y="47577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2362200" cy="8382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5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5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8</a:t>
            </a:r>
            <a:r>
              <a:rPr lang="zh-CN" altLang="en-US" sz="5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19200" y="23923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第一部分 向量代数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219200" y="30480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第二部分  空间解析几何</a:t>
            </a: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600200" y="367188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在三维空间中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2590800" y="42052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空间形式</a:t>
            </a:r>
            <a:r>
              <a:rPr lang="zh-CN" altLang="en-US" sz="2800">
                <a:solidFill>
                  <a:srgbClr val="99FF99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ea typeface="楷体_GB2312" panose="02010609030101010101" pitchFamily="49" charset="-122"/>
              </a:rPr>
              <a:t>—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点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面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590800" y="5867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anose="02010609030101010101" pitchFamily="49" charset="-122"/>
              </a:rPr>
              <a:t>基本方法</a:t>
            </a:r>
            <a:r>
              <a:rPr lang="zh-CN" altLang="en-US" sz="2800"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ea typeface="楷体_GB2312" panose="02010609030101010101" pitchFamily="49" charset="-122"/>
              </a:rPr>
              <a:t>—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坐标法</a:t>
            </a:r>
            <a:r>
              <a:rPr lang="en-US" altLang="zh-CN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; </a:t>
            </a:r>
            <a:r>
              <a:rPr lang="zh-CN" altLang="en-US" sz="2800" b="1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向量法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648200" y="5334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坐标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endParaRPr lang="en-US" altLang="zh-CN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638800" y="5334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方程（组）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109" name="Text Box 17"/>
          <p:cNvSpPr txBox="1">
            <a:spLocks noChangeArrowheads="1"/>
          </p:cNvSpPr>
          <p:nvPr/>
        </p:nvSpPr>
        <p:spPr bwMode="auto">
          <a:xfrm>
            <a:off x="1524000" y="1462088"/>
            <a:ext cx="71882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空间解析几何与向量代数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autoUpdateAnimBg="0" advAuto="0"/>
      <p:bldP spid="71683" grpId="0" animBg="1"/>
      <p:bldP spid="71684" grpId="0" animBg="1"/>
      <p:bldP spid="71686" grpId="0" build="p" autoUpdateAnimBg="0"/>
      <p:bldP spid="71687" grpId="0" autoUpdateAnimBg="0"/>
      <p:bldP spid="71688" grpId="0" autoUpdateAnimBg="0"/>
      <p:bldP spid="71689" grpId="0" build="p" autoUpdateAnimBg="0"/>
      <p:bldP spid="71690" grpId="0" build="p" autoUpdateAnimBg="0"/>
      <p:bldP spid="71695" grpId="0" build="p" autoUpdateAnimBg="0" advAuto="0"/>
      <p:bldP spid="71696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026"/>
          <p:cNvGrpSpPr>
            <a:grpSpLocks/>
          </p:cNvGrpSpPr>
          <p:nvPr/>
        </p:nvGrpSpPr>
        <p:grpSpPr bwMode="auto">
          <a:xfrm>
            <a:off x="539750" y="395288"/>
            <a:ext cx="1298575" cy="519112"/>
            <a:chOff x="288" y="105"/>
            <a:chExt cx="818" cy="327"/>
          </a:xfrm>
        </p:grpSpPr>
        <p:sp>
          <p:nvSpPr>
            <p:cNvPr id="14464" name="Text Box 1027"/>
            <p:cNvSpPr txBox="1">
              <a:spLocks noChangeArrowheads="1"/>
            </p:cNvSpPr>
            <p:nvPr/>
          </p:nvSpPr>
          <p:spPr bwMode="auto">
            <a:xfrm>
              <a:off x="288" y="105"/>
              <a:ext cx="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ea typeface="楷体_GB2312" panose="02010609030101010101" pitchFamily="49" charset="-122"/>
                </a:rPr>
                <a:t>“         ”</a:t>
              </a:r>
            </a:p>
          </p:txBody>
        </p:sp>
        <p:sp>
          <p:nvSpPr>
            <p:cNvPr id="14465" name="Line 1028"/>
            <p:cNvSpPr>
              <a:spLocks noChangeShapeType="1"/>
            </p:cNvSpPr>
            <p:nvPr/>
          </p:nvSpPr>
          <p:spPr bwMode="auto">
            <a:xfrm>
              <a:off x="528" y="288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81" name="Text Box 1029"/>
          <p:cNvSpPr txBox="1">
            <a:spLocks noChangeArrowheads="1"/>
          </p:cNvSpPr>
          <p:nvPr/>
        </p:nvSpPr>
        <p:spPr bwMode="auto">
          <a:xfrm>
            <a:off x="3886200" y="31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则</a:t>
            </a:r>
          </a:p>
        </p:txBody>
      </p:sp>
      <p:graphicFrame>
        <p:nvGraphicFramePr>
          <p:cNvPr id="126982" name="Object 1030"/>
          <p:cNvGraphicFramePr>
            <a:graphicFrameLocks noChangeAspect="1"/>
          </p:cNvGraphicFramePr>
          <p:nvPr/>
        </p:nvGraphicFramePr>
        <p:xfrm>
          <a:off x="1676400" y="935038"/>
          <a:ext cx="1651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1" name="Equation" r:id="rId3" imgW="1647726" imgH="428668" progId="Equation.3">
                  <p:embed/>
                </p:oleObj>
              </mc:Choice>
              <mc:Fallback>
                <p:oleObj name="Equation" r:id="rId3" imgW="1647726" imgH="428668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35038"/>
                        <a:ext cx="1651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AutoShape 1031"/>
          <p:cNvSpPr>
            <a:spLocks/>
          </p:cNvSpPr>
          <p:nvPr/>
        </p:nvSpPr>
        <p:spPr bwMode="auto">
          <a:xfrm>
            <a:off x="5029200" y="10668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126984" name="AutoShape 1032"/>
          <p:cNvSpPr>
            <a:spLocks noChangeArrowheads="1"/>
          </p:cNvSpPr>
          <p:nvPr/>
        </p:nvSpPr>
        <p:spPr bwMode="auto">
          <a:xfrm>
            <a:off x="5334000" y="1600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539750" y="250825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b="1">
                <a:solidFill>
                  <a:schemeClr val="tx2"/>
                </a:solidFill>
                <a:ea typeface="楷体_GB2312" panose="02010609030101010101" pitchFamily="49" charset="-122"/>
              </a:rPr>
              <a:t>1.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设 </a:t>
            </a:r>
            <a:r>
              <a:rPr lang="en-US" altLang="zh-CN" sz="2800" i="1">
                <a:ea typeface="楷体_GB2312" panose="02010609030101010101" pitchFamily="49" charset="-122"/>
              </a:rPr>
              <a:t>M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为</a:t>
            </a:r>
          </a:p>
        </p:txBody>
      </p:sp>
      <p:grpSp>
        <p:nvGrpSpPr>
          <p:cNvPr id="126987" name="Group 1035"/>
          <p:cNvGrpSpPr>
            <a:grpSpLocks/>
          </p:cNvGrpSpPr>
          <p:nvPr/>
        </p:nvGrpSpPr>
        <p:grpSpPr bwMode="auto">
          <a:xfrm>
            <a:off x="6502400" y="3886200"/>
            <a:ext cx="2403475" cy="1600200"/>
            <a:chOff x="4096" y="2256"/>
            <a:chExt cx="1514" cy="1008"/>
          </a:xfrm>
        </p:grpSpPr>
        <p:sp>
          <p:nvSpPr>
            <p:cNvPr id="14452" name="Line 1036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53" name="Group 1037"/>
            <p:cNvGrpSpPr>
              <a:grpSpLocks/>
            </p:cNvGrpSpPr>
            <p:nvPr/>
          </p:nvGrpSpPr>
          <p:grpSpPr bwMode="auto">
            <a:xfrm>
              <a:off x="4096" y="2256"/>
              <a:ext cx="1514" cy="1008"/>
              <a:chOff x="4096" y="2256"/>
              <a:chExt cx="1514" cy="1008"/>
            </a:xfrm>
          </p:grpSpPr>
          <p:graphicFrame>
            <p:nvGraphicFramePr>
              <p:cNvPr id="14454" name="Object 1038"/>
              <p:cNvGraphicFramePr>
                <a:graphicFrameLocks noChangeAspect="1"/>
              </p:cNvGraphicFramePr>
              <p:nvPr/>
            </p:nvGraphicFramePr>
            <p:xfrm>
              <a:off x="4736" y="2784"/>
              <a:ext cx="2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2" name="Equation" r:id="rId5" imgW="390694" imgH="285664" progId="Equation.3">
                      <p:embed/>
                    </p:oleObj>
                  </mc:Choice>
                  <mc:Fallback>
                    <p:oleObj name="Equation" r:id="rId5" imgW="390694" imgH="285664" progId="Equation.3">
                      <p:embed/>
                      <p:pic>
                        <p:nvPicPr>
                          <p:cNvPr id="0" name="Object 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6" y="2784"/>
                            <a:ext cx="25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55" name="Line 1039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6" name="Line 1040"/>
              <p:cNvSpPr>
                <a:spLocks noChangeShapeType="1"/>
              </p:cNvSpPr>
              <p:nvPr/>
            </p:nvSpPr>
            <p:spPr bwMode="auto">
              <a:xfrm>
                <a:off x="4498" y="2492"/>
                <a:ext cx="805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57" name="Object 1041"/>
              <p:cNvGraphicFramePr>
                <a:graphicFrameLocks noChangeAspect="1"/>
              </p:cNvGraphicFramePr>
              <p:nvPr/>
            </p:nvGraphicFramePr>
            <p:xfrm>
              <a:off x="5184" y="30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3" name="Equation" r:id="rId7" imgW="257253" imgH="285664" progId="Equation.3">
                      <p:embed/>
                    </p:oleObj>
                  </mc:Choice>
                  <mc:Fallback>
                    <p:oleObj name="Equation" r:id="rId7" imgW="257253" imgH="285664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58" name="Line 1042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9" name="Line 1043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0" name="Line 1044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61" name="Object 1045"/>
              <p:cNvGraphicFramePr>
                <a:graphicFrameLocks noChangeAspect="1"/>
              </p:cNvGraphicFramePr>
              <p:nvPr/>
            </p:nvGraphicFramePr>
            <p:xfrm>
              <a:off x="4096" y="302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4" name="Equation" r:id="rId9" imgW="257253" imgH="285664" progId="Equation.3">
                      <p:embed/>
                    </p:oleObj>
                  </mc:Choice>
                  <mc:Fallback>
                    <p:oleObj name="Equation" r:id="rId9" imgW="257253" imgH="285664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302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2" name="Object 1046"/>
              <p:cNvGraphicFramePr>
                <a:graphicFrameLocks noChangeAspect="1"/>
              </p:cNvGraphicFramePr>
              <p:nvPr/>
            </p:nvGraphicFramePr>
            <p:xfrm>
              <a:off x="5424" y="229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5" name="Equation" r:id="rId11" imgW="276169" imgH="295289" progId="Equation.3">
                      <p:embed/>
                    </p:oleObj>
                  </mc:Choice>
                  <mc:Fallback>
                    <p:oleObj name="Equation" r:id="rId11" imgW="276169" imgH="295289" progId="Equation.3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9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3" name="Object 1047"/>
              <p:cNvGraphicFramePr>
                <a:graphicFrameLocks noChangeAspect="1"/>
              </p:cNvGraphicFramePr>
              <p:nvPr/>
            </p:nvGraphicFramePr>
            <p:xfrm>
              <a:off x="4416" y="2256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6" name="Equation" r:id="rId13" imgW="295428" imgH="285664" progId="Equation.3">
                      <p:embed/>
                    </p:oleObj>
                  </mc:Choice>
                  <mc:Fallback>
                    <p:oleObj name="Equation" r:id="rId13" imgW="295428" imgH="285664" progId="Equation.3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56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7000" name="Text Box 1048"/>
          <p:cNvSpPr txBox="1">
            <a:spLocks noChangeArrowheads="1"/>
          </p:cNvSpPr>
          <p:nvPr/>
        </p:nvSpPr>
        <p:spPr bwMode="auto">
          <a:xfrm>
            <a:off x="539750" y="3748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ea typeface="楷体_GB2312" panose="02010609030101010101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grpSp>
        <p:nvGrpSpPr>
          <p:cNvPr id="127105" name="Group 1153"/>
          <p:cNvGrpSpPr>
            <a:grpSpLocks/>
          </p:cNvGrpSpPr>
          <p:nvPr/>
        </p:nvGrpSpPr>
        <p:grpSpPr bwMode="auto">
          <a:xfrm>
            <a:off x="2590800" y="2497138"/>
            <a:ext cx="3657600" cy="519112"/>
            <a:chOff x="1632" y="1584"/>
            <a:chExt cx="2304" cy="327"/>
          </a:xfrm>
        </p:grpSpPr>
        <p:sp>
          <p:nvSpPr>
            <p:cNvPr id="14450" name="AutoShape 1050"/>
            <p:cNvSpPr>
              <a:spLocks noChangeArrowheads="1"/>
            </p:cNvSpPr>
            <p:nvPr/>
          </p:nvSpPr>
          <p:spPr bwMode="auto">
            <a:xfrm>
              <a:off x="1632" y="1700"/>
              <a:ext cx="204" cy="120"/>
            </a:xfrm>
            <a:prstGeom prst="parallelogram">
              <a:avLst>
                <a:gd name="adj" fmla="val 4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anose="02010609030101010101" pitchFamily="49" charset="-122"/>
              </a:endParaRPr>
            </a:p>
          </p:txBody>
        </p:sp>
        <p:sp>
          <p:nvSpPr>
            <p:cNvPr id="14451" name="Text Box 1051"/>
            <p:cNvSpPr txBox="1">
              <a:spLocks noChangeArrowheads="1"/>
            </p:cNvSpPr>
            <p:nvPr/>
          </p:nvSpPr>
          <p:spPr bwMode="auto">
            <a:xfrm>
              <a:off x="1779" y="1584"/>
              <a:ext cx="21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ea typeface="楷体_GB2312" panose="02010609030101010101" pitchFamily="49" charset="-122"/>
                </a:rPr>
                <a:t>ABCD </a:t>
              </a:r>
              <a:r>
                <a:rPr lang="zh-CN" altLang="en-US" sz="2800">
                  <a:ea typeface="楷体_GB2312" panose="02010609030101010101" pitchFamily="49" charset="-122"/>
                </a:rPr>
                <a:t>对角线的交点</a:t>
              </a:r>
              <a:r>
                <a:rPr lang="en-US" altLang="zh-CN" sz="2800">
                  <a:ea typeface="楷体_GB2312" panose="02010609030101010101" pitchFamily="49" charset="-122"/>
                </a:rPr>
                <a:t>,</a:t>
              </a:r>
            </a:p>
          </p:txBody>
        </p:sp>
      </p:grpSp>
      <p:graphicFrame>
        <p:nvGraphicFramePr>
          <p:cNvPr id="127004" name="Object 1052"/>
          <p:cNvGraphicFramePr>
            <a:graphicFrameLocks noChangeAspect="1"/>
          </p:cNvGraphicFramePr>
          <p:nvPr/>
        </p:nvGraphicFramePr>
        <p:xfrm>
          <a:off x="1676400" y="1985963"/>
          <a:ext cx="1638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15" imgW="1628810" imgH="428668" progId="Equation.3">
                  <p:embed/>
                </p:oleObj>
              </mc:Choice>
              <mc:Fallback>
                <p:oleObj name="Equation" r:id="rId15" imgW="1628810" imgH="428668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5963"/>
                        <a:ext cx="16383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5" name="Line 1053"/>
          <p:cNvSpPr>
            <a:spLocks noChangeShapeType="1"/>
          </p:cNvSpPr>
          <p:nvPr/>
        </p:nvSpPr>
        <p:spPr bwMode="auto">
          <a:xfrm flipV="1">
            <a:off x="6653213" y="4260850"/>
            <a:ext cx="2252662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6" name="Line 1054"/>
          <p:cNvSpPr>
            <a:spLocks noChangeShapeType="1"/>
          </p:cNvSpPr>
          <p:nvPr/>
        </p:nvSpPr>
        <p:spPr bwMode="auto">
          <a:xfrm>
            <a:off x="7140575" y="4260850"/>
            <a:ext cx="1277938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19" name="Group 1067"/>
          <p:cNvGrpSpPr>
            <a:grpSpLocks/>
          </p:cNvGrpSpPr>
          <p:nvPr/>
        </p:nvGrpSpPr>
        <p:grpSpPr bwMode="auto">
          <a:xfrm>
            <a:off x="6629400" y="4260850"/>
            <a:ext cx="511175" cy="852488"/>
            <a:chOff x="4176" y="2492"/>
            <a:chExt cx="322" cy="537"/>
          </a:xfrm>
        </p:grpSpPr>
        <p:sp>
          <p:nvSpPr>
            <p:cNvPr id="14446" name="Line 1068"/>
            <p:cNvSpPr>
              <a:spLocks noChangeShapeType="1"/>
            </p:cNvSpPr>
            <p:nvPr/>
          </p:nvSpPr>
          <p:spPr bwMode="auto">
            <a:xfrm flipV="1">
              <a:off x="4191" y="2492"/>
              <a:ext cx="307" cy="53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7" name="Group 1069"/>
            <p:cNvGrpSpPr>
              <a:grpSpLocks/>
            </p:cNvGrpSpPr>
            <p:nvPr/>
          </p:nvGrpSpPr>
          <p:grpSpPr bwMode="auto">
            <a:xfrm>
              <a:off x="4176" y="2592"/>
              <a:ext cx="173" cy="240"/>
              <a:chOff x="4139" y="2640"/>
              <a:chExt cx="173" cy="240"/>
            </a:xfrm>
          </p:grpSpPr>
          <p:graphicFrame>
            <p:nvGraphicFramePr>
              <p:cNvPr id="14448" name="Object 1070"/>
              <p:cNvGraphicFramePr>
                <a:graphicFrameLocks noChangeAspect="1"/>
              </p:cNvGraphicFramePr>
              <p:nvPr/>
            </p:nvGraphicFramePr>
            <p:xfrm>
              <a:off x="4176" y="2672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8" name="Equation" r:id="rId17" imgW="200162" imgH="314196" progId="Equation.3">
                      <p:embed/>
                    </p:oleObj>
                  </mc:Choice>
                  <mc:Fallback>
                    <p:oleObj name="Equation" r:id="rId17" imgW="200162" imgH="314196" progId="Equation.3">
                      <p:embed/>
                      <p:pic>
                        <p:nvPicPr>
                          <p:cNvPr id="0" name="Object 10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72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9" name="Line 1071"/>
              <p:cNvSpPr>
                <a:spLocks noChangeShapeType="1"/>
              </p:cNvSpPr>
              <p:nvPr/>
            </p:nvSpPr>
            <p:spPr bwMode="auto">
              <a:xfrm>
                <a:off x="4139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7024" name="Group 1072"/>
          <p:cNvGrpSpPr>
            <a:grpSpLocks/>
          </p:cNvGrpSpPr>
          <p:nvPr/>
        </p:nvGrpSpPr>
        <p:grpSpPr bwMode="auto">
          <a:xfrm>
            <a:off x="6653213" y="5113338"/>
            <a:ext cx="1765300" cy="373062"/>
            <a:chOff x="4191" y="3029"/>
            <a:chExt cx="1112" cy="235"/>
          </a:xfrm>
        </p:grpSpPr>
        <p:sp>
          <p:nvSpPr>
            <p:cNvPr id="14442" name="Line 1073"/>
            <p:cNvSpPr>
              <a:spLocks noChangeShapeType="1"/>
            </p:cNvSpPr>
            <p:nvPr/>
          </p:nvSpPr>
          <p:spPr bwMode="auto">
            <a:xfrm>
              <a:off x="4191" y="3029"/>
              <a:ext cx="1112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3" name="Group 1074"/>
            <p:cNvGrpSpPr>
              <a:grpSpLocks/>
            </p:cNvGrpSpPr>
            <p:nvPr/>
          </p:nvGrpSpPr>
          <p:grpSpPr bwMode="auto">
            <a:xfrm>
              <a:off x="4608" y="3072"/>
              <a:ext cx="144" cy="192"/>
              <a:chOff x="4512" y="3120"/>
              <a:chExt cx="144" cy="192"/>
            </a:xfrm>
          </p:grpSpPr>
          <p:graphicFrame>
            <p:nvGraphicFramePr>
              <p:cNvPr id="14444" name="Object 1075"/>
              <p:cNvGraphicFramePr>
                <a:graphicFrameLocks noChangeAspect="1"/>
              </p:cNvGraphicFramePr>
              <p:nvPr/>
            </p:nvGraphicFramePr>
            <p:xfrm>
              <a:off x="4512" y="31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49" name="Equation" r:id="rId19" imgW="209448" imgH="218975" progId="Equation.3">
                      <p:embed/>
                    </p:oleObj>
                  </mc:Choice>
                  <mc:Fallback>
                    <p:oleObj name="Equation" r:id="rId19" imgW="209448" imgH="218975" progId="Equation.3">
                      <p:embed/>
                      <p:pic>
                        <p:nvPicPr>
                          <p:cNvPr id="0" name="Object 1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1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5" name="Line 1076"/>
              <p:cNvSpPr>
                <a:spLocks noChangeShapeType="1"/>
              </p:cNvSpPr>
              <p:nvPr/>
            </p:nvSpPr>
            <p:spPr bwMode="auto">
              <a:xfrm>
                <a:off x="4512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7095" name="Object 1143"/>
          <p:cNvGraphicFramePr>
            <a:graphicFrameLocks noChangeAspect="1"/>
          </p:cNvGraphicFramePr>
          <p:nvPr/>
        </p:nvGraphicFramePr>
        <p:xfrm>
          <a:off x="1701800" y="1466850"/>
          <a:ext cx="1651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21" imgW="1647726" imgH="428668" progId="Equation.3">
                  <p:embed/>
                </p:oleObj>
              </mc:Choice>
              <mc:Fallback>
                <p:oleObj name="Equation" r:id="rId21" imgW="1647726" imgH="428668" progId="Equation.3">
                  <p:embed/>
                  <p:pic>
                    <p:nvPicPr>
                      <p:cNvPr id="0" name="Object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466850"/>
                        <a:ext cx="1651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113" name="Group 1161"/>
          <p:cNvGrpSpPr>
            <a:grpSpLocks/>
          </p:cNvGrpSpPr>
          <p:nvPr/>
        </p:nvGrpSpPr>
        <p:grpSpPr bwMode="auto">
          <a:xfrm>
            <a:off x="6248400" y="2590800"/>
            <a:ext cx="1219200" cy="450850"/>
            <a:chOff x="3936" y="1632"/>
            <a:chExt cx="768" cy="284"/>
          </a:xfrm>
        </p:grpSpPr>
        <p:graphicFrame>
          <p:nvGraphicFramePr>
            <p:cNvPr id="14439" name="Object 1082"/>
            <p:cNvGraphicFramePr>
              <a:graphicFrameLocks noChangeAspect="1"/>
            </p:cNvGraphicFramePr>
            <p:nvPr/>
          </p:nvGraphicFramePr>
          <p:xfrm>
            <a:off x="3936" y="1668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1" name="Equation" r:id="rId23" imgW="1200284" imgH="371604" progId="Equation.3">
                    <p:embed/>
                  </p:oleObj>
                </mc:Choice>
                <mc:Fallback>
                  <p:oleObj name="Equation" r:id="rId23" imgW="1200284" imgH="371604" progId="Equation.3">
                    <p:embed/>
                    <p:pic>
                      <p:nvPicPr>
                        <p:cNvPr id="0" name="Object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68"/>
                          <a:ext cx="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" name="Line 1154"/>
            <p:cNvSpPr>
              <a:spLocks noChangeShapeType="1"/>
            </p:cNvSpPr>
            <p:nvPr/>
          </p:nvSpPr>
          <p:spPr bwMode="auto">
            <a:xfrm>
              <a:off x="3977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" name="Line 1158"/>
            <p:cNvSpPr>
              <a:spLocks noChangeShapeType="1"/>
            </p:cNvSpPr>
            <p:nvPr/>
          </p:nvSpPr>
          <p:spPr bwMode="auto">
            <a:xfrm>
              <a:off x="4464" y="16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14" name="Group 1162"/>
          <p:cNvGrpSpPr>
            <a:grpSpLocks/>
          </p:cNvGrpSpPr>
          <p:nvPr/>
        </p:nvGrpSpPr>
        <p:grpSpPr bwMode="auto">
          <a:xfrm>
            <a:off x="7518400" y="2590800"/>
            <a:ext cx="1244600" cy="422275"/>
            <a:chOff x="4736" y="1632"/>
            <a:chExt cx="784" cy="266"/>
          </a:xfrm>
        </p:grpSpPr>
        <p:graphicFrame>
          <p:nvGraphicFramePr>
            <p:cNvPr id="14436" name="Object 1086"/>
            <p:cNvGraphicFramePr>
              <a:graphicFrameLocks noChangeAspect="1"/>
            </p:cNvGraphicFramePr>
            <p:nvPr/>
          </p:nvGraphicFramePr>
          <p:xfrm>
            <a:off x="4736" y="1642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2" name="Equation" r:id="rId25" imgW="1228830" imgH="390511" progId="Equation.3">
                    <p:embed/>
                  </p:oleObj>
                </mc:Choice>
                <mc:Fallback>
                  <p:oleObj name="Equation" r:id="rId25" imgW="1228830" imgH="390511" progId="Equation.3">
                    <p:embed/>
                    <p:pic>
                      <p:nvPicPr>
                        <p:cNvPr id="0" name="Object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1642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7" name="Line 1159"/>
            <p:cNvSpPr>
              <a:spLocks noChangeShapeType="1"/>
            </p:cNvSpPr>
            <p:nvPr/>
          </p:nvSpPr>
          <p:spPr bwMode="auto">
            <a:xfrm>
              <a:off x="4793" y="1632"/>
              <a:ext cx="2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" name="Line 1160"/>
            <p:cNvSpPr>
              <a:spLocks noChangeShapeType="1"/>
            </p:cNvSpPr>
            <p:nvPr/>
          </p:nvSpPr>
          <p:spPr bwMode="auto">
            <a:xfrm>
              <a:off x="5304" y="163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52" name="Group 1200"/>
          <p:cNvGrpSpPr>
            <a:grpSpLocks/>
          </p:cNvGrpSpPr>
          <p:nvPr/>
        </p:nvGrpSpPr>
        <p:grpSpPr bwMode="auto">
          <a:xfrm>
            <a:off x="2641600" y="3810000"/>
            <a:ext cx="622300" cy="363538"/>
            <a:chOff x="1664" y="2400"/>
            <a:chExt cx="392" cy="229"/>
          </a:xfrm>
        </p:grpSpPr>
        <p:graphicFrame>
          <p:nvGraphicFramePr>
            <p:cNvPr id="14434" name="Object 1099"/>
            <p:cNvGraphicFramePr>
              <a:graphicFrameLocks noChangeAspect="1"/>
            </p:cNvGraphicFramePr>
            <p:nvPr/>
          </p:nvGraphicFramePr>
          <p:xfrm>
            <a:off x="1664" y="2429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3" name="Equation" r:id="rId27" imgW="543051" imgH="295289" progId="Equation.3">
                    <p:embed/>
                  </p:oleObj>
                </mc:Choice>
                <mc:Fallback>
                  <p:oleObj name="Equation" r:id="rId27" imgW="543051" imgH="295289" progId="Equation.3">
                    <p:embed/>
                    <p:pic>
                      <p:nvPicPr>
                        <p:cNvPr id="0" name="Object 1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429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5" name="Line 1167"/>
            <p:cNvSpPr>
              <a:spLocks noChangeShapeType="1"/>
            </p:cNvSpPr>
            <p:nvPr/>
          </p:nvSpPr>
          <p:spPr bwMode="auto">
            <a:xfrm>
              <a:off x="1728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53" name="Group 1201"/>
          <p:cNvGrpSpPr>
            <a:grpSpLocks/>
          </p:cNvGrpSpPr>
          <p:nvPr/>
        </p:nvGrpSpPr>
        <p:grpSpPr bwMode="auto">
          <a:xfrm>
            <a:off x="3276600" y="3810000"/>
            <a:ext cx="1130300" cy="457200"/>
            <a:chOff x="2064" y="2400"/>
            <a:chExt cx="712" cy="288"/>
          </a:xfrm>
        </p:grpSpPr>
        <p:graphicFrame>
          <p:nvGraphicFramePr>
            <p:cNvPr id="14432" name="Object 1090"/>
            <p:cNvGraphicFramePr>
              <a:graphicFrameLocks noChangeAspect="1"/>
            </p:cNvGraphicFramePr>
            <p:nvPr/>
          </p:nvGraphicFramePr>
          <p:xfrm>
            <a:off x="2064" y="244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" name="Equation" r:id="rId29" imgW="1114304" imgH="371604" progId="Equation.3">
                    <p:embed/>
                  </p:oleObj>
                </mc:Choice>
                <mc:Fallback>
                  <p:oleObj name="Equation" r:id="rId29" imgW="1114304" imgH="371604" progId="Equation.3">
                    <p:embed/>
                    <p:pic>
                      <p:nvPicPr>
                        <p:cNvPr id="0" name="Object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4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3" name="Line 1168"/>
            <p:cNvSpPr>
              <a:spLocks noChangeShapeType="1"/>
            </p:cNvSpPr>
            <p:nvPr/>
          </p:nvSpPr>
          <p:spPr bwMode="auto">
            <a:xfrm>
              <a:off x="2400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54" name="Group 1202"/>
          <p:cNvGrpSpPr>
            <a:grpSpLocks/>
          </p:cNvGrpSpPr>
          <p:nvPr/>
        </p:nvGrpSpPr>
        <p:grpSpPr bwMode="auto">
          <a:xfrm>
            <a:off x="4495800" y="3810000"/>
            <a:ext cx="1282700" cy="457200"/>
            <a:chOff x="2832" y="2400"/>
            <a:chExt cx="808" cy="288"/>
          </a:xfrm>
        </p:grpSpPr>
        <p:graphicFrame>
          <p:nvGraphicFramePr>
            <p:cNvPr id="14430" name="Object 1093"/>
            <p:cNvGraphicFramePr>
              <a:graphicFrameLocks noChangeAspect="1"/>
            </p:cNvGraphicFramePr>
            <p:nvPr/>
          </p:nvGraphicFramePr>
          <p:xfrm>
            <a:off x="2832" y="2440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" name="Equation" r:id="rId31" imgW="1266661" imgH="371604" progId="Equation.3">
                    <p:embed/>
                  </p:oleObj>
                </mc:Choice>
                <mc:Fallback>
                  <p:oleObj name="Equation" r:id="rId31" imgW="1266661" imgH="371604" progId="Equation.3">
                    <p:embed/>
                    <p:pic>
                      <p:nvPicPr>
                        <p:cNvPr id="0" name="Object 1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440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1" name="Line 1169"/>
            <p:cNvSpPr>
              <a:spLocks noChangeShapeType="1"/>
            </p:cNvSpPr>
            <p:nvPr/>
          </p:nvSpPr>
          <p:spPr bwMode="auto">
            <a:xfrm>
              <a:off x="3312" y="2400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67" name="Group 1215"/>
          <p:cNvGrpSpPr>
            <a:grpSpLocks/>
          </p:cNvGrpSpPr>
          <p:nvPr/>
        </p:nvGrpSpPr>
        <p:grpSpPr bwMode="auto">
          <a:xfrm>
            <a:off x="2667000" y="4495800"/>
            <a:ext cx="596900" cy="368300"/>
            <a:chOff x="1680" y="2832"/>
            <a:chExt cx="376" cy="232"/>
          </a:xfrm>
        </p:grpSpPr>
        <p:graphicFrame>
          <p:nvGraphicFramePr>
            <p:cNvPr id="14428" name="Object 1102"/>
            <p:cNvGraphicFramePr>
              <a:graphicFrameLocks noChangeAspect="1"/>
            </p:cNvGraphicFramePr>
            <p:nvPr/>
          </p:nvGraphicFramePr>
          <p:xfrm>
            <a:off x="1680" y="2872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" name="Equation" r:id="rId33" imgW="523792" imgH="285664" progId="Equation.3">
                    <p:embed/>
                  </p:oleObj>
                </mc:Choice>
                <mc:Fallback>
                  <p:oleObj name="Equation" r:id="rId33" imgW="523792" imgH="285664" progId="Equation.3">
                    <p:embed/>
                    <p:pic>
                      <p:nvPicPr>
                        <p:cNvPr id="0" name="Object 1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72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9" name="Line 1170"/>
            <p:cNvSpPr>
              <a:spLocks noChangeShapeType="1"/>
            </p:cNvSpPr>
            <p:nvPr/>
          </p:nvSpPr>
          <p:spPr bwMode="auto">
            <a:xfrm>
              <a:off x="172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68" name="Group 1216"/>
          <p:cNvGrpSpPr>
            <a:grpSpLocks/>
          </p:cNvGrpSpPr>
          <p:nvPr/>
        </p:nvGrpSpPr>
        <p:grpSpPr bwMode="auto">
          <a:xfrm>
            <a:off x="3276600" y="4495800"/>
            <a:ext cx="1143000" cy="457200"/>
            <a:chOff x="2064" y="2832"/>
            <a:chExt cx="720" cy="288"/>
          </a:xfrm>
        </p:grpSpPr>
        <p:graphicFrame>
          <p:nvGraphicFramePr>
            <p:cNvPr id="14426" name="Object 1105"/>
            <p:cNvGraphicFramePr>
              <a:graphicFrameLocks noChangeAspect="1"/>
            </p:cNvGraphicFramePr>
            <p:nvPr/>
          </p:nvGraphicFramePr>
          <p:xfrm>
            <a:off x="2064" y="2872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7" name="Equation" r:id="rId35" imgW="1123934" imgH="371604" progId="Equation.3">
                    <p:embed/>
                  </p:oleObj>
                </mc:Choice>
                <mc:Fallback>
                  <p:oleObj name="Equation" r:id="rId35" imgW="1123934" imgH="371604" progId="Equation.3">
                    <p:embed/>
                    <p:pic>
                      <p:nvPicPr>
                        <p:cNvPr id="0" name="Object 1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72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7" name="Line 1171"/>
            <p:cNvSpPr>
              <a:spLocks noChangeShapeType="1"/>
            </p:cNvSpPr>
            <p:nvPr/>
          </p:nvSpPr>
          <p:spPr bwMode="auto">
            <a:xfrm>
              <a:off x="2448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69" name="Group 1217"/>
          <p:cNvGrpSpPr>
            <a:grpSpLocks/>
          </p:cNvGrpSpPr>
          <p:nvPr/>
        </p:nvGrpSpPr>
        <p:grpSpPr bwMode="auto">
          <a:xfrm>
            <a:off x="4495800" y="4495800"/>
            <a:ext cx="1295400" cy="457200"/>
            <a:chOff x="2832" y="2832"/>
            <a:chExt cx="816" cy="288"/>
          </a:xfrm>
        </p:grpSpPr>
        <p:graphicFrame>
          <p:nvGraphicFramePr>
            <p:cNvPr id="14424" name="Object 1096"/>
            <p:cNvGraphicFramePr>
              <a:graphicFrameLocks noChangeAspect="1"/>
            </p:cNvGraphicFramePr>
            <p:nvPr/>
          </p:nvGraphicFramePr>
          <p:xfrm>
            <a:off x="2832" y="287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" name="Equation" r:id="rId37" imgW="1276291" imgH="371604" progId="Equation.3">
                    <p:embed/>
                  </p:oleObj>
                </mc:Choice>
                <mc:Fallback>
                  <p:oleObj name="Equation" r:id="rId37" imgW="1276291" imgH="371604" progId="Equation.3">
                    <p:embed/>
                    <p:pic>
                      <p:nvPicPr>
                        <p:cNvPr id="0" name="Object 1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7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5" name="Line 1172"/>
            <p:cNvSpPr>
              <a:spLocks noChangeShapeType="1"/>
            </p:cNvSpPr>
            <p:nvPr/>
          </p:nvSpPr>
          <p:spPr bwMode="auto">
            <a:xfrm>
              <a:off x="3312" y="2832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1" name="Group 1187"/>
          <p:cNvGrpSpPr>
            <a:grpSpLocks/>
          </p:cNvGrpSpPr>
          <p:nvPr/>
        </p:nvGrpSpPr>
        <p:grpSpPr bwMode="auto">
          <a:xfrm>
            <a:off x="1752600" y="381000"/>
            <a:ext cx="2362200" cy="519113"/>
            <a:chOff x="1104" y="240"/>
            <a:chExt cx="1488" cy="327"/>
          </a:xfrm>
        </p:grpSpPr>
        <p:sp>
          <p:nvSpPr>
            <p:cNvPr id="14421" name="Text Box 1064"/>
            <p:cNvSpPr txBox="1">
              <a:spLocks noChangeArrowheads="1"/>
            </p:cNvSpPr>
            <p:nvPr/>
          </p:nvSpPr>
          <p:spPr bwMode="auto">
            <a:xfrm>
              <a:off x="1104" y="240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已知</a:t>
              </a:r>
              <a:r>
                <a:rPr lang="zh-CN" altLang="en-US" sz="2800" i="1">
                  <a:ea typeface="楷体_GB2312" panose="02010609030101010101" pitchFamily="49" charset="-122"/>
                </a:rPr>
                <a:t> </a:t>
              </a:r>
              <a:r>
                <a:rPr lang="en-US" altLang="zh-CN" sz="2800" i="1">
                  <a:ea typeface="楷体_GB2312" panose="02010609030101010101" pitchFamily="49" charset="-122"/>
                </a:rPr>
                <a:t>b</a:t>
              </a:r>
              <a:r>
                <a:rPr lang="zh-CN" altLang="en-US" sz="2800">
                  <a:ea typeface="楷体_GB2312" panose="02010609030101010101" pitchFamily="49" charset="-122"/>
                </a:rPr>
                <a:t>＝</a:t>
              </a: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 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,</a:t>
              </a:r>
              <a:endParaRPr lang="en-US" altLang="zh-CN" sz="2800">
                <a:ea typeface="楷体_GB2312" panose="02010609030101010101" pitchFamily="49" charset="-122"/>
              </a:endParaRPr>
            </a:p>
          </p:txBody>
        </p:sp>
        <p:sp>
          <p:nvSpPr>
            <p:cNvPr id="14422" name="Line 1177"/>
            <p:cNvSpPr>
              <a:spLocks noChangeShapeType="1"/>
            </p:cNvSpPr>
            <p:nvPr/>
          </p:nvSpPr>
          <p:spPr bwMode="auto">
            <a:xfrm>
              <a:off x="1650" y="28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Line 1179"/>
            <p:cNvSpPr>
              <a:spLocks noChangeShapeType="1"/>
            </p:cNvSpPr>
            <p:nvPr/>
          </p:nvSpPr>
          <p:spPr bwMode="auto">
            <a:xfrm>
              <a:off x="2176" y="33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40" name="Group 1188"/>
          <p:cNvGrpSpPr>
            <a:grpSpLocks/>
          </p:cNvGrpSpPr>
          <p:nvPr/>
        </p:nvGrpSpPr>
        <p:grpSpPr bwMode="auto">
          <a:xfrm>
            <a:off x="3429000" y="887413"/>
            <a:ext cx="1066800" cy="519112"/>
            <a:chOff x="2160" y="559"/>
            <a:chExt cx="672" cy="327"/>
          </a:xfrm>
        </p:grpSpPr>
        <p:sp>
          <p:nvSpPr>
            <p:cNvPr id="14418" name="Text Box 1147"/>
            <p:cNvSpPr txBox="1">
              <a:spLocks noChangeArrowheads="1"/>
            </p:cNvSpPr>
            <p:nvPr/>
          </p:nvSpPr>
          <p:spPr bwMode="auto">
            <a:xfrm>
              <a:off x="2160" y="5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anose="02010609030101010101" pitchFamily="49" charset="-122"/>
                </a:rPr>
                <a:t>b</a:t>
              </a:r>
              <a:r>
                <a:rPr lang="zh-CN" altLang="en-US" sz="2800">
                  <a:ea typeface="楷体_GB2312" panose="02010609030101010101" pitchFamily="49" charset="-122"/>
                </a:rPr>
                <a:t>＝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4419" name="Line 1180"/>
            <p:cNvSpPr>
              <a:spLocks noChangeShapeType="1"/>
            </p:cNvSpPr>
            <p:nvPr/>
          </p:nvSpPr>
          <p:spPr bwMode="auto">
            <a:xfrm>
              <a:off x="2208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Line 1181"/>
            <p:cNvSpPr>
              <a:spLocks noChangeShapeType="1"/>
            </p:cNvSpPr>
            <p:nvPr/>
          </p:nvSpPr>
          <p:spPr bwMode="auto">
            <a:xfrm>
              <a:off x="2516" y="6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41" name="Group 1189"/>
          <p:cNvGrpSpPr>
            <a:grpSpLocks/>
          </p:cNvGrpSpPr>
          <p:nvPr/>
        </p:nvGrpSpPr>
        <p:grpSpPr bwMode="auto">
          <a:xfrm>
            <a:off x="3429000" y="1385888"/>
            <a:ext cx="1752600" cy="519112"/>
            <a:chOff x="2160" y="873"/>
            <a:chExt cx="1104" cy="327"/>
          </a:xfrm>
        </p:grpSpPr>
        <p:sp>
          <p:nvSpPr>
            <p:cNvPr id="14415" name="Text Box 1056"/>
            <p:cNvSpPr txBox="1">
              <a:spLocks noChangeArrowheads="1"/>
            </p:cNvSpPr>
            <p:nvPr/>
          </p:nvSpPr>
          <p:spPr bwMode="auto">
            <a:xfrm>
              <a:off x="2160" y="873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zh-CN" altLang="en-US" sz="2800">
                  <a:ea typeface="楷体_GB2312" panose="02010609030101010101" pitchFamily="49" charset="-122"/>
                </a:rPr>
                <a:t>同向</a:t>
              </a:r>
            </a:p>
          </p:txBody>
        </p:sp>
        <p:sp>
          <p:nvSpPr>
            <p:cNvPr id="14416" name="Line 1183"/>
            <p:cNvSpPr>
              <a:spLocks noChangeShapeType="1"/>
            </p:cNvSpPr>
            <p:nvPr/>
          </p:nvSpPr>
          <p:spPr bwMode="auto">
            <a:xfrm>
              <a:off x="2208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7" name="Line 1184"/>
            <p:cNvSpPr>
              <a:spLocks noChangeShapeType="1"/>
            </p:cNvSpPr>
            <p:nvPr/>
          </p:nvSpPr>
          <p:spPr bwMode="auto">
            <a:xfrm>
              <a:off x="2495" y="929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42" name="Group 1190"/>
          <p:cNvGrpSpPr>
            <a:grpSpLocks/>
          </p:cNvGrpSpPr>
          <p:nvPr/>
        </p:nvGrpSpPr>
        <p:grpSpPr bwMode="auto">
          <a:xfrm>
            <a:off x="3429000" y="1919288"/>
            <a:ext cx="1676400" cy="519112"/>
            <a:chOff x="2160" y="1209"/>
            <a:chExt cx="1056" cy="327"/>
          </a:xfrm>
        </p:grpSpPr>
        <p:sp>
          <p:nvSpPr>
            <p:cNvPr id="14412" name="Text Box 1060"/>
            <p:cNvSpPr txBox="1">
              <a:spLocks noChangeArrowheads="1"/>
            </p:cNvSpPr>
            <p:nvPr/>
          </p:nvSpPr>
          <p:spPr bwMode="auto">
            <a:xfrm>
              <a:off x="2160" y="1209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zh-CN" altLang="en-US" sz="2800">
                  <a:ea typeface="楷体_GB2312" panose="02010609030101010101" pitchFamily="49" charset="-122"/>
                </a:rPr>
                <a:t>反向</a:t>
              </a:r>
            </a:p>
          </p:txBody>
        </p:sp>
        <p:sp>
          <p:nvSpPr>
            <p:cNvPr id="14413" name="Line 1185"/>
            <p:cNvSpPr>
              <a:spLocks noChangeShapeType="1"/>
            </p:cNvSpPr>
            <p:nvPr/>
          </p:nvSpPr>
          <p:spPr bwMode="auto">
            <a:xfrm>
              <a:off x="2208" y="12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Line 1186"/>
            <p:cNvSpPr>
              <a:spLocks noChangeShapeType="1"/>
            </p:cNvSpPr>
            <p:nvPr/>
          </p:nvSpPr>
          <p:spPr bwMode="auto">
            <a:xfrm>
              <a:off x="2496" y="12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48" name="Group 1196"/>
          <p:cNvGrpSpPr>
            <a:grpSpLocks/>
          </p:cNvGrpSpPr>
          <p:nvPr/>
        </p:nvGrpSpPr>
        <p:grpSpPr bwMode="auto">
          <a:xfrm>
            <a:off x="6324600" y="1385888"/>
            <a:ext cx="990600" cy="519112"/>
            <a:chOff x="3984" y="873"/>
            <a:chExt cx="624" cy="327"/>
          </a:xfrm>
        </p:grpSpPr>
        <p:sp>
          <p:nvSpPr>
            <p:cNvPr id="14409" name="Text Box 1078"/>
            <p:cNvSpPr txBox="1">
              <a:spLocks noChangeArrowheads="1"/>
            </p:cNvSpPr>
            <p:nvPr/>
          </p:nvSpPr>
          <p:spPr bwMode="auto">
            <a:xfrm>
              <a:off x="3984" y="873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en-US" altLang="zh-CN" sz="2800"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</a:p>
          </p:txBody>
        </p:sp>
        <p:sp>
          <p:nvSpPr>
            <p:cNvPr id="14410" name="Line 1191"/>
            <p:cNvSpPr>
              <a:spLocks noChangeShapeType="1"/>
            </p:cNvSpPr>
            <p:nvPr/>
          </p:nvSpPr>
          <p:spPr bwMode="auto">
            <a:xfrm>
              <a:off x="4032" y="96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1" name="Line 1192"/>
            <p:cNvSpPr>
              <a:spLocks noChangeShapeType="1"/>
            </p:cNvSpPr>
            <p:nvPr/>
          </p:nvSpPr>
          <p:spPr bwMode="auto">
            <a:xfrm>
              <a:off x="4368" y="93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50" name="Group 1198"/>
          <p:cNvGrpSpPr>
            <a:grpSpLocks/>
          </p:cNvGrpSpPr>
          <p:nvPr/>
        </p:nvGrpSpPr>
        <p:grpSpPr bwMode="auto">
          <a:xfrm>
            <a:off x="228600" y="3200400"/>
            <a:ext cx="5359400" cy="457200"/>
            <a:chOff x="144" y="2016"/>
            <a:chExt cx="3376" cy="288"/>
          </a:xfrm>
        </p:grpSpPr>
        <p:graphicFrame>
          <p:nvGraphicFramePr>
            <p:cNvPr id="14402" name="Object 1116"/>
            <p:cNvGraphicFramePr>
              <a:graphicFrameLocks noChangeAspect="1"/>
            </p:cNvGraphicFramePr>
            <p:nvPr/>
          </p:nvGraphicFramePr>
          <p:xfrm>
            <a:off x="144" y="2016"/>
            <a:ext cx="3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9" name="Equation" r:id="rId39" imgW="5343501" imgH="438293" progId="Equation.3">
                    <p:embed/>
                  </p:oleObj>
                </mc:Choice>
                <mc:Fallback>
                  <p:oleObj name="Equation" r:id="rId39" imgW="5343501" imgH="438293" progId="Equation.3">
                    <p:embed/>
                    <p:pic>
                      <p:nvPicPr>
                        <p:cNvPr id="0" name="Object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016"/>
                          <a:ext cx="33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Line 1163"/>
            <p:cNvSpPr>
              <a:spLocks noChangeShapeType="1"/>
            </p:cNvSpPr>
            <p:nvPr/>
          </p:nvSpPr>
          <p:spPr bwMode="auto">
            <a:xfrm>
              <a:off x="172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Line 1164"/>
            <p:cNvSpPr>
              <a:spLocks noChangeShapeType="1"/>
            </p:cNvSpPr>
            <p:nvPr/>
          </p:nvSpPr>
          <p:spPr bwMode="auto">
            <a:xfrm>
              <a:off x="216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Line 1165"/>
            <p:cNvSpPr>
              <a:spLocks noChangeShapeType="1"/>
            </p:cNvSpPr>
            <p:nvPr/>
          </p:nvSpPr>
          <p:spPr bwMode="auto">
            <a:xfrm>
              <a:off x="2648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Line 1166"/>
            <p:cNvSpPr>
              <a:spLocks noChangeShapeType="1"/>
            </p:cNvSpPr>
            <p:nvPr/>
          </p:nvSpPr>
          <p:spPr bwMode="auto">
            <a:xfrm>
              <a:off x="3120" y="2016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7" name="Line 1193"/>
            <p:cNvSpPr>
              <a:spLocks noChangeShapeType="1"/>
            </p:cNvSpPr>
            <p:nvPr/>
          </p:nvSpPr>
          <p:spPr bwMode="auto">
            <a:xfrm>
              <a:off x="598" y="2064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8" name="Line 1194"/>
            <p:cNvSpPr>
              <a:spLocks noChangeShapeType="1"/>
            </p:cNvSpPr>
            <p:nvPr/>
          </p:nvSpPr>
          <p:spPr bwMode="auto">
            <a:xfrm>
              <a:off x="1020" y="201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51" name="Group 1199"/>
          <p:cNvGrpSpPr>
            <a:grpSpLocks/>
          </p:cNvGrpSpPr>
          <p:nvPr/>
        </p:nvGrpSpPr>
        <p:grpSpPr bwMode="auto">
          <a:xfrm>
            <a:off x="1600200" y="3810000"/>
            <a:ext cx="1041400" cy="369888"/>
            <a:chOff x="1008" y="2400"/>
            <a:chExt cx="656" cy="233"/>
          </a:xfrm>
        </p:grpSpPr>
        <p:graphicFrame>
          <p:nvGraphicFramePr>
            <p:cNvPr id="14399" name="Object 1108"/>
            <p:cNvGraphicFramePr>
              <a:graphicFrameLocks noChangeAspect="1"/>
            </p:cNvGraphicFramePr>
            <p:nvPr/>
          </p:nvGraphicFramePr>
          <p:xfrm>
            <a:off x="1008" y="2425"/>
            <a:ext cx="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0" name="Equation" r:id="rId41" imgW="1019038" imgH="314196" progId="Equation.3">
                    <p:embed/>
                  </p:oleObj>
                </mc:Choice>
                <mc:Fallback>
                  <p:oleObj name="Equation" r:id="rId41" imgW="1019038" imgH="314196" progId="Equation.3">
                    <p:embed/>
                    <p:pic>
                      <p:nvPicPr>
                        <p:cNvPr id="0" name="Object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25"/>
                          <a:ext cx="6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0" name="Line 1195"/>
            <p:cNvSpPr>
              <a:spLocks noChangeShapeType="1"/>
            </p:cNvSpPr>
            <p:nvPr/>
          </p:nvSpPr>
          <p:spPr bwMode="auto">
            <a:xfrm>
              <a:off x="1008" y="244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1" name="Line 1197"/>
            <p:cNvSpPr>
              <a:spLocks noChangeShapeType="1"/>
            </p:cNvSpPr>
            <p:nvPr/>
          </p:nvSpPr>
          <p:spPr bwMode="auto">
            <a:xfrm>
              <a:off x="1344" y="240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66" name="Group 1214"/>
          <p:cNvGrpSpPr>
            <a:grpSpLocks/>
          </p:cNvGrpSpPr>
          <p:nvPr/>
        </p:nvGrpSpPr>
        <p:grpSpPr bwMode="auto">
          <a:xfrm>
            <a:off x="1598613" y="4505325"/>
            <a:ext cx="1030287" cy="384175"/>
            <a:chOff x="1007" y="2838"/>
            <a:chExt cx="649" cy="242"/>
          </a:xfrm>
        </p:grpSpPr>
        <p:graphicFrame>
          <p:nvGraphicFramePr>
            <p:cNvPr id="14396" name="Object 1112"/>
            <p:cNvGraphicFramePr>
              <a:graphicFrameLocks noChangeAspect="1"/>
            </p:cNvGraphicFramePr>
            <p:nvPr/>
          </p:nvGraphicFramePr>
          <p:xfrm>
            <a:off x="1008" y="2872"/>
            <a:ext cx="6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1" name="Equation" r:id="rId43" imgW="1009752" imgH="314196" progId="Equation.3">
                    <p:embed/>
                  </p:oleObj>
                </mc:Choice>
                <mc:Fallback>
                  <p:oleObj name="Equation" r:id="rId43" imgW="1009752" imgH="314196" progId="Equation.3">
                    <p:embed/>
                    <p:pic>
                      <p:nvPicPr>
                        <p:cNvPr id="0" name="Object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72"/>
                          <a:ext cx="6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7" name="Line 1203"/>
            <p:cNvSpPr>
              <a:spLocks noChangeShapeType="1"/>
            </p:cNvSpPr>
            <p:nvPr/>
          </p:nvSpPr>
          <p:spPr bwMode="auto">
            <a:xfrm>
              <a:off x="1007" y="2838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8" name="Line 1204"/>
            <p:cNvSpPr>
              <a:spLocks noChangeShapeType="1"/>
            </p:cNvSpPr>
            <p:nvPr/>
          </p:nvSpPr>
          <p:spPr bwMode="auto">
            <a:xfrm>
              <a:off x="1319" y="288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70" name="Group 1218"/>
          <p:cNvGrpSpPr>
            <a:grpSpLocks/>
          </p:cNvGrpSpPr>
          <p:nvPr/>
        </p:nvGrpSpPr>
        <p:grpSpPr bwMode="auto">
          <a:xfrm>
            <a:off x="762000" y="5181600"/>
            <a:ext cx="2832100" cy="533400"/>
            <a:chOff x="480" y="3264"/>
            <a:chExt cx="1784" cy="336"/>
          </a:xfrm>
        </p:grpSpPr>
        <p:graphicFrame>
          <p:nvGraphicFramePr>
            <p:cNvPr id="14392" name="Object 1134"/>
            <p:cNvGraphicFramePr>
              <a:graphicFrameLocks noChangeAspect="1"/>
            </p:cNvGraphicFramePr>
            <p:nvPr/>
          </p:nvGraphicFramePr>
          <p:xfrm>
            <a:off x="480" y="3272"/>
            <a:ext cx="178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" name="Equation" r:id="rId45" imgW="2809835" imgH="504983" progId="Equation.3">
                    <p:embed/>
                  </p:oleObj>
                </mc:Choice>
                <mc:Fallback>
                  <p:oleObj name="Equation" r:id="rId45" imgW="2809835" imgH="504983" progId="Equation.3">
                    <p:embed/>
                    <p:pic>
                      <p:nvPicPr>
                        <p:cNvPr id="0" name="Object 1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72"/>
                          <a:ext cx="178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3" name="Line 1173"/>
            <p:cNvSpPr>
              <a:spLocks noChangeShapeType="1"/>
            </p:cNvSpPr>
            <p:nvPr/>
          </p:nvSpPr>
          <p:spPr bwMode="auto">
            <a:xfrm>
              <a:off x="768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4" name="Line 1205"/>
            <p:cNvSpPr>
              <a:spLocks noChangeShapeType="1"/>
            </p:cNvSpPr>
            <p:nvPr/>
          </p:nvSpPr>
          <p:spPr bwMode="auto">
            <a:xfrm>
              <a:off x="1680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5" name="Line 1206"/>
            <p:cNvSpPr>
              <a:spLocks noChangeShapeType="1"/>
            </p:cNvSpPr>
            <p:nvPr/>
          </p:nvSpPr>
          <p:spPr bwMode="auto">
            <a:xfrm>
              <a:off x="2016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71" name="Group 1219"/>
          <p:cNvGrpSpPr>
            <a:grpSpLocks/>
          </p:cNvGrpSpPr>
          <p:nvPr/>
        </p:nvGrpSpPr>
        <p:grpSpPr bwMode="auto">
          <a:xfrm>
            <a:off x="3924300" y="5181600"/>
            <a:ext cx="2438400" cy="520700"/>
            <a:chOff x="2472" y="3264"/>
            <a:chExt cx="1536" cy="328"/>
          </a:xfrm>
        </p:grpSpPr>
        <p:graphicFrame>
          <p:nvGraphicFramePr>
            <p:cNvPr id="14388" name="Object 1124"/>
            <p:cNvGraphicFramePr>
              <a:graphicFrameLocks noChangeAspect="1"/>
            </p:cNvGraphicFramePr>
            <p:nvPr/>
          </p:nvGraphicFramePr>
          <p:xfrm>
            <a:off x="2472" y="3264"/>
            <a:ext cx="153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3" name="Equation" r:id="rId47" imgW="2419484" imgH="504983" progId="Equation.3">
                    <p:embed/>
                  </p:oleObj>
                </mc:Choice>
                <mc:Fallback>
                  <p:oleObj name="Equation" r:id="rId47" imgW="2419484" imgH="504983" progId="Equation.3">
                    <p:embed/>
                    <p:pic>
                      <p:nvPicPr>
                        <p:cNvPr id="0" name="Object 1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64"/>
                          <a:ext cx="153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9" name="Line 1174"/>
            <p:cNvSpPr>
              <a:spLocks noChangeShapeType="1"/>
            </p:cNvSpPr>
            <p:nvPr/>
          </p:nvSpPr>
          <p:spPr bwMode="auto">
            <a:xfrm>
              <a:off x="2496" y="3264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0" name="Line 1207"/>
            <p:cNvSpPr>
              <a:spLocks noChangeShapeType="1"/>
            </p:cNvSpPr>
            <p:nvPr/>
          </p:nvSpPr>
          <p:spPr bwMode="auto">
            <a:xfrm>
              <a:off x="3408" y="3287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1" name="Line 1208"/>
            <p:cNvSpPr>
              <a:spLocks noChangeShapeType="1"/>
            </p:cNvSpPr>
            <p:nvPr/>
          </p:nvSpPr>
          <p:spPr bwMode="auto">
            <a:xfrm>
              <a:off x="3744" y="331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72" name="Group 1220"/>
          <p:cNvGrpSpPr>
            <a:grpSpLocks/>
          </p:cNvGrpSpPr>
          <p:nvPr/>
        </p:nvGrpSpPr>
        <p:grpSpPr bwMode="auto">
          <a:xfrm>
            <a:off x="1104900" y="5791200"/>
            <a:ext cx="2235200" cy="533400"/>
            <a:chOff x="696" y="3648"/>
            <a:chExt cx="1408" cy="336"/>
          </a:xfrm>
        </p:grpSpPr>
        <p:graphicFrame>
          <p:nvGraphicFramePr>
            <p:cNvPr id="14384" name="Object 1139"/>
            <p:cNvGraphicFramePr>
              <a:graphicFrameLocks noChangeAspect="1"/>
            </p:cNvGraphicFramePr>
            <p:nvPr/>
          </p:nvGraphicFramePr>
          <p:xfrm>
            <a:off x="696" y="3656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" name="Equation" r:id="rId49" imgW="2219322" imgH="504983" progId="Equation.3">
                    <p:embed/>
                  </p:oleObj>
                </mc:Choice>
                <mc:Fallback>
                  <p:oleObj name="Equation" r:id="rId49" imgW="2219322" imgH="504983" progId="Equation.3">
                    <p:embed/>
                    <p:pic>
                      <p:nvPicPr>
                        <p:cNvPr id="0" name="Object 1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3656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5" name="Line 1175"/>
            <p:cNvSpPr>
              <a:spLocks noChangeShapeType="1"/>
            </p:cNvSpPr>
            <p:nvPr/>
          </p:nvSpPr>
          <p:spPr bwMode="auto">
            <a:xfrm>
              <a:off x="720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1209"/>
            <p:cNvSpPr>
              <a:spLocks noChangeShapeType="1"/>
            </p:cNvSpPr>
            <p:nvPr/>
          </p:nvSpPr>
          <p:spPr bwMode="auto">
            <a:xfrm>
              <a:off x="1536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1210"/>
            <p:cNvSpPr>
              <a:spLocks noChangeShapeType="1"/>
            </p:cNvSpPr>
            <p:nvPr/>
          </p:nvSpPr>
          <p:spPr bwMode="auto">
            <a:xfrm>
              <a:off x="1847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173" name="Group 1221"/>
          <p:cNvGrpSpPr>
            <a:grpSpLocks/>
          </p:cNvGrpSpPr>
          <p:nvPr/>
        </p:nvGrpSpPr>
        <p:grpSpPr bwMode="auto">
          <a:xfrm>
            <a:off x="3937000" y="5791200"/>
            <a:ext cx="2235200" cy="533400"/>
            <a:chOff x="2480" y="3648"/>
            <a:chExt cx="1408" cy="336"/>
          </a:xfrm>
        </p:grpSpPr>
        <p:graphicFrame>
          <p:nvGraphicFramePr>
            <p:cNvPr id="14380" name="Object 1129"/>
            <p:cNvGraphicFramePr>
              <a:graphicFrameLocks noChangeAspect="1"/>
            </p:cNvGraphicFramePr>
            <p:nvPr/>
          </p:nvGraphicFramePr>
          <p:xfrm>
            <a:off x="2480" y="3656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5" name="Equation" r:id="rId51" imgW="2219322" imgH="504983" progId="Equation.3">
                    <p:embed/>
                  </p:oleObj>
                </mc:Choice>
                <mc:Fallback>
                  <p:oleObj name="Equation" r:id="rId51" imgW="2219322" imgH="504983" progId="Equation.3">
                    <p:embed/>
                    <p:pic>
                      <p:nvPicPr>
                        <p:cNvPr id="0" name="Object 1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3656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1" name="Line 1176"/>
            <p:cNvSpPr>
              <a:spLocks noChangeShapeType="1"/>
            </p:cNvSpPr>
            <p:nvPr/>
          </p:nvSpPr>
          <p:spPr bwMode="auto">
            <a:xfrm>
              <a:off x="2504" y="3648"/>
              <a:ext cx="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212"/>
            <p:cNvSpPr>
              <a:spLocks noChangeShapeType="1"/>
            </p:cNvSpPr>
            <p:nvPr/>
          </p:nvSpPr>
          <p:spPr bwMode="auto">
            <a:xfrm>
              <a:off x="3321" y="3670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1213"/>
            <p:cNvSpPr>
              <a:spLocks noChangeShapeType="1"/>
            </p:cNvSpPr>
            <p:nvPr/>
          </p:nvSpPr>
          <p:spPr bwMode="auto">
            <a:xfrm>
              <a:off x="3632" y="3696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4373" name="Picture 1222" descr="F:\My Documents\数学资源库\机动.jpg"/>
          <p:cNvPicPr>
            <a:picLocks noChangeAspect="1" noChangeArrowheads="1"/>
          </p:cNvPicPr>
          <p:nvPr/>
        </p:nvPicPr>
        <p:blipFill>
          <a:blip r:embed="rId5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12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75" name="Picture 12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1225" descr="F:\My Documents\数学资源库\目录.jpg">
            <a:hlinkClick r:id="rId55" action="ppaction://hlinksldjump"/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12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12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9" name="Picture 12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  <p:bldP spid="126983" grpId="0" animBg="1"/>
      <p:bldP spid="126984" grpId="0" animBg="1"/>
      <p:bldP spid="126985" grpId="0" autoUpdateAnimBg="0"/>
      <p:bldP spid="127000" grpId="0" autoUpdateAnimBg="0"/>
      <p:bldP spid="127005" grpId="0" animBg="1"/>
      <p:bldP spid="1270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228600" y="11663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定理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2.</a:t>
            </a:r>
            <a:r>
              <a:rPr lang="en-US" altLang="zh-CN" sz="2800" dirty="0" smtClean="0">
                <a:ea typeface="楷体_GB2312" panose="02010609030101010101" pitchFamily="49" charset="-122"/>
              </a:rPr>
              <a:t>  </a:t>
            </a:r>
            <a:r>
              <a:rPr lang="zh-CN" altLang="en-US" sz="2800" dirty="0" smtClean="0">
                <a:ea typeface="楷体_GB2312" panose="02010609030101010101" pitchFamily="49" charset="-122"/>
              </a:rPr>
              <a:t>三向量</a:t>
            </a:r>
            <a:endParaRPr lang="zh-CN" altLang="en-US" sz="2800" dirty="0">
              <a:ea typeface="楷体_GB2312" panose="02010609030101010101" pitchFamily="49" charset="-122"/>
            </a:endParaRPr>
          </a:p>
        </p:txBody>
      </p:sp>
      <p:grpSp>
        <p:nvGrpSpPr>
          <p:cNvPr id="126987" name="Group 1035"/>
          <p:cNvGrpSpPr>
            <a:grpSpLocks/>
          </p:cNvGrpSpPr>
          <p:nvPr/>
        </p:nvGrpSpPr>
        <p:grpSpPr bwMode="auto">
          <a:xfrm>
            <a:off x="6435725" y="2887453"/>
            <a:ext cx="2403475" cy="1600200"/>
            <a:chOff x="4096" y="2256"/>
            <a:chExt cx="1514" cy="1008"/>
          </a:xfrm>
        </p:grpSpPr>
        <p:sp>
          <p:nvSpPr>
            <p:cNvPr id="14452" name="Line 1036"/>
            <p:cNvSpPr>
              <a:spLocks noChangeShapeType="1"/>
            </p:cNvSpPr>
            <p:nvPr/>
          </p:nvSpPr>
          <p:spPr bwMode="auto">
            <a:xfrm>
              <a:off x="4498" y="249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53" name="Group 1037"/>
            <p:cNvGrpSpPr>
              <a:grpSpLocks/>
            </p:cNvGrpSpPr>
            <p:nvPr/>
          </p:nvGrpSpPr>
          <p:grpSpPr bwMode="auto">
            <a:xfrm>
              <a:off x="4096" y="2256"/>
              <a:ext cx="1514" cy="1008"/>
              <a:chOff x="4096" y="2256"/>
              <a:chExt cx="1514" cy="1008"/>
            </a:xfrm>
          </p:grpSpPr>
          <p:sp>
            <p:nvSpPr>
              <p:cNvPr id="14455" name="Line 1039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1419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57" name="Object 1041"/>
              <p:cNvGraphicFramePr>
                <a:graphicFrameLocks noChangeAspect="1"/>
              </p:cNvGraphicFramePr>
              <p:nvPr/>
            </p:nvGraphicFramePr>
            <p:xfrm>
              <a:off x="5184" y="307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0" name="Equation" r:id="rId3" imgW="257253" imgH="285664" progId="Equation.3">
                      <p:embed/>
                    </p:oleObj>
                  </mc:Choice>
                  <mc:Fallback>
                    <p:oleObj name="Equation" r:id="rId3" imgW="257253" imgH="28566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07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58" name="Line 1042"/>
              <p:cNvSpPr>
                <a:spLocks noChangeShapeType="1"/>
              </p:cNvSpPr>
              <p:nvPr/>
            </p:nvSpPr>
            <p:spPr bwMode="auto">
              <a:xfrm>
                <a:off x="4191" y="3029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59" name="Line 1043"/>
              <p:cNvSpPr>
                <a:spLocks noChangeShapeType="1"/>
              </p:cNvSpPr>
              <p:nvPr/>
            </p:nvSpPr>
            <p:spPr bwMode="auto">
              <a:xfrm flipV="1">
                <a:off x="4191" y="2492"/>
                <a:ext cx="307" cy="5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60" name="Line 1044"/>
              <p:cNvSpPr>
                <a:spLocks noChangeShapeType="1"/>
              </p:cNvSpPr>
              <p:nvPr/>
            </p:nvSpPr>
            <p:spPr bwMode="auto">
              <a:xfrm flipV="1">
                <a:off x="5303" y="2492"/>
                <a:ext cx="307" cy="5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461" name="Object 1045"/>
              <p:cNvGraphicFramePr>
                <a:graphicFrameLocks noChangeAspect="1"/>
              </p:cNvGraphicFramePr>
              <p:nvPr/>
            </p:nvGraphicFramePr>
            <p:xfrm>
              <a:off x="4096" y="3024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1" name="Equation" r:id="rId5" imgW="257253" imgH="285664" progId="Equation.3">
                      <p:embed/>
                    </p:oleObj>
                  </mc:Choice>
                  <mc:Fallback>
                    <p:oleObj name="Equation" r:id="rId5" imgW="257253" imgH="28566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3024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2" name="Object 1046"/>
              <p:cNvGraphicFramePr>
                <a:graphicFrameLocks noChangeAspect="1"/>
              </p:cNvGraphicFramePr>
              <p:nvPr/>
            </p:nvGraphicFramePr>
            <p:xfrm>
              <a:off x="5424" y="229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2" name="Equation" r:id="rId7" imgW="276169" imgH="295289" progId="Equation.3">
                      <p:embed/>
                    </p:oleObj>
                  </mc:Choice>
                  <mc:Fallback>
                    <p:oleObj name="Equation" r:id="rId7" imgW="276169" imgH="2952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9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63" name="Object 1047"/>
              <p:cNvGraphicFramePr>
                <a:graphicFrameLocks noChangeAspect="1"/>
              </p:cNvGraphicFramePr>
              <p:nvPr/>
            </p:nvGraphicFramePr>
            <p:xfrm>
              <a:off x="4416" y="2256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3" name="Equation" r:id="rId9" imgW="295428" imgH="285664" progId="Equation.3">
                      <p:embed/>
                    </p:oleObj>
                  </mc:Choice>
                  <mc:Fallback>
                    <p:oleObj name="Equation" r:id="rId9" imgW="295428" imgH="28566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256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7000" name="Text Box 1048"/>
          <p:cNvSpPr txBox="1">
            <a:spLocks noChangeArrowheads="1"/>
          </p:cNvSpPr>
          <p:nvPr/>
        </p:nvSpPr>
        <p:spPr bwMode="auto">
          <a:xfrm>
            <a:off x="323528" y="125369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证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sp>
        <p:nvSpPr>
          <p:cNvPr id="127005" name="Line 1053"/>
          <p:cNvSpPr>
            <a:spLocks noChangeShapeType="1"/>
          </p:cNvSpPr>
          <p:nvPr/>
        </p:nvSpPr>
        <p:spPr bwMode="auto">
          <a:xfrm flipV="1">
            <a:off x="6586538" y="3262103"/>
            <a:ext cx="2252662" cy="852488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19" name="Group 1067"/>
          <p:cNvGrpSpPr>
            <a:grpSpLocks/>
          </p:cNvGrpSpPr>
          <p:nvPr/>
        </p:nvGrpSpPr>
        <p:grpSpPr bwMode="auto">
          <a:xfrm>
            <a:off x="6561159" y="3514382"/>
            <a:ext cx="320654" cy="600211"/>
            <a:chOff x="4175" y="2694"/>
            <a:chExt cx="192" cy="335"/>
          </a:xfrm>
        </p:grpSpPr>
        <p:sp>
          <p:nvSpPr>
            <p:cNvPr id="14446" name="Line 1068"/>
            <p:cNvSpPr>
              <a:spLocks noChangeShapeType="1"/>
            </p:cNvSpPr>
            <p:nvPr/>
          </p:nvSpPr>
          <p:spPr bwMode="auto">
            <a:xfrm flipV="1">
              <a:off x="4191" y="2733"/>
              <a:ext cx="176" cy="296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7" name="Group 1069"/>
            <p:cNvGrpSpPr>
              <a:grpSpLocks/>
            </p:cNvGrpSpPr>
            <p:nvPr/>
          </p:nvGrpSpPr>
          <p:grpSpPr bwMode="auto">
            <a:xfrm>
              <a:off x="4175" y="2694"/>
              <a:ext cx="144" cy="208"/>
              <a:chOff x="4138" y="2742"/>
              <a:chExt cx="144" cy="208"/>
            </a:xfrm>
          </p:grpSpPr>
          <p:graphicFrame>
            <p:nvGraphicFramePr>
              <p:cNvPr id="14448" name="Object 10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41404"/>
                  </p:ext>
                </p:extLst>
              </p:nvPr>
            </p:nvGraphicFramePr>
            <p:xfrm>
              <a:off x="4138" y="2742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4" name="Equation" r:id="rId11" imgW="200162" imgH="314196" progId="Equation.3">
                      <p:embed/>
                    </p:oleObj>
                  </mc:Choice>
                  <mc:Fallback>
                    <p:oleObj name="Equation" r:id="rId11" imgW="200162" imgH="31419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" y="2742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9" name="Line 1071"/>
              <p:cNvSpPr>
                <a:spLocks noChangeShapeType="1"/>
              </p:cNvSpPr>
              <p:nvPr/>
            </p:nvSpPr>
            <p:spPr bwMode="auto">
              <a:xfrm>
                <a:off x="4138" y="274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7024" name="Group 1072"/>
          <p:cNvGrpSpPr>
            <a:grpSpLocks/>
          </p:cNvGrpSpPr>
          <p:nvPr/>
        </p:nvGrpSpPr>
        <p:grpSpPr bwMode="auto">
          <a:xfrm>
            <a:off x="6586543" y="4114597"/>
            <a:ext cx="741363" cy="333375"/>
            <a:chOff x="4191" y="3029"/>
            <a:chExt cx="467" cy="210"/>
          </a:xfrm>
        </p:grpSpPr>
        <p:sp>
          <p:nvSpPr>
            <p:cNvPr id="14442" name="Line 1073"/>
            <p:cNvSpPr>
              <a:spLocks noChangeShapeType="1"/>
            </p:cNvSpPr>
            <p:nvPr/>
          </p:nvSpPr>
          <p:spPr bwMode="auto">
            <a:xfrm>
              <a:off x="4191" y="3029"/>
              <a:ext cx="467" cy="5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43" name="Group 1074"/>
            <p:cNvGrpSpPr>
              <a:grpSpLocks/>
            </p:cNvGrpSpPr>
            <p:nvPr/>
          </p:nvGrpSpPr>
          <p:grpSpPr bwMode="auto">
            <a:xfrm>
              <a:off x="4444" y="3072"/>
              <a:ext cx="160" cy="167"/>
              <a:chOff x="4348" y="3120"/>
              <a:chExt cx="160" cy="167"/>
            </a:xfrm>
          </p:grpSpPr>
          <p:graphicFrame>
            <p:nvGraphicFramePr>
              <p:cNvPr id="14444" name="Object 10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3344031"/>
                  </p:ext>
                </p:extLst>
              </p:nvPr>
            </p:nvGraphicFramePr>
            <p:xfrm>
              <a:off x="4348" y="3135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45" name="Equation" r:id="rId13" imgW="209448" imgH="218975" progId="Equation.3">
                      <p:embed/>
                    </p:oleObj>
                  </mc:Choice>
                  <mc:Fallback>
                    <p:oleObj name="Equation" r:id="rId13" imgW="209448" imgH="2189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8" y="3135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5" name="Line 1076"/>
              <p:cNvSpPr>
                <a:spLocks noChangeShapeType="1"/>
              </p:cNvSpPr>
              <p:nvPr/>
            </p:nvSpPr>
            <p:spPr bwMode="auto">
              <a:xfrm>
                <a:off x="4364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4373" name="Picture 1222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1223"/>
          <p:cNvSpPr txBox="1">
            <a:spLocks noChangeArrowheads="1"/>
          </p:cNvSpPr>
          <p:nvPr/>
        </p:nvSpPr>
        <p:spPr bwMode="auto">
          <a:xfrm>
            <a:off x="6115050" y="6640909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75" name="Picture 12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1225" descr="F:\My Documents\数学资源库\目录.jpg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12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12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9" name="Picture 12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55660"/>
              </p:ext>
            </p:extLst>
          </p:nvPr>
        </p:nvGraphicFramePr>
        <p:xfrm>
          <a:off x="2589181" y="130265"/>
          <a:ext cx="614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Equation" r:id="rId22" imgW="6146640" imgH="431640" progId="Equation.DSMT4">
                  <p:embed/>
                </p:oleObj>
              </mc:Choice>
              <mc:Fallback>
                <p:oleObj name="Equation" r:id="rId22" imgW="6146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89181" y="130265"/>
                        <a:ext cx="6146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54012"/>
              </p:ext>
            </p:extLst>
          </p:nvPr>
        </p:nvGraphicFramePr>
        <p:xfrm>
          <a:off x="1416050" y="741452"/>
          <a:ext cx="4787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Equation" r:id="rId24" imgW="4787640" imgH="368280" progId="Equation.DSMT4">
                  <p:embed/>
                </p:oleObj>
              </mc:Choice>
              <mc:Fallback>
                <p:oleObj name="Equation" r:id="rId24" imgW="4787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16050" y="741452"/>
                        <a:ext cx="4787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81568"/>
              </p:ext>
            </p:extLst>
          </p:nvPr>
        </p:nvGraphicFramePr>
        <p:xfrm>
          <a:off x="1071498" y="1279096"/>
          <a:ext cx="331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Equation" r:id="rId26" imgW="3314520" imgH="444240" progId="Equation.DSMT4">
                  <p:embed/>
                </p:oleObj>
              </mc:Choice>
              <mc:Fallback>
                <p:oleObj name="Equation" r:id="rId26" imgW="3314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71498" y="1279096"/>
                        <a:ext cx="3314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17323"/>
              </p:ext>
            </p:extLst>
          </p:nvPr>
        </p:nvGraphicFramePr>
        <p:xfrm>
          <a:off x="1057746" y="1790750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Equation" r:id="rId28" imgW="2920680" imgH="457200" progId="Equation.DSMT4">
                  <p:embed/>
                </p:oleObj>
              </mc:Choice>
              <mc:Fallback>
                <p:oleObj name="Equation" r:id="rId28" imgW="292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57746" y="1790750"/>
                        <a:ext cx="292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622187"/>
              </p:ext>
            </p:extLst>
          </p:nvPr>
        </p:nvGraphicFramePr>
        <p:xfrm>
          <a:off x="1076325" y="2297756"/>
          <a:ext cx="280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0" name="Equation" r:id="rId30" imgW="2806560" imgH="419040" progId="Equation.DSMT4">
                  <p:embed/>
                </p:oleObj>
              </mc:Choice>
              <mc:Fallback>
                <p:oleObj name="Equation" r:id="rId30" imgW="2806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76325" y="2297756"/>
                        <a:ext cx="2806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72603"/>
              </p:ext>
            </p:extLst>
          </p:nvPr>
        </p:nvGraphicFramePr>
        <p:xfrm>
          <a:off x="4486275" y="179710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1" name="Equation" r:id="rId32" imgW="3340080" imgH="444240" progId="Equation.DSMT4">
                  <p:embed/>
                </p:oleObj>
              </mc:Choice>
              <mc:Fallback>
                <p:oleObj name="Equation" r:id="rId32" imgW="3340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486275" y="1797100"/>
                        <a:ext cx="3340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24849"/>
              </p:ext>
            </p:extLst>
          </p:nvPr>
        </p:nvGraphicFramePr>
        <p:xfrm>
          <a:off x="1056618" y="2814358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2" name="Equation" r:id="rId34" imgW="4978080" imgH="431640" progId="Equation.DSMT4">
                  <p:embed/>
                </p:oleObj>
              </mc:Choice>
              <mc:Fallback>
                <p:oleObj name="Equation" r:id="rId34" imgW="497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56618" y="2814358"/>
                        <a:ext cx="4978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06340"/>
              </p:ext>
            </p:extLst>
          </p:nvPr>
        </p:nvGraphicFramePr>
        <p:xfrm>
          <a:off x="4079875" y="2377164"/>
          <a:ext cx="331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3" name="Equation" r:id="rId36" imgW="3314520" imgH="368280" progId="Equation.DSMT4">
                  <p:embed/>
                </p:oleObj>
              </mc:Choice>
              <mc:Fallback>
                <p:oleObj name="Equation" r:id="rId36" imgW="33145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079875" y="2377164"/>
                        <a:ext cx="3314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0614"/>
              </p:ext>
            </p:extLst>
          </p:nvPr>
        </p:nvGraphicFramePr>
        <p:xfrm>
          <a:off x="1056618" y="3370424"/>
          <a:ext cx="5130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4" name="Equation" r:id="rId38" imgW="5130720" imgH="1485720" progId="Equation.DSMT4">
                  <p:embed/>
                </p:oleObj>
              </mc:Choice>
              <mc:Fallback>
                <p:oleObj name="Equation" r:id="rId38" imgW="513072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56618" y="3370424"/>
                        <a:ext cx="51308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57149"/>
              </p:ext>
            </p:extLst>
          </p:nvPr>
        </p:nvGraphicFramePr>
        <p:xfrm>
          <a:off x="981075" y="4953972"/>
          <a:ext cx="692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40" imgW="6921360" imgH="431640" progId="Equation.DSMT4">
                  <p:embed/>
                </p:oleObj>
              </mc:Choice>
              <mc:Fallback>
                <p:oleObj name="Equation" r:id="rId40" imgW="6921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981075" y="4953972"/>
                        <a:ext cx="6921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88336"/>
              </p:ext>
            </p:extLst>
          </p:nvPr>
        </p:nvGraphicFramePr>
        <p:xfrm>
          <a:off x="1033463" y="5379344"/>
          <a:ext cx="793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42" imgW="7937280" imgH="406080" progId="Equation.DSMT4">
                  <p:embed/>
                </p:oleObj>
              </mc:Choice>
              <mc:Fallback>
                <p:oleObj name="Equation" r:id="rId42" imgW="7937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33463" y="5379344"/>
                        <a:ext cx="7937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09172"/>
              </p:ext>
            </p:extLst>
          </p:nvPr>
        </p:nvGraphicFramePr>
        <p:xfrm>
          <a:off x="1021144" y="5834063"/>
          <a:ext cx="787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Equation" r:id="rId44" imgW="7873920" imgH="457200" progId="Equation.DSMT4">
                  <p:embed/>
                </p:oleObj>
              </mc:Choice>
              <mc:Fallback>
                <p:oleObj name="Equation" r:id="rId44" imgW="7873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021144" y="5834063"/>
                        <a:ext cx="7874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9974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 autoUpdateAnimBg="0"/>
      <p:bldP spid="1270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5" name="Text Box 1033"/>
          <p:cNvSpPr txBox="1">
            <a:spLocks noChangeArrowheads="1"/>
          </p:cNvSpPr>
          <p:nvPr/>
        </p:nvSpPr>
        <p:spPr bwMode="auto">
          <a:xfrm>
            <a:off x="228600" y="11663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推论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.</a:t>
            </a:r>
            <a:r>
              <a:rPr lang="en-US" altLang="zh-CN" sz="2800" dirty="0" smtClean="0">
                <a:ea typeface="楷体_GB2312" panose="02010609030101010101" pitchFamily="49" charset="-122"/>
              </a:rPr>
              <a:t>  </a:t>
            </a:r>
            <a:r>
              <a:rPr lang="zh-CN" altLang="en-US" sz="2800" dirty="0" smtClean="0">
                <a:ea typeface="楷体_GB2312" panose="02010609030101010101" pitchFamily="49" charset="-122"/>
              </a:rPr>
              <a:t>三向量</a:t>
            </a:r>
            <a:endParaRPr lang="zh-CN" altLang="en-US" sz="2800" dirty="0">
              <a:ea typeface="楷体_GB2312" panose="02010609030101010101" pitchFamily="49" charset="-122"/>
            </a:endParaRPr>
          </a:p>
        </p:txBody>
      </p:sp>
      <p:sp>
        <p:nvSpPr>
          <p:cNvPr id="127000" name="Text Box 1048"/>
          <p:cNvSpPr txBox="1">
            <a:spLocks noChangeArrowheads="1"/>
          </p:cNvSpPr>
          <p:nvPr/>
        </p:nvSpPr>
        <p:spPr bwMode="auto">
          <a:xfrm>
            <a:off x="323528" y="125369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证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anose="02010609030101010101" pitchFamily="49" charset="-122"/>
            </a:endParaRPr>
          </a:p>
        </p:txBody>
      </p:sp>
      <p:pic>
        <p:nvPicPr>
          <p:cNvPr id="14373" name="Picture 1222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74" name="Text Box 1223"/>
          <p:cNvSpPr txBox="1">
            <a:spLocks noChangeArrowheads="1"/>
          </p:cNvSpPr>
          <p:nvPr/>
        </p:nvSpPr>
        <p:spPr bwMode="auto">
          <a:xfrm>
            <a:off x="6115050" y="6640909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4375" name="Picture 12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6" name="Picture 1225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7" name="Picture 12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8" name="Picture 12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9" name="Picture 12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417072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5319"/>
              </p:ext>
            </p:extLst>
          </p:nvPr>
        </p:nvGraphicFramePr>
        <p:xfrm>
          <a:off x="2466975" y="166688"/>
          <a:ext cx="615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0" imgW="6159240" imgH="431640" progId="Equation.DSMT4">
                  <p:embed/>
                </p:oleObj>
              </mc:Choice>
              <mc:Fallback>
                <p:oleObj name="Equation" r:id="rId10" imgW="6159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6975" y="166688"/>
                        <a:ext cx="615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95993"/>
              </p:ext>
            </p:extLst>
          </p:nvPr>
        </p:nvGraphicFramePr>
        <p:xfrm>
          <a:off x="1428750" y="690563"/>
          <a:ext cx="476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2" imgW="4762440" imgH="469800" progId="Equation.DSMT4">
                  <p:embed/>
                </p:oleObj>
              </mc:Choice>
              <mc:Fallback>
                <p:oleObj name="Equation" r:id="rId12" imgW="4762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28750" y="690563"/>
                        <a:ext cx="47625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07469"/>
              </p:ext>
            </p:extLst>
          </p:nvPr>
        </p:nvGraphicFramePr>
        <p:xfrm>
          <a:off x="1056618" y="1323878"/>
          <a:ext cx="6578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14" imgW="6578280" imgH="1549080" progId="Equation.DSMT4">
                  <p:embed/>
                </p:oleObj>
              </mc:Choice>
              <mc:Fallback>
                <p:oleObj name="Equation" r:id="rId14" imgW="657828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56618" y="1323878"/>
                        <a:ext cx="65786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679797"/>
              </p:ext>
            </p:extLst>
          </p:nvPr>
        </p:nvGraphicFramePr>
        <p:xfrm>
          <a:off x="1079500" y="2970452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16" imgW="3327120" imgH="431640" progId="Equation.DSMT4">
                  <p:embed/>
                </p:oleObj>
              </mc:Choice>
              <mc:Fallback>
                <p:oleObj name="Equation" r:id="rId16" imgW="332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9500" y="2970452"/>
                        <a:ext cx="332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对象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029646"/>
              </p:ext>
            </p:extLst>
          </p:nvPr>
        </p:nvGraphicFramePr>
        <p:xfrm>
          <a:off x="1097796" y="3632537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18" imgW="7086600" imgH="444240" progId="Equation.DSMT4">
                  <p:embed/>
                </p:oleObj>
              </mc:Choice>
              <mc:Fallback>
                <p:oleObj name="Equation" r:id="rId18" imgW="7086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7796" y="3632537"/>
                        <a:ext cx="7086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373100"/>
              </p:ext>
            </p:extLst>
          </p:nvPr>
        </p:nvGraphicFramePr>
        <p:xfrm>
          <a:off x="1079500" y="4271874"/>
          <a:ext cx="318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20" imgW="3187440" imgH="444240" progId="Equation.DSMT4">
                  <p:embed/>
                </p:oleObj>
              </mc:Choice>
              <mc:Fallback>
                <p:oleObj name="Equation" r:id="rId20" imgW="3187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79500" y="4271874"/>
                        <a:ext cx="3187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41905" y="5301208"/>
            <a:ext cx="4294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作业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P6  A 2,4 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     B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69013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7"/>
          <p:cNvSpPr>
            <a:spLocks noChangeArrowheads="1"/>
          </p:cNvSpPr>
          <p:nvPr/>
        </p:nvSpPr>
        <p:spPr bwMode="auto">
          <a:xfrm>
            <a:off x="-6350" y="0"/>
            <a:ext cx="9144000" cy="21717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00038"/>
            <a:ext cx="2565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4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节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178050" y="2709863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ea typeface="楷体_GB2312" panose="02010609030101010101" pitchFamily="49" charset="-122"/>
              </a:rPr>
              <a:t>一、向量的概念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174875" y="3540125"/>
            <a:ext cx="44688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楷体_GB2312" panose="02010609030101010101" pitchFamily="49" charset="-122"/>
              </a:rPr>
              <a:t>二、向量的线性运算 </a:t>
            </a:r>
          </a:p>
        </p:txBody>
      </p:sp>
      <p:sp>
        <p:nvSpPr>
          <p:cNvPr id="615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286000" y="3665538"/>
            <a:ext cx="40386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>
              <a:ea typeface="楷体_GB2312" panose="02010609030101010101" pitchFamily="49" charset="-122"/>
            </a:endParaRPr>
          </a:p>
        </p:txBody>
      </p:sp>
      <p:pic>
        <p:nvPicPr>
          <p:cNvPr id="6151" name="Picture 12" descr="F:\My Documents\数学资源库\机动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6153" name="Picture 1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5" descr="F:\My Documents\数学资源库\目录.jp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8" name="Text Box 25"/>
          <p:cNvSpPr txBox="1">
            <a:spLocks noChangeArrowheads="1"/>
          </p:cNvSpPr>
          <p:nvPr/>
        </p:nvSpPr>
        <p:spPr bwMode="auto">
          <a:xfrm>
            <a:off x="2174875" y="936625"/>
            <a:ext cx="5210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向量及其线性运算 </a:t>
            </a:r>
          </a:p>
        </p:txBody>
      </p:sp>
      <p:graphicFrame>
        <p:nvGraphicFramePr>
          <p:cNvPr id="6159" name="Object 26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28"/>
          <p:cNvSpPr txBox="1">
            <a:spLocks noChangeArrowheads="1"/>
          </p:cNvSpPr>
          <p:nvPr/>
        </p:nvSpPr>
        <p:spPr bwMode="auto">
          <a:xfrm>
            <a:off x="7718425" y="179388"/>
            <a:ext cx="1260475" cy="5222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anose="02010609030101010101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anose="02010609030101010101" pitchFamily="49" charset="-122"/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anose="02010609030101010101" pitchFamily="49" charset="-122"/>
              </a:rPr>
              <a:t>8</a:t>
            </a:r>
            <a:r>
              <a:rPr kumimoji="0" lang="zh-CN" altLang="en-US" sz="2800">
                <a:solidFill>
                  <a:schemeClr val="accent2"/>
                </a:solidFill>
                <a:ea typeface="楷体_GB2312" panose="02010609030101010101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956300" y="1905000"/>
          <a:ext cx="72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704694" imgH="428668" progId="Equation.3">
                  <p:embed/>
                </p:oleObj>
              </mc:Choice>
              <mc:Fallback>
                <p:oleObj name="Equation" r:id="rId3" imgW="704694" imgH="42866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1905000"/>
                        <a:ext cx="72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31863" y="1828800"/>
            <a:ext cx="158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表示法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931863" y="2489200"/>
            <a:ext cx="2039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向量的模 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760663" y="2489200"/>
            <a:ext cx="211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向量的大小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768850" y="2578100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2066965" imgH="447575" progId="Equation.3">
                  <p:embed/>
                </p:oleObj>
              </mc:Choice>
              <mc:Fallback>
                <p:oleObj name="Equation" r:id="rId5" imgW="2066965" imgH="4475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578100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3528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一、向量的概念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39750" y="1189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向量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ea typeface="楷体_GB2312" panose="02010609030101010101" pitchFamily="49" charset="-122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6781800" y="1201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anose="02010609030101010101" pitchFamily="49" charset="-122"/>
              </a:rPr>
              <a:t>(</a:t>
            </a:r>
            <a:r>
              <a:rPr lang="zh-CN" altLang="en-US" sz="2800">
                <a:ea typeface="楷体_GB2312" panose="02010609030101010101" pitchFamily="49" charset="-122"/>
              </a:rPr>
              <a:t>又称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矢量</a:t>
            </a:r>
            <a:r>
              <a:rPr lang="en-US" altLang="zh-CN" sz="2800">
                <a:ea typeface="楷体_GB2312" panose="02010609030101010101" pitchFamily="49" charset="-122"/>
              </a:rPr>
              <a:t>). </a:t>
            </a: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7086600" y="3946525"/>
            <a:ext cx="1524000" cy="1158875"/>
            <a:chOff x="4608" y="1627"/>
            <a:chExt cx="960" cy="730"/>
          </a:xfrm>
        </p:grpSpPr>
        <p:sp>
          <p:nvSpPr>
            <p:cNvPr id="7205" name="Line 11"/>
            <p:cNvSpPr>
              <a:spLocks noChangeShapeType="1"/>
            </p:cNvSpPr>
            <p:nvPr/>
          </p:nvSpPr>
          <p:spPr bwMode="auto">
            <a:xfrm flipV="1">
              <a:off x="4896" y="1776"/>
              <a:ext cx="672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6" name="Object 12"/>
            <p:cNvGraphicFramePr>
              <a:graphicFrameLocks noChangeAspect="1"/>
            </p:cNvGraphicFramePr>
            <p:nvPr/>
          </p:nvGraphicFramePr>
          <p:xfrm>
            <a:off x="4608" y="2064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6" name="Equation" r:id="rId7" imgW="209448" imgH="200068" progId="Equation.3">
                    <p:embed/>
                  </p:oleObj>
                </mc:Choice>
                <mc:Fallback>
                  <p:oleObj name="Equation" r:id="rId7" imgW="209448" imgH="20006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7" name="Object 13"/>
            <p:cNvGraphicFramePr>
              <a:graphicFrameLocks noChangeAspect="1"/>
            </p:cNvGraphicFramePr>
            <p:nvPr/>
          </p:nvGraphicFramePr>
          <p:xfrm>
            <a:off x="5079" y="1627"/>
            <a:ext cx="34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7" name="Equation" r:id="rId9" imgW="237993" imgH="200068" progId="Equation.3">
                    <p:embed/>
                  </p:oleObj>
                </mc:Choice>
                <mc:Fallback>
                  <p:oleObj name="Equation" r:id="rId9" imgW="237993" imgH="20006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627"/>
                          <a:ext cx="34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1524000" y="118903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既有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大小</a:t>
            </a:r>
            <a:r>
              <a:rPr lang="en-US" altLang="zh-CN" sz="2800"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ea typeface="楷体_GB2312" panose="02010609030101010101" pitchFamily="49" charset="-122"/>
              </a:rPr>
              <a:t>又有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方向</a:t>
            </a:r>
            <a:r>
              <a:rPr lang="zh-CN" altLang="en-US" sz="2800">
                <a:ea typeface="楷体_GB2312" panose="02010609030101010101" pitchFamily="49" charset="-122"/>
              </a:rPr>
              <a:t>的量称为向量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33400" y="3124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向径 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矢径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):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539750" y="37306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自由向量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2209800" y="373062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与起点无关的向量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2684463" y="3094038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起点为原点的向量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33400" y="42910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单位向量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2286000" y="4297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模为 </a:t>
            </a:r>
            <a:r>
              <a:rPr lang="en-US" altLang="zh-CN" sz="2800">
                <a:ea typeface="楷体_GB2312" panose="02010609030101010101" pitchFamily="49" charset="-122"/>
              </a:rPr>
              <a:t>1 </a:t>
            </a:r>
            <a:r>
              <a:rPr lang="zh-CN" altLang="en-US" sz="2800">
                <a:ea typeface="楷体_GB2312" panose="02010609030101010101" pitchFamily="49" charset="-122"/>
              </a:rPr>
              <a:t>的向量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graphicFrame>
        <p:nvGraphicFramePr>
          <p:cNvPr id="74773" name="Object 21"/>
          <p:cNvGraphicFramePr>
            <a:graphicFrameLocks noChangeAspect="1"/>
          </p:cNvGraphicFramePr>
          <p:nvPr/>
        </p:nvGraphicFramePr>
        <p:xfrm>
          <a:off x="4597400" y="4292600"/>
          <a:ext cx="214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1" imgW="2124056" imgH="485732" progId="Equation.3">
                  <p:embed/>
                </p:oleObj>
              </mc:Choice>
              <mc:Fallback>
                <p:oleObj name="Equation" r:id="rId11" imgW="2124056" imgH="48573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292600"/>
                        <a:ext cx="214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39750" y="4941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零向量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  <a:endParaRPr lang="en-US" altLang="zh-CN" sz="2800">
              <a:solidFill>
                <a:srgbClr val="66FF66"/>
              </a:solidFill>
              <a:ea typeface="楷体_GB2312" panose="02010609030101010101" pitchFamily="49" charset="-122"/>
            </a:endParaRP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828800" y="490696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模为 </a:t>
            </a:r>
            <a:r>
              <a:rPr lang="en-US" altLang="zh-CN" sz="2800">
                <a:ea typeface="楷体_GB2312" panose="02010609030101010101" pitchFamily="49" charset="-122"/>
              </a:rPr>
              <a:t>0 </a:t>
            </a:r>
            <a:r>
              <a:rPr lang="zh-CN" altLang="en-US" sz="2800">
                <a:ea typeface="楷体_GB2312" panose="02010609030101010101" pitchFamily="49" charset="-122"/>
              </a:rPr>
              <a:t>的向量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graphicFrame>
        <p:nvGraphicFramePr>
          <p:cNvPr id="74776" name="Object 24"/>
          <p:cNvGraphicFramePr>
            <a:graphicFrameLocks noChangeAspect="1"/>
          </p:cNvGraphicFramePr>
          <p:nvPr/>
        </p:nvGraphicFramePr>
        <p:xfrm>
          <a:off x="4203700" y="4953000"/>
          <a:ext cx="189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13" imgW="1876433" imgH="447575" progId="Equation.3">
                  <p:embed/>
                </p:oleObj>
              </mc:Choice>
              <mc:Fallback>
                <p:oleObj name="Equation" r:id="rId13" imgW="1876433" imgH="44757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4953000"/>
                        <a:ext cx="189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2286000" y="1830388"/>
            <a:ext cx="276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有向线段 </a:t>
            </a:r>
            <a:r>
              <a:rPr lang="en-US" altLang="zh-CN" sz="2800" i="1">
                <a:ea typeface="楷体_GB2312" panose="02010609030101010101" pitchFamily="49" charset="-122"/>
              </a:rPr>
              <a:t>M</a:t>
            </a:r>
            <a:r>
              <a:rPr lang="en-US" altLang="zh-CN" sz="2800" baseline="-25000">
                <a:ea typeface="楷体_GB2312" panose="02010609030101010101" pitchFamily="49" charset="-122"/>
              </a:rPr>
              <a:t>1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en-US" altLang="zh-CN" sz="2800" i="1">
                <a:ea typeface="楷体_GB2312" panose="02010609030101010101" pitchFamily="49" charset="-122"/>
              </a:rPr>
              <a:t>M</a:t>
            </a:r>
            <a:r>
              <a:rPr lang="en-US" altLang="zh-CN" sz="2800" baseline="-25000">
                <a:ea typeface="楷体_GB2312" panose="02010609030101010101" pitchFamily="49" charset="-122"/>
              </a:rPr>
              <a:t>2 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  <a:endParaRPr lang="en-US" altLang="zh-CN" sz="2800" baseline="-25000">
              <a:ea typeface="楷体_GB2312" panose="02010609030101010101" pitchFamily="49" charset="-122"/>
            </a:endParaRP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4953000" y="1782763"/>
            <a:ext cx="109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anose="02010609030101010101" pitchFamily="49" charset="-122"/>
              </a:rPr>
              <a:t>或 </a:t>
            </a:r>
            <a:r>
              <a:rPr lang="en-US" altLang="zh-CN" i="1">
                <a:ea typeface="楷体_GB2312" panose="02010609030101010101" pitchFamily="49" charset="-122"/>
              </a:rPr>
              <a:t>a ,</a:t>
            </a:r>
          </a:p>
        </p:txBody>
      </p:sp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6934200" y="2590800"/>
          <a:ext cx="99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5" imgW="971577" imgH="447575" progId="Equation.3">
                  <p:embed/>
                </p:oleObj>
              </mc:Choice>
              <mc:Fallback>
                <p:oleObj name="Equation" r:id="rId15" imgW="971577" imgH="44757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90800"/>
                        <a:ext cx="990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/>
        </p:nvGraphicFramePr>
        <p:xfrm>
          <a:off x="7962900" y="25908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17" imgW="933402" imgH="447575" progId="Equation.3">
                  <p:embed/>
                </p:oleObj>
              </mc:Choice>
              <mc:Fallback>
                <p:oleObj name="Equation" r:id="rId17" imgW="933402" imgH="44757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25908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Line 33"/>
          <p:cNvSpPr>
            <a:spLocks noChangeShapeType="1"/>
          </p:cNvSpPr>
          <p:nvPr/>
        </p:nvSpPr>
        <p:spPr bwMode="auto">
          <a:xfrm flipV="1">
            <a:off x="3886200" y="1905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5505450" y="19288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5715000" y="2590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88" name="Line 36"/>
          <p:cNvSpPr>
            <a:spLocks noChangeShapeType="1"/>
          </p:cNvSpPr>
          <p:nvPr/>
        </p:nvSpPr>
        <p:spPr bwMode="auto">
          <a:xfrm>
            <a:off x="7448550" y="26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98" name="Picture 37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9" name="Text Box 38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7200" name="Picture 3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1" name="Picture 40" descr="F:\My Documents\数学资源库\目录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2" name="Picture 4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3" name="Picture 4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4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  <p:bldP spid="74757" grpId="0" autoUpdateAnimBg="0"/>
      <p:bldP spid="74760" grpId="0" autoUpdateAnimBg="0"/>
      <p:bldP spid="74761" grpId="0" build="p" autoUpdateAnimBg="0"/>
      <p:bldP spid="74766" grpId="0" build="p" autoUpdateAnimBg="0"/>
      <p:bldP spid="74767" grpId="0" autoUpdateAnimBg="0"/>
      <p:bldP spid="74768" grpId="0" autoUpdateAnimBg="0"/>
      <p:bldP spid="74769" grpId="0" autoUpdateAnimBg="0"/>
      <p:bldP spid="74770" grpId="0" autoUpdateAnimBg="0"/>
      <p:bldP spid="74771" grpId="0" autoUpdateAnimBg="0"/>
      <p:bldP spid="74772" grpId="0" autoUpdateAnimBg="0"/>
      <p:bldP spid="74774" grpId="0" autoUpdateAnimBg="0"/>
      <p:bldP spid="74775" grpId="0" autoUpdateAnimBg="0"/>
      <p:bldP spid="74777" grpId="0" build="p" autoUpdateAnimBg="0"/>
      <p:bldP spid="74779" grpId="0" build="p" autoUpdateAnimBg="0"/>
      <p:bldP spid="74785" grpId="0" animBg="1"/>
      <p:bldP spid="74786" grpId="0" animBg="1"/>
      <p:bldP spid="74787" grpId="0" animBg="1"/>
      <p:bldP spid="747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371600" y="2362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规定</a:t>
            </a:r>
            <a:r>
              <a:rPr lang="en-US" altLang="zh-CN" sz="2800">
                <a:ea typeface="楷体_GB2312" panose="02010609030101010101" pitchFamily="49" charset="-122"/>
              </a:rPr>
              <a:t>: 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零向量与任何向量平行 </a:t>
            </a:r>
            <a:r>
              <a:rPr lang="en-US" altLang="zh-CN" sz="2800">
                <a:ea typeface="楷体_GB2312" panose="02010609030101010101" pitchFamily="49" charset="-122"/>
              </a:rPr>
              <a:t>;</a:t>
            </a:r>
          </a:p>
        </p:txBody>
      </p:sp>
      <p:grpSp>
        <p:nvGrpSpPr>
          <p:cNvPr id="8195" name="Group 60"/>
          <p:cNvGrpSpPr>
            <a:grpSpLocks/>
          </p:cNvGrpSpPr>
          <p:nvPr/>
        </p:nvGrpSpPr>
        <p:grpSpPr bwMode="auto">
          <a:xfrm>
            <a:off x="539750" y="539750"/>
            <a:ext cx="5486400" cy="519113"/>
            <a:chOff x="340" y="340"/>
            <a:chExt cx="3456" cy="327"/>
          </a:xfrm>
        </p:grpSpPr>
        <p:sp>
          <p:nvSpPr>
            <p:cNvPr id="8237" name="Text Box 4"/>
            <p:cNvSpPr txBox="1">
              <a:spLocks noChangeArrowheads="1"/>
            </p:cNvSpPr>
            <p:nvPr/>
          </p:nvSpPr>
          <p:spPr bwMode="auto">
            <a:xfrm>
              <a:off x="340" y="340"/>
              <a:ext cx="3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若向量 </a:t>
              </a: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</a:rPr>
                <a:t>b</a:t>
              </a:r>
              <a:r>
                <a:rPr lang="zh-CN" altLang="en-US" sz="2800">
                  <a:ea typeface="楷体_GB2312" panose="02010609030101010101" pitchFamily="49" charset="-122"/>
                </a:rPr>
                <a:t>大小相等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r>
                <a:rPr lang="zh-CN" altLang="en-US" sz="2800">
                  <a:ea typeface="楷体_GB2312" panose="02010609030101010101" pitchFamily="49" charset="-122"/>
                </a:rPr>
                <a:t>方向相同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endParaRPr lang="en-US" altLang="zh-CN" sz="2800" i="1">
                <a:ea typeface="楷体_GB2312" panose="02010609030101010101" pitchFamily="49" charset="-122"/>
              </a:endParaRPr>
            </a:p>
          </p:txBody>
        </p:sp>
        <p:sp>
          <p:nvSpPr>
            <p:cNvPr id="8238" name="Line 5"/>
            <p:cNvSpPr>
              <a:spLocks noChangeShapeType="1"/>
            </p:cNvSpPr>
            <p:nvPr/>
          </p:nvSpPr>
          <p:spPr bwMode="auto">
            <a:xfrm>
              <a:off x="1088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6"/>
            <p:cNvSpPr>
              <a:spLocks noChangeShapeType="1"/>
            </p:cNvSpPr>
            <p:nvPr/>
          </p:nvSpPr>
          <p:spPr bwMode="auto">
            <a:xfrm>
              <a:off x="1540" y="38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29" name="Group 53"/>
          <p:cNvGrpSpPr>
            <a:grpSpLocks/>
          </p:cNvGrpSpPr>
          <p:nvPr/>
        </p:nvGrpSpPr>
        <p:grpSpPr bwMode="auto">
          <a:xfrm>
            <a:off x="5867400" y="533400"/>
            <a:ext cx="2819400" cy="519113"/>
            <a:chOff x="3696" y="336"/>
            <a:chExt cx="1776" cy="327"/>
          </a:xfrm>
        </p:grpSpPr>
        <p:sp>
          <p:nvSpPr>
            <p:cNvPr id="8234" name="Text Box 8"/>
            <p:cNvSpPr txBox="1">
              <a:spLocks noChangeArrowheads="1"/>
            </p:cNvSpPr>
            <p:nvPr/>
          </p:nvSpPr>
          <p:spPr bwMode="auto">
            <a:xfrm>
              <a:off x="3696" y="336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则称 </a:t>
              </a: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zh-CN" altLang="en-US" sz="2800">
                  <a:solidFill>
                    <a:schemeClr val="tx2"/>
                  </a:solidFill>
                  <a:ea typeface="楷体_GB2312" panose="02010609030101010101" pitchFamily="49" charset="-122"/>
                </a:rPr>
                <a:t>相等</a:t>
              </a:r>
              <a:r>
                <a:rPr lang="en-US" altLang="zh-CN" sz="2800" i="1">
                  <a:ea typeface="楷体_GB2312" panose="02010609030101010101" pitchFamily="49" charset="-122"/>
                </a:rPr>
                <a:t>,</a:t>
              </a:r>
              <a:endParaRPr lang="en-US" altLang="zh-CN" sz="2800">
                <a:ea typeface="楷体_GB2312" panose="02010609030101010101" pitchFamily="49" charset="-122"/>
              </a:endParaRPr>
            </a:p>
          </p:txBody>
        </p:sp>
        <p:sp>
          <p:nvSpPr>
            <p:cNvPr id="8235" name="Line 9"/>
            <p:cNvSpPr>
              <a:spLocks noChangeShapeType="1"/>
            </p:cNvSpPr>
            <p:nvPr/>
          </p:nvSpPr>
          <p:spPr bwMode="auto">
            <a:xfrm>
              <a:off x="4224" y="43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0"/>
            <p:cNvSpPr>
              <a:spLocks noChangeShapeType="1"/>
            </p:cNvSpPr>
            <p:nvPr/>
          </p:nvSpPr>
          <p:spPr bwMode="auto">
            <a:xfrm>
              <a:off x="4667" y="39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30" name="Group 54"/>
          <p:cNvGrpSpPr>
            <a:grpSpLocks/>
          </p:cNvGrpSpPr>
          <p:nvPr/>
        </p:nvGrpSpPr>
        <p:grpSpPr bwMode="auto">
          <a:xfrm>
            <a:off x="228600" y="1157288"/>
            <a:ext cx="1914525" cy="519112"/>
            <a:chOff x="144" y="729"/>
            <a:chExt cx="1206" cy="327"/>
          </a:xfrm>
        </p:grpSpPr>
        <p:sp>
          <p:nvSpPr>
            <p:cNvPr id="8231" name="Text Box 12"/>
            <p:cNvSpPr txBox="1">
              <a:spLocks noChangeArrowheads="1"/>
            </p:cNvSpPr>
            <p:nvPr/>
          </p:nvSpPr>
          <p:spPr bwMode="auto">
            <a:xfrm>
              <a:off x="144" y="729"/>
              <a:ext cx="12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记作 </a:t>
              </a: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zh-CN" altLang="en-US" sz="2800">
                  <a:ea typeface="楷体_GB2312" panose="02010609030101010101" pitchFamily="49" charset="-122"/>
                </a:rPr>
                <a:t>＝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en-US" altLang="zh-CN" sz="2800">
                  <a:ea typeface="楷体_GB2312" panose="02010609030101010101" pitchFamily="49" charset="-122"/>
                </a:rPr>
                <a:t>;</a:t>
              </a:r>
            </a:p>
          </p:txBody>
        </p:sp>
        <p:sp>
          <p:nvSpPr>
            <p:cNvPr id="8232" name="Line 13"/>
            <p:cNvSpPr>
              <a:spLocks noChangeShapeType="1"/>
            </p:cNvSpPr>
            <p:nvPr/>
          </p:nvSpPr>
          <p:spPr bwMode="auto">
            <a:xfrm>
              <a:off x="678" y="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14"/>
            <p:cNvSpPr>
              <a:spLocks noChangeShapeType="1"/>
            </p:cNvSpPr>
            <p:nvPr/>
          </p:nvSpPr>
          <p:spPr bwMode="auto">
            <a:xfrm>
              <a:off x="1008" y="7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31" name="Group 55"/>
          <p:cNvGrpSpPr>
            <a:grpSpLocks/>
          </p:cNvGrpSpPr>
          <p:nvPr/>
        </p:nvGrpSpPr>
        <p:grpSpPr bwMode="auto">
          <a:xfrm>
            <a:off x="539750" y="1752600"/>
            <a:ext cx="5029200" cy="519113"/>
            <a:chOff x="340" y="1200"/>
            <a:chExt cx="3168" cy="327"/>
          </a:xfrm>
        </p:grpSpPr>
        <p:sp>
          <p:nvSpPr>
            <p:cNvPr id="8228" name="Text Box 16"/>
            <p:cNvSpPr txBox="1">
              <a:spLocks noChangeArrowheads="1"/>
            </p:cNvSpPr>
            <p:nvPr/>
          </p:nvSpPr>
          <p:spPr bwMode="auto">
            <a:xfrm>
              <a:off x="340" y="1200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若向量 </a:t>
              </a: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zh-CN" altLang="en-US" sz="2800">
                  <a:ea typeface="楷体_GB2312" panose="02010609030101010101" pitchFamily="49" charset="-122"/>
                </a:rPr>
                <a:t>方向相同或相反</a:t>
              </a:r>
              <a:r>
                <a:rPr lang="en-US" altLang="zh-CN" sz="2800">
                  <a:ea typeface="楷体_GB2312" panose="02010609030101010101" pitchFamily="49" charset="-122"/>
                </a:rPr>
                <a:t>,</a:t>
              </a:r>
            </a:p>
          </p:txBody>
        </p:sp>
        <p:sp>
          <p:nvSpPr>
            <p:cNvPr id="8229" name="Line 17"/>
            <p:cNvSpPr>
              <a:spLocks noChangeShapeType="1"/>
            </p:cNvSpPr>
            <p:nvPr/>
          </p:nvSpPr>
          <p:spPr bwMode="auto">
            <a:xfrm>
              <a:off x="1087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Line 18"/>
            <p:cNvSpPr>
              <a:spLocks noChangeShapeType="1"/>
            </p:cNvSpPr>
            <p:nvPr/>
          </p:nvSpPr>
          <p:spPr bwMode="auto">
            <a:xfrm>
              <a:off x="1540" y="12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32" name="Group 56"/>
          <p:cNvGrpSpPr>
            <a:grpSpLocks/>
          </p:cNvGrpSpPr>
          <p:nvPr/>
        </p:nvGrpSpPr>
        <p:grpSpPr bwMode="auto">
          <a:xfrm>
            <a:off x="5334000" y="1766888"/>
            <a:ext cx="2971800" cy="519112"/>
            <a:chOff x="3504" y="1209"/>
            <a:chExt cx="1872" cy="327"/>
          </a:xfrm>
        </p:grpSpPr>
        <p:sp>
          <p:nvSpPr>
            <p:cNvPr id="8225" name="Text Box 20"/>
            <p:cNvSpPr txBox="1">
              <a:spLocks noChangeArrowheads="1"/>
            </p:cNvSpPr>
            <p:nvPr/>
          </p:nvSpPr>
          <p:spPr bwMode="auto">
            <a:xfrm>
              <a:off x="3504" y="1209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则称 </a:t>
              </a:r>
              <a:r>
                <a:rPr lang="en-US" altLang="zh-CN" sz="2800" i="1">
                  <a:ea typeface="楷体_GB2312" panose="02010609030101010101" pitchFamily="49" charset="-122"/>
                </a:rPr>
                <a:t>a </a:t>
              </a: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zh-CN" altLang="en-US" sz="2800">
                  <a:solidFill>
                    <a:schemeClr val="tx2"/>
                  </a:solidFill>
                  <a:ea typeface="楷体_GB2312" panose="02010609030101010101" pitchFamily="49" charset="-122"/>
                </a:rPr>
                <a:t>平行</a:t>
              </a:r>
              <a:r>
                <a:rPr lang="en-US" altLang="zh-CN" sz="2800">
                  <a:solidFill>
                    <a:schemeClr val="tx2"/>
                  </a:solidFill>
                  <a:ea typeface="楷体_GB2312" panose="02010609030101010101" pitchFamily="49" charset="-122"/>
                </a:rPr>
                <a:t>,</a:t>
              </a:r>
              <a:endParaRPr lang="en-US" altLang="zh-CN" sz="2800" i="1">
                <a:ea typeface="楷体_GB2312" panose="02010609030101010101" pitchFamily="49" charset="-122"/>
              </a:endParaRPr>
            </a:p>
          </p:txBody>
        </p:sp>
        <p:sp>
          <p:nvSpPr>
            <p:cNvPr id="8226" name="Line 21"/>
            <p:cNvSpPr>
              <a:spLocks noChangeShapeType="1"/>
            </p:cNvSpPr>
            <p:nvPr/>
          </p:nvSpPr>
          <p:spPr bwMode="auto">
            <a:xfrm>
              <a:off x="4032" y="129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>
              <a:off x="4475" y="126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38" name="Group 62"/>
          <p:cNvGrpSpPr>
            <a:grpSpLocks/>
          </p:cNvGrpSpPr>
          <p:nvPr/>
        </p:nvGrpSpPr>
        <p:grpSpPr bwMode="auto">
          <a:xfrm>
            <a:off x="228600" y="2362200"/>
            <a:ext cx="1295400" cy="519113"/>
            <a:chOff x="528" y="1488"/>
            <a:chExt cx="816" cy="327"/>
          </a:xfrm>
        </p:grpSpPr>
        <p:sp>
          <p:nvSpPr>
            <p:cNvPr id="8222" name="Text Box 24"/>
            <p:cNvSpPr txBox="1">
              <a:spLocks noChangeArrowheads="1"/>
            </p:cNvSpPr>
            <p:nvPr/>
          </p:nvSpPr>
          <p:spPr bwMode="auto">
            <a:xfrm>
              <a:off x="528" y="14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anose="02010609030101010101" pitchFamily="49" charset="-122"/>
                </a:rPr>
                <a:t> </a:t>
              </a: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</a:rPr>
                <a:t>∥</a:t>
              </a:r>
              <a:r>
                <a:rPr lang="en-US" altLang="zh-CN" sz="2800" i="1">
                  <a:ea typeface="楷体_GB2312" panose="02010609030101010101" pitchFamily="49" charset="-122"/>
                </a:rPr>
                <a:t>b </a:t>
              </a:r>
              <a:r>
                <a:rPr lang="en-US" altLang="zh-CN" sz="2800">
                  <a:ea typeface="楷体_GB2312" panose="02010609030101010101" pitchFamily="49" charset="-122"/>
                </a:rPr>
                <a:t>;</a:t>
              </a:r>
            </a:p>
          </p:txBody>
        </p:sp>
        <p:sp>
          <p:nvSpPr>
            <p:cNvPr id="8223" name="Line 25"/>
            <p:cNvSpPr>
              <a:spLocks noChangeShapeType="1"/>
            </p:cNvSpPr>
            <p:nvPr/>
          </p:nvSpPr>
          <p:spPr bwMode="auto">
            <a:xfrm>
              <a:off x="624" y="157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960" y="153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834" name="Group 58"/>
          <p:cNvGrpSpPr>
            <a:grpSpLocks/>
          </p:cNvGrpSpPr>
          <p:nvPr/>
        </p:nvGrpSpPr>
        <p:grpSpPr bwMode="auto">
          <a:xfrm>
            <a:off x="539750" y="2971800"/>
            <a:ext cx="8070850" cy="519113"/>
            <a:chOff x="340" y="2736"/>
            <a:chExt cx="5084" cy="327"/>
          </a:xfrm>
        </p:grpSpPr>
        <p:sp>
          <p:nvSpPr>
            <p:cNvPr id="8219" name="Text Box 28"/>
            <p:cNvSpPr txBox="1">
              <a:spLocks noChangeArrowheads="1"/>
            </p:cNvSpPr>
            <p:nvPr/>
          </p:nvSpPr>
          <p:spPr bwMode="auto">
            <a:xfrm>
              <a:off x="340" y="2736"/>
              <a:ext cx="5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</a:rPr>
                <a:t>的模相同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r>
                <a:rPr lang="zh-CN" altLang="en-US" sz="2800">
                  <a:ea typeface="楷体_GB2312" panose="02010609030101010101" pitchFamily="49" charset="-122"/>
                </a:rPr>
                <a:t>但方向相反的向量称为 </a:t>
              </a: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</a:rPr>
                <a:t>的</a:t>
              </a:r>
              <a:r>
                <a:rPr lang="zh-CN" altLang="en-US" sz="2800">
                  <a:solidFill>
                    <a:schemeClr val="tx2"/>
                  </a:solidFill>
                  <a:ea typeface="楷体_GB2312" panose="02010609030101010101" pitchFamily="49" charset="-122"/>
                </a:rPr>
                <a:t>负向量</a:t>
              </a:r>
              <a:r>
                <a:rPr lang="en-US" altLang="zh-CN" sz="2800">
                  <a:ea typeface="楷体_GB2312" panose="02010609030101010101" pitchFamily="49" charset="-122"/>
                </a:rPr>
                <a:t>,</a:t>
              </a:r>
            </a:p>
          </p:txBody>
        </p:sp>
        <p:sp>
          <p:nvSpPr>
            <p:cNvPr id="8220" name="Line 29"/>
            <p:cNvSpPr>
              <a:spLocks noChangeShapeType="1"/>
            </p:cNvSpPr>
            <p:nvPr/>
          </p:nvSpPr>
          <p:spPr bwMode="auto">
            <a:xfrm>
              <a:off x="639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30"/>
            <p:cNvSpPr>
              <a:spLocks noChangeShapeType="1"/>
            </p:cNvSpPr>
            <p:nvPr/>
          </p:nvSpPr>
          <p:spPr bwMode="auto">
            <a:xfrm>
              <a:off x="4132" y="281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37" name="Text Box 61"/>
          <p:cNvSpPr txBox="1">
            <a:spLocks noChangeArrowheads="1"/>
          </p:cNvSpPr>
          <p:nvPr/>
        </p:nvSpPr>
        <p:spPr bwMode="auto">
          <a:xfrm>
            <a:off x="7943850" y="17526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记作</a:t>
            </a:r>
          </a:p>
        </p:txBody>
      </p:sp>
      <p:sp>
        <p:nvSpPr>
          <p:cNvPr id="75839" name="Text Box 63"/>
          <p:cNvSpPr txBox="1">
            <a:spLocks noChangeArrowheads="1"/>
          </p:cNvSpPr>
          <p:nvPr/>
        </p:nvSpPr>
        <p:spPr bwMode="auto">
          <a:xfrm>
            <a:off x="609600" y="4114800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因平行向量可平移到同一直线上</a:t>
            </a:r>
            <a:r>
              <a:rPr lang="en-US" altLang="zh-CN" sz="2800">
                <a:ea typeface="楷体_GB2312" panose="02010609030101010101" pitchFamily="49" charset="-122"/>
              </a:rPr>
              <a:t>, </a:t>
            </a:r>
          </a:p>
        </p:txBody>
      </p:sp>
      <p:sp>
        <p:nvSpPr>
          <p:cNvPr id="75841" name="Text Box 65"/>
          <p:cNvSpPr txBox="1">
            <a:spLocks noChangeArrowheads="1"/>
          </p:cNvSpPr>
          <p:nvPr/>
        </p:nvSpPr>
        <p:spPr bwMode="auto">
          <a:xfrm>
            <a:off x="5791200" y="4114800"/>
            <a:ext cx="311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故两向量平行又称 </a:t>
            </a:r>
          </a:p>
        </p:txBody>
      </p:sp>
      <p:sp>
        <p:nvSpPr>
          <p:cNvPr id="75842" name="Text Box 66"/>
          <p:cNvSpPr txBox="1">
            <a:spLocks noChangeArrowheads="1"/>
          </p:cNvSpPr>
          <p:nvPr/>
        </p:nvSpPr>
        <p:spPr bwMode="auto">
          <a:xfrm>
            <a:off x="228600" y="46767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两向量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共线</a:t>
            </a:r>
            <a:r>
              <a:rPr lang="zh-CN" altLang="en-US" sz="2800"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75843" name="Text Box 67"/>
          <p:cNvSpPr txBox="1">
            <a:spLocks noChangeArrowheads="1"/>
          </p:cNvSpPr>
          <p:nvPr/>
        </p:nvSpPr>
        <p:spPr bwMode="auto">
          <a:xfrm>
            <a:off x="609600" y="5272088"/>
            <a:ext cx="680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若 </a:t>
            </a:r>
            <a:r>
              <a:rPr lang="en-US" altLang="zh-CN" sz="2800" i="1">
                <a:ea typeface="楷体_GB2312" panose="02010609030101010101" pitchFamily="49" charset="-122"/>
              </a:rPr>
              <a:t>k</a:t>
            </a:r>
            <a:r>
              <a:rPr lang="en-US" altLang="zh-CN" sz="2800">
                <a:ea typeface="楷体_GB2312" panose="02010609030101010101" pitchFamily="49" charset="-122"/>
              </a:rPr>
              <a:t> (≥3)</a:t>
            </a:r>
            <a:r>
              <a:rPr lang="zh-CN" altLang="en-US" sz="2800">
                <a:ea typeface="楷体_GB2312" panose="02010609030101010101" pitchFamily="49" charset="-122"/>
              </a:rPr>
              <a:t>个向量经平移可移到同一平面上 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sp>
        <p:nvSpPr>
          <p:cNvPr id="75844" name="Text Box 68"/>
          <p:cNvSpPr txBox="1">
            <a:spLocks noChangeArrowheads="1"/>
          </p:cNvSpPr>
          <p:nvPr/>
        </p:nvSpPr>
        <p:spPr bwMode="auto">
          <a:xfrm>
            <a:off x="7315200" y="5280025"/>
            <a:ext cx="1585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则称此 </a:t>
            </a:r>
            <a:r>
              <a:rPr lang="en-US" altLang="zh-CN" sz="2800" i="1">
                <a:ea typeface="楷体_GB2312" panose="02010609030101010101" pitchFamily="49" charset="-122"/>
              </a:rPr>
              <a:t>k </a:t>
            </a:r>
          </a:p>
        </p:txBody>
      </p:sp>
      <p:sp>
        <p:nvSpPr>
          <p:cNvPr id="75845" name="Text Box 69"/>
          <p:cNvSpPr txBox="1">
            <a:spLocks noChangeArrowheads="1"/>
          </p:cNvSpPr>
          <p:nvPr/>
        </p:nvSpPr>
        <p:spPr bwMode="auto">
          <a:xfrm>
            <a:off x="298450" y="57816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个向量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共面</a:t>
            </a:r>
            <a:r>
              <a:rPr lang="zh-CN" altLang="en-US" sz="2800">
                <a:ea typeface="楷体_GB2312" panose="02010609030101010101" pitchFamily="49" charset="-122"/>
              </a:rPr>
              <a:t> 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</a:p>
        </p:txBody>
      </p:sp>
      <p:grpSp>
        <p:nvGrpSpPr>
          <p:cNvPr id="75847" name="Group 71"/>
          <p:cNvGrpSpPr>
            <a:grpSpLocks/>
          </p:cNvGrpSpPr>
          <p:nvPr/>
        </p:nvGrpSpPr>
        <p:grpSpPr bwMode="auto">
          <a:xfrm>
            <a:off x="228600" y="3519488"/>
            <a:ext cx="1828800" cy="519112"/>
            <a:chOff x="144" y="2256"/>
            <a:chExt cx="1152" cy="327"/>
          </a:xfrm>
        </p:grpSpPr>
        <p:sp>
          <p:nvSpPr>
            <p:cNvPr id="8217" name="Text Box 32"/>
            <p:cNvSpPr txBox="1">
              <a:spLocks noChangeArrowheads="1"/>
            </p:cNvSpPr>
            <p:nvPr/>
          </p:nvSpPr>
          <p:spPr bwMode="auto">
            <a:xfrm>
              <a:off x="144" y="2256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记作－</a:t>
              </a:r>
              <a:r>
                <a:rPr lang="en-US" altLang="zh-CN" sz="2800" i="1">
                  <a:ea typeface="楷体_GB2312" panose="02010609030101010101" pitchFamily="49" charset="-12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</a:rPr>
                <a:t> ;</a:t>
              </a:r>
            </a:p>
          </p:txBody>
        </p:sp>
        <p:sp>
          <p:nvSpPr>
            <p:cNvPr id="8218" name="Line 70"/>
            <p:cNvSpPr>
              <a:spLocks noChangeShapeType="1"/>
            </p:cNvSpPr>
            <p:nvPr/>
          </p:nvSpPr>
          <p:spPr bwMode="auto">
            <a:xfrm>
              <a:off x="863" y="2352"/>
              <a:ext cx="1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10" name="Picture 72" descr="F:\My Documents\数学资源库\机动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Text Box 7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8212" name="Picture 7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75" descr="F:\My Documents\数学资源库\目录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7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7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6" name="Picture 7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autoUpdateAnimBg="0"/>
      <p:bldP spid="75837" grpId="0" build="p" autoUpdateAnimBg="0"/>
      <p:bldP spid="75839" grpId="0" build="p" autoUpdateAnimBg="0"/>
      <p:bldP spid="75841" grpId="0" build="p" autoUpdateAnimBg="0"/>
      <p:bldP spid="75842" grpId="0" build="p" autoUpdateAnimBg="0"/>
      <p:bldP spid="75843" grpId="0" build="p" autoUpdateAnimBg="0"/>
      <p:bldP spid="75844" grpId="0" build="p" autoUpdateAnimBg="0"/>
      <p:bldP spid="7584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 flipH="1" flipV="1">
            <a:off x="7159625" y="1216025"/>
            <a:ext cx="1371600" cy="993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 flipH="1" flipV="1">
            <a:off x="7162800" y="1216025"/>
            <a:ext cx="1371600" cy="9937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 flipV="1">
            <a:off x="6169025" y="1216025"/>
            <a:ext cx="99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6172200" y="1216025"/>
            <a:ext cx="990600" cy="2209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 flipV="1">
            <a:off x="7162800" y="1216025"/>
            <a:ext cx="762000" cy="2209800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6169025" y="2209800"/>
            <a:ext cx="2289175" cy="1216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6169025" y="3425825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6172200" y="3425825"/>
            <a:ext cx="17526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7921625" y="2206625"/>
            <a:ext cx="6096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 flipV="1">
            <a:off x="7918450" y="2206625"/>
            <a:ext cx="608013" cy="1219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2743200" y="3919538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V="1">
            <a:off x="3744913" y="3200400"/>
            <a:ext cx="43815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V="1">
            <a:off x="2743200" y="3200400"/>
            <a:ext cx="1439863" cy="7191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Rectangle 19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4032250" cy="6096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anose="02010609030101010101" pitchFamily="49" charset="-122"/>
              </a:rPr>
              <a:t>二、向量的线性运算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609600" y="914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楷体_GB2312" panose="02010609030101010101" pitchFamily="49" charset="-122"/>
              </a:rPr>
              <a:t>1. </a:t>
            </a:r>
            <a:r>
              <a:rPr lang="zh-CN" altLang="en-US" sz="2800" b="1">
                <a:ea typeface="楷体_GB2312" panose="02010609030101010101" pitchFamily="49" charset="-122"/>
              </a:rPr>
              <a:t>向量的加法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39750" y="2909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三角形法则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53975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平行四边形法则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3138488" y="2660650"/>
            <a:ext cx="103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V="1">
            <a:off x="3138488" y="1947863"/>
            <a:ext cx="452437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 flipV="1">
            <a:off x="4194175" y="1947863"/>
            <a:ext cx="454025" cy="7191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3611563" y="1947863"/>
            <a:ext cx="10366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 flipV="1">
            <a:off x="3159125" y="1947863"/>
            <a:ext cx="1489075" cy="71913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39750" y="4343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运算规律 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2278063" y="4343400"/>
            <a:ext cx="153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交换律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2297113" y="49323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结合律</a:t>
            </a:r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539750" y="5548313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三角形法则可推广到多个向量相加 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</a:p>
        </p:txBody>
      </p:sp>
      <p:pic>
        <p:nvPicPr>
          <p:cNvPr id="9244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5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9246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7" name="Picture 68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8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9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0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77" name="Group 77"/>
          <p:cNvGrpSpPr>
            <a:grpSpLocks/>
          </p:cNvGrpSpPr>
          <p:nvPr/>
        </p:nvGrpSpPr>
        <p:grpSpPr bwMode="auto">
          <a:xfrm>
            <a:off x="3065463" y="2085975"/>
            <a:ext cx="252412" cy="377825"/>
            <a:chOff x="1931" y="1314"/>
            <a:chExt cx="159" cy="238"/>
          </a:xfrm>
        </p:grpSpPr>
        <p:graphicFrame>
          <p:nvGraphicFramePr>
            <p:cNvPr id="9317" name="Object 23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8" name="Equation" r:id="rId10" imgW="200162" imgH="314196" progId="Equation.3">
                    <p:embed/>
                  </p:oleObj>
                </mc:Choice>
                <mc:Fallback>
                  <p:oleObj name="Equation" r:id="rId10" imgW="200162" imgH="314196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8" name="Line 75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895" name="Group 95"/>
          <p:cNvGrpSpPr>
            <a:grpSpLocks/>
          </p:cNvGrpSpPr>
          <p:nvPr/>
        </p:nvGrpSpPr>
        <p:grpSpPr bwMode="auto">
          <a:xfrm>
            <a:off x="3962400" y="3505200"/>
            <a:ext cx="252413" cy="377825"/>
            <a:chOff x="1931" y="1314"/>
            <a:chExt cx="159" cy="238"/>
          </a:xfrm>
        </p:grpSpPr>
        <p:graphicFrame>
          <p:nvGraphicFramePr>
            <p:cNvPr id="9315" name="Object 96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" name="Equation" r:id="rId12" imgW="200162" imgH="314196" progId="Equation.3">
                    <p:embed/>
                  </p:oleObj>
                </mc:Choice>
                <mc:Fallback>
                  <p:oleObj name="Equation" r:id="rId12" imgW="200162" imgH="314196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6" name="Line 97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11" name="Group 111"/>
          <p:cNvGrpSpPr>
            <a:grpSpLocks/>
          </p:cNvGrpSpPr>
          <p:nvPr/>
        </p:nvGrpSpPr>
        <p:grpSpPr bwMode="auto">
          <a:xfrm>
            <a:off x="3784600" y="4419600"/>
            <a:ext cx="1878013" cy="381000"/>
            <a:chOff x="2384" y="2784"/>
            <a:chExt cx="1183" cy="240"/>
          </a:xfrm>
        </p:grpSpPr>
        <p:graphicFrame>
          <p:nvGraphicFramePr>
            <p:cNvPr id="9310" name="Object 38"/>
            <p:cNvGraphicFramePr>
              <a:graphicFrameLocks noChangeAspect="1"/>
            </p:cNvGraphicFramePr>
            <p:nvPr/>
          </p:nvGraphicFramePr>
          <p:xfrm>
            <a:off x="2384" y="2816"/>
            <a:ext cx="1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0" name="Equation" r:id="rId14" imgW="1809712" imgH="314196" progId="Equation.3">
                    <p:embed/>
                  </p:oleObj>
                </mc:Choice>
                <mc:Fallback>
                  <p:oleObj name="Equation" r:id="rId14" imgW="1809712" imgH="31419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2816"/>
                          <a:ext cx="11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1" name="Line 98"/>
            <p:cNvSpPr>
              <a:spLocks noChangeShapeType="1"/>
            </p:cNvSpPr>
            <p:nvPr/>
          </p:nvSpPr>
          <p:spPr bwMode="auto">
            <a:xfrm>
              <a:off x="2400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Line 99"/>
            <p:cNvSpPr>
              <a:spLocks noChangeShapeType="1"/>
            </p:cNvSpPr>
            <p:nvPr/>
          </p:nvSpPr>
          <p:spPr bwMode="auto">
            <a:xfrm>
              <a:off x="2721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Line 100"/>
            <p:cNvSpPr>
              <a:spLocks noChangeShapeType="1"/>
            </p:cNvSpPr>
            <p:nvPr/>
          </p:nvSpPr>
          <p:spPr bwMode="auto">
            <a:xfrm>
              <a:off x="3072" y="27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Line 101"/>
            <p:cNvSpPr>
              <a:spLocks noChangeShapeType="1"/>
            </p:cNvSpPr>
            <p:nvPr/>
          </p:nvSpPr>
          <p:spPr bwMode="auto">
            <a:xfrm>
              <a:off x="340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12" name="Group 112"/>
          <p:cNvGrpSpPr>
            <a:grpSpLocks/>
          </p:cNvGrpSpPr>
          <p:nvPr/>
        </p:nvGrpSpPr>
        <p:grpSpPr bwMode="auto">
          <a:xfrm>
            <a:off x="3733800" y="4953000"/>
            <a:ext cx="1624013" cy="452438"/>
            <a:chOff x="2352" y="3120"/>
            <a:chExt cx="1023" cy="285"/>
          </a:xfrm>
        </p:grpSpPr>
        <p:graphicFrame>
          <p:nvGraphicFramePr>
            <p:cNvPr id="9306" name="Object 33"/>
            <p:cNvGraphicFramePr>
              <a:graphicFrameLocks noChangeAspect="1"/>
            </p:cNvGraphicFramePr>
            <p:nvPr/>
          </p:nvGraphicFramePr>
          <p:xfrm>
            <a:off x="2352" y="3149"/>
            <a:ext cx="9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1" name="Equation" r:id="rId16" imgW="1552459" imgH="390511" progId="Equation.3">
                    <p:embed/>
                  </p:oleObj>
                </mc:Choice>
                <mc:Fallback>
                  <p:oleObj name="Equation" r:id="rId16" imgW="1552459" imgH="39051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49"/>
                          <a:ext cx="9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7" name="Line 102"/>
            <p:cNvSpPr>
              <a:spLocks noChangeShapeType="1"/>
            </p:cNvSpPr>
            <p:nvPr/>
          </p:nvSpPr>
          <p:spPr bwMode="auto">
            <a:xfrm>
              <a:off x="244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103"/>
            <p:cNvSpPr>
              <a:spLocks noChangeShapeType="1"/>
            </p:cNvSpPr>
            <p:nvPr/>
          </p:nvSpPr>
          <p:spPr bwMode="auto">
            <a:xfrm>
              <a:off x="27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104"/>
            <p:cNvSpPr>
              <a:spLocks noChangeShapeType="1"/>
            </p:cNvSpPr>
            <p:nvPr/>
          </p:nvSpPr>
          <p:spPr bwMode="auto">
            <a:xfrm>
              <a:off x="3216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14" name="Group 114"/>
          <p:cNvGrpSpPr>
            <a:grpSpLocks/>
          </p:cNvGrpSpPr>
          <p:nvPr/>
        </p:nvGrpSpPr>
        <p:grpSpPr bwMode="auto">
          <a:xfrm>
            <a:off x="5372100" y="4953000"/>
            <a:ext cx="1866900" cy="452438"/>
            <a:chOff x="3384" y="3120"/>
            <a:chExt cx="1176" cy="285"/>
          </a:xfrm>
        </p:grpSpPr>
        <p:graphicFrame>
          <p:nvGraphicFramePr>
            <p:cNvPr id="9302" name="Object 35"/>
            <p:cNvGraphicFramePr>
              <a:graphicFrameLocks noChangeAspect="1"/>
            </p:cNvGraphicFramePr>
            <p:nvPr/>
          </p:nvGraphicFramePr>
          <p:xfrm>
            <a:off x="3384" y="3149"/>
            <a:ext cx="1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" name="Equation" r:id="rId18" imgW="1847888" imgH="390511" progId="Equation.3">
                    <p:embed/>
                  </p:oleObj>
                </mc:Choice>
                <mc:Fallback>
                  <p:oleObj name="Equation" r:id="rId18" imgW="1847888" imgH="39051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3149"/>
                          <a:ext cx="11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3" name="Line 105"/>
            <p:cNvSpPr>
              <a:spLocks noChangeShapeType="1"/>
            </p:cNvSpPr>
            <p:nvPr/>
          </p:nvSpPr>
          <p:spPr bwMode="auto">
            <a:xfrm>
              <a:off x="3552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106"/>
            <p:cNvSpPr>
              <a:spLocks noChangeShapeType="1"/>
            </p:cNvSpPr>
            <p:nvPr/>
          </p:nvSpPr>
          <p:spPr bwMode="auto">
            <a:xfrm>
              <a:off x="3984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107"/>
            <p:cNvSpPr>
              <a:spLocks noChangeShapeType="1"/>
            </p:cNvSpPr>
            <p:nvPr/>
          </p:nvSpPr>
          <p:spPr bwMode="auto">
            <a:xfrm>
              <a:off x="4320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15" name="Group 115"/>
          <p:cNvGrpSpPr>
            <a:grpSpLocks/>
          </p:cNvGrpSpPr>
          <p:nvPr/>
        </p:nvGrpSpPr>
        <p:grpSpPr bwMode="auto">
          <a:xfrm>
            <a:off x="7291388" y="4953000"/>
            <a:ext cx="1547812" cy="381000"/>
            <a:chOff x="4512" y="3120"/>
            <a:chExt cx="975" cy="240"/>
          </a:xfrm>
        </p:grpSpPr>
        <p:graphicFrame>
          <p:nvGraphicFramePr>
            <p:cNvPr id="9298" name="Object 36"/>
            <p:cNvGraphicFramePr>
              <a:graphicFrameLocks noChangeAspect="1"/>
            </p:cNvGraphicFramePr>
            <p:nvPr/>
          </p:nvGraphicFramePr>
          <p:xfrm>
            <a:off x="4512" y="3152"/>
            <a:ext cx="9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Equation" r:id="rId20" imgW="1514628" imgH="314196" progId="Equation.3">
                    <p:embed/>
                  </p:oleObj>
                </mc:Choice>
                <mc:Fallback>
                  <p:oleObj name="Equation" r:id="rId20" imgW="1514628" imgH="31419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52"/>
                          <a:ext cx="9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9" name="Line 108"/>
            <p:cNvSpPr>
              <a:spLocks noChangeShapeType="1"/>
            </p:cNvSpPr>
            <p:nvPr/>
          </p:nvSpPr>
          <p:spPr bwMode="auto">
            <a:xfrm>
              <a:off x="4704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109"/>
            <p:cNvSpPr>
              <a:spLocks noChangeShapeType="1"/>
            </p:cNvSpPr>
            <p:nvPr/>
          </p:nvSpPr>
          <p:spPr bwMode="auto">
            <a:xfrm>
              <a:off x="5025" y="31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110"/>
            <p:cNvSpPr>
              <a:spLocks noChangeShapeType="1"/>
            </p:cNvSpPr>
            <p:nvPr/>
          </p:nvSpPr>
          <p:spPr bwMode="auto">
            <a:xfrm>
              <a:off x="5328" y="31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51" name="Group 151"/>
          <p:cNvGrpSpPr>
            <a:grpSpLocks/>
          </p:cNvGrpSpPr>
          <p:nvPr/>
        </p:nvGrpSpPr>
        <p:grpSpPr bwMode="auto">
          <a:xfrm>
            <a:off x="6934200" y="3505200"/>
            <a:ext cx="250825" cy="307975"/>
            <a:chOff x="4368" y="2208"/>
            <a:chExt cx="158" cy="194"/>
          </a:xfrm>
        </p:grpSpPr>
        <p:graphicFrame>
          <p:nvGraphicFramePr>
            <p:cNvPr id="9296" name="Object 117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name="Equation" r:id="rId22" imgW="209448" imgH="218975" progId="Equation.3">
                    <p:embed/>
                  </p:oleObj>
                </mc:Choice>
                <mc:Fallback>
                  <p:oleObj name="Equation" r:id="rId22" imgW="209448" imgH="218975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7" name="Line 118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19" name="Group 119"/>
          <p:cNvGrpSpPr>
            <a:grpSpLocks/>
          </p:cNvGrpSpPr>
          <p:nvPr/>
        </p:nvGrpSpPr>
        <p:grpSpPr bwMode="auto">
          <a:xfrm>
            <a:off x="8305800" y="2743200"/>
            <a:ext cx="252413" cy="377825"/>
            <a:chOff x="1931" y="1314"/>
            <a:chExt cx="159" cy="238"/>
          </a:xfrm>
        </p:grpSpPr>
        <p:graphicFrame>
          <p:nvGraphicFramePr>
            <p:cNvPr id="9294" name="Object 120"/>
            <p:cNvGraphicFramePr>
              <a:graphicFrameLocks noChangeAspect="1"/>
            </p:cNvGraphicFramePr>
            <p:nvPr/>
          </p:nvGraphicFramePr>
          <p:xfrm>
            <a:off x="1942" y="134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24" imgW="200162" imgH="314196" progId="Equation.3">
                    <p:embed/>
                  </p:oleObj>
                </mc:Choice>
                <mc:Fallback>
                  <p:oleObj name="Equation" r:id="rId24" imgW="200162" imgH="314196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134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5" name="Line 121"/>
            <p:cNvSpPr>
              <a:spLocks noChangeShapeType="1"/>
            </p:cNvSpPr>
            <p:nvPr/>
          </p:nvSpPr>
          <p:spPr bwMode="auto">
            <a:xfrm>
              <a:off x="1931" y="1314"/>
              <a:ext cx="159" cy="0"/>
            </a:xfrm>
            <a:prstGeom prst="line">
              <a:avLst/>
            </a:prstGeom>
            <a:noFill/>
            <a:ln w="9525">
              <a:solidFill>
                <a:srgbClr val="66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23" name="Group 123"/>
          <p:cNvGrpSpPr>
            <a:grpSpLocks/>
          </p:cNvGrpSpPr>
          <p:nvPr/>
        </p:nvGrpSpPr>
        <p:grpSpPr bwMode="auto">
          <a:xfrm>
            <a:off x="7848600" y="1371600"/>
            <a:ext cx="252413" cy="304800"/>
            <a:chOff x="4944" y="864"/>
            <a:chExt cx="159" cy="192"/>
          </a:xfrm>
        </p:grpSpPr>
        <p:graphicFrame>
          <p:nvGraphicFramePr>
            <p:cNvPr id="9292" name="Object 42"/>
            <p:cNvGraphicFramePr>
              <a:graphicFrameLocks noChangeAspect="1"/>
            </p:cNvGraphicFramePr>
            <p:nvPr/>
          </p:nvGraphicFramePr>
          <p:xfrm>
            <a:off x="4960" y="904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6" name="Equation" r:id="rId26" imgW="180902" imgH="218975" progId="Equation.3">
                    <p:embed/>
                  </p:oleObj>
                </mc:Choice>
                <mc:Fallback>
                  <p:oleObj name="Equation" r:id="rId26" imgW="180902" imgH="218975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904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3" name="Line 122"/>
            <p:cNvSpPr>
              <a:spLocks noChangeShapeType="1"/>
            </p:cNvSpPr>
            <p:nvPr/>
          </p:nvSpPr>
          <p:spPr bwMode="auto">
            <a:xfrm>
              <a:off x="4944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32" name="Group 132"/>
          <p:cNvGrpSpPr>
            <a:grpSpLocks/>
          </p:cNvGrpSpPr>
          <p:nvPr/>
        </p:nvGrpSpPr>
        <p:grpSpPr bwMode="auto">
          <a:xfrm>
            <a:off x="6710363" y="2667000"/>
            <a:ext cx="781050" cy="361950"/>
            <a:chOff x="4227" y="1680"/>
            <a:chExt cx="492" cy="228"/>
          </a:xfrm>
        </p:grpSpPr>
        <p:graphicFrame>
          <p:nvGraphicFramePr>
            <p:cNvPr id="9289" name="Object 41"/>
            <p:cNvGraphicFramePr>
              <a:graphicFrameLocks noChangeAspect="1"/>
            </p:cNvGraphicFramePr>
            <p:nvPr/>
          </p:nvGraphicFramePr>
          <p:xfrm>
            <a:off x="4232" y="1700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7" name="Equation" r:id="rId28" imgW="733584" imgH="314196" progId="Equation.3">
                    <p:embed/>
                  </p:oleObj>
                </mc:Choice>
                <mc:Fallback>
                  <p:oleObj name="Equation" r:id="rId28" imgW="733584" imgH="31419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700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0" name="Line 130"/>
            <p:cNvSpPr>
              <a:spLocks noChangeShapeType="1"/>
            </p:cNvSpPr>
            <p:nvPr/>
          </p:nvSpPr>
          <p:spPr bwMode="auto">
            <a:xfrm>
              <a:off x="4227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131"/>
            <p:cNvSpPr>
              <a:spLocks noChangeShapeType="1"/>
            </p:cNvSpPr>
            <p:nvPr/>
          </p:nvSpPr>
          <p:spPr bwMode="auto">
            <a:xfrm>
              <a:off x="4560" y="16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35" name="Group 135"/>
          <p:cNvGrpSpPr>
            <a:grpSpLocks/>
          </p:cNvGrpSpPr>
          <p:nvPr/>
        </p:nvGrpSpPr>
        <p:grpSpPr bwMode="auto">
          <a:xfrm>
            <a:off x="7086600" y="1828800"/>
            <a:ext cx="785813" cy="371475"/>
            <a:chOff x="4464" y="1152"/>
            <a:chExt cx="495" cy="234"/>
          </a:xfrm>
        </p:grpSpPr>
        <p:graphicFrame>
          <p:nvGraphicFramePr>
            <p:cNvPr id="9286" name="Object 44"/>
            <p:cNvGraphicFramePr>
              <a:graphicFrameLocks noChangeAspect="1"/>
            </p:cNvGraphicFramePr>
            <p:nvPr/>
          </p:nvGraphicFramePr>
          <p:xfrm>
            <a:off x="4488" y="117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8" name="Equation" r:id="rId30" imgW="704694" imgH="314196" progId="Equation.3">
                    <p:embed/>
                  </p:oleObj>
                </mc:Choice>
                <mc:Fallback>
                  <p:oleObj name="Equation" r:id="rId30" imgW="704694" imgH="314196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8" y="117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7" name="Line 133"/>
            <p:cNvSpPr>
              <a:spLocks noChangeShapeType="1"/>
            </p:cNvSpPr>
            <p:nvPr/>
          </p:nvSpPr>
          <p:spPr bwMode="auto">
            <a:xfrm>
              <a:off x="4464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134"/>
            <p:cNvSpPr>
              <a:spLocks noChangeShapeType="1"/>
            </p:cNvSpPr>
            <p:nvPr/>
          </p:nvSpPr>
          <p:spPr bwMode="auto">
            <a:xfrm>
              <a:off x="4800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39" name="Group 139"/>
          <p:cNvGrpSpPr>
            <a:grpSpLocks/>
          </p:cNvGrpSpPr>
          <p:nvPr/>
        </p:nvGrpSpPr>
        <p:grpSpPr bwMode="auto">
          <a:xfrm>
            <a:off x="4940300" y="2209800"/>
            <a:ext cx="1574800" cy="441325"/>
            <a:chOff x="3112" y="1392"/>
            <a:chExt cx="992" cy="278"/>
          </a:xfrm>
        </p:grpSpPr>
        <p:graphicFrame>
          <p:nvGraphicFramePr>
            <p:cNvPr id="9282" name="Object 45"/>
            <p:cNvGraphicFramePr>
              <a:graphicFrameLocks noChangeAspect="1"/>
            </p:cNvGraphicFramePr>
            <p:nvPr/>
          </p:nvGraphicFramePr>
          <p:xfrm>
            <a:off x="3112" y="1414"/>
            <a:ext cx="9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9" name="Equation" r:id="rId32" imgW="1552459" imgH="390511" progId="Equation.3">
                    <p:embed/>
                  </p:oleObj>
                </mc:Choice>
                <mc:Fallback>
                  <p:oleObj name="Equation" r:id="rId32" imgW="1552459" imgH="39051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414"/>
                          <a:ext cx="9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3" name="Line 136"/>
            <p:cNvSpPr>
              <a:spLocks noChangeShapeType="1"/>
            </p:cNvSpPr>
            <p:nvPr/>
          </p:nvSpPr>
          <p:spPr bwMode="auto">
            <a:xfrm>
              <a:off x="3137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137"/>
            <p:cNvSpPr>
              <a:spLocks noChangeShapeType="1"/>
            </p:cNvSpPr>
            <p:nvPr/>
          </p:nvSpPr>
          <p:spPr bwMode="auto">
            <a:xfrm>
              <a:off x="3552" y="139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138"/>
            <p:cNvSpPr>
              <a:spLocks noChangeShapeType="1"/>
            </p:cNvSpPr>
            <p:nvPr/>
          </p:nvSpPr>
          <p:spPr bwMode="auto">
            <a:xfrm>
              <a:off x="3873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50" name="Group 150"/>
          <p:cNvGrpSpPr>
            <a:grpSpLocks/>
          </p:cNvGrpSpPr>
          <p:nvPr/>
        </p:nvGrpSpPr>
        <p:grpSpPr bwMode="auto">
          <a:xfrm>
            <a:off x="5257800" y="1524000"/>
            <a:ext cx="1600200" cy="447675"/>
            <a:chOff x="3312" y="960"/>
            <a:chExt cx="1008" cy="282"/>
          </a:xfrm>
        </p:grpSpPr>
        <p:graphicFrame>
          <p:nvGraphicFramePr>
            <p:cNvPr id="9278" name="Object 43"/>
            <p:cNvGraphicFramePr>
              <a:graphicFrameLocks noChangeAspect="1"/>
            </p:cNvGraphicFramePr>
            <p:nvPr/>
          </p:nvGraphicFramePr>
          <p:xfrm>
            <a:off x="3312" y="986"/>
            <a:ext cx="9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0" name="Equation" r:id="rId34" imgW="1552459" imgH="390511" progId="Equation.3">
                    <p:embed/>
                  </p:oleObj>
                </mc:Choice>
                <mc:Fallback>
                  <p:oleObj name="Equation" r:id="rId34" imgW="1552459" imgH="390511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986"/>
                          <a:ext cx="9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9" name="Line 147"/>
            <p:cNvSpPr>
              <a:spLocks noChangeShapeType="1"/>
            </p:cNvSpPr>
            <p:nvPr/>
          </p:nvSpPr>
          <p:spPr bwMode="auto">
            <a:xfrm>
              <a:off x="3408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148"/>
            <p:cNvSpPr>
              <a:spLocks noChangeShapeType="1"/>
            </p:cNvSpPr>
            <p:nvPr/>
          </p:nvSpPr>
          <p:spPr bwMode="auto">
            <a:xfrm>
              <a:off x="3744" y="96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149"/>
            <p:cNvSpPr>
              <a:spLocks noChangeShapeType="1"/>
            </p:cNvSpPr>
            <p:nvPr/>
          </p:nvSpPr>
          <p:spPr bwMode="auto">
            <a:xfrm>
              <a:off x="4161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52" name="Group 152"/>
          <p:cNvGrpSpPr>
            <a:grpSpLocks/>
          </p:cNvGrpSpPr>
          <p:nvPr/>
        </p:nvGrpSpPr>
        <p:grpSpPr bwMode="auto">
          <a:xfrm>
            <a:off x="3581400" y="2740025"/>
            <a:ext cx="250825" cy="307975"/>
            <a:chOff x="4368" y="2208"/>
            <a:chExt cx="158" cy="194"/>
          </a:xfrm>
        </p:grpSpPr>
        <p:graphicFrame>
          <p:nvGraphicFramePr>
            <p:cNvPr id="9276" name="Object 153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1" name="Equation" r:id="rId36" imgW="209448" imgH="218975" progId="Equation.3">
                    <p:embed/>
                  </p:oleObj>
                </mc:Choice>
                <mc:Fallback>
                  <p:oleObj name="Equation" r:id="rId36" imgW="209448" imgH="218975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7" name="Line 154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55" name="Group 155"/>
          <p:cNvGrpSpPr>
            <a:grpSpLocks/>
          </p:cNvGrpSpPr>
          <p:nvPr/>
        </p:nvGrpSpPr>
        <p:grpSpPr bwMode="auto">
          <a:xfrm>
            <a:off x="3124200" y="4035425"/>
            <a:ext cx="250825" cy="307975"/>
            <a:chOff x="4368" y="2208"/>
            <a:chExt cx="158" cy="194"/>
          </a:xfrm>
        </p:grpSpPr>
        <p:graphicFrame>
          <p:nvGraphicFramePr>
            <p:cNvPr id="9274" name="Object 156"/>
            <p:cNvGraphicFramePr>
              <a:graphicFrameLocks noChangeAspect="1"/>
            </p:cNvGraphicFramePr>
            <p:nvPr/>
          </p:nvGraphicFramePr>
          <p:xfrm>
            <a:off x="4368" y="225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" name="Equation" r:id="rId38" imgW="209448" imgH="218975" progId="Equation.3">
                    <p:embed/>
                  </p:oleObj>
                </mc:Choice>
                <mc:Fallback>
                  <p:oleObj name="Equation" r:id="rId38" imgW="209448" imgH="218975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5" name="Line 157"/>
            <p:cNvSpPr>
              <a:spLocks noChangeShapeType="1"/>
            </p:cNvSpPr>
            <p:nvPr/>
          </p:nvSpPr>
          <p:spPr bwMode="auto">
            <a:xfrm>
              <a:off x="4382" y="2208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71" name="Group 171"/>
          <p:cNvGrpSpPr>
            <a:grpSpLocks/>
          </p:cNvGrpSpPr>
          <p:nvPr/>
        </p:nvGrpSpPr>
        <p:grpSpPr bwMode="auto">
          <a:xfrm>
            <a:off x="3505200" y="2085975"/>
            <a:ext cx="785813" cy="352425"/>
            <a:chOff x="2208" y="1314"/>
            <a:chExt cx="495" cy="222"/>
          </a:xfrm>
        </p:grpSpPr>
        <p:graphicFrame>
          <p:nvGraphicFramePr>
            <p:cNvPr id="9271" name="Object 82"/>
            <p:cNvGraphicFramePr>
              <a:graphicFrameLocks noChangeAspect="1"/>
            </p:cNvGraphicFramePr>
            <p:nvPr/>
          </p:nvGraphicFramePr>
          <p:xfrm>
            <a:off x="2208" y="1328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" name="Equation" r:id="rId40" imgW="733584" imgH="314196" progId="Equation.3">
                    <p:embed/>
                  </p:oleObj>
                </mc:Choice>
                <mc:Fallback>
                  <p:oleObj name="Equation" r:id="rId40" imgW="733584" imgH="314196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28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2" name="Line 83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170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972" name="Group 172"/>
          <p:cNvGrpSpPr>
            <a:grpSpLocks/>
          </p:cNvGrpSpPr>
          <p:nvPr/>
        </p:nvGrpSpPr>
        <p:grpSpPr bwMode="auto">
          <a:xfrm>
            <a:off x="2819400" y="3228975"/>
            <a:ext cx="785813" cy="352425"/>
            <a:chOff x="2208" y="1314"/>
            <a:chExt cx="495" cy="222"/>
          </a:xfrm>
        </p:grpSpPr>
        <p:graphicFrame>
          <p:nvGraphicFramePr>
            <p:cNvPr id="9268" name="Object 173"/>
            <p:cNvGraphicFramePr>
              <a:graphicFrameLocks noChangeAspect="1"/>
            </p:cNvGraphicFramePr>
            <p:nvPr/>
          </p:nvGraphicFramePr>
          <p:xfrm>
            <a:off x="2208" y="1328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4" name="Equation" r:id="rId42" imgW="733584" imgH="314196" progId="Equation.3">
                    <p:embed/>
                  </p:oleObj>
                </mc:Choice>
                <mc:Fallback>
                  <p:oleObj name="Equation" r:id="rId42" imgW="733584" imgH="314196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28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9" name="Line 174"/>
            <p:cNvSpPr>
              <a:spLocks noChangeShapeType="1"/>
            </p:cNvSpPr>
            <p:nvPr/>
          </p:nvSpPr>
          <p:spPr bwMode="auto">
            <a:xfrm>
              <a:off x="2544" y="131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175"/>
            <p:cNvSpPr>
              <a:spLocks noChangeShapeType="1"/>
            </p:cNvSpPr>
            <p:nvPr/>
          </p:nvSpPr>
          <p:spPr bwMode="auto">
            <a:xfrm>
              <a:off x="2208" y="13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7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03" grpId="0" animBg="1"/>
      <p:bldP spid="76804" grpId="0" animBg="1"/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  <p:bldP spid="76811" grpId="0" animBg="1"/>
      <p:bldP spid="76814" grpId="0" animBg="1"/>
      <p:bldP spid="76815" grpId="0" animBg="1"/>
      <p:bldP spid="76816" grpId="0" animBg="1"/>
      <p:bldP spid="76820" grpId="0" autoUpdateAnimBg="0"/>
      <p:bldP spid="76821" grpId="0" autoUpdateAnimBg="0"/>
      <p:bldP spid="76822" grpId="0" autoUpdateAnimBg="0"/>
      <p:bldP spid="76824" grpId="0" animBg="1"/>
      <p:bldP spid="76825" grpId="0" animBg="1"/>
      <p:bldP spid="76826" grpId="0" animBg="1"/>
      <p:bldP spid="76827" grpId="0" animBg="1"/>
      <p:bldP spid="76828" grpId="0" animBg="1"/>
      <p:bldP spid="76830" grpId="0" autoUpdateAnimBg="0"/>
      <p:bldP spid="76831" grpId="0" autoUpdateAnimBg="0"/>
      <p:bldP spid="76832" grpId="0" autoUpdateAnimBg="0"/>
      <p:bldP spid="768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2057400" y="4800600"/>
            <a:ext cx="2174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 flipV="1">
            <a:off x="4232275" y="3606800"/>
            <a:ext cx="2320925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5" name="Line 43"/>
          <p:cNvSpPr>
            <a:spLocks noChangeShapeType="1"/>
          </p:cNvSpPr>
          <p:nvPr/>
        </p:nvSpPr>
        <p:spPr bwMode="auto">
          <a:xfrm flipH="1" flipV="1">
            <a:off x="2636838" y="2630488"/>
            <a:ext cx="3916362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8" name="Line 46"/>
          <p:cNvSpPr>
            <a:spLocks noChangeShapeType="1"/>
          </p:cNvSpPr>
          <p:nvPr/>
        </p:nvSpPr>
        <p:spPr bwMode="auto">
          <a:xfrm flipV="1">
            <a:off x="2636838" y="1219200"/>
            <a:ext cx="275590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41" name="Line 49"/>
          <p:cNvSpPr>
            <a:spLocks noChangeShapeType="1"/>
          </p:cNvSpPr>
          <p:nvPr/>
        </p:nvSpPr>
        <p:spPr bwMode="auto">
          <a:xfrm>
            <a:off x="5386388" y="1246188"/>
            <a:ext cx="1014412" cy="1085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43" name="Line 51"/>
          <p:cNvSpPr>
            <a:spLocks noChangeShapeType="1"/>
          </p:cNvSpPr>
          <p:nvPr/>
        </p:nvSpPr>
        <p:spPr bwMode="auto">
          <a:xfrm flipV="1">
            <a:off x="2057400" y="2305050"/>
            <a:ext cx="4351338" cy="249555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8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0250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56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312" name="Group 120"/>
          <p:cNvGrpSpPr>
            <a:grpSpLocks/>
          </p:cNvGrpSpPr>
          <p:nvPr/>
        </p:nvGrpSpPr>
        <p:grpSpPr bwMode="auto">
          <a:xfrm>
            <a:off x="4014788" y="3276600"/>
            <a:ext cx="252412" cy="304800"/>
            <a:chOff x="2016" y="1872"/>
            <a:chExt cx="159" cy="192"/>
          </a:xfrm>
        </p:grpSpPr>
        <p:graphicFrame>
          <p:nvGraphicFramePr>
            <p:cNvPr id="10279" name="Object 52"/>
            <p:cNvGraphicFramePr>
              <a:graphicFrameLocks noChangeAspect="1"/>
            </p:cNvGraphicFramePr>
            <p:nvPr/>
          </p:nvGraphicFramePr>
          <p:xfrm>
            <a:off x="2016" y="191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0" name="Equation" r:id="rId10" imgW="171617" imgH="218975" progId="Equation.3">
                    <p:embed/>
                  </p:oleObj>
                </mc:Choice>
                <mc:Fallback>
                  <p:oleObj name="Equation" r:id="rId10" imgW="171617" imgH="21897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912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0" name="Line 109"/>
            <p:cNvSpPr>
              <a:spLocks noChangeShapeType="1"/>
            </p:cNvSpPr>
            <p:nvPr/>
          </p:nvSpPr>
          <p:spPr bwMode="auto">
            <a:xfrm>
              <a:off x="2016" y="187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309" name="Group 117"/>
          <p:cNvGrpSpPr>
            <a:grpSpLocks/>
          </p:cNvGrpSpPr>
          <p:nvPr/>
        </p:nvGrpSpPr>
        <p:grpSpPr bwMode="auto">
          <a:xfrm>
            <a:off x="4267200" y="2667000"/>
            <a:ext cx="342900" cy="444500"/>
            <a:chOff x="2328" y="1418"/>
            <a:chExt cx="216" cy="280"/>
          </a:xfrm>
        </p:grpSpPr>
        <p:graphicFrame>
          <p:nvGraphicFramePr>
            <p:cNvPr id="10277" name="Object 44"/>
            <p:cNvGraphicFramePr>
              <a:graphicFrameLocks noChangeAspect="1"/>
            </p:cNvGraphicFramePr>
            <p:nvPr/>
          </p:nvGraphicFramePr>
          <p:xfrm>
            <a:off x="2328" y="141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1" name="Equation" r:id="rId12" imgW="323974" imgH="428668" progId="Equation.3">
                    <p:embed/>
                  </p:oleObj>
                </mc:Choice>
                <mc:Fallback>
                  <p:oleObj name="Equation" r:id="rId12" imgW="323974" imgH="428668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141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8" name="Line 110"/>
            <p:cNvSpPr>
              <a:spLocks noChangeShapeType="1"/>
            </p:cNvSpPr>
            <p:nvPr/>
          </p:nvSpPr>
          <p:spPr bwMode="auto">
            <a:xfrm>
              <a:off x="2337" y="146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311" name="Group 119"/>
          <p:cNvGrpSpPr>
            <a:grpSpLocks/>
          </p:cNvGrpSpPr>
          <p:nvPr/>
        </p:nvGrpSpPr>
        <p:grpSpPr bwMode="auto">
          <a:xfrm>
            <a:off x="3594100" y="1552575"/>
            <a:ext cx="368300" cy="444500"/>
            <a:chOff x="2075" y="930"/>
            <a:chExt cx="232" cy="280"/>
          </a:xfrm>
        </p:grpSpPr>
        <p:graphicFrame>
          <p:nvGraphicFramePr>
            <p:cNvPr id="10275" name="Object 47"/>
            <p:cNvGraphicFramePr>
              <a:graphicFrameLocks noChangeAspect="1"/>
            </p:cNvGraphicFramePr>
            <p:nvPr/>
          </p:nvGraphicFramePr>
          <p:xfrm>
            <a:off x="2075" y="9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14" imgW="352519" imgH="428668" progId="Equation.3">
                    <p:embed/>
                  </p:oleObj>
                </mc:Choice>
                <mc:Fallback>
                  <p:oleObj name="Equation" r:id="rId14" imgW="352519" imgH="42866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9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Line 111"/>
            <p:cNvSpPr>
              <a:spLocks noChangeShapeType="1"/>
            </p:cNvSpPr>
            <p:nvPr/>
          </p:nvSpPr>
          <p:spPr bwMode="auto">
            <a:xfrm>
              <a:off x="2097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310" name="Group 118"/>
          <p:cNvGrpSpPr>
            <a:grpSpLocks/>
          </p:cNvGrpSpPr>
          <p:nvPr/>
        </p:nvGrpSpPr>
        <p:grpSpPr bwMode="auto">
          <a:xfrm>
            <a:off x="5283200" y="1612900"/>
            <a:ext cx="355600" cy="444500"/>
            <a:chOff x="2954" y="894"/>
            <a:chExt cx="224" cy="280"/>
          </a:xfrm>
        </p:grpSpPr>
        <p:graphicFrame>
          <p:nvGraphicFramePr>
            <p:cNvPr id="10273" name="Object 50"/>
            <p:cNvGraphicFramePr>
              <a:graphicFrameLocks noChangeAspect="1"/>
            </p:cNvGraphicFramePr>
            <p:nvPr/>
          </p:nvGraphicFramePr>
          <p:xfrm>
            <a:off x="2954" y="894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16" imgW="333259" imgH="428668" progId="Equation.3">
                    <p:embed/>
                  </p:oleObj>
                </mc:Choice>
                <mc:Fallback>
                  <p:oleObj name="Equation" r:id="rId16" imgW="333259" imgH="42866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894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Line 112"/>
            <p:cNvSpPr>
              <a:spLocks noChangeShapeType="1"/>
            </p:cNvSpPr>
            <p:nvPr/>
          </p:nvSpPr>
          <p:spPr bwMode="auto">
            <a:xfrm>
              <a:off x="2976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308" name="Group 116"/>
          <p:cNvGrpSpPr>
            <a:grpSpLocks/>
          </p:cNvGrpSpPr>
          <p:nvPr/>
        </p:nvGrpSpPr>
        <p:grpSpPr bwMode="auto">
          <a:xfrm>
            <a:off x="5334000" y="4267200"/>
            <a:ext cx="368300" cy="444500"/>
            <a:chOff x="2689" y="2230"/>
            <a:chExt cx="232" cy="280"/>
          </a:xfrm>
        </p:grpSpPr>
        <p:graphicFrame>
          <p:nvGraphicFramePr>
            <p:cNvPr id="10271" name="Object 41"/>
            <p:cNvGraphicFramePr>
              <a:graphicFrameLocks noChangeAspect="1"/>
            </p:cNvGraphicFramePr>
            <p:nvPr/>
          </p:nvGraphicFramePr>
          <p:xfrm>
            <a:off x="2689" y="2230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4" name="Equation" r:id="rId18" imgW="352519" imgH="428668" progId="Equation.3">
                    <p:embed/>
                  </p:oleObj>
                </mc:Choice>
                <mc:Fallback>
                  <p:oleObj name="Equation" r:id="rId18" imgW="352519" imgH="428668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2230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2" name="Line 113"/>
            <p:cNvSpPr>
              <a:spLocks noChangeShapeType="1"/>
            </p:cNvSpPr>
            <p:nvPr/>
          </p:nvSpPr>
          <p:spPr bwMode="auto">
            <a:xfrm>
              <a:off x="2713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307" name="Group 115"/>
          <p:cNvGrpSpPr>
            <a:grpSpLocks/>
          </p:cNvGrpSpPr>
          <p:nvPr/>
        </p:nvGrpSpPr>
        <p:grpSpPr bwMode="auto">
          <a:xfrm>
            <a:off x="3011488" y="4889500"/>
            <a:ext cx="317500" cy="444500"/>
            <a:chOff x="1945" y="2466"/>
            <a:chExt cx="200" cy="280"/>
          </a:xfrm>
        </p:grpSpPr>
        <p:graphicFrame>
          <p:nvGraphicFramePr>
            <p:cNvPr id="10269" name="Object 38"/>
            <p:cNvGraphicFramePr>
              <a:graphicFrameLocks noChangeAspect="1"/>
            </p:cNvGraphicFramePr>
            <p:nvPr/>
          </p:nvGraphicFramePr>
          <p:xfrm>
            <a:off x="1945" y="2466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20" imgW="295428" imgH="428668" progId="Equation.3">
                    <p:embed/>
                  </p:oleObj>
                </mc:Choice>
                <mc:Fallback>
                  <p:oleObj name="Equation" r:id="rId20" imgW="295428" imgH="428668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2466"/>
                          <a:ext cx="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Line 114"/>
            <p:cNvSpPr>
              <a:spLocks noChangeShapeType="1"/>
            </p:cNvSpPr>
            <p:nvPr/>
          </p:nvSpPr>
          <p:spPr bwMode="auto">
            <a:xfrm>
              <a:off x="196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1" name="Group 131"/>
          <p:cNvGrpSpPr>
            <a:grpSpLocks/>
          </p:cNvGrpSpPr>
          <p:nvPr/>
        </p:nvGrpSpPr>
        <p:grpSpPr bwMode="auto">
          <a:xfrm>
            <a:off x="838200" y="609600"/>
            <a:ext cx="3657600" cy="444500"/>
            <a:chOff x="1536" y="3287"/>
            <a:chExt cx="2304" cy="280"/>
          </a:xfrm>
        </p:grpSpPr>
        <p:graphicFrame>
          <p:nvGraphicFramePr>
            <p:cNvPr id="10262" name="Object 122"/>
            <p:cNvGraphicFramePr>
              <a:graphicFrameLocks noChangeAspect="1"/>
            </p:cNvGraphicFramePr>
            <p:nvPr/>
          </p:nvGraphicFramePr>
          <p:xfrm>
            <a:off x="1544" y="3287"/>
            <a:ext cx="2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22" imgW="3629055" imgH="428668" progId="Equation.3">
                    <p:embed/>
                  </p:oleObj>
                </mc:Choice>
                <mc:Fallback>
                  <p:oleObj name="Equation" r:id="rId22" imgW="3629055" imgH="428668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287"/>
                          <a:ext cx="22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Line 123"/>
            <p:cNvSpPr>
              <a:spLocks noChangeShapeType="1"/>
            </p:cNvSpPr>
            <p:nvPr/>
          </p:nvSpPr>
          <p:spPr bwMode="auto">
            <a:xfrm>
              <a:off x="1536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124"/>
            <p:cNvSpPr>
              <a:spLocks noChangeShapeType="1"/>
            </p:cNvSpPr>
            <p:nvPr/>
          </p:nvSpPr>
          <p:spPr bwMode="auto">
            <a:xfrm>
              <a:off x="1905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125"/>
            <p:cNvSpPr>
              <a:spLocks noChangeShapeType="1"/>
            </p:cNvSpPr>
            <p:nvPr/>
          </p:nvSpPr>
          <p:spPr bwMode="auto">
            <a:xfrm>
              <a:off x="2304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126"/>
            <p:cNvSpPr>
              <a:spLocks noChangeShapeType="1"/>
            </p:cNvSpPr>
            <p:nvPr/>
          </p:nvSpPr>
          <p:spPr bwMode="auto">
            <a:xfrm>
              <a:off x="2769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127"/>
            <p:cNvSpPr>
              <a:spLocks noChangeShapeType="1"/>
            </p:cNvSpPr>
            <p:nvPr/>
          </p:nvSpPr>
          <p:spPr bwMode="auto">
            <a:xfrm>
              <a:off x="3201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128"/>
            <p:cNvSpPr>
              <a:spLocks noChangeShapeType="1"/>
            </p:cNvSpPr>
            <p:nvPr/>
          </p:nvSpPr>
          <p:spPr bwMode="auto">
            <a:xfrm>
              <a:off x="36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29" grpId="0" animBg="1"/>
      <p:bldP spid="136232" grpId="0" animBg="1"/>
      <p:bldP spid="136235" grpId="0" animBg="1"/>
      <p:bldP spid="136238" grpId="0" animBg="1"/>
      <p:bldP spid="136241" grpId="0" animBg="1"/>
      <p:bldP spid="1362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27432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向量的减法</a:t>
            </a: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V="1">
            <a:off x="6210300" y="2362200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V="1">
            <a:off x="6210300" y="1524000"/>
            <a:ext cx="1066800" cy="827088"/>
          </a:xfrm>
          <a:prstGeom prst="line">
            <a:avLst/>
          </a:prstGeom>
          <a:noFill/>
          <a:ln w="12700">
            <a:solidFill>
              <a:srgbClr val="66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>
            <a:off x="5476875" y="1524000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 flipV="1">
            <a:off x="5524500" y="1524000"/>
            <a:ext cx="685800" cy="838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 flipV="1">
            <a:off x="7277100" y="1524000"/>
            <a:ext cx="685800" cy="838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539750" y="3048000"/>
            <a:ext cx="220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三角不等式</a:t>
            </a:r>
          </a:p>
        </p:txBody>
      </p:sp>
      <p:pic>
        <p:nvPicPr>
          <p:cNvPr id="11273" name="Picture 22" descr="F:\My Documents\数学资源库\机动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Text Box 2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1275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5" descr="F:\My Documents\数学资源库\目录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2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2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77" name="Group 53"/>
          <p:cNvGrpSpPr>
            <a:grpSpLocks/>
          </p:cNvGrpSpPr>
          <p:nvPr/>
        </p:nvGrpSpPr>
        <p:grpSpPr bwMode="auto">
          <a:xfrm>
            <a:off x="1804988" y="1295400"/>
            <a:ext cx="785812" cy="384175"/>
            <a:chOff x="1137" y="816"/>
            <a:chExt cx="495" cy="242"/>
          </a:xfrm>
        </p:grpSpPr>
        <p:graphicFrame>
          <p:nvGraphicFramePr>
            <p:cNvPr id="11329" name="Object 3"/>
            <p:cNvGraphicFramePr>
              <a:graphicFrameLocks noChangeAspect="1"/>
            </p:cNvGraphicFramePr>
            <p:nvPr/>
          </p:nvGraphicFramePr>
          <p:xfrm>
            <a:off x="1146" y="850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name="Equation" r:id="rId10" imgW="714324" imgH="314196" progId="Equation.3">
                    <p:embed/>
                  </p:oleObj>
                </mc:Choice>
                <mc:Fallback>
                  <p:oleObj name="Equation" r:id="rId10" imgW="714324" imgH="31419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850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0" name="Line 29"/>
            <p:cNvSpPr>
              <a:spLocks noChangeShapeType="1"/>
            </p:cNvSpPr>
            <p:nvPr/>
          </p:nvSpPr>
          <p:spPr bwMode="auto">
            <a:xfrm>
              <a:off x="113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30"/>
            <p:cNvSpPr>
              <a:spLocks noChangeShapeType="1"/>
            </p:cNvSpPr>
            <p:nvPr/>
          </p:nvSpPr>
          <p:spPr bwMode="auto">
            <a:xfrm>
              <a:off x="1473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78" name="Group 54"/>
          <p:cNvGrpSpPr>
            <a:grpSpLocks/>
          </p:cNvGrpSpPr>
          <p:nvPr/>
        </p:nvGrpSpPr>
        <p:grpSpPr bwMode="auto">
          <a:xfrm>
            <a:off x="2654300" y="1295400"/>
            <a:ext cx="1536700" cy="460375"/>
            <a:chOff x="1672" y="816"/>
            <a:chExt cx="968" cy="290"/>
          </a:xfrm>
        </p:grpSpPr>
        <p:graphicFrame>
          <p:nvGraphicFramePr>
            <p:cNvPr id="11326" name="Object 4"/>
            <p:cNvGraphicFramePr>
              <a:graphicFrameLocks noChangeAspect="1"/>
            </p:cNvGraphicFramePr>
            <p:nvPr/>
          </p:nvGraphicFramePr>
          <p:xfrm>
            <a:off x="1672" y="850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name="Equation" r:id="rId12" imgW="1514628" imgH="390511" progId="Equation.3">
                    <p:embed/>
                  </p:oleObj>
                </mc:Choice>
                <mc:Fallback>
                  <p:oleObj name="Equation" r:id="rId12" imgW="1514628" imgH="39051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850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7" name="Line 31"/>
            <p:cNvSpPr>
              <a:spLocks noChangeShapeType="1"/>
            </p:cNvSpPr>
            <p:nvPr/>
          </p:nvSpPr>
          <p:spPr bwMode="auto">
            <a:xfrm>
              <a:off x="1857" y="81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32"/>
            <p:cNvSpPr>
              <a:spLocks noChangeShapeType="1"/>
            </p:cNvSpPr>
            <p:nvPr/>
          </p:nvSpPr>
          <p:spPr bwMode="auto">
            <a:xfrm>
              <a:off x="2400" y="8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79" name="Group 55"/>
          <p:cNvGrpSpPr>
            <a:grpSpLocks/>
          </p:cNvGrpSpPr>
          <p:nvPr/>
        </p:nvGrpSpPr>
        <p:grpSpPr bwMode="auto">
          <a:xfrm>
            <a:off x="628650" y="1981200"/>
            <a:ext cx="2794000" cy="463550"/>
            <a:chOff x="396" y="1248"/>
            <a:chExt cx="1760" cy="292"/>
          </a:xfrm>
        </p:grpSpPr>
        <p:graphicFrame>
          <p:nvGraphicFramePr>
            <p:cNvPr id="11323" name="Object 15"/>
            <p:cNvGraphicFramePr>
              <a:graphicFrameLocks noChangeAspect="1"/>
            </p:cNvGraphicFramePr>
            <p:nvPr/>
          </p:nvGraphicFramePr>
          <p:xfrm>
            <a:off x="396" y="1252"/>
            <a:ext cx="17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name="Equation" r:id="rId14" imgW="2771659" imgH="438293" progId="Equation.3">
                    <p:embed/>
                  </p:oleObj>
                </mc:Choice>
                <mc:Fallback>
                  <p:oleObj name="Equation" r:id="rId14" imgW="2771659" imgH="43829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252"/>
                          <a:ext cx="17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Line 33"/>
            <p:cNvSpPr>
              <a:spLocks noChangeShapeType="1"/>
            </p:cNvSpPr>
            <p:nvPr/>
          </p:nvSpPr>
          <p:spPr bwMode="auto">
            <a:xfrm>
              <a:off x="1104" y="12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34"/>
            <p:cNvSpPr>
              <a:spLocks noChangeShapeType="1"/>
            </p:cNvSpPr>
            <p:nvPr/>
          </p:nvSpPr>
          <p:spPr bwMode="auto">
            <a:xfrm>
              <a:off x="1440" y="12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0" name="Group 56"/>
          <p:cNvGrpSpPr>
            <a:grpSpLocks/>
          </p:cNvGrpSpPr>
          <p:nvPr/>
        </p:nvGrpSpPr>
        <p:grpSpPr bwMode="auto">
          <a:xfrm>
            <a:off x="1863725" y="2590800"/>
            <a:ext cx="792163" cy="312738"/>
            <a:chOff x="1174" y="1632"/>
            <a:chExt cx="499" cy="197"/>
          </a:xfrm>
        </p:grpSpPr>
        <p:graphicFrame>
          <p:nvGraphicFramePr>
            <p:cNvPr id="11320" name="Object 16"/>
            <p:cNvGraphicFramePr>
              <a:graphicFrameLocks noChangeAspect="1"/>
            </p:cNvGraphicFramePr>
            <p:nvPr/>
          </p:nvGraphicFramePr>
          <p:xfrm>
            <a:off x="1174" y="1677"/>
            <a:ext cx="4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Equation" r:id="rId16" imgW="742869" imgH="218975" progId="Equation.3">
                    <p:embed/>
                  </p:oleObj>
                </mc:Choice>
                <mc:Fallback>
                  <p:oleObj name="Equation" r:id="rId16" imgW="742869" imgH="21897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1677"/>
                          <a:ext cx="48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1" name="Line 35"/>
            <p:cNvSpPr>
              <a:spLocks noChangeShapeType="1"/>
            </p:cNvSpPr>
            <p:nvPr/>
          </p:nvSpPr>
          <p:spPr bwMode="auto">
            <a:xfrm>
              <a:off x="1185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36"/>
            <p:cNvSpPr>
              <a:spLocks noChangeShapeType="1"/>
            </p:cNvSpPr>
            <p:nvPr/>
          </p:nvSpPr>
          <p:spPr bwMode="auto">
            <a:xfrm>
              <a:off x="1514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1" name="Group 57"/>
          <p:cNvGrpSpPr>
            <a:grpSpLocks/>
          </p:cNvGrpSpPr>
          <p:nvPr/>
        </p:nvGrpSpPr>
        <p:grpSpPr bwMode="auto">
          <a:xfrm>
            <a:off x="2705100" y="2565400"/>
            <a:ext cx="1562100" cy="406400"/>
            <a:chOff x="1672" y="1616"/>
            <a:chExt cx="984" cy="256"/>
          </a:xfrm>
        </p:grpSpPr>
        <p:graphicFrame>
          <p:nvGraphicFramePr>
            <p:cNvPr id="11317" name="Object 17"/>
            <p:cNvGraphicFramePr>
              <a:graphicFrameLocks noChangeAspect="1"/>
            </p:cNvGraphicFramePr>
            <p:nvPr/>
          </p:nvGraphicFramePr>
          <p:xfrm>
            <a:off x="1672" y="1616"/>
            <a:ext cx="9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7" name="Equation" r:id="rId18" imgW="1543174" imgH="390511" progId="Equation.3">
                    <p:embed/>
                  </p:oleObj>
                </mc:Choice>
                <mc:Fallback>
                  <p:oleObj name="Equation" r:id="rId18" imgW="1543174" imgH="39051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1616"/>
                          <a:ext cx="9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8" name="Line 37"/>
            <p:cNvSpPr>
              <a:spLocks noChangeShapeType="1"/>
            </p:cNvSpPr>
            <p:nvPr/>
          </p:nvSpPr>
          <p:spPr bwMode="auto">
            <a:xfrm>
              <a:off x="1863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38"/>
            <p:cNvSpPr>
              <a:spLocks noChangeShapeType="1"/>
            </p:cNvSpPr>
            <p:nvPr/>
          </p:nvSpPr>
          <p:spPr bwMode="auto">
            <a:xfrm>
              <a:off x="2400" y="1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1828800" y="3784600"/>
            <a:ext cx="2754313" cy="482600"/>
            <a:chOff x="1152" y="2448"/>
            <a:chExt cx="1735" cy="304"/>
          </a:xfrm>
        </p:grpSpPr>
        <p:graphicFrame>
          <p:nvGraphicFramePr>
            <p:cNvPr id="11312" name="Object 20"/>
            <p:cNvGraphicFramePr>
              <a:graphicFrameLocks noChangeAspect="1"/>
            </p:cNvGraphicFramePr>
            <p:nvPr/>
          </p:nvGraphicFramePr>
          <p:xfrm>
            <a:off x="1152" y="2456"/>
            <a:ext cx="17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8" name="Equation" r:id="rId20" imgW="2733828" imgH="447575" progId="Equation.3">
                    <p:embed/>
                  </p:oleObj>
                </mc:Choice>
                <mc:Fallback>
                  <p:oleObj name="Equation" r:id="rId20" imgW="2733828" imgH="44757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56"/>
                          <a:ext cx="17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3" name="Line 39"/>
            <p:cNvSpPr>
              <a:spLocks noChangeShapeType="1"/>
            </p:cNvSpPr>
            <p:nvPr/>
          </p:nvSpPr>
          <p:spPr bwMode="auto">
            <a:xfrm>
              <a:off x="1248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40"/>
            <p:cNvSpPr>
              <a:spLocks noChangeShapeType="1"/>
            </p:cNvSpPr>
            <p:nvPr/>
          </p:nvSpPr>
          <p:spPr bwMode="auto">
            <a:xfrm>
              <a:off x="1569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41"/>
            <p:cNvSpPr>
              <a:spLocks noChangeShapeType="1"/>
            </p:cNvSpPr>
            <p:nvPr/>
          </p:nvSpPr>
          <p:spPr bwMode="auto">
            <a:xfrm>
              <a:off x="2145" y="24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42"/>
            <p:cNvSpPr>
              <a:spLocks noChangeShapeType="1"/>
            </p:cNvSpPr>
            <p:nvPr/>
          </p:nvSpPr>
          <p:spPr bwMode="auto">
            <a:xfrm>
              <a:off x="2640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7" name="Group 63"/>
          <p:cNvGrpSpPr>
            <a:grpSpLocks/>
          </p:cNvGrpSpPr>
          <p:nvPr/>
        </p:nvGrpSpPr>
        <p:grpSpPr bwMode="auto">
          <a:xfrm>
            <a:off x="5029200" y="1828800"/>
            <a:ext cx="785813" cy="406400"/>
            <a:chOff x="3168" y="1152"/>
            <a:chExt cx="495" cy="256"/>
          </a:xfrm>
        </p:grpSpPr>
        <p:graphicFrame>
          <p:nvGraphicFramePr>
            <p:cNvPr id="11309" name="Object 12"/>
            <p:cNvGraphicFramePr>
              <a:graphicFrameLocks noChangeAspect="1"/>
            </p:cNvGraphicFramePr>
            <p:nvPr/>
          </p:nvGraphicFramePr>
          <p:xfrm>
            <a:off x="3168" y="1200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9" name="Equation" r:id="rId22" imgW="714324" imgH="314196" progId="Equation.3">
                    <p:embed/>
                  </p:oleObj>
                </mc:Choice>
                <mc:Fallback>
                  <p:oleObj name="Equation" r:id="rId22" imgW="714324" imgH="31419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200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>
              <a:off x="3168" y="115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>
              <a:off x="3504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90" name="Group 66"/>
          <p:cNvGrpSpPr>
            <a:grpSpLocks/>
          </p:cNvGrpSpPr>
          <p:nvPr/>
        </p:nvGrpSpPr>
        <p:grpSpPr bwMode="auto">
          <a:xfrm>
            <a:off x="6892925" y="2514600"/>
            <a:ext cx="269875" cy="304800"/>
            <a:chOff x="4342" y="1584"/>
            <a:chExt cx="170" cy="192"/>
          </a:xfrm>
        </p:grpSpPr>
        <p:graphicFrame>
          <p:nvGraphicFramePr>
            <p:cNvPr id="11307" name="Object 6"/>
            <p:cNvGraphicFramePr>
              <a:graphicFrameLocks noChangeAspect="1"/>
            </p:cNvGraphicFramePr>
            <p:nvPr/>
          </p:nvGraphicFramePr>
          <p:xfrm>
            <a:off x="4342" y="16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0" name="Equation" r:id="rId24" imgW="209448" imgH="218975" progId="Equation.3">
                    <p:embed/>
                  </p:oleObj>
                </mc:Choice>
                <mc:Fallback>
                  <p:oleObj name="Equation" r:id="rId24" imgW="209448" imgH="21897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6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48"/>
            <p:cNvSpPr>
              <a:spLocks noChangeShapeType="1"/>
            </p:cNvSpPr>
            <p:nvPr/>
          </p:nvSpPr>
          <p:spPr bwMode="auto">
            <a:xfrm>
              <a:off x="4353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9" name="Group 65"/>
          <p:cNvGrpSpPr>
            <a:grpSpLocks/>
          </p:cNvGrpSpPr>
          <p:nvPr/>
        </p:nvGrpSpPr>
        <p:grpSpPr bwMode="auto">
          <a:xfrm>
            <a:off x="6477000" y="1600200"/>
            <a:ext cx="252413" cy="379413"/>
            <a:chOff x="4080" y="1008"/>
            <a:chExt cx="159" cy="239"/>
          </a:xfrm>
        </p:grpSpPr>
        <p:graphicFrame>
          <p:nvGraphicFramePr>
            <p:cNvPr id="11305" name="Object 7"/>
            <p:cNvGraphicFramePr>
              <a:graphicFrameLocks noChangeAspect="1"/>
            </p:cNvGraphicFramePr>
            <p:nvPr/>
          </p:nvGraphicFramePr>
          <p:xfrm>
            <a:off x="4102" y="103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1" name="Equation" r:id="rId26" imgW="200162" imgH="314196" progId="Equation.3">
                    <p:embed/>
                  </p:oleObj>
                </mc:Choice>
                <mc:Fallback>
                  <p:oleObj name="Equation" r:id="rId26" imgW="200162" imgH="31419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03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6" name="Line 49"/>
            <p:cNvSpPr>
              <a:spLocks noChangeShapeType="1"/>
            </p:cNvSpPr>
            <p:nvPr/>
          </p:nvSpPr>
          <p:spPr bwMode="auto">
            <a:xfrm>
              <a:off x="4080" y="10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91" name="Group 67"/>
          <p:cNvGrpSpPr>
            <a:grpSpLocks/>
          </p:cNvGrpSpPr>
          <p:nvPr/>
        </p:nvGrpSpPr>
        <p:grpSpPr bwMode="auto">
          <a:xfrm>
            <a:off x="7620000" y="1524000"/>
            <a:ext cx="785813" cy="366713"/>
            <a:chOff x="4800" y="960"/>
            <a:chExt cx="495" cy="231"/>
          </a:xfrm>
        </p:grpSpPr>
        <p:graphicFrame>
          <p:nvGraphicFramePr>
            <p:cNvPr id="11302" name="Object 14"/>
            <p:cNvGraphicFramePr>
              <a:graphicFrameLocks noChangeAspect="1"/>
            </p:cNvGraphicFramePr>
            <p:nvPr/>
          </p:nvGraphicFramePr>
          <p:xfrm>
            <a:off x="4804" y="983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2" name="Equation" r:id="rId28" imgW="714324" imgH="314196" progId="Equation.3">
                    <p:embed/>
                  </p:oleObj>
                </mc:Choice>
                <mc:Fallback>
                  <p:oleObj name="Equation" r:id="rId28" imgW="714324" imgH="31419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983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Line 50"/>
            <p:cNvSpPr>
              <a:spLocks noChangeShapeType="1"/>
            </p:cNvSpPr>
            <p:nvPr/>
          </p:nvSpPr>
          <p:spPr bwMode="auto">
            <a:xfrm>
              <a:off x="4800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51"/>
            <p:cNvSpPr>
              <a:spLocks noChangeShapeType="1"/>
            </p:cNvSpPr>
            <p:nvPr/>
          </p:nvSpPr>
          <p:spPr bwMode="auto">
            <a:xfrm>
              <a:off x="5136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8" name="Group 64"/>
          <p:cNvGrpSpPr>
            <a:grpSpLocks/>
          </p:cNvGrpSpPr>
          <p:nvPr/>
        </p:nvGrpSpPr>
        <p:grpSpPr bwMode="auto">
          <a:xfrm>
            <a:off x="5988050" y="1066800"/>
            <a:ext cx="512763" cy="349250"/>
            <a:chOff x="3772" y="672"/>
            <a:chExt cx="323" cy="220"/>
          </a:xfrm>
        </p:grpSpPr>
        <p:graphicFrame>
          <p:nvGraphicFramePr>
            <p:cNvPr id="11300" name="Object 10"/>
            <p:cNvGraphicFramePr>
              <a:graphicFrameLocks noChangeAspect="1"/>
            </p:cNvGraphicFramePr>
            <p:nvPr/>
          </p:nvGraphicFramePr>
          <p:xfrm>
            <a:off x="3772" y="740"/>
            <a:ext cx="3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3" name="Equation" r:id="rId30" imgW="476331" imgH="218975" progId="Equation.3">
                    <p:embed/>
                  </p:oleObj>
                </mc:Choice>
                <mc:Fallback>
                  <p:oleObj name="Equation" r:id="rId30" imgW="476331" imgH="21897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740"/>
                          <a:ext cx="3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Line 52"/>
            <p:cNvSpPr>
              <a:spLocks noChangeShapeType="1"/>
            </p:cNvSpPr>
            <p:nvPr/>
          </p:nvSpPr>
          <p:spPr bwMode="auto">
            <a:xfrm>
              <a:off x="3936" y="6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4305300" y="2525713"/>
            <a:ext cx="519113" cy="369887"/>
            <a:chOff x="2712" y="1591"/>
            <a:chExt cx="327" cy="233"/>
          </a:xfrm>
        </p:grpSpPr>
        <p:graphicFrame>
          <p:nvGraphicFramePr>
            <p:cNvPr id="11298" name="Object 18"/>
            <p:cNvGraphicFramePr>
              <a:graphicFrameLocks noChangeAspect="1"/>
            </p:cNvGraphicFramePr>
            <p:nvPr/>
          </p:nvGraphicFramePr>
          <p:xfrm>
            <a:off x="2712" y="1624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4" name="Equation" r:id="rId32" imgW="476331" imgH="295289" progId="Equation.3">
                    <p:embed/>
                  </p:oleObj>
                </mc:Choice>
                <mc:Fallback>
                  <p:oleObj name="Equation" r:id="rId32" imgW="476331" imgH="29528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624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58"/>
            <p:cNvSpPr>
              <a:spLocks noChangeShapeType="1"/>
            </p:cNvSpPr>
            <p:nvPr/>
          </p:nvSpPr>
          <p:spPr bwMode="auto">
            <a:xfrm>
              <a:off x="28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86" name="Group 62"/>
          <p:cNvGrpSpPr>
            <a:grpSpLocks/>
          </p:cNvGrpSpPr>
          <p:nvPr/>
        </p:nvGrpSpPr>
        <p:grpSpPr bwMode="auto">
          <a:xfrm>
            <a:off x="1828800" y="4460875"/>
            <a:ext cx="2716213" cy="492125"/>
            <a:chOff x="1169" y="2880"/>
            <a:chExt cx="1711" cy="310"/>
          </a:xfrm>
        </p:grpSpPr>
        <p:graphicFrame>
          <p:nvGraphicFramePr>
            <p:cNvPr id="11293" name="Object 21"/>
            <p:cNvGraphicFramePr>
              <a:graphicFrameLocks noChangeAspect="1"/>
            </p:cNvGraphicFramePr>
            <p:nvPr/>
          </p:nvGraphicFramePr>
          <p:xfrm>
            <a:off x="1169" y="2894"/>
            <a:ext cx="17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" name="Equation" r:id="rId34" imgW="2695653" imgH="447575" progId="Equation.3">
                    <p:embed/>
                  </p:oleObj>
                </mc:Choice>
                <mc:Fallback>
                  <p:oleObj name="Equation" r:id="rId34" imgW="2695653" imgH="44757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894"/>
                          <a:ext cx="17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Line 43"/>
            <p:cNvSpPr>
              <a:spLocks noChangeShapeType="1"/>
            </p:cNvSpPr>
            <p:nvPr/>
          </p:nvSpPr>
          <p:spPr bwMode="auto">
            <a:xfrm>
              <a:off x="1281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29" y="29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642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61"/>
            <p:cNvSpPr>
              <a:spLocks noChangeShapeType="1"/>
            </p:cNvSpPr>
            <p:nvPr/>
          </p:nvSpPr>
          <p:spPr bwMode="auto">
            <a:xfrm>
              <a:off x="1601" y="288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  <p:bldP spid="77832" grpId="0" animBg="1"/>
      <p:bldP spid="77833" grpId="0" animBg="1"/>
      <p:bldP spid="77835" grpId="0" animBg="1"/>
      <p:bldP spid="77837" grpId="0" animBg="1"/>
      <p:bldP spid="778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2819400" y="3263900"/>
          <a:ext cx="195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3" imgW="1933524" imgH="447575" progId="Equation.3">
                  <p:embed/>
                </p:oleObj>
              </mc:Choice>
              <mc:Fallback>
                <p:oleObj name="Equation" r:id="rId3" imgW="1933524" imgH="4475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63900"/>
                        <a:ext cx="195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395288"/>
            <a:ext cx="3276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向量与数的乘法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39750" y="990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anose="0201060903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800">
                <a:ea typeface="楷体_GB2312" panose="02010609030101010101" pitchFamily="49" charset="-122"/>
              </a:rPr>
              <a:t>是一个数 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7708900" y="1066800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5" imgW="628688" imgH="371604" progId="Equation.3">
                  <p:embed/>
                </p:oleObj>
              </mc:Choice>
              <mc:Fallback>
                <p:oleObj name="Equation" r:id="rId5" imgW="628688" imgH="3716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066800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规定 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1952625" y="1612900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7" imgW="1276291" imgH="428668" progId="Equation.3">
                  <p:embed/>
                </p:oleObj>
              </mc:Choice>
              <mc:Fallback>
                <p:oleObj name="Equation" r:id="rId7" imgW="1276291" imgH="4286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612900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392488" y="1577975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9" imgW="1914608" imgH="428668" progId="Equation.3">
                  <p:embed/>
                </p:oleObj>
              </mc:Choice>
              <mc:Fallback>
                <p:oleObj name="Equation" r:id="rId9" imgW="1914608" imgH="428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577975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952625" y="21463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11" imgW="1238116" imgH="428668" progId="Equation.3">
                  <p:embed/>
                </p:oleObj>
              </mc:Choice>
              <mc:Fallback>
                <p:oleObj name="Equation" r:id="rId11" imgW="1238116" imgH="4286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1463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952625" y="26797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13" imgW="1238116" imgH="428668" progId="Equation.3">
                  <p:embed/>
                </p:oleObj>
              </mc:Choice>
              <mc:Fallback>
                <p:oleObj name="Equation" r:id="rId13" imgW="1238116" imgH="428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6797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3392488" y="2654300"/>
          <a:ext cx="120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Equation" r:id="rId15" imgW="1190655" imgH="447575" progId="Equation.3">
                  <p:embed/>
                </p:oleObj>
              </mc:Choice>
              <mc:Fallback>
                <p:oleObj name="Equation" r:id="rId15" imgW="1190655" imgH="4475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654300"/>
                        <a:ext cx="120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5556250" y="1552575"/>
          <a:ext cx="1943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Equation" r:id="rId17" imgW="1923894" imgH="447575" progId="Equation.3">
                  <p:embed/>
                </p:oleObj>
              </mc:Choice>
              <mc:Fallback>
                <p:oleObj name="Equation" r:id="rId17" imgW="1923894" imgH="4475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552575"/>
                        <a:ext cx="1943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7289800" y="350520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Equation" r:id="rId19" imgW="1114304" imgH="371604" progId="Equation.3">
                  <p:embed/>
                </p:oleObj>
              </mc:Choice>
              <mc:Fallback>
                <p:oleObj name="Equation" r:id="rId19" imgW="1114304" imgH="37160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0520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289800" y="2895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可见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7086600" y="402590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Equation" r:id="rId21" imgW="1609894" imgH="371604" progId="Equation.3">
                  <p:embed/>
                </p:oleObj>
              </mc:Choice>
              <mc:Fallback>
                <p:oleObj name="Equation" r:id="rId21" imgW="1609894" imgH="3716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25900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5556250" y="212090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Equation" r:id="rId23" imgW="2162231" imgH="447575" progId="Equation.3">
                  <p:embed/>
                </p:oleObj>
              </mc:Choice>
              <mc:Fallback>
                <p:oleObj name="Equation" r:id="rId23" imgW="2162231" imgH="44757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2120900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2514600" y="990600"/>
            <a:ext cx="5410200" cy="519113"/>
            <a:chOff x="1632" y="480"/>
            <a:chExt cx="3408" cy="327"/>
          </a:xfrm>
        </p:grpSpPr>
        <p:sp>
          <p:nvSpPr>
            <p:cNvPr id="12331" name="Text Box 18"/>
            <p:cNvSpPr txBox="1">
              <a:spLocks noChangeArrowheads="1"/>
            </p:cNvSpPr>
            <p:nvPr/>
          </p:nvSpPr>
          <p:spPr bwMode="auto">
            <a:xfrm>
              <a:off x="1632" y="480"/>
              <a:ext cx="3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 </a:t>
              </a: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与 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</a:rPr>
                <a:t>的乘积是一个新向量</a:t>
              </a:r>
              <a:r>
                <a:rPr lang="en-US" altLang="zh-CN" sz="2800">
                  <a:ea typeface="楷体_GB2312" panose="02010609030101010101" pitchFamily="49" charset="-122"/>
                </a:rPr>
                <a:t>, </a:t>
              </a:r>
              <a:r>
                <a:rPr lang="zh-CN" altLang="en-US" sz="2800">
                  <a:ea typeface="楷体_GB2312" panose="02010609030101010101" pitchFamily="49" charset="-122"/>
                </a:rPr>
                <a:t>记作</a:t>
              </a:r>
            </a:p>
          </p:txBody>
        </p:sp>
        <p:sp>
          <p:nvSpPr>
            <p:cNvPr id="12332" name="Line 19"/>
            <p:cNvSpPr>
              <a:spLocks noChangeShapeType="1"/>
            </p:cNvSpPr>
            <p:nvPr/>
          </p:nvSpPr>
          <p:spPr bwMode="auto">
            <a:xfrm>
              <a:off x="2123" y="576"/>
              <a:ext cx="18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3392488" y="21336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Equation" r:id="rId25" imgW="1962069" imgH="428668" progId="Equation.3">
                  <p:embed/>
                </p:oleObj>
              </mc:Choice>
              <mc:Fallback>
                <p:oleObj name="Equation" r:id="rId25" imgW="1962069" imgH="428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1336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838200" y="32004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总之</a:t>
            </a:r>
            <a:r>
              <a:rPr lang="en-US" altLang="zh-CN" sz="2800"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539750" y="3827463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</a:rPr>
              <a:t>运算律 </a:t>
            </a:r>
            <a:r>
              <a:rPr lang="en-US" altLang="zh-CN" sz="2800">
                <a:solidFill>
                  <a:schemeClr val="tx2"/>
                </a:solidFill>
                <a:ea typeface="楷体_GB2312" panose="02010609030101010101" pitchFamily="49" charset="-122"/>
              </a:rPr>
              <a:t>: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1905000" y="3810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结合律</a:t>
            </a:r>
          </a:p>
        </p:txBody>
      </p:sp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3252788" y="3889375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Equation" r:id="rId27" imgW="1000122" imgH="390511" progId="Equation.3">
                  <p:embed/>
                </p:oleObj>
              </mc:Choice>
              <mc:Fallback>
                <p:oleObj name="Equation" r:id="rId27" imgW="1000122" imgH="39051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3889375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5"/>
          <p:cNvGraphicFramePr>
            <a:graphicFrameLocks noChangeAspect="1"/>
          </p:cNvGraphicFramePr>
          <p:nvPr/>
        </p:nvGraphicFramePr>
        <p:xfrm>
          <a:off x="4335463" y="3889375"/>
          <a:ext cx="13795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Equation" r:id="rId29" imgW="1352641" imgH="390511" progId="Equation.3">
                  <p:embed/>
                </p:oleObj>
              </mc:Choice>
              <mc:Fallback>
                <p:oleObj name="Equation" r:id="rId29" imgW="1352641" imgH="3905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889375"/>
                        <a:ext cx="13795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6"/>
          <p:cNvGraphicFramePr>
            <a:graphicFrameLocks noChangeAspect="1"/>
          </p:cNvGraphicFramePr>
          <p:nvPr/>
        </p:nvGraphicFramePr>
        <p:xfrm>
          <a:off x="5740400" y="3914775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Equation" r:id="rId31" imgW="1095388" imgH="371604" progId="Equation.3">
                  <p:embed/>
                </p:oleObj>
              </mc:Choice>
              <mc:Fallback>
                <p:oleObj name="Equation" r:id="rId31" imgW="1095388" imgH="3716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914775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1905000" y="43402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分配律</a:t>
            </a:r>
          </a:p>
        </p:txBody>
      </p:sp>
      <p:graphicFrame>
        <p:nvGraphicFramePr>
          <p:cNvPr id="78876" name="Object 28"/>
          <p:cNvGraphicFramePr>
            <a:graphicFrameLocks noChangeAspect="1"/>
          </p:cNvGraphicFramePr>
          <p:nvPr/>
        </p:nvGraphicFramePr>
        <p:xfrm>
          <a:off x="3432175" y="4454525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Equation" r:id="rId33" imgW="1238116" imgH="390511" progId="Equation.3">
                  <p:embed/>
                </p:oleObj>
              </mc:Choice>
              <mc:Fallback>
                <p:oleObj name="Equation" r:id="rId33" imgW="1238116" imgH="39051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454525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9"/>
          <p:cNvGraphicFramePr>
            <a:graphicFrameLocks noChangeAspect="1"/>
          </p:cNvGraphicFramePr>
          <p:nvPr/>
        </p:nvGraphicFramePr>
        <p:xfrm>
          <a:off x="4724400" y="4460875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Equation" r:id="rId35" imgW="1628810" imgH="371604" progId="Equation.3">
                  <p:embed/>
                </p:oleObj>
              </mc:Choice>
              <mc:Fallback>
                <p:oleObj name="Equation" r:id="rId35" imgW="1628810" imgH="37160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60875"/>
                        <a:ext cx="165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8" name="Object 30"/>
          <p:cNvGraphicFramePr>
            <a:graphicFrameLocks noChangeAspect="1"/>
          </p:cNvGraphicFramePr>
          <p:nvPr/>
        </p:nvGraphicFramePr>
        <p:xfrm>
          <a:off x="3429000" y="4953000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Equation" r:id="rId37" imgW="1238116" imgH="447575" progId="Equation.3">
                  <p:embed/>
                </p:oleObj>
              </mc:Choice>
              <mc:Fallback>
                <p:oleObj name="Equation" r:id="rId37" imgW="1238116" imgH="44757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125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9" name="Object 31"/>
          <p:cNvGraphicFramePr>
            <a:graphicFrameLocks noChangeAspect="1"/>
          </p:cNvGraphicFramePr>
          <p:nvPr/>
        </p:nvGraphicFramePr>
        <p:xfrm>
          <a:off x="4724400" y="49530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Equation" r:id="rId39" imgW="1619180" imgH="447575" progId="Equation.3">
                  <p:embed/>
                </p:oleObj>
              </mc:Choice>
              <mc:Fallback>
                <p:oleObj name="Equation" r:id="rId39" imgW="1619180" imgH="44757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530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0" name="Object 32"/>
          <p:cNvGraphicFramePr>
            <a:graphicFrameLocks noChangeAspect="1"/>
          </p:cNvGraphicFramePr>
          <p:nvPr/>
        </p:nvGraphicFramePr>
        <p:xfrm>
          <a:off x="563563" y="5573713"/>
          <a:ext cx="118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Equation" r:id="rId41" imgW="1162109" imgH="447575" progId="Equation.3">
                  <p:embed/>
                </p:oleObj>
              </mc:Choice>
              <mc:Fallback>
                <p:oleObj name="Equation" r:id="rId41" imgW="1162109" imgH="44757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573713"/>
                        <a:ext cx="118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Object 33"/>
          <p:cNvGraphicFramePr>
            <a:graphicFrameLocks noChangeAspect="1"/>
          </p:cNvGraphicFramePr>
          <p:nvPr/>
        </p:nvGraphicFramePr>
        <p:xfrm>
          <a:off x="1828800" y="5537200"/>
          <a:ext cx="2982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43" imgW="2952906" imgH="485732" progId="Equation.3">
                  <p:embed/>
                </p:oleObj>
              </mc:Choice>
              <mc:Fallback>
                <p:oleObj name="Equation" r:id="rId43" imgW="2952906" imgH="48573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37200"/>
                        <a:ext cx="2982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2" name="Object 34"/>
          <p:cNvGraphicFramePr>
            <a:graphicFrameLocks noChangeAspect="1"/>
          </p:cNvGraphicFramePr>
          <p:nvPr/>
        </p:nvGraphicFramePr>
        <p:xfrm>
          <a:off x="4876800" y="5486400"/>
          <a:ext cx="838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45" imgW="819220" imgH="714332" progId="Equation.3">
                  <p:embed/>
                </p:oleObj>
              </mc:Choice>
              <mc:Fallback>
                <p:oleObj name="Equation" r:id="rId45" imgW="819220" imgH="71433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838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5791200" y="553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因此</a:t>
            </a:r>
          </a:p>
        </p:txBody>
      </p:sp>
      <p:graphicFrame>
        <p:nvGraphicFramePr>
          <p:cNvPr id="78884" name="Object 36"/>
          <p:cNvGraphicFramePr>
            <a:graphicFrameLocks noChangeAspect="1"/>
          </p:cNvGraphicFramePr>
          <p:nvPr/>
        </p:nvGraphicFramePr>
        <p:xfrm>
          <a:off x="6705600" y="5537200"/>
          <a:ext cx="142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47" imgW="1400102" imgH="514264" progId="Equation.3">
                  <p:embed/>
                </p:oleObj>
              </mc:Choice>
              <mc:Fallback>
                <p:oleObj name="Equation" r:id="rId47" imgW="1400102" imgH="51426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37200"/>
                        <a:ext cx="142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6858000" y="2895600"/>
            <a:ext cx="1981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anose="02010609030101010101" pitchFamily="49" charset="-122"/>
            </a:endParaRPr>
          </a:p>
        </p:txBody>
      </p:sp>
      <p:pic>
        <p:nvPicPr>
          <p:cNvPr id="12324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4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25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2326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7" name="Picture 41" descr="F:\My Documents\数学资源库\目录.jpg">
            <a:hlinkClick r:id="rId51" action="ppaction://hlinksldjump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8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9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30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  <p:bldP spid="78862" grpId="0" autoUpdateAnimBg="0"/>
      <p:bldP spid="78869" grpId="0" build="p" autoUpdateAnimBg="0"/>
      <p:bldP spid="78870" grpId="0" autoUpdateAnimBg="0"/>
      <p:bldP spid="78871" grpId="0" autoUpdateAnimBg="0"/>
      <p:bldP spid="78875" grpId="0" autoUpdateAnimBg="0"/>
      <p:bldP spid="78883" grpId="0" autoUpdateAnimBg="0"/>
      <p:bldP spid="788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8775"/>
            <a:ext cx="1447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anose="02010609030101010101" pitchFamily="49" charset="-122"/>
              </a:rPr>
              <a:t>定理</a:t>
            </a:r>
            <a:r>
              <a:rPr lang="en-US" altLang="zh-CN" sz="2800" b="1" smtClean="0">
                <a:ea typeface="楷体_GB2312" panose="02010609030101010101" pitchFamily="49" charset="-122"/>
              </a:rPr>
              <a:t>1.</a:t>
            </a:r>
            <a:r>
              <a:rPr lang="en-US" altLang="zh-CN" sz="2800" b="1" smtClean="0">
                <a:solidFill>
                  <a:schemeClr val="tx1"/>
                </a:solidFill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4445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设</a:t>
            </a:r>
            <a:r>
              <a:rPr lang="zh-CN" altLang="en-US" sz="2800" i="1">
                <a:ea typeface="楷体_GB2312" panose="02010609030101010101" pitchFamily="49" charset="-122"/>
              </a:rPr>
              <a:t> </a:t>
            </a:r>
            <a:r>
              <a:rPr lang="en-US" altLang="zh-CN" sz="2800" i="1">
                <a:ea typeface="楷体_GB2312" panose="02010609030101010101" pitchFamily="49" charset="-122"/>
              </a:rPr>
              <a:t>a</a:t>
            </a:r>
            <a:r>
              <a:rPr lang="en-US" altLang="zh-CN" sz="2800">
                <a:ea typeface="楷体_GB2312" panose="02010609030101010101" pitchFamily="49" charset="-122"/>
              </a:rPr>
              <a:t> </a:t>
            </a:r>
            <a:r>
              <a:rPr lang="zh-CN" altLang="en-US" sz="2800">
                <a:ea typeface="楷体_GB2312" panose="02010609030101010101" pitchFamily="49" charset="-122"/>
              </a:rPr>
              <a:t>为非零向量 </a:t>
            </a:r>
            <a:r>
              <a:rPr lang="en-US" altLang="zh-CN" sz="2800"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971800" y="13271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971800" y="14351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334000" y="10271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anose="02010609030101010101" pitchFamily="49" charset="-122"/>
              </a:rPr>
              <a:t>(</a:t>
            </a:r>
            <a:r>
              <a:rPr lang="en-US" altLang="zh-CN" sz="2800">
                <a:ea typeface="楷体_GB2312" panose="0201060903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800">
                <a:ea typeface="楷体_GB2312" panose="02010609030101010101" pitchFamily="49" charset="-122"/>
              </a:rPr>
              <a:t>为唯一实数</a:t>
            </a:r>
            <a:r>
              <a:rPr lang="en-US" altLang="zh-CN" sz="2800">
                <a:ea typeface="楷体_GB2312" panose="02010609030101010101" pitchFamily="49" charset="-122"/>
              </a:rPr>
              <a:t>)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539750" y="1816100"/>
            <a:ext cx="2127250" cy="519113"/>
            <a:chOff x="340" y="1056"/>
            <a:chExt cx="1340" cy="327"/>
          </a:xfrm>
        </p:grpSpPr>
        <p:sp>
          <p:nvSpPr>
            <p:cNvPr id="13396" name="Text Box 8"/>
            <p:cNvSpPr txBox="1">
              <a:spLocks noChangeArrowheads="1"/>
            </p:cNvSpPr>
            <p:nvPr/>
          </p:nvSpPr>
          <p:spPr bwMode="auto">
            <a:xfrm>
              <a:off x="340" y="1056"/>
              <a:ext cx="1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ea typeface="楷体_GB2312" panose="02010609030101010101" pitchFamily="49" charset="-122"/>
                </a:rPr>
                <a:t>证</a:t>
              </a:r>
              <a:r>
                <a:rPr lang="en-US" altLang="zh-CN" sz="2800" b="1">
                  <a:solidFill>
                    <a:schemeClr val="tx2"/>
                  </a:solidFill>
                  <a:ea typeface="楷体_GB2312" panose="02010609030101010101" pitchFamily="49" charset="-122"/>
                </a:rPr>
                <a:t>:</a:t>
              </a:r>
              <a:r>
                <a:rPr lang="en-US" altLang="zh-CN" sz="2800">
                  <a:ea typeface="楷体_GB2312" panose="02010609030101010101" pitchFamily="49" charset="-122"/>
                </a:rPr>
                <a:t>  “       ”.</a:t>
              </a:r>
            </a:p>
          </p:txBody>
        </p:sp>
        <p:sp>
          <p:nvSpPr>
            <p:cNvPr id="13397" name="Line 9"/>
            <p:cNvSpPr>
              <a:spLocks noChangeShapeType="1"/>
            </p:cNvSpPr>
            <p:nvPr/>
          </p:nvSpPr>
          <p:spPr bwMode="auto">
            <a:xfrm>
              <a:off x="956" y="1248"/>
              <a:ext cx="3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3657600" y="18462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anose="02010609030101010101" pitchFamily="49" charset="-122"/>
              </a:rPr>
              <a:t>, </a:t>
            </a:r>
            <a:r>
              <a:rPr lang="zh-CN" altLang="en-US" sz="2800">
                <a:ea typeface="楷体_GB2312" panose="02010609030101010101" pitchFamily="49" charset="-122"/>
              </a:rPr>
              <a:t>取 </a:t>
            </a:r>
            <a:r>
              <a:rPr lang="zh-CN" altLang="en-US" sz="2800">
                <a:ea typeface="楷体_GB2312" panose="02010609030101010101" pitchFamily="49" charset="-122"/>
                <a:sym typeface="Symbol" panose="05050102010706020507" pitchFamily="18" charset="2"/>
              </a:rPr>
              <a:t>＝</a:t>
            </a:r>
            <a:r>
              <a:rPr lang="en-US" altLang="zh-CN" sz="2800">
                <a:ea typeface="楷体_GB2312" panose="02010609030101010101" pitchFamily="49" charset="-122"/>
                <a:sym typeface="Symbol" panose="05050102010706020507" pitchFamily="18" charset="2"/>
              </a:rPr>
              <a:t>±</a:t>
            </a:r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H="1">
            <a:off x="5638800" y="17399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629400" y="25019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且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609600" y="478155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再证数 </a:t>
            </a:r>
            <a:r>
              <a:rPr lang="zh-CN" altLang="en-US" sz="2800">
                <a:solidFill>
                  <a:schemeClr val="tx2"/>
                </a:solidFill>
                <a:ea typeface="楷体_GB2312" panose="0201060903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sz="2800">
                <a:ea typeface="楷体_GB2312" panose="02010609030101010101" pitchFamily="49" charset="-122"/>
              </a:rPr>
              <a:t>的唯一性 </a:t>
            </a:r>
            <a:r>
              <a:rPr lang="en-US" altLang="zh-CN" sz="2800">
                <a:ea typeface="楷体_GB2312" panose="02010609030101010101" pitchFamily="49" charset="-122"/>
              </a:rPr>
              <a:t>.</a:t>
            </a:r>
            <a:endParaRPr lang="en-US" altLang="zh-CN" sz="2800"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6172200" y="47879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则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1778000" y="54737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3" imgW="2028790" imgH="447575" progId="Equation.3">
                  <p:embed/>
                </p:oleObj>
              </mc:Choice>
              <mc:Fallback>
                <p:oleObj name="Equation" r:id="rId3" imgW="2028790" imgH="4475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54737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3911600" y="5511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Equation" r:id="rId5" imgW="1314466" imgH="400136" progId="Equation.3">
                  <p:embed/>
                </p:oleObj>
              </mc:Choice>
              <mc:Fallback>
                <p:oleObj name="Equation" r:id="rId5" imgW="1314466" imgH="40013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511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Line 17"/>
          <p:cNvSpPr>
            <a:spLocks noChangeShapeType="1"/>
          </p:cNvSpPr>
          <p:nvPr/>
        </p:nvSpPr>
        <p:spPr bwMode="auto">
          <a:xfrm>
            <a:off x="2362200" y="574675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1828800" y="1130300"/>
            <a:ext cx="1066800" cy="519113"/>
            <a:chOff x="1152" y="624"/>
            <a:chExt cx="672" cy="327"/>
          </a:xfrm>
        </p:grpSpPr>
        <p:sp>
          <p:nvSpPr>
            <p:cNvPr id="13393" name="Text Box 20"/>
            <p:cNvSpPr txBox="1">
              <a:spLocks noChangeArrowheads="1"/>
            </p:cNvSpPr>
            <p:nvPr/>
          </p:nvSpPr>
          <p:spPr bwMode="auto">
            <a:xfrm>
              <a:off x="1152" y="624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lang="en-US" altLang="zh-CN" sz="2800" i="1"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3394" name="Line 21"/>
            <p:cNvSpPr>
              <a:spLocks noChangeShapeType="1"/>
            </p:cNvSpPr>
            <p:nvPr/>
          </p:nvSpPr>
          <p:spPr bwMode="auto">
            <a:xfrm>
              <a:off x="1200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Line 22"/>
            <p:cNvSpPr>
              <a:spLocks noChangeShapeType="1"/>
            </p:cNvSpPr>
            <p:nvPr/>
          </p:nvSpPr>
          <p:spPr bwMode="auto">
            <a:xfrm>
              <a:off x="1536" y="6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895" name="Group 23"/>
          <p:cNvGrpSpPr>
            <a:grpSpLocks/>
          </p:cNvGrpSpPr>
          <p:nvPr/>
        </p:nvGrpSpPr>
        <p:grpSpPr bwMode="auto">
          <a:xfrm>
            <a:off x="4038600" y="1130300"/>
            <a:ext cx="1066800" cy="457200"/>
            <a:chOff x="2544" y="624"/>
            <a:chExt cx="672" cy="288"/>
          </a:xfrm>
        </p:grpSpPr>
        <p:graphicFrame>
          <p:nvGraphicFramePr>
            <p:cNvPr id="13390" name="Object 24"/>
            <p:cNvGraphicFramePr>
              <a:graphicFrameLocks noChangeAspect="1"/>
            </p:cNvGraphicFramePr>
            <p:nvPr/>
          </p:nvGraphicFramePr>
          <p:xfrm>
            <a:off x="2560" y="656"/>
            <a:ext cx="6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" name="Equation" r:id="rId7" imgW="1019038" imgH="390511" progId="Equation.3">
                    <p:embed/>
                  </p:oleObj>
                </mc:Choice>
                <mc:Fallback>
                  <p:oleObj name="Equation" r:id="rId7" imgW="1019038" imgH="39051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656"/>
                          <a:ext cx="6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91" name="Line 25"/>
            <p:cNvSpPr>
              <a:spLocks noChangeShapeType="1"/>
            </p:cNvSpPr>
            <p:nvPr/>
          </p:nvSpPr>
          <p:spPr bwMode="auto">
            <a:xfrm>
              <a:off x="2544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2" name="Line 26"/>
            <p:cNvSpPr>
              <a:spLocks noChangeShapeType="1"/>
            </p:cNvSpPr>
            <p:nvPr/>
          </p:nvSpPr>
          <p:spPr bwMode="auto">
            <a:xfrm>
              <a:off x="3072" y="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899" name="Group 27"/>
          <p:cNvGrpSpPr>
            <a:grpSpLocks/>
          </p:cNvGrpSpPr>
          <p:nvPr/>
        </p:nvGrpSpPr>
        <p:grpSpPr bwMode="auto">
          <a:xfrm>
            <a:off x="2362200" y="1830388"/>
            <a:ext cx="1828800" cy="519112"/>
            <a:chOff x="1440" y="1017"/>
            <a:chExt cx="1152" cy="327"/>
          </a:xfrm>
        </p:grpSpPr>
        <p:sp>
          <p:nvSpPr>
            <p:cNvPr id="13387" name="Text Box 28"/>
            <p:cNvSpPr txBox="1">
              <a:spLocks noChangeArrowheads="1"/>
            </p:cNvSpPr>
            <p:nvPr/>
          </p:nvSpPr>
          <p:spPr bwMode="auto">
            <a:xfrm>
              <a:off x="1440" y="1017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设 </a:t>
              </a:r>
              <a:r>
                <a:rPr lang="en-US" altLang="zh-CN" sz="2800" i="1">
                  <a:ea typeface="黑体" panose="0201060906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黑体" panose="02010609060101010101" pitchFamily="49" charset="-122"/>
                  <a:sym typeface="Symbol" panose="05050102010706020507" pitchFamily="18" charset="2"/>
                </a:rPr>
                <a:t>∥</a:t>
              </a:r>
              <a:r>
                <a:rPr lang="en-US" altLang="zh-CN" sz="2800" i="1">
                  <a:ea typeface="黑体" panose="020106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3388" name="Line 29"/>
            <p:cNvSpPr>
              <a:spLocks noChangeShapeType="1"/>
            </p:cNvSpPr>
            <p:nvPr/>
          </p:nvSpPr>
          <p:spPr bwMode="auto">
            <a:xfrm>
              <a:off x="1776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9" name="Line 30"/>
            <p:cNvSpPr>
              <a:spLocks noChangeShapeType="1"/>
            </p:cNvSpPr>
            <p:nvPr/>
          </p:nvSpPr>
          <p:spPr bwMode="auto">
            <a:xfrm>
              <a:off x="2112" y="1065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03" name="Group 31"/>
          <p:cNvGrpSpPr>
            <a:grpSpLocks/>
          </p:cNvGrpSpPr>
          <p:nvPr/>
        </p:nvGrpSpPr>
        <p:grpSpPr bwMode="auto">
          <a:xfrm>
            <a:off x="5300663" y="1663700"/>
            <a:ext cx="508000" cy="482600"/>
            <a:chOff x="3339" y="960"/>
            <a:chExt cx="320" cy="304"/>
          </a:xfrm>
        </p:grpSpPr>
        <p:graphicFrame>
          <p:nvGraphicFramePr>
            <p:cNvPr id="13384" name="Object 32"/>
            <p:cNvGraphicFramePr>
              <a:graphicFrameLocks noChangeAspect="1"/>
            </p:cNvGraphicFramePr>
            <p:nvPr/>
          </p:nvGraphicFramePr>
          <p:xfrm>
            <a:off x="3339" y="960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" name="Equation" r:id="rId9" imgW="485616" imgH="447575" progId="Equation.3">
                    <p:embed/>
                  </p:oleObj>
                </mc:Choice>
                <mc:Fallback>
                  <p:oleObj name="Equation" r:id="rId9" imgW="485616" imgH="44757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960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5" name="Object 33"/>
            <p:cNvGraphicFramePr>
              <a:graphicFrameLocks noChangeAspect="1"/>
            </p:cNvGraphicFramePr>
            <p:nvPr/>
          </p:nvGraphicFramePr>
          <p:xfrm>
            <a:off x="3456" y="1056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" name="Equation" r:id="rId11" imgW="200162" imgH="314196" progId="Equation.3">
                    <p:embed/>
                  </p:oleObj>
                </mc:Choice>
                <mc:Fallback>
                  <p:oleObj name="Equation" r:id="rId11" imgW="200162" imgH="31419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056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6" name="Line 34"/>
            <p:cNvSpPr>
              <a:spLocks noChangeShapeType="1"/>
            </p:cNvSpPr>
            <p:nvPr/>
          </p:nvSpPr>
          <p:spPr bwMode="auto">
            <a:xfrm>
              <a:off x="3429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5943600" y="1968500"/>
            <a:ext cx="508000" cy="469900"/>
            <a:chOff x="3744" y="1192"/>
            <a:chExt cx="320" cy="296"/>
          </a:xfrm>
        </p:grpSpPr>
        <p:graphicFrame>
          <p:nvGraphicFramePr>
            <p:cNvPr id="13381" name="Object 36"/>
            <p:cNvGraphicFramePr>
              <a:graphicFrameLocks noChangeAspect="1"/>
            </p:cNvGraphicFramePr>
            <p:nvPr/>
          </p:nvGraphicFramePr>
          <p:xfrm>
            <a:off x="3744" y="1192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" name="Equation" r:id="rId13" imgW="485616" imgH="447575" progId="Equation.3">
                    <p:embed/>
                  </p:oleObj>
                </mc:Choice>
                <mc:Fallback>
                  <p:oleObj name="Equation" r:id="rId13" imgW="485616" imgH="44757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92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2" name="Object 37"/>
            <p:cNvGraphicFramePr>
              <a:graphicFrameLocks noChangeAspect="1"/>
            </p:cNvGraphicFramePr>
            <p:nvPr/>
          </p:nvGraphicFramePr>
          <p:xfrm>
            <a:off x="3840" y="12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Equation" r:id="rId15" imgW="209448" imgH="218975" progId="Equation.3">
                    <p:embed/>
                  </p:oleObj>
                </mc:Choice>
                <mc:Fallback>
                  <p:oleObj name="Equation" r:id="rId15" imgW="209448" imgH="218975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3" name="Line 38"/>
            <p:cNvSpPr>
              <a:spLocks noChangeShapeType="1"/>
            </p:cNvSpPr>
            <p:nvPr/>
          </p:nvSpPr>
          <p:spPr bwMode="auto">
            <a:xfrm>
              <a:off x="3840" y="12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228600" y="25019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anose="02010609030101010101" pitchFamily="49" charset="-122"/>
              </a:rPr>
              <a:t>取正号</a:t>
            </a:r>
            <a:r>
              <a:rPr lang="en-US" altLang="zh-CN" sz="2800">
                <a:ea typeface="楷体_GB2312" panose="02010609030101010101" pitchFamily="49" charset="-122"/>
              </a:rPr>
              <a:t>,  </a:t>
            </a:r>
            <a:r>
              <a:rPr lang="zh-CN" altLang="en-US" sz="2800">
                <a:ea typeface="楷体_GB2312" panose="02010609030101010101" pitchFamily="49" charset="-122"/>
              </a:rPr>
              <a:t>反向时取负号</a:t>
            </a:r>
            <a:r>
              <a:rPr lang="en-US" altLang="zh-CN" sz="2800">
                <a:ea typeface="楷体_GB2312" panose="02010609030101010101" pitchFamily="49" charset="-122"/>
              </a:rPr>
              <a:t>,</a:t>
            </a:r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477000" y="1828800"/>
            <a:ext cx="2362200" cy="519113"/>
            <a:chOff x="4080" y="1056"/>
            <a:chExt cx="1488" cy="327"/>
          </a:xfrm>
        </p:grpSpPr>
        <p:sp>
          <p:nvSpPr>
            <p:cNvPr id="13378" name="Text Box 41"/>
            <p:cNvSpPr txBox="1">
              <a:spLocks noChangeArrowheads="1"/>
            </p:cNvSpPr>
            <p:nvPr/>
          </p:nvSpPr>
          <p:spPr bwMode="auto">
            <a:xfrm>
              <a:off x="4080" y="1056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,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 a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, 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</a:rPr>
                <a:t>同向时</a:t>
              </a:r>
            </a:p>
          </p:txBody>
        </p:sp>
        <p:sp>
          <p:nvSpPr>
            <p:cNvPr id="13379" name="Line 42"/>
            <p:cNvSpPr>
              <a:spLocks noChangeShapeType="1"/>
            </p:cNvSpPr>
            <p:nvPr/>
          </p:nvSpPr>
          <p:spPr bwMode="auto">
            <a:xfrm>
              <a:off x="4224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Line 43"/>
            <p:cNvSpPr>
              <a:spLocks noChangeShapeType="1"/>
            </p:cNvSpPr>
            <p:nvPr/>
          </p:nvSpPr>
          <p:spPr bwMode="auto">
            <a:xfrm>
              <a:off x="451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52" name="Group 80"/>
          <p:cNvGrpSpPr>
            <a:grpSpLocks/>
          </p:cNvGrpSpPr>
          <p:nvPr/>
        </p:nvGrpSpPr>
        <p:grpSpPr bwMode="auto">
          <a:xfrm>
            <a:off x="3962400" y="2501900"/>
            <a:ext cx="2971800" cy="519113"/>
            <a:chOff x="2496" y="1576"/>
            <a:chExt cx="1872" cy="327"/>
          </a:xfrm>
        </p:grpSpPr>
        <p:sp>
          <p:nvSpPr>
            <p:cNvPr id="13375" name="Text Box 45"/>
            <p:cNvSpPr txBox="1">
              <a:spLocks noChangeArrowheads="1"/>
            </p:cNvSpPr>
            <p:nvPr/>
          </p:nvSpPr>
          <p:spPr bwMode="auto">
            <a:xfrm>
              <a:off x="2496" y="157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则 </a:t>
              </a:r>
              <a:r>
                <a:rPr lang="en-US" altLang="zh-CN" sz="2800" i="1">
                  <a:ea typeface="楷体_GB2312" panose="02010609030101010101" pitchFamily="49" charset="-122"/>
                </a:rPr>
                <a:t>b</a:t>
              </a:r>
              <a:r>
                <a:rPr lang="en-US" altLang="zh-CN" sz="2800">
                  <a:ea typeface="楷体_GB2312" panose="02010609030101010101" pitchFamily="49" charset="-12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</a:rPr>
                <a:t>与 </a:t>
              </a: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 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同向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,</a:t>
              </a:r>
            </a:p>
          </p:txBody>
        </p:sp>
        <p:sp>
          <p:nvSpPr>
            <p:cNvPr id="13376" name="Line 46"/>
            <p:cNvSpPr>
              <a:spLocks noChangeShapeType="1"/>
            </p:cNvSpPr>
            <p:nvPr/>
          </p:nvSpPr>
          <p:spPr bwMode="auto">
            <a:xfrm>
              <a:off x="2832" y="162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Line 47"/>
            <p:cNvSpPr>
              <a:spLocks noChangeShapeType="1"/>
            </p:cNvSpPr>
            <p:nvPr/>
          </p:nvSpPr>
          <p:spPr bwMode="auto">
            <a:xfrm>
              <a:off x="3456" y="165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20" name="Group 48"/>
          <p:cNvGrpSpPr>
            <a:grpSpLocks/>
          </p:cNvGrpSpPr>
          <p:nvPr/>
        </p:nvGrpSpPr>
        <p:grpSpPr bwMode="auto">
          <a:xfrm>
            <a:off x="3733800" y="4787900"/>
            <a:ext cx="2819400" cy="519113"/>
            <a:chOff x="2304" y="2688"/>
            <a:chExt cx="1776" cy="327"/>
          </a:xfrm>
        </p:grpSpPr>
        <p:sp>
          <p:nvSpPr>
            <p:cNvPr id="13372" name="Text Box 49"/>
            <p:cNvSpPr txBox="1">
              <a:spLocks noChangeArrowheads="1"/>
            </p:cNvSpPr>
            <p:nvPr/>
          </p:nvSpPr>
          <p:spPr bwMode="auto">
            <a:xfrm>
              <a:off x="2304" y="2688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anose="02010609030101010101" pitchFamily="49" charset="-122"/>
                </a:rPr>
                <a:t>设又有 </a:t>
              </a:r>
              <a:r>
                <a:rPr lang="en-US" altLang="zh-CN" sz="2800" i="1">
                  <a:ea typeface="楷体_GB2312" panose="02010609030101010101" pitchFamily="49" charset="-122"/>
                </a:rPr>
                <a:t>b</a:t>
              </a:r>
              <a:r>
                <a:rPr lang="zh-CN" altLang="en-US" sz="2800">
                  <a:ea typeface="楷体_GB2312" panose="02010609030101010101" pitchFamily="49" charset="-122"/>
                </a:rPr>
                <a:t>＝</a:t>
              </a:r>
              <a:r>
                <a:rPr lang="zh-CN" altLang="en-US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</a:t>
              </a:r>
              <a:r>
                <a:rPr lang="zh-CN" altLang="en-US" sz="2800">
                  <a:ea typeface="楷体_GB2312" panose="02010609030101010101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800" i="1">
                  <a:ea typeface="楷体_GB2312" panose="02010609030101010101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800">
                  <a:ea typeface="楷体_GB2312" panose="02010609030101010101" pitchFamily="49" charset="-122"/>
                  <a:sym typeface="Symbol" panose="05050102010706020507" pitchFamily="18" charset="2"/>
                </a:rPr>
                <a:t> ,</a:t>
              </a:r>
              <a:endParaRPr lang="en-US" altLang="zh-CN" sz="2800">
                <a:ea typeface="楷体_GB2312" panose="02010609030101010101" pitchFamily="49" charset="-122"/>
              </a:endParaRPr>
            </a:p>
          </p:txBody>
        </p:sp>
        <p:sp>
          <p:nvSpPr>
            <p:cNvPr id="13373" name="Line 50"/>
            <p:cNvSpPr>
              <a:spLocks noChangeShapeType="1"/>
            </p:cNvSpPr>
            <p:nvPr/>
          </p:nvSpPr>
          <p:spPr bwMode="auto">
            <a:xfrm>
              <a:off x="3072" y="273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Line 51"/>
            <p:cNvSpPr>
              <a:spLocks noChangeShapeType="1"/>
            </p:cNvSpPr>
            <p:nvPr/>
          </p:nvSpPr>
          <p:spPr bwMode="auto">
            <a:xfrm>
              <a:off x="3600" y="2747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24" name="Group 52"/>
          <p:cNvGrpSpPr>
            <a:grpSpLocks/>
          </p:cNvGrpSpPr>
          <p:nvPr/>
        </p:nvGrpSpPr>
        <p:grpSpPr bwMode="auto">
          <a:xfrm>
            <a:off x="6705600" y="4864100"/>
            <a:ext cx="1866900" cy="442913"/>
            <a:chOff x="1728" y="3049"/>
            <a:chExt cx="1176" cy="279"/>
          </a:xfrm>
        </p:grpSpPr>
        <p:graphicFrame>
          <p:nvGraphicFramePr>
            <p:cNvPr id="13369" name="Object 53"/>
            <p:cNvGraphicFramePr>
              <a:graphicFrameLocks noChangeAspect="1"/>
            </p:cNvGraphicFramePr>
            <p:nvPr/>
          </p:nvGraphicFramePr>
          <p:xfrm>
            <a:off x="1728" y="3072"/>
            <a:ext cx="11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" name="Equation" r:id="rId17" imgW="1847888" imgH="390511" progId="Equation.3">
                    <p:embed/>
                  </p:oleObj>
                </mc:Choice>
                <mc:Fallback>
                  <p:oleObj name="Equation" r:id="rId17" imgW="1847888" imgH="390511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72"/>
                          <a:ext cx="11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0" name="Line 54"/>
            <p:cNvSpPr>
              <a:spLocks noChangeShapeType="1"/>
            </p:cNvSpPr>
            <p:nvPr/>
          </p:nvSpPr>
          <p:spPr bwMode="auto">
            <a:xfrm>
              <a:off x="2400" y="3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55"/>
            <p:cNvSpPr>
              <a:spLocks noChangeShapeType="1"/>
            </p:cNvSpPr>
            <p:nvPr/>
          </p:nvSpPr>
          <p:spPr bwMode="auto">
            <a:xfrm>
              <a:off x="2736" y="3049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28" name="Group 56"/>
          <p:cNvGrpSpPr>
            <a:grpSpLocks/>
          </p:cNvGrpSpPr>
          <p:nvPr/>
        </p:nvGrpSpPr>
        <p:grpSpPr bwMode="auto">
          <a:xfrm>
            <a:off x="1919288" y="3454400"/>
            <a:ext cx="711200" cy="469900"/>
            <a:chOff x="508" y="2040"/>
            <a:chExt cx="448" cy="296"/>
          </a:xfrm>
        </p:grpSpPr>
        <p:graphicFrame>
          <p:nvGraphicFramePr>
            <p:cNvPr id="13367" name="Object 57"/>
            <p:cNvGraphicFramePr>
              <a:graphicFrameLocks noChangeAspect="1"/>
            </p:cNvGraphicFramePr>
            <p:nvPr/>
          </p:nvGraphicFramePr>
          <p:xfrm>
            <a:off x="508" y="2040"/>
            <a:ext cx="4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5" name="Equation" r:id="rId19" imgW="695408" imgH="447575" progId="Equation.3">
                    <p:embed/>
                  </p:oleObj>
                </mc:Choice>
                <mc:Fallback>
                  <p:oleObj name="Equation" r:id="rId19" imgW="695408" imgH="44757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040"/>
                          <a:ext cx="4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8" name="Line 58"/>
            <p:cNvSpPr>
              <a:spLocks noChangeShapeType="1"/>
            </p:cNvSpPr>
            <p:nvPr/>
          </p:nvSpPr>
          <p:spPr bwMode="auto">
            <a:xfrm>
              <a:off x="743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31" name="Group 59"/>
          <p:cNvGrpSpPr>
            <a:grpSpLocks/>
          </p:cNvGrpSpPr>
          <p:nvPr/>
        </p:nvGrpSpPr>
        <p:grpSpPr bwMode="auto">
          <a:xfrm>
            <a:off x="2713038" y="3479800"/>
            <a:ext cx="1181100" cy="469900"/>
            <a:chOff x="1008" y="2056"/>
            <a:chExt cx="744" cy="296"/>
          </a:xfrm>
        </p:grpSpPr>
        <p:graphicFrame>
          <p:nvGraphicFramePr>
            <p:cNvPr id="13365" name="Object 60"/>
            <p:cNvGraphicFramePr>
              <a:graphicFrameLocks noChangeAspect="1"/>
            </p:cNvGraphicFramePr>
            <p:nvPr/>
          </p:nvGraphicFramePr>
          <p:xfrm>
            <a:off x="1008" y="2056"/>
            <a:ext cx="7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6" name="Equation" r:id="rId21" imgW="1162109" imgH="447575" progId="Equation.3">
                    <p:embed/>
                  </p:oleObj>
                </mc:Choice>
                <mc:Fallback>
                  <p:oleObj name="Equation" r:id="rId21" imgW="1162109" imgH="44757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56"/>
                          <a:ext cx="7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6" name="Line 61"/>
            <p:cNvSpPr>
              <a:spLocks noChangeShapeType="1"/>
            </p:cNvSpPr>
            <p:nvPr/>
          </p:nvSpPr>
          <p:spPr bwMode="auto">
            <a:xfrm>
              <a:off x="1550" y="207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53" name="Group 81"/>
          <p:cNvGrpSpPr>
            <a:grpSpLocks/>
          </p:cNvGrpSpPr>
          <p:nvPr/>
        </p:nvGrpSpPr>
        <p:grpSpPr bwMode="auto">
          <a:xfrm>
            <a:off x="3949700" y="3187700"/>
            <a:ext cx="1430338" cy="1079500"/>
            <a:chOff x="2488" y="2008"/>
            <a:chExt cx="901" cy="680"/>
          </a:xfrm>
        </p:grpSpPr>
        <p:graphicFrame>
          <p:nvGraphicFramePr>
            <p:cNvPr id="13358" name="Object 63"/>
            <p:cNvGraphicFramePr>
              <a:graphicFrameLocks noChangeAspect="1"/>
            </p:cNvGraphicFramePr>
            <p:nvPr/>
          </p:nvGraphicFramePr>
          <p:xfrm>
            <a:off x="2488" y="2057"/>
            <a:ext cx="632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7" name="Equation" r:id="rId23" imgW="1000122" imgH="904775" progId="Equation.3">
                    <p:embed/>
                  </p:oleObj>
                </mc:Choice>
                <mc:Fallback>
                  <p:oleObj name="Equation" r:id="rId23" imgW="1000122" imgH="90477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057"/>
                          <a:ext cx="632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64"/>
            <p:cNvGraphicFramePr>
              <a:graphicFrameLocks noChangeAspect="1"/>
            </p:cNvGraphicFramePr>
            <p:nvPr/>
          </p:nvGraphicFramePr>
          <p:xfrm>
            <a:off x="2736" y="2008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8" name="Equation" r:id="rId25" imgW="399980" imgH="447575" progId="Equation.3">
                    <p:embed/>
                  </p:oleObj>
                </mc:Choice>
                <mc:Fallback>
                  <p:oleObj name="Equation" r:id="rId25" imgW="399980" imgH="44757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08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0" name="Line 65"/>
            <p:cNvSpPr>
              <a:spLocks noChangeShapeType="1"/>
            </p:cNvSpPr>
            <p:nvPr/>
          </p:nvSpPr>
          <p:spPr bwMode="auto">
            <a:xfrm>
              <a:off x="2808" y="2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61" name="Object 66"/>
            <p:cNvGraphicFramePr>
              <a:graphicFrameLocks noChangeAspect="1"/>
            </p:cNvGraphicFramePr>
            <p:nvPr/>
          </p:nvGraphicFramePr>
          <p:xfrm>
            <a:off x="3109" y="2200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9" name="Equation" r:id="rId27" imgW="428526" imgH="447575" progId="Equation.3">
                    <p:embed/>
                  </p:oleObj>
                </mc:Choice>
                <mc:Fallback>
                  <p:oleObj name="Equation" r:id="rId27" imgW="428526" imgH="447575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2200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Line 67"/>
            <p:cNvSpPr>
              <a:spLocks noChangeShapeType="1"/>
            </p:cNvSpPr>
            <p:nvPr/>
          </p:nvSpPr>
          <p:spPr bwMode="auto">
            <a:xfrm>
              <a:off x="3185" y="22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63" name="Object 68"/>
            <p:cNvGraphicFramePr>
              <a:graphicFrameLocks noChangeAspect="1"/>
            </p:cNvGraphicFramePr>
            <p:nvPr/>
          </p:nvGraphicFramePr>
          <p:xfrm>
            <a:off x="2736" y="2392"/>
            <a:ext cx="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0" name="Equation" r:id="rId29" imgW="428526" imgH="447575" progId="Equation.3">
                    <p:embed/>
                  </p:oleObj>
                </mc:Choice>
                <mc:Fallback>
                  <p:oleObj name="Equation" r:id="rId29" imgW="428526" imgH="44757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392"/>
                          <a:ext cx="2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4" name="Line 69"/>
            <p:cNvSpPr>
              <a:spLocks noChangeShapeType="1"/>
            </p:cNvSpPr>
            <p:nvPr/>
          </p:nvSpPr>
          <p:spPr bwMode="auto">
            <a:xfrm>
              <a:off x="2805" y="241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42" name="Group 70"/>
          <p:cNvGrpSpPr>
            <a:grpSpLocks/>
          </p:cNvGrpSpPr>
          <p:nvPr/>
        </p:nvGrpSpPr>
        <p:grpSpPr bwMode="auto">
          <a:xfrm>
            <a:off x="5456238" y="3489325"/>
            <a:ext cx="715962" cy="473075"/>
            <a:chOff x="2736" y="2062"/>
            <a:chExt cx="451" cy="298"/>
          </a:xfrm>
        </p:grpSpPr>
        <p:graphicFrame>
          <p:nvGraphicFramePr>
            <p:cNvPr id="13356" name="Object 71"/>
            <p:cNvGraphicFramePr>
              <a:graphicFrameLocks noChangeAspect="1"/>
            </p:cNvGraphicFramePr>
            <p:nvPr/>
          </p:nvGraphicFramePr>
          <p:xfrm>
            <a:off x="2736" y="2064"/>
            <a:ext cx="4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1" name="Equation" r:id="rId31" imgW="695408" imgH="447575" progId="Equation.3">
                    <p:embed/>
                  </p:oleObj>
                </mc:Choice>
                <mc:Fallback>
                  <p:oleObj name="Equation" r:id="rId31" imgW="695408" imgH="447575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45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72"/>
            <p:cNvSpPr>
              <a:spLocks noChangeShapeType="1"/>
            </p:cNvSpPr>
            <p:nvPr/>
          </p:nvSpPr>
          <p:spPr bwMode="auto">
            <a:xfrm>
              <a:off x="2976" y="206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45" name="Group 73"/>
          <p:cNvGrpSpPr>
            <a:grpSpLocks/>
          </p:cNvGrpSpPr>
          <p:nvPr/>
        </p:nvGrpSpPr>
        <p:grpSpPr bwMode="auto">
          <a:xfrm>
            <a:off x="317500" y="4203700"/>
            <a:ext cx="1587500" cy="495300"/>
            <a:chOff x="200" y="2648"/>
            <a:chExt cx="1000" cy="312"/>
          </a:xfrm>
        </p:grpSpPr>
        <p:graphicFrame>
          <p:nvGraphicFramePr>
            <p:cNvPr id="13353" name="Object 74"/>
            <p:cNvGraphicFramePr>
              <a:graphicFrameLocks noChangeAspect="1"/>
            </p:cNvGraphicFramePr>
            <p:nvPr/>
          </p:nvGraphicFramePr>
          <p:xfrm>
            <a:off x="200" y="2688"/>
            <a:ext cx="1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2" name="Equation" r:id="rId33" imgW="1571719" imgH="409417" progId="Equation.3">
                    <p:embed/>
                  </p:oleObj>
                </mc:Choice>
                <mc:Fallback>
                  <p:oleObj name="Equation" r:id="rId33" imgW="1571719" imgH="409417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2688"/>
                          <a:ext cx="1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Line 75"/>
            <p:cNvSpPr>
              <a:spLocks noChangeShapeType="1"/>
            </p:cNvSpPr>
            <p:nvPr/>
          </p:nvSpPr>
          <p:spPr bwMode="auto">
            <a:xfrm>
              <a:off x="480" y="2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76"/>
            <p:cNvSpPr>
              <a:spLocks noChangeShapeType="1"/>
            </p:cNvSpPr>
            <p:nvPr/>
          </p:nvSpPr>
          <p:spPr bwMode="auto">
            <a:xfrm>
              <a:off x="1008" y="26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949" name="Group 77"/>
          <p:cNvGrpSpPr>
            <a:grpSpLocks/>
          </p:cNvGrpSpPr>
          <p:nvPr/>
        </p:nvGrpSpPr>
        <p:grpSpPr bwMode="auto">
          <a:xfrm>
            <a:off x="228600" y="5473700"/>
            <a:ext cx="1473200" cy="469900"/>
            <a:chOff x="320" y="3360"/>
            <a:chExt cx="928" cy="296"/>
          </a:xfrm>
        </p:grpSpPr>
        <p:graphicFrame>
          <p:nvGraphicFramePr>
            <p:cNvPr id="13351" name="Object 78"/>
            <p:cNvGraphicFramePr>
              <a:graphicFrameLocks noChangeAspect="1"/>
            </p:cNvGraphicFramePr>
            <p:nvPr/>
          </p:nvGraphicFramePr>
          <p:xfrm>
            <a:off x="320" y="3360"/>
            <a:ext cx="9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3" name="Equation" r:id="rId35" imgW="1457193" imgH="447575" progId="Equation.3">
                    <p:embed/>
                  </p:oleObj>
                </mc:Choice>
                <mc:Fallback>
                  <p:oleObj name="Equation" r:id="rId35" imgW="1457193" imgH="447575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3360"/>
                          <a:ext cx="9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Line 79"/>
            <p:cNvSpPr>
              <a:spLocks noChangeShapeType="1"/>
            </p:cNvSpPr>
            <p:nvPr/>
          </p:nvSpPr>
          <p:spPr bwMode="auto">
            <a:xfrm>
              <a:off x="627" y="338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344" name="Picture 82" descr="F:\My Documents\数学资源库\机动.jpg"/>
          <p:cNvPicPr>
            <a:picLocks noChangeAspect="1" noChangeArrowheads="1"/>
          </p:cNvPicPr>
          <p:nvPr/>
        </p:nvPicPr>
        <p:blipFill>
          <a:blip r:embed="rId3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5" name="Text Box 8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anose="02010609030101010101" pitchFamily="49" charset="-122"/>
                <a:ea typeface="楷体_GB2312" panose="02010609030101010101" pitchFamily="49" charset="-122"/>
              </a:rPr>
              <a:t>机动   目录   上页   下页   返回   结束 </a:t>
            </a:r>
          </a:p>
        </p:txBody>
      </p:sp>
      <p:pic>
        <p:nvPicPr>
          <p:cNvPr id="13346" name="Picture 8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7" name="Picture 85" descr="F:\My Documents\数学资源库\目录.jpg">
            <a:hlinkClick r:id="rId39" action="ppaction://hlinksldjump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8" name="Picture 8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8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0" name="Picture 8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nimBg="1"/>
      <p:bldP spid="79877" grpId="0" animBg="1"/>
      <p:bldP spid="79878" grpId="0" autoUpdateAnimBg="0"/>
      <p:bldP spid="79882" grpId="0" autoUpdateAnimBg="0"/>
      <p:bldP spid="79883" grpId="0" animBg="1"/>
      <p:bldP spid="79884" grpId="0" autoUpdateAnimBg="0"/>
      <p:bldP spid="79885" grpId="0" autoUpdateAnimBg="0"/>
      <p:bldP spid="79886" grpId="0" autoUpdateAnimBg="0"/>
      <p:bldP spid="79911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3091</TotalTime>
  <Words>559</Words>
  <Application>Microsoft Office PowerPoint</Application>
  <PresentationFormat>全屏显示(4:3)</PresentationFormat>
  <Paragraphs>110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Times New Roman</vt:lpstr>
      <vt:lpstr>楷体_GB2312</vt:lpstr>
      <vt:lpstr>Arial</vt:lpstr>
      <vt:lpstr>宋体</vt:lpstr>
      <vt:lpstr>华文行楷</vt:lpstr>
      <vt:lpstr>Symbol</vt:lpstr>
      <vt:lpstr>黑体</vt:lpstr>
      <vt:lpstr>空演示文稿</vt:lpstr>
      <vt:lpstr>BMP 图象</vt:lpstr>
      <vt:lpstr>Microsoft 公式 3.0</vt:lpstr>
      <vt:lpstr>MathType 6.0 Equation</vt:lpstr>
      <vt:lpstr>第8章</vt:lpstr>
      <vt:lpstr>第1节</vt:lpstr>
      <vt:lpstr>一、向量的概念</vt:lpstr>
      <vt:lpstr>PowerPoint 演示文稿</vt:lpstr>
      <vt:lpstr>二、向量的线性运算</vt:lpstr>
      <vt:lpstr>PowerPoint 演示文稿</vt:lpstr>
      <vt:lpstr>2. 向量的减法</vt:lpstr>
      <vt:lpstr>3. 向量与数的乘法</vt:lpstr>
      <vt:lpstr>定理1. 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Zhuangchu LUO</cp:lastModifiedBy>
  <cp:revision>137</cp:revision>
  <dcterms:created xsi:type="dcterms:W3CDTF">2000-12-02T01:28:42Z</dcterms:created>
  <dcterms:modified xsi:type="dcterms:W3CDTF">2018-02-07T09:33:35Z</dcterms:modified>
</cp:coreProperties>
</file>