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5" r:id="rId2"/>
    <p:sldId id="305" r:id="rId3"/>
    <p:sldId id="307" r:id="rId4"/>
    <p:sldId id="328" r:id="rId5"/>
    <p:sldId id="344" r:id="rId6"/>
    <p:sldId id="312" r:id="rId7"/>
    <p:sldId id="313" r:id="rId8"/>
    <p:sldId id="314" r:id="rId9"/>
    <p:sldId id="333" r:id="rId10"/>
    <p:sldId id="334" r:id="rId11"/>
    <p:sldId id="317" r:id="rId12"/>
    <p:sldId id="318" r:id="rId13"/>
    <p:sldId id="319" r:id="rId14"/>
    <p:sldId id="342" r:id="rId15"/>
    <p:sldId id="338" r:id="rId16"/>
    <p:sldId id="322" r:id="rId17"/>
    <p:sldId id="324" r:id="rId18"/>
    <p:sldId id="346" r:id="rId19"/>
    <p:sldId id="339" r:id="rId20"/>
    <p:sldId id="34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99CC"/>
    <a:srgbClr val="006600"/>
    <a:srgbClr val="996633"/>
    <a:srgbClr val="CC9900"/>
    <a:srgbClr val="008000"/>
    <a:srgbClr val="66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2" autoAdjust="0"/>
    <p:restoredTop sz="96235" autoAdjust="0"/>
  </p:normalViewPr>
  <p:slideViewPr>
    <p:cSldViewPr>
      <p:cViewPr varScale="1">
        <p:scale>
          <a:sx n="105" d="100"/>
          <a:sy n="105" d="100"/>
        </p:scale>
        <p:origin x="306" y="114"/>
      </p:cViewPr>
      <p:guideLst>
        <p:guide orient="horz" pos="307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155.emf"/><Relationship Id="rId18" Type="http://schemas.openxmlformats.org/officeDocument/2006/relationships/image" Target="../media/image160.emf"/><Relationship Id="rId3" Type="http://schemas.openxmlformats.org/officeDocument/2006/relationships/image" Target="../media/image145.emf"/><Relationship Id="rId21" Type="http://schemas.openxmlformats.org/officeDocument/2006/relationships/image" Target="../media/image163.emf"/><Relationship Id="rId7" Type="http://schemas.openxmlformats.org/officeDocument/2006/relationships/image" Target="../media/image149.emf"/><Relationship Id="rId12" Type="http://schemas.openxmlformats.org/officeDocument/2006/relationships/image" Target="../media/image154.emf"/><Relationship Id="rId17" Type="http://schemas.openxmlformats.org/officeDocument/2006/relationships/image" Target="../media/image159.emf"/><Relationship Id="rId2" Type="http://schemas.openxmlformats.org/officeDocument/2006/relationships/image" Target="../media/image144.emf"/><Relationship Id="rId16" Type="http://schemas.openxmlformats.org/officeDocument/2006/relationships/image" Target="../media/image158.emf"/><Relationship Id="rId20" Type="http://schemas.openxmlformats.org/officeDocument/2006/relationships/image" Target="../media/image162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153.emf"/><Relationship Id="rId24" Type="http://schemas.openxmlformats.org/officeDocument/2006/relationships/image" Target="../media/image166.emf"/><Relationship Id="rId5" Type="http://schemas.openxmlformats.org/officeDocument/2006/relationships/image" Target="../media/image147.emf"/><Relationship Id="rId15" Type="http://schemas.openxmlformats.org/officeDocument/2006/relationships/image" Target="../media/image157.emf"/><Relationship Id="rId23" Type="http://schemas.openxmlformats.org/officeDocument/2006/relationships/image" Target="../media/image165.emf"/><Relationship Id="rId10" Type="http://schemas.openxmlformats.org/officeDocument/2006/relationships/image" Target="../media/image152.emf"/><Relationship Id="rId19" Type="http://schemas.openxmlformats.org/officeDocument/2006/relationships/image" Target="../media/image161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Relationship Id="rId14" Type="http://schemas.openxmlformats.org/officeDocument/2006/relationships/image" Target="../media/image156.emf"/><Relationship Id="rId22" Type="http://schemas.openxmlformats.org/officeDocument/2006/relationships/image" Target="../media/image16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image" Target="../media/image179.emf"/><Relationship Id="rId18" Type="http://schemas.openxmlformats.org/officeDocument/2006/relationships/image" Target="../media/image184.emf"/><Relationship Id="rId3" Type="http://schemas.openxmlformats.org/officeDocument/2006/relationships/image" Target="../media/image169.emf"/><Relationship Id="rId21" Type="http://schemas.openxmlformats.org/officeDocument/2006/relationships/image" Target="../media/image187.emf"/><Relationship Id="rId7" Type="http://schemas.openxmlformats.org/officeDocument/2006/relationships/image" Target="../media/image173.emf"/><Relationship Id="rId12" Type="http://schemas.openxmlformats.org/officeDocument/2006/relationships/image" Target="../media/image178.emf"/><Relationship Id="rId17" Type="http://schemas.openxmlformats.org/officeDocument/2006/relationships/image" Target="../media/image183.emf"/><Relationship Id="rId2" Type="http://schemas.openxmlformats.org/officeDocument/2006/relationships/image" Target="../media/image168.emf"/><Relationship Id="rId16" Type="http://schemas.openxmlformats.org/officeDocument/2006/relationships/image" Target="../media/image182.emf"/><Relationship Id="rId20" Type="http://schemas.openxmlformats.org/officeDocument/2006/relationships/image" Target="../media/image186.emf"/><Relationship Id="rId1" Type="http://schemas.openxmlformats.org/officeDocument/2006/relationships/image" Target="../media/image167.emf"/><Relationship Id="rId6" Type="http://schemas.openxmlformats.org/officeDocument/2006/relationships/image" Target="../media/image172.emf"/><Relationship Id="rId11" Type="http://schemas.openxmlformats.org/officeDocument/2006/relationships/image" Target="../media/image177.emf"/><Relationship Id="rId24" Type="http://schemas.openxmlformats.org/officeDocument/2006/relationships/image" Target="../media/image190.emf"/><Relationship Id="rId5" Type="http://schemas.openxmlformats.org/officeDocument/2006/relationships/image" Target="../media/image171.emf"/><Relationship Id="rId15" Type="http://schemas.openxmlformats.org/officeDocument/2006/relationships/image" Target="../media/image181.emf"/><Relationship Id="rId23" Type="http://schemas.openxmlformats.org/officeDocument/2006/relationships/image" Target="../media/image189.emf"/><Relationship Id="rId10" Type="http://schemas.openxmlformats.org/officeDocument/2006/relationships/image" Target="../media/image176.emf"/><Relationship Id="rId19" Type="http://schemas.openxmlformats.org/officeDocument/2006/relationships/image" Target="../media/image185.emf"/><Relationship Id="rId4" Type="http://schemas.openxmlformats.org/officeDocument/2006/relationships/image" Target="../media/image170.emf"/><Relationship Id="rId9" Type="http://schemas.openxmlformats.org/officeDocument/2006/relationships/image" Target="../media/image175.emf"/><Relationship Id="rId14" Type="http://schemas.openxmlformats.org/officeDocument/2006/relationships/image" Target="../media/image180.emf"/><Relationship Id="rId22" Type="http://schemas.openxmlformats.org/officeDocument/2006/relationships/image" Target="../media/image18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image" Target="../media/image203.emf"/><Relationship Id="rId3" Type="http://schemas.openxmlformats.org/officeDocument/2006/relationships/image" Target="../media/image193.emf"/><Relationship Id="rId7" Type="http://schemas.openxmlformats.org/officeDocument/2006/relationships/image" Target="../media/image197.emf"/><Relationship Id="rId12" Type="http://schemas.openxmlformats.org/officeDocument/2006/relationships/image" Target="../media/image202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emf"/><Relationship Id="rId11" Type="http://schemas.openxmlformats.org/officeDocument/2006/relationships/image" Target="../media/image201.emf"/><Relationship Id="rId5" Type="http://schemas.openxmlformats.org/officeDocument/2006/relationships/image" Target="../media/image195.emf"/><Relationship Id="rId10" Type="http://schemas.openxmlformats.org/officeDocument/2006/relationships/image" Target="../media/image200.emf"/><Relationship Id="rId4" Type="http://schemas.openxmlformats.org/officeDocument/2006/relationships/image" Target="../media/image194.emf"/><Relationship Id="rId9" Type="http://schemas.openxmlformats.org/officeDocument/2006/relationships/image" Target="../media/image199.emf"/><Relationship Id="rId14" Type="http://schemas.openxmlformats.org/officeDocument/2006/relationships/image" Target="../media/image20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image" Target="../media/image217.emf"/><Relationship Id="rId3" Type="http://schemas.openxmlformats.org/officeDocument/2006/relationships/image" Target="../media/image207.emf"/><Relationship Id="rId7" Type="http://schemas.openxmlformats.org/officeDocument/2006/relationships/image" Target="../media/image211.emf"/><Relationship Id="rId12" Type="http://schemas.openxmlformats.org/officeDocument/2006/relationships/image" Target="../media/image216.emf"/><Relationship Id="rId2" Type="http://schemas.openxmlformats.org/officeDocument/2006/relationships/image" Target="../media/image206.emf"/><Relationship Id="rId16" Type="http://schemas.openxmlformats.org/officeDocument/2006/relationships/image" Target="../media/image220.emf"/><Relationship Id="rId1" Type="http://schemas.openxmlformats.org/officeDocument/2006/relationships/image" Target="../media/image205.emf"/><Relationship Id="rId6" Type="http://schemas.openxmlformats.org/officeDocument/2006/relationships/image" Target="../media/image210.emf"/><Relationship Id="rId11" Type="http://schemas.openxmlformats.org/officeDocument/2006/relationships/image" Target="../media/image215.emf"/><Relationship Id="rId5" Type="http://schemas.openxmlformats.org/officeDocument/2006/relationships/image" Target="../media/image209.emf"/><Relationship Id="rId15" Type="http://schemas.openxmlformats.org/officeDocument/2006/relationships/image" Target="../media/image219.emf"/><Relationship Id="rId10" Type="http://schemas.openxmlformats.org/officeDocument/2006/relationships/image" Target="../media/image214.emf"/><Relationship Id="rId4" Type="http://schemas.openxmlformats.org/officeDocument/2006/relationships/image" Target="../media/image208.emf"/><Relationship Id="rId9" Type="http://schemas.openxmlformats.org/officeDocument/2006/relationships/image" Target="../media/image213.emf"/><Relationship Id="rId14" Type="http://schemas.openxmlformats.org/officeDocument/2006/relationships/image" Target="../media/image21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13" Type="http://schemas.openxmlformats.org/officeDocument/2006/relationships/image" Target="../media/image233.emf"/><Relationship Id="rId18" Type="http://schemas.openxmlformats.org/officeDocument/2006/relationships/image" Target="../media/image238.emf"/><Relationship Id="rId3" Type="http://schemas.openxmlformats.org/officeDocument/2006/relationships/image" Target="../media/image223.emf"/><Relationship Id="rId21" Type="http://schemas.openxmlformats.org/officeDocument/2006/relationships/image" Target="../media/image241.emf"/><Relationship Id="rId7" Type="http://schemas.openxmlformats.org/officeDocument/2006/relationships/image" Target="../media/image227.emf"/><Relationship Id="rId12" Type="http://schemas.openxmlformats.org/officeDocument/2006/relationships/image" Target="../media/image232.emf"/><Relationship Id="rId17" Type="http://schemas.openxmlformats.org/officeDocument/2006/relationships/image" Target="../media/image237.emf"/><Relationship Id="rId2" Type="http://schemas.openxmlformats.org/officeDocument/2006/relationships/image" Target="../media/image222.emf"/><Relationship Id="rId16" Type="http://schemas.openxmlformats.org/officeDocument/2006/relationships/image" Target="../media/image236.emf"/><Relationship Id="rId20" Type="http://schemas.openxmlformats.org/officeDocument/2006/relationships/image" Target="../media/image240.emf"/><Relationship Id="rId1" Type="http://schemas.openxmlformats.org/officeDocument/2006/relationships/image" Target="../media/image221.emf"/><Relationship Id="rId6" Type="http://schemas.openxmlformats.org/officeDocument/2006/relationships/image" Target="../media/image226.emf"/><Relationship Id="rId11" Type="http://schemas.openxmlformats.org/officeDocument/2006/relationships/image" Target="../media/image231.emf"/><Relationship Id="rId5" Type="http://schemas.openxmlformats.org/officeDocument/2006/relationships/image" Target="../media/image225.emf"/><Relationship Id="rId15" Type="http://schemas.openxmlformats.org/officeDocument/2006/relationships/image" Target="../media/image235.emf"/><Relationship Id="rId23" Type="http://schemas.openxmlformats.org/officeDocument/2006/relationships/image" Target="../media/image243.emf"/><Relationship Id="rId10" Type="http://schemas.openxmlformats.org/officeDocument/2006/relationships/image" Target="../media/image230.emf"/><Relationship Id="rId19" Type="http://schemas.openxmlformats.org/officeDocument/2006/relationships/image" Target="../media/image239.emf"/><Relationship Id="rId4" Type="http://schemas.openxmlformats.org/officeDocument/2006/relationships/image" Target="../media/image224.emf"/><Relationship Id="rId9" Type="http://schemas.openxmlformats.org/officeDocument/2006/relationships/image" Target="../media/image229.emf"/><Relationship Id="rId14" Type="http://schemas.openxmlformats.org/officeDocument/2006/relationships/image" Target="../media/image234.emf"/><Relationship Id="rId22" Type="http://schemas.openxmlformats.org/officeDocument/2006/relationships/image" Target="../media/image24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6.emf"/><Relationship Id="rId18" Type="http://schemas.openxmlformats.org/officeDocument/2006/relationships/image" Target="../media/image261.emf"/><Relationship Id="rId3" Type="http://schemas.openxmlformats.org/officeDocument/2006/relationships/image" Target="../media/image246.emf"/><Relationship Id="rId21" Type="http://schemas.openxmlformats.org/officeDocument/2006/relationships/image" Target="../media/image264.emf"/><Relationship Id="rId7" Type="http://schemas.openxmlformats.org/officeDocument/2006/relationships/image" Target="../media/image250.emf"/><Relationship Id="rId12" Type="http://schemas.openxmlformats.org/officeDocument/2006/relationships/image" Target="../media/image255.emf"/><Relationship Id="rId17" Type="http://schemas.openxmlformats.org/officeDocument/2006/relationships/image" Target="../media/image260.emf"/><Relationship Id="rId2" Type="http://schemas.openxmlformats.org/officeDocument/2006/relationships/image" Target="../media/image245.emf"/><Relationship Id="rId16" Type="http://schemas.openxmlformats.org/officeDocument/2006/relationships/image" Target="../media/image259.emf"/><Relationship Id="rId20" Type="http://schemas.openxmlformats.org/officeDocument/2006/relationships/image" Target="../media/image263.emf"/><Relationship Id="rId1" Type="http://schemas.openxmlformats.org/officeDocument/2006/relationships/image" Target="../media/image244.emf"/><Relationship Id="rId6" Type="http://schemas.openxmlformats.org/officeDocument/2006/relationships/image" Target="../media/image249.emf"/><Relationship Id="rId11" Type="http://schemas.openxmlformats.org/officeDocument/2006/relationships/image" Target="../media/image254.emf"/><Relationship Id="rId5" Type="http://schemas.openxmlformats.org/officeDocument/2006/relationships/image" Target="../media/image248.emf"/><Relationship Id="rId15" Type="http://schemas.openxmlformats.org/officeDocument/2006/relationships/image" Target="../media/image258.emf"/><Relationship Id="rId10" Type="http://schemas.openxmlformats.org/officeDocument/2006/relationships/image" Target="../media/image253.emf"/><Relationship Id="rId19" Type="http://schemas.openxmlformats.org/officeDocument/2006/relationships/image" Target="../media/image262.emf"/><Relationship Id="rId4" Type="http://schemas.openxmlformats.org/officeDocument/2006/relationships/image" Target="../media/image247.emf"/><Relationship Id="rId9" Type="http://schemas.openxmlformats.org/officeDocument/2006/relationships/image" Target="../media/image252.emf"/><Relationship Id="rId14" Type="http://schemas.openxmlformats.org/officeDocument/2006/relationships/image" Target="../media/image257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image" Target="../media/image277.emf"/><Relationship Id="rId18" Type="http://schemas.openxmlformats.org/officeDocument/2006/relationships/image" Target="../media/image282.emf"/><Relationship Id="rId3" Type="http://schemas.openxmlformats.org/officeDocument/2006/relationships/image" Target="../media/image267.emf"/><Relationship Id="rId7" Type="http://schemas.openxmlformats.org/officeDocument/2006/relationships/image" Target="../media/image271.emf"/><Relationship Id="rId12" Type="http://schemas.openxmlformats.org/officeDocument/2006/relationships/image" Target="../media/image276.emf"/><Relationship Id="rId17" Type="http://schemas.openxmlformats.org/officeDocument/2006/relationships/image" Target="../media/image281.emf"/><Relationship Id="rId2" Type="http://schemas.openxmlformats.org/officeDocument/2006/relationships/image" Target="../media/image266.emf"/><Relationship Id="rId16" Type="http://schemas.openxmlformats.org/officeDocument/2006/relationships/image" Target="../media/image280.emf"/><Relationship Id="rId20" Type="http://schemas.openxmlformats.org/officeDocument/2006/relationships/image" Target="../media/image284.emf"/><Relationship Id="rId1" Type="http://schemas.openxmlformats.org/officeDocument/2006/relationships/image" Target="../media/image265.emf"/><Relationship Id="rId6" Type="http://schemas.openxmlformats.org/officeDocument/2006/relationships/image" Target="../media/image270.emf"/><Relationship Id="rId11" Type="http://schemas.openxmlformats.org/officeDocument/2006/relationships/image" Target="../media/image275.emf"/><Relationship Id="rId5" Type="http://schemas.openxmlformats.org/officeDocument/2006/relationships/image" Target="../media/image269.emf"/><Relationship Id="rId15" Type="http://schemas.openxmlformats.org/officeDocument/2006/relationships/image" Target="../media/image279.emf"/><Relationship Id="rId10" Type="http://schemas.openxmlformats.org/officeDocument/2006/relationships/image" Target="../media/image274.emf"/><Relationship Id="rId19" Type="http://schemas.openxmlformats.org/officeDocument/2006/relationships/image" Target="../media/image283.emf"/><Relationship Id="rId4" Type="http://schemas.openxmlformats.org/officeDocument/2006/relationships/image" Target="../media/image268.emf"/><Relationship Id="rId9" Type="http://schemas.openxmlformats.org/officeDocument/2006/relationships/image" Target="../media/image273.emf"/><Relationship Id="rId14" Type="http://schemas.openxmlformats.org/officeDocument/2006/relationships/image" Target="../media/image27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13" Type="http://schemas.openxmlformats.org/officeDocument/2006/relationships/image" Target="../media/image297.emf"/><Relationship Id="rId3" Type="http://schemas.openxmlformats.org/officeDocument/2006/relationships/image" Target="../media/image287.emf"/><Relationship Id="rId7" Type="http://schemas.openxmlformats.org/officeDocument/2006/relationships/image" Target="../media/image291.emf"/><Relationship Id="rId12" Type="http://schemas.openxmlformats.org/officeDocument/2006/relationships/image" Target="../media/image296.emf"/><Relationship Id="rId2" Type="http://schemas.openxmlformats.org/officeDocument/2006/relationships/image" Target="../media/image286.emf"/><Relationship Id="rId1" Type="http://schemas.openxmlformats.org/officeDocument/2006/relationships/image" Target="../media/image285.emf"/><Relationship Id="rId6" Type="http://schemas.openxmlformats.org/officeDocument/2006/relationships/image" Target="../media/image290.emf"/><Relationship Id="rId11" Type="http://schemas.openxmlformats.org/officeDocument/2006/relationships/image" Target="../media/image295.emf"/><Relationship Id="rId5" Type="http://schemas.openxmlformats.org/officeDocument/2006/relationships/image" Target="../media/image289.emf"/><Relationship Id="rId10" Type="http://schemas.openxmlformats.org/officeDocument/2006/relationships/image" Target="../media/image294.emf"/><Relationship Id="rId4" Type="http://schemas.openxmlformats.org/officeDocument/2006/relationships/image" Target="../media/image288.emf"/><Relationship Id="rId9" Type="http://schemas.openxmlformats.org/officeDocument/2006/relationships/image" Target="../media/image293.emf"/><Relationship Id="rId14" Type="http://schemas.openxmlformats.org/officeDocument/2006/relationships/image" Target="../media/image29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13" Type="http://schemas.openxmlformats.org/officeDocument/2006/relationships/image" Target="../media/image311.wmf"/><Relationship Id="rId3" Type="http://schemas.openxmlformats.org/officeDocument/2006/relationships/image" Target="../media/image301.emf"/><Relationship Id="rId7" Type="http://schemas.openxmlformats.org/officeDocument/2006/relationships/image" Target="../media/image305.emf"/><Relationship Id="rId12" Type="http://schemas.openxmlformats.org/officeDocument/2006/relationships/image" Target="../media/image310.wmf"/><Relationship Id="rId2" Type="http://schemas.openxmlformats.org/officeDocument/2006/relationships/image" Target="../media/image300.emf"/><Relationship Id="rId16" Type="http://schemas.openxmlformats.org/officeDocument/2006/relationships/image" Target="../media/image314.wmf"/><Relationship Id="rId1" Type="http://schemas.openxmlformats.org/officeDocument/2006/relationships/image" Target="../media/image299.emf"/><Relationship Id="rId6" Type="http://schemas.openxmlformats.org/officeDocument/2006/relationships/image" Target="../media/image304.emf"/><Relationship Id="rId11" Type="http://schemas.openxmlformats.org/officeDocument/2006/relationships/image" Target="../media/image309.wmf"/><Relationship Id="rId5" Type="http://schemas.openxmlformats.org/officeDocument/2006/relationships/image" Target="../media/image303.emf"/><Relationship Id="rId15" Type="http://schemas.openxmlformats.org/officeDocument/2006/relationships/image" Target="../media/image313.wmf"/><Relationship Id="rId10" Type="http://schemas.openxmlformats.org/officeDocument/2006/relationships/image" Target="../media/image308.wmf"/><Relationship Id="rId4" Type="http://schemas.openxmlformats.org/officeDocument/2006/relationships/image" Target="../media/image302.emf"/><Relationship Id="rId9" Type="http://schemas.openxmlformats.org/officeDocument/2006/relationships/image" Target="../media/image307.emf"/><Relationship Id="rId14" Type="http://schemas.openxmlformats.org/officeDocument/2006/relationships/image" Target="../media/image31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emf"/><Relationship Id="rId3" Type="http://schemas.openxmlformats.org/officeDocument/2006/relationships/image" Target="../media/image317.emf"/><Relationship Id="rId7" Type="http://schemas.openxmlformats.org/officeDocument/2006/relationships/image" Target="../media/image321.emf"/><Relationship Id="rId12" Type="http://schemas.openxmlformats.org/officeDocument/2006/relationships/image" Target="../media/image326.emf"/><Relationship Id="rId2" Type="http://schemas.openxmlformats.org/officeDocument/2006/relationships/image" Target="../media/image316.emf"/><Relationship Id="rId1" Type="http://schemas.openxmlformats.org/officeDocument/2006/relationships/image" Target="../media/image315.emf"/><Relationship Id="rId6" Type="http://schemas.openxmlformats.org/officeDocument/2006/relationships/image" Target="../media/image320.emf"/><Relationship Id="rId11" Type="http://schemas.openxmlformats.org/officeDocument/2006/relationships/image" Target="../media/image325.emf"/><Relationship Id="rId5" Type="http://schemas.openxmlformats.org/officeDocument/2006/relationships/image" Target="../media/image319.emf"/><Relationship Id="rId10" Type="http://schemas.openxmlformats.org/officeDocument/2006/relationships/image" Target="../media/image324.emf"/><Relationship Id="rId4" Type="http://schemas.openxmlformats.org/officeDocument/2006/relationships/image" Target="../media/image318.emf"/><Relationship Id="rId9" Type="http://schemas.openxmlformats.org/officeDocument/2006/relationships/image" Target="../media/image32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png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3" Type="http://schemas.openxmlformats.org/officeDocument/2006/relationships/image" Target="../media/image329.emf"/><Relationship Id="rId7" Type="http://schemas.openxmlformats.org/officeDocument/2006/relationships/image" Target="../media/image333.emf"/><Relationship Id="rId12" Type="http://schemas.openxmlformats.org/officeDocument/2006/relationships/image" Target="../media/image338.emf"/><Relationship Id="rId2" Type="http://schemas.openxmlformats.org/officeDocument/2006/relationships/image" Target="../media/image328.emf"/><Relationship Id="rId1" Type="http://schemas.openxmlformats.org/officeDocument/2006/relationships/image" Target="../media/image327.emf"/><Relationship Id="rId6" Type="http://schemas.openxmlformats.org/officeDocument/2006/relationships/image" Target="../media/image332.emf"/><Relationship Id="rId11" Type="http://schemas.openxmlformats.org/officeDocument/2006/relationships/image" Target="../media/image337.emf"/><Relationship Id="rId5" Type="http://schemas.openxmlformats.org/officeDocument/2006/relationships/image" Target="../media/image331.emf"/><Relationship Id="rId10" Type="http://schemas.openxmlformats.org/officeDocument/2006/relationships/image" Target="../media/image336.emf"/><Relationship Id="rId4" Type="http://schemas.openxmlformats.org/officeDocument/2006/relationships/image" Target="../media/image330.emf"/><Relationship Id="rId9" Type="http://schemas.openxmlformats.org/officeDocument/2006/relationships/image" Target="../media/image33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6" Type="http://schemas.openxmlformats.org/officeDocument/2006/relationships/image" Target="../media/image31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6" Type="http://schemas.openxmlformats.org/officeDocument/2006/relationships/image" Target="../media/image47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60.emf"/><Relationship Id="rId18" Type="http://schemas.openxmlformats.org/officeDocument/2006/relationships/image" Target="../media/image65.emf"/><Relationship Id="rId3" Type="http://schemas.openxmlformats.org/officeDocument/2006/relationships/image" Target="../media/image50.emf"/><Relationship Id="rId21" Type="http://schemas.openxmlformats.org/officeDocument/2006/relationships/image" Target="../media/image68.e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17" Type="http://schemas.openxmlformats.org/officeDocument/2006/relationships/image" Target="../media/image64.emf"/><Relationship Id="rId2" Type="http://schemas.openxmlformats.org/officeDocument/2006/relationships/image" Target="../media/image49.emf"/><Relationship Id="rId16" Type="http://schemas.openxmlformats.org/officeDocument/2006/relationships/image" Target="../media/image63.emf"/><Relationship Id="rId20" Type="http://schemas.openxmlformats.org/officeDocument/2006/relationships/image" Target="../media/image67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emf"/><Relationship Id="rId5" Type="http://schemas.openxmlformats.org/officeDocument/2006/relationships/image" Target="../media/image52.emf"/><Relationship Id="rId15" Type="http://schemas.openxmlformats.org/officeDocument/2006/relationships/image" Target="../media/image62.emf"/><Relationship Id="rId23" Type="http://schemas.openxmlformats.org/officeDocument/2006/relationships/image" Target="../media/image70.emf"/><Relationship Id="rId10" Type="http://schemas.openxmlformats.org/officeDocument/2006/relationships/image" Target="../media/image57.emf"/><Relationship Id="rId19" Type="http://schemas.openxmlformats.org/officeDocument/2006/relationships/image" Target="../media/image66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Relationship Id="rId14" Type="http://schemas.openxmlformats.org/officeDocument/2006/relationships/image" Target="../media/image61.emf"/><Relationship Id="rId22" Type="http://schemas.openxmlformats.org/officeDocument/2006/relationships/image" Target="../media/image6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83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2.emf"/><Relationship Id="rId16" Type="http://schemas.openxmlformats.org/officeDocument/2006/relationships/image" Target="../media/image86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5" Type="http://schemas.openxmlformats.org/officeDocument/2006/relationships/image" Target="../media/image75.emf"/><Relationship Id="rId15" Type="http://schemas.openxmlformats.org/officeDocument/2006/relationships/image" Target="../media/image85.e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Relationship Id="rId14" Type="http://schemas.openxmlformats.org/officeDocument/2006/relationships/image" Target="../media/image8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emf"/><Relationship Id="rId18" Type="http://schemas.openxmlformats.org/officeDocument/2006/relationships/image" Target="../media/image111.emf"/><Relationship Id="rId26" Type="http://schemas.openxmlformats.org/officeDocument/2006/relationships/image" Target="../media/image119.emf"/><Relationship Id="rId3" Type="http://schemas.openxmlformats.org/officeDocument/2006/relationships/image" Target="../media/image96.emf"/><Relationship Id="rId21" Type="http://schemas.openxmlformats.org/officeDocument/2006/relationships/image" Target="../media/image114.emf"/><Relationship Id="rId7" Type="http://schemas.openxmlformats.org/officeDocument/2006/relationships/image" Target="../media/image100.emf"/><Relationship Id="rId12" Type="http://schemas.openxmlformats.org/officeDocument/2006/relationships/image" Target="../media/image105.emf"/><Relationship Id="rId17" Type="http://schemas.openxmlformats.org/officeDocument/2006/relationships/image" Target="../media/image110.emf"/><Relationship Id="rId25" Type="http://schemas.openxmlformats.org/officeDocument/2006/relationships/image" Target="../media/image118.emf"/><Relationship Id="rId2" Type="http://schemas.openxmlformats.org/officeDocument/2006/relationships/image" Target="../media/image95.emf"/><Relationship Id="rId16" Type="http://schemas.openxmlformats.org/officeDocument/2006/relationships/image" Target="../media/image109.emf"/><Relationship Id="rId20" Type="http://schemas.openxmlformats.org/officeDocument/2006/relationships/image" Target="../media/image113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104.emf"/><Relationship Id="rId24" Type="http://schemas.openxmlformats.org/officeDocument/2006/relationships/image" Target="../media/image117.emf"/><Relationship Id="rId5" Type="http://schemas.openxmlformats.org/officeDocument/2006/relationships/image" Target="../media/image98.emf"/><Relationship Id="rId15" Type="http://schemas.openxmlformats.org/officeDocument/2006/relationships/image" Target="../media/image108.emf"/><Relationship Id="rId23" Type="http://schemas.openxmlformats.org/officeDocument/2006/relationships/image" Target="../media/image116.emf"/><Relationship Id="rId10" Type="http://schemas.openxmlformats.org/officeDocument/2006/relationships/image" Target="../media/image103.emf"/><Relationship Id="rId19" Type="http://schemas.openxmlformats.org/officeDocument/2006/relationships/image" Target="../media/image112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Relationship Id="rId14" Type="http://schemas.openxmlformats.org/officeDocument/2006/relationships/image" Target="../media/image107.emf"/><Relationship Id="rId22" Type="http://schemas.openxmlformats.org/officeDocument/2006/relationships/image" Target="../media/image11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image" Target="../media/image132.emf"/><Relationship Id="rId18" Type="http://schemas.openxmlformats.org/officeDocument/2006/relationships/image" Target="../media/image137.emf"/><Relationship Id="rId3" Type="http://schemas.openxmlformats.org/officeDocument/2006/relationships/image" Target="../media/image122.emf"/><Relationship Id="rId21" Type="http://schemas.openxmlformats.org/officeDocument/2006/relationships/image" Target="../media/image140.emf"/><Relationship Id="rId7" Type="http://schemas.openxmlformats.org/officeDocument/2006/relationships/image" Target="../media/image126.emf"/><Relationship Id="rId12" Type="http://schemas.openxmlformats.org/officeDocument/2006/relationships/image" Target="../media/image131.emf"/><Relationship Id="rId17" Type="http://schemas.openxmlformats.org/officeDocument/2006/relationships/image" Target="../media/image136.emf"/><Relationship Id="rId2" Type="http://schemas.openxmlformats.org/officeDocument/2006/relationships/image" Target="../media/image121.emf"/><Relationship Id="rId16" Type="http://schemas.openxmlformats.org/officeDocument/2006/relationships/image" Target="../media/image135.emf"/><Relationship Id="rId20" Type="http://schemas.openxmlformats.org/officeDocument/2006/relationships/image" Target="../media/image139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11" Type="http://schemas.openxmlformats.org/officeDocument/2006/relationships/image" Target="../media/image130.emf"/><Relationship Id="rId5" Type="http://schemas.openxmlformats.org/officeDocument/2006/relationships/image" Target="../media/image124.emf"/><Relationship Id="rId15" Type="http://schemas.openxmlformats.org/officeDocument/2006/relationships/image" Target="../media/image134.emf"/><Relationship Id="rId23" Type="http://schemas.openxmlformats.org/officeDocument/2006/relationships/image" Target="../media/image142.emf"/><Relationship Id="rId10" Type="http://schemas.openxmlformats.org/officeDocument/2006/relationships/image" Target="../media/image129.emf"/><Relationship Id="rId19" Type="http://schemas.openxmlformats.org/officeDocument/2006/relationships/image" Target="../media/image138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Relationship Id="rId14" Type="http://schemas.openxmlformats.org/officeDocument/2006/relationships/image" Target="../media/image133.emf"/><Relationship Id="rId22" Type="http://schemas.openxmlformats.org/officeDocument/2006/relationships/image" Target="../media/image1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0EF86-8132-4C6A-BD09-213CA2621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366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C736F9-D86C-49E6-86E2-CD0F4F530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489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2411D-8A5F-418F-AF70-DD17C77351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64446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934F9-B5FF-4362-B91A-90C3AF9A6E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42160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B0B6C-FA34-4422-84B7-7FC59D39F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94137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5E6AE-6082-4605-9438-71BB6918F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8756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163E4-5BA8-45B8-8F1F-BC3CFAEF6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04251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E126-B8D2-4B27-AB45-E043DB1D1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41702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3D778-D00B-45AC-8846-EE536CE4A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98716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2791-A36A-4755-91E1-24A6C356A0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93794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FA475-627C-43EB-B0D1-5DEBA1C64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52806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9A78-29E0-4199-A26C-502849AF79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84848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FF33B-8FB4-42E1-904B-D63A3410C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50511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344BAD2D-BA58-46EF-AAB5-1470B1971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2.png"/><Relationship Id="rId5" Type="http://schemas.openxmlformats.org/officeDocument/2006/relationships/slide" Target="slide1.xml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0.emf"/><Relationship Id="rId26" Type="http://schemas.openxmlformats.org/officeDocument/2006/relationships/image" Target="../media/image154.emf"/><Relationship Id="rId39" Type="http://schemas.openxmlformats.org/officeDocument/2006/relationships/oleObject" Target="../embeddings/oleObject154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58.emf"/><Relationship Id="rId42" Type="http://schemas.openxmlformats.org/officeDocument/2006/relationships/image" Target="../media/image162.emf"/><Relationship Id="rId47" Type="http://schemas.openxmlformats.org/officeDocument/2006/relationships/oleObject" Target="../embeddings/oleObject158.bin"/><Relationship Id="rId50" Type="http://schemas.openxmlformats.org/officeDocument/2006/relationships/image" Target="../media/image166.emf"/><Relationship Id="rId55" Type="http://schemas.openxmlformats.org/officeDocument/2006/relationships/image" Target="../media/image6.jpeg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9.emf"/><Relationship Id="rId29" Type="http://schemas.openxmlformats.org/officeDocument/2006/relationships/oleObject" Target="../embeddings/oleObject149.bin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53.emf"/><Relationship Id="rId32" Type="http://schemas.openxmlformats.org/officeDocument/2006/relationships/image" Target="../media/image157.emf"/><Relationship Id="rId37" Type="http://schemas.openxmlformats.org/officeDocument/2006/relationships/oleObject" Target="../embeddings/oleObject153.bin"/><Relationship Id="rId40" Type="http://schemas.openxmlformats.org/officeDocument/2006/relationships/image" Target="../media/image161.emf"/><Relationship Id="rId45" Type="http://schemas.openxmlformats.org/officeDocument/2006/relationships/oleObject" Target="../embeddings/oleObject157.bin"/><Relationship Id="rId53" Type="http://schemas.openxmlformats.org/officeDocument/2006/relationships/slide" Target="slide1.xml"/><Relationship Id="rId5" Type="http://schemas.openxmlformats.org/officeDocument/2006/relationships/oleObject" Target="../embeddings/oleObject137.bin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8.emf"/><Relationship Id="rId22" Type="http://schemas.openxmlformats.org/officeDocument/2006/relationships/image" Target="../media/image152.e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6.emf"/><Relationship Id="rId35" Type="http://schemas.openxmlformats.org/officeDocument/2006/relationships/oleObject" Target="../embeddings/oleObject152.bin"/><Relationship Id="rId43" Type="http://schemas.openxmlformats.org/officeDocument/2006/relationships/oleObject" Target="../embeddings/oleObject156.bin"/><Relationship Id="rId48" Type="http://schemas.openxmlformats.org/officeDocument/2006/relationships/image" Target="../media/image165.emf"/><Relationship Id="rId56" Type="http://schemas.openxmlformats.org/officeDocument/2006/relationships/image" Target="../media/image7.jpeg"/><Relationship Id="rId8" Type="http://schemas.openxmlformats.org/officeDocument/2006/relationships/image" Target="../media/image145.emf"/><Relationship Id="rId51" Type="http://schemas.openxmlformats.org/officeDocument/2006/relationships/image" Target="../media/image3.jpeg"/><Relationship Id="rId3" Type="http://schemas.openxmlformats.org/officeDocument/2006/relationships/oleObject" Target="../embeddings/oleObject136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38" Type="http://schemas.openxmlformats.org/officeDocument/2006/relationships/image" Target="../media/image160.emf"/><Relationship Id="rId46" Type="http://schemas.openxmlformats.org/officeDocument/2006/relationships/image" Target="../media/image164.emf"/><Relationship Id="rId20" Type="http://schemas.openxmlformats.org/officeDocument/2006/relationships/image" Target="../media/image151.emf"/><Relationship Id="rId41" Type="http://schemas.openxmlformats.org/officeDocument/2006/relationships/oleObject" Target="../embeddings/oleObject155.bin"/><Relationship Id="rId54" Type="http://schemas.openxmlformats.org/officeDocument/2006/relationships/image" Target="../media/image5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4.emf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55.emf"/><Relationship Id="rId36" Type="http://schemas.openxmlformats.org/officeDocument/2006/relationships/image" Target="../media/image159.emf"/><Relationship Id="rId49" Type="http://schemas.openxmlformats.org/officeDocument/2006/relationships/oleObject" Target="../embeddings/oleObject159.bin"/><Relationship Id="rId57" Type="http://schemas.openxmlformats.org/officeDocument/2006/relationships/image" Target="../media/image8.jpeg"/><Relationship Id="rId10" Type="http://schemas.openxmlformats.org/officeDocument/2006/relationships/image" Target="../media/image146.emf"/><Relationship Id="rId31" Type="http://schemas.openxmlformats.org/officeDocument/2006/relationships/oleObject" Target="../embeddings/oleObject150.bin"/><Relationship Id="rId44" Type="http://schemas.openxmlformats.org/officeDocument/2006/relationships/image" Target="../media/image163.emf"/><Relationship Id="rId5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74.emf"/><Relationship Id="rId26" Type="http://schemas.openxmlformats.org/officeDocument/2006/relationships/image" Target="../media/image178.emf"/><Relationship Id="rId39" Type="http://schemas.openxmlformats.org/officeDocument/2006/relationships/oleObject" Target="../embeddings/oleObject178.bin"/><Relationship Id="rId21" Type="http://schemas.openxmlformats.org/officeDocument/2006/relationships/oleObject" Target="../embeddings/oleObject169.bin"/><Relationship Id="rId34" Type="http://schemas.openxmlformats.org/officeDocument/2006/relationships/image" Target="../media/image182.emf"/><Relationship Id="rId42" Type="http://schemas.openxmlformats.org/officeDocument/2006/relationships/image" Target="../media/image186.emf"/><Relationship Id="rId47" Type="http://schemas.openxmlformats.org/officeDocument/2006/relationships/oleObject" Target="../embeddings/oleObject182.bin"/><Relationship Id="rId50" Type="http://schemas.openxmlformats.org/officeDocument/2006/relationships/image" Target="../media/image190.emf"/><Relationship Id="rId55" Type="http://schemas.openxmlformats.org/officeDocument/2006/relationships/image" Target="../media/image6.jpeg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3.emf"/><Relationship Id="rId29" Type="http://schemas.openxmlformats.org/officeDocument/2006/relationships/oleObject" Target="../embeddings/oleObject173.bin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77.emf"/><Relationship Id="rId32" Type="http://schemas.openxmlformats.org/officeDocument/2006/relationships/image" Target="../media/image181.emf"/><Relationship Id="rId37" Type="http://schemas.openxmlformats.org/officeDocument/2006/relationships/oleObject" Target="../embeddings/oleObject177.bin"/><Relationship Id="rId40" Type="http://schemas.openxmlformats.org/officeDocument/2006/relationships/image" Target="../media/image185.emf"/><Relationship Id="rId45" Type="http://schemas.openxmlformats.org/officeDocument/2006/relationships/oleObject" Target="../embeddings/oleObject181.bin"/><Relationship Id="rId53" Type="http://schemas.openxmlformats.org/officeDocument/2006/relationships/slide" Target="slide1.xml"/><Relationship Id="rId5" Type="http://schemas.openxmlformats.org/officeDocument/2006/relationships/oleObject" Target="../embeddings/oleObject161.bin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72.emf"/><Relationship Id="rId22" Type="http://schemas.openxmlformats.org/officeDocument/2006/relationships/image" Target="../media/image176.emf"/><Relationship Id="rId27" Type="http://schemas.openxmlformats.org/officeDocument/2006/relationships/oleObject" Target="../embeddings/oleObject172.bin"/><Relationship Id="rId30" Type="http://schemas.openxmlformats.org/officeDocument/2006/relationships/image" Target="../media/image180.emf"/><Relationship Id="rId35" Type="http://schemas.openxmlformats.org/officeDocument/2006/relationships/oleObject" Target="../embeddings/oleObject176.bin"/><Relationship Id="rId43" Type="http://schemas.openxmlformats.org/officeDocument/2006/relationships/oleObject" Target="../embeddings/oleObject180.bin"/><Relationship Id="rId48" Type="http://schemas.openxmlformats.org/officeDocument/2006/relationships/image" Target="../media/image189.emf"/><Relationship Id="rId56" Type="http://schemas.openxmlformats.org/officeDocument/2006/relationships/image" Target="../media/image7.jpeg"/><Relationship Id="rId8" Type="http://schemas.openxmlformats.org/officeDocument/2006/relationships/image" Target="../media/image169.emf"/><Relationship Id="rId51" Type="http://schemas.openxmlformats.org/officeDocument/2006/relationships/image" Target="../media/image3.jpeg"/><Relationship Id="rId3" Type="http://schemas.openxmlformats.org/officeDocument/2006/relationships/oleObject" Target="../embeddings/oleObject160.bin"/><Relationship Id="rId12" Type="http://schemas.openxmlformats.org/officeDocument/2006/relationships/image" Target="../media/image171.e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33" Type="http://schemas.openxmlformats.org/officeDocument/2006/relationships/oleObject" Target="../embeddings/oleObject175.bin"/><Relationship Id="rId38" Type="http://schemas.openxmlformats.org/officeDocument/2006/relationships/image" Target="../media/image184.emf"/><Relationship Id="rId46" Type="http://schemas.openxmlformats.org/officeDocument/2006/relationships/image" Target="../media/image188.emf"/><Relationship Id="rId20" Type="http://schemas.openxmlformats.org/officeDocument/2006/relationships/image" Target="../media/image175.emf"/><Relationship Id="rId41" Type="http://schemas.openxmlformats.org/officeDocument/2006/relationships/oleObject" Target="../embeddings/oleObject179.bin"/><Relationship Id="rId54" Type="http://schemas.openxmlformats.org/officeDocument/2006/relationships/image" Target="../media/image5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8.emf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79.emf"/><Relationship Id="rId36" Type="http://schemas.openxmlformats.org/officeDocument/2006/relationships/image" Target="../media/image183.emf"/><Relationship Id="rId49" Type="http://schemas.openxmlformats.org/officeDocument/2006/relationships/oleObject" Target="../embeddings/oleObject183.bin"/><Relationship Id="rId57" Type="http://schemas.openxmlformats.org/officeDocument/2006/relationships/image" Target="../media/image8.jpeg"/><Relationship Id="rId10" Type="http://schemas.openxmlformats.org/officeDocument/2006/relationships/image" Target="../media/image170.emf"/><Relationship Id="rId31" Type="http://schemas.openxmlformats.org/officeDocument/2006/relationships/oleObject" Target="../embeddings/oleObject174.bin"/><Relationship Id="rId44" Type="http://schemas.openxmlformats.org/officeDocument/2006/relationships/image" Target="../media/image187.emf"/><Relationship Id="rId5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8.emf"/><Relationship Id="rId26" Type="http://schemas.openxmlformats.org/officeDocument/2006/relationships/image" Target="../media/image202.emf"/><Relationship Id="rId21" Type="http://schemas.openxmlformats.org/officeDocument/2006/relationships/oleObject" Target="../embeddings/oleObject193.bin"/><Relationship Id="rId34" Type="http://schemas.openxmlformats.org/officeDocument/2006/relationships/image" Target="../media/image5.jpeg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95.e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3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7.emf"/><Relationship Id="rId20" Type="http://schemas.openxmlformats.org/officeDocument/2006/relationships/image" Target="../media/image199.emf"/><Relationship Id="rId29" Type="http://schemas.openxmlformats.org/officeDocument/2006/relationships/oleObject" Target="../embeddings/oleObject19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2.e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201.emf"/><Relationship Id="rId32" Type="http://schemas.openxmlformats.org/officeDocument/2006/relationships/image" Target="../media/image4.jpeg"/><Relationship Id="rId37" Type="http://schemas.openxmlformats.org/officeDocument/2006/relationships/image" Target="../media/image8.jpeg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203.emf"/><Relationship Id="rId36" Type="http://schemas.openxmlformats.org/officeDocument/2006/relationships/image" Target="../media/image7.jpeg"/><Relationship Id="rId10" Type="http://schemas.openxmlformats.org/officeDocument/2006/relationships/image" Target="../media/image194.emf"/><Relationship Id="rId19" Type="http://schemas.openxmlformats.org/officeDocument/2006/relationships/oleObject" Target="../embeddings/oleObject192.bin"/><Relationship Id="rId31" Type="http://schemas.openxmlformats.org/officeDocument/2006/relationships/image" Target="../media/image3.jpeg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96.emf"/><Relationship Id="rId22" Type="http://schemas.openxmlformats.org/officeDocument/2006/relationships/image" Target="../media/image200.emf"/><Relationship Id="rId27" Type="http://schemas.openxmlformats.org/officeDocument/2006/relationships/oleObject" Target="../embeddings/oleObject196.bin"/><Relationship Id="rId30" Type="http://schemas.openxmlformats.org/officeDocument/2006/relationships/image" Target="../media/image204.emf"/><Relationship Id="rId35" Type="http://schemas.openxmlformats.org/officeDocument/2006/relationships/image" Target="../media/image6.jpeg"/><Relationship Id="rId8" Type="http://schemas.openxmlformats.org/officeDocument/2006/relationships/image" Target="../media/image193.emf"/><Relationship Id="rId3" Type="http://schemas.openxmlformats.org/officeDocument/2006/relationships/oleObject" Target="../embeddings/oleObject184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12.emf"/><Relationship Id="rId26" Type="http://schemas.openxmlformats.org/officeDocument/2006/relationships/image" Target="../media/image216.emf"/><Relationship Id="rId39" Type="http://schemas.openxmlformats.org/officeDocument/2006/relationships/image" Target="../media/image6.jpeg"/><Relationship Id="rId21" Type="http://schemas.openxmlformats.org/officeDocument/2006/relationships/oleObject" Target="../embeddings/oleObject207.bin"/><Relationship Id="rId34" Type="http://schemas.openxmlformats.org/officeDocument/2006/relationships/image" Target="../media/image220.emf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1.emf"/><Relationship Id="rId20" Type="http://schemas.openxmlformats.org/officeDocument/2006/relationships/image" Target="../media/image213.emf"/><Relationship Id="rId29" Type="http://schemas.openxmlformats.org/officeDocument/2006/relationships/oleObject" Target="../embeddings/oleObject211.bin"/><Relationship Id="rId41" Type="http://schemas.openxmlformats.org/officeDocument/2006/relationships/image" Target="../media/image8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6.e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215.emf"/><Relationship Id="rId32" Type="http://schemas.openxmlformats.org/officeDocument/2006/relationships/image" Target="../media/image219.emf"/><Relationship Id="rId37" Type="http://schemas.openxmlformats.org/officeDocument/2006/relationships/slide" Target="slide1.xml"/><Relationship Id="rId40" Type="http://schemas.openxmlformats.org/officeDocument/2006/relationships/image" Target="../media/image7.jpeg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28" Type="http://schemas.openxmlformats.org/officeDocument/2006/relationships/image" Target="../media/image217.emf"/><Relationship Id="rId36" Type="http://schemas.openxmlformats.org/officeDocument/2006/relationships/image" Target="../media/image4.jpeg"/><Relationship Id="rId10" Type="http://schemas.openxmlformats.org/officeDocument/2006/relationships/image" Target="../media/image208.emf"/><Relationship Id="rId19" Type="http://schemas.openxmlformats.org/officeDocument/2006/relationships/oleObject" Target="../embeddings/oleObject206.bin"/><Relationship Id="rId31" Type="http://schemas.openxmlformats.org/officeDocument/2006/relationships/oleObject" Target="../embeddings/oleObject212.bin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10.emf"/><Relationship Id="rId22" Type="http://schemas.openxmlformats.org/officeDocument/2006/relationships/image" Target="../media/image214.emf"/><Relationship Id="rId27" Type="http://schemas.openxmlformats.org/officeDocument/2006/relationships/oleObject" Target="../embeddings/oleObject210.bin"/><Relationship Id="rId30" Type="http://schemas.openxmlformats.org/officeDocument/2006/relationships/image" Target="../media/image218.emf"/><Relationship Id="rId35" Type="http://schemas.openxmlformats.org/officeDocument/2006/relationships/image" Target="../media/image3.jpeg"/><Relationship Id="rId8" Type="http://schemas.openxmlformats.org/officeDocument/2006/relationships/image" Target="../media/image207.emf"/><Relationship Id="rId3" Type="http://schemas.openxmlformats.org/officeDocument/2006/relationships/oleObject" Target="../embeddings/oleObject198.bin"/><Relationship Id="rId12" Type="http://schemas.openxmlformats.org/officeDocument/2006/relationships/image" Target="../media/image209.emf"/><Relationship Id="rId17" Type="http://schemas.openxmlformats.org/officeDocument/2006/relationships/oleObject" Target="../embeddings/oleObject205.bin"/><Relationship Id="rId25" Type="http://schemas.openxmlformats.org/officeDocument/2006/relationships/oleObject" Target="../embeddings/oleObject209.bin"/><Relationship Id="rId33" Type="http://schemas.openxmlformats.org/officeDocument/2006/relationships/oleObject" Target="../embeddings/oleObject213.bin"/><Relationship Id="rId38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28.emf"/><Relationship Id="rId26" Type="http://schemas.openxmlformats.org/officeDocument/2006/relationships/image" Target="../media/image232.emf"/><Relationship Id="rId39" Type="http://schemas.openxmlformats.org/officeDocument/2006/relationships/oleObject" Target="../embeddings/oleObject232.bin"/><Relationship Id="rId21" Type="http://schemas.openxmlformats.org/officeDocument/2006/relationships/oleObject" Target="../embeddings/oleObject223.bin"/><Relationship Id="rId34" Type="http://schemas.openxmlformats.org/officeDocument/2006/relationships/image" Target="../media/image236.emf"/><Relationship Id="rId42" Type="http://schemas.openxmlformats.org/officeDocument/2006/relationships/image" Target="../media/image240.emf"/><Relationship Id="rId47" Type="http://schemas.openxmlformats.org/officeDocument/2006/relationships/oleObject" Target="../embeddings/oleObject236.bin"/><Relationship Id="rId50" Type="http://schemas.openxmlformats.org/officeDocument/2006/relationships/image" Target="../media/image4.jpeg"/><Relationship Id="rId55" Type="http://schemas.openxmlformats.org/officeDocument/2006/relationships/image" Target="../media/image8.jpeg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7.emf"/><Relationship Id="rId29" Type="http://schemas.openxmlformats.org/officeDocument/2006/relationships/oleObject" Target="../embeddings/oleObject227.bin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231.emf"/><Relationship Id="rId32" Type="http://schemas.openxmlformats.org/officeDocument/2006/relationships/image" Target="../media/image235.emf"/><Relationship Id="rId37" Type="http://schemas.openxmlformats.org/officeDocument/2006/relationships/oleObject" Target="../embeddings/oleObject231.bin"/><Relationship Id="rId40" Type="http://schemas.openxmlformats.org/officeDocument/2006/relationships/image" Target="../media/image239.emf"/><Relationship Id="rId45" Type="http://schemas.openxmlformats.org/officeDocument/2006/relationships/oleObject" Target="../embeddings/oleObject235.bin"/><Relationship Id="rId53" Type="http://schemas.openxmlformats.org/officeDocument/2006/relationships/image" Target="../media/image6.jpeg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24.emf"/><Relationship Id="rId19" Type="http://schemas.openxmlformats.org/officeDocument/2006/relationships/oleObject" Target="../embeddings/oleObject222.bin"/><Relationship Id="rId31" Type="http://schemas.openxmlformats.org/officeDocument/2006/relationships/oleObject" Target="../embeddings/oleObject228.bin"/><Relationship Id="rId44" Type="http://schemas.openxmlformats.org/officeDocument/2006/relationships/image" Target="../media/image241.emf"/><Relationship Id="rId52" Type="http://schemas.openxmlformats.org/officeDocument/2006/relationships/image" Target="../media/image5.jpeg"/><Relationship Id="rId4" Type="http://schemas.openxmlformats.org/officeDocument/2006/relationships/image" Target="../media/image221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26.emf"/><Relationship Id="rId22" Type="http://schemas.openxmlformats.org/officeDocument/2006/relationships/image" Target="../media/image230.emf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234.emf"/><Relationship Id="rId35" Type="http://schemas.openxmlformats.org/officeDocument/2006/relationships/oleObject" Target="../embeddings/oleObject230.bin"/><Relationship Id="rId43" Type="http://schemas.openxmlformats.org/officeDocument/2006/relationships/oleObject" Target="../embeddings/oleObject234.bin"/><Relationship Id="rId48" Type="http://schemas.openxmlformats.org/officeDocument/2006/relationships/image" Target="../media/image243.emf"/><Relationship Id="rId8" Type="http://schemas.openxmlformats.org/officeDocument/2006/relationships/image" Target="../media/image223.emf"/><Relationship Id="rId51" Type="http://schemas.openxmlformats.org/officeDocument/2006/relationships/slide" Target="slide1.xml"/><Relationship Id="rId3" Type="http://schemas.openxmlformats.org/officeDocument/2006/relationships/oleObject" Target="../embeddings/oleObject214.bin"/><Relationship Id="rId12" Type="http://schemas.openxmlformats.org/officeDocument/2006/relationships/image" Target="../media/image225.e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25.bin"/><Relationship Id="rId33" Type="http://schemas.openxmlformats.org/officeDocument/2006/relationships/oleObject" Target="../embeddings/oleObject229.bin"/><Relationship Id="rId38" Type="http://schemas.openxmlformats.org/officeDocument/2006/relationships/image" Target="../media/image238.emf"/><Relationship Id="rId46" Type="http://schemas.openxmlformats.org/officeDocument/2006/relationships/image" Target="../media/image242.emf"/><Relationship Id="rId20" Type="http://schemas.openxmlformats.org/officeDocument/2006/relationships/image" Target="../media/image229.emf"/><Relationship Id="rId41" Type="http://schemas.openxmlformats.org/officeDocument/2006/relationships/oleObject" Target="../embeddings/oleObject233.bin"/><Relationship Id="rId54" Type="http://schemas.openxmlformats.org/officeDocument/2006/relationships/image" Target="../media/image7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2.emf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28" Type="http://schemas.openxmlformats.org/officeDocument/2006/relationships/image" Target="../media/image233.emf"/><Relationship Id="rId36" Type="http://schemas.openxmlformats.org/officeDocument/2006/relationships/image" Target="../media/image237.emf"/><Relationship Id="rId49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51.emf"/><Relationship Id="rId26" Type="http://schemas.openxmlformats.org/officeDocument/2006/relationships/image" Target="../media/image255.emf"/><Relationship Id="rId39" Type="http://schemas.openxmlformats.org/officeDocument/2006/relationships/oleObject" Target="../embeddings/oleObject255.bin"/><Relationship Id="rId21" Type="http://schemas.openxmlformats.org/officeDocument/2006/relationships/oleObject" Target="../embeddings/oleObject246.bin"/><Relationship Id="rId34" Type="http://schemas.openxmlformats.org/officeDocument/2006/relationships/image" Target="../media/image259.emf"/><Relationship Id="rId42" Type="http://schemas.openxmlformats.org/officeDocument/2006/relationships/image" Target="../media/image263.emf"/><Relationship Id="rId47" Type="http://schemas.openxmlformats.org/officeDocument/2006/relationships/slide" Target="slide1.xml"/><Relationship Id="rId50" Type="http://schemas.openxmlformats.org/officeDocument/2006/relationships/image" Target="../media/image7.jpeg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emf"/><Relationship Id="rId29" Type="http://schemas.openxmlformats.org/officeDocument/2006/relationships/oleObject" Target="../embeddings/oleObject250.bin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54.emf"/><Relationship Id="rId32" Type="http://schemas.openxmlformats.org/officeDocument/2006/relationships/image" Target="../media/image258.emf"/><Relationship Id="rId37" Type="http://schemas.openxmlformats.org/officeDocument/2006/relationships/oleObject" Target="../embeddings/oleObject254.bin"/><Relationship Id="rId40" Type="http://schemas.openxmlformats.org/officeDocument/2006/relationships/image" Target="../media/image262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28" Type="http://schemas.openxmlformats.org/officeDocument/2006/relationships/image" Target="../media/image256.emf"/><Relationship Id="rId36" Type="http://schemas.openxmlformats.org/officeDocument/2006/relationships/image" Target="../media/image260.emf"/><Relationship Id="rId49" Type="http://schemas.openxmlformats.org/officeDocument/2006/relationships/image" Target="../media/image6.jpeg"/><Relationship Id="rId10" Type="http://schemas.openxmlformats.org/officeDocument/2006/relationships/image" Target="../media/image247.emf"/><Relationship Id="rId19" Type="http://schemas.openxmlformats.org/officeDocument/2006/relationships/oleObject" Target="../embeddings/oleObject245.bin"/><Relationship Id="rId31" Type="http://schemas.openxmlformats.org/officeDocument/2006/relationships/oleObject" Target="../embeddings/oleObject251.bin"/><Relationship Id="rId44" Type="http://schemas.openxmlformats.org/officeDocument/2006/relationships/image" Target="../media/image264.emf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49.emf"/><Relationship Id="rId22" Type="http://schemas.openxmlformats.org/officeDocument/2006/relationships/image" Target="../media/image253.emf"/><Relationship Id="rId27" Type="http://schemas.openxmlformats.org/officeDocument/2006/relationships/oleObject" Target="../embeddings/oleObject249.bin"/><Relationship Id="rId30" Type="http://schemas.openxmlformats.org/officeDocument/2006/relationships/image" Target="../media/image257.emf"/><Relationship Id="rId35" Type="http://schemas.openxmlformats.org/officeDocument/2006/relationships/oleObject" Target="../embeddings/oleObject253.bin"/><Relationship Id="rId43" Type="http://schemas.openxmlformats.org/officeDocument/2006/relationships/oleObject" Target="../embeddings/oleObject257.bin"/><Relationship Id="rId48" Type="http://schemas.openxmlformats.org/officeDocument/2006/relationships/image" Target="../media/image5.jpeg"/><Relationship Id="rId8" Type="http://schemas.openxmlformats.org/officeDocument/2006/relationships/image" Target="../media/image246.emf"/><Relationship Id="rId51" Type="http://schemas.openxmlformats.org/officeDocument/2006/relationships/image" Target="../media/image8.jpeg"/><Relationship Id="rId3" Type="http://schemas.openxmlformats.org/officeDocument/2006/relationships/oleObject" Target="../embeddings/oleObject237.bin"/><Relationship Id="rId12" Type="http://schemas.openxmlformats.org/officeDocument/2006/relationships/image" Target="../media/image248.e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33" Type="http://schemas.openxmlformats.org/officeDocument/2006/relationships/oleObject" Target="../embeddings/oleObject252.bin"/><Relationship Id="rId38" Type="http://schemas.openxmlformats.org/officeDocument/2006/relationships/image" Target="../media/image261.emf"/><Relationship Id="rId46" Type="http://schemas.openxmlformats.org/officeDocument/2006/relationships/image" Target="../media/image4.jpeg"/><Relationship Id="rId20" Type="http://schemas.openxmlformats.org/officeDocument/2006/relationships/image" Target="../media/image252.emf"/><Relationship Id="rId41" Type="http://schemas.openxmlformats.org/officeDocument/2006/relationships/oleObject" Target="../embeddings/oleObject25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5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72.emf"/><Relationship Id="rId26" Type="http://schemas.openxmlformats.org/officeDocument/2006/relationships/image" Target="../media/image276.emf"/><Relationship Id="rId39" Type="http://schemas.openxmlformats.org/officeDocument/2006/relationships/oleObject" Target="../embeddings/oleObject276.bin"/><Relationship Id="rId21" Type="http://schemas.openxmlformats.org/officeDocument/2006/relationships/oleObject" Target="../embeddings/oleObject267.bin"/><Relationship Id="rId34" Type="http://schemas.openxmlformats.org/officeDocument/2006/relationships/image" Target="../media/image280.emf"/><Relationship Id="rId42" Type="http://schemas.openxmlformats.org/officeDocument/2006/relationships/image" Target="../media/image284.emf"/><Relationship Id="rId47" Type="http://schemas.openxmlformats.org/officeDocument/2006/relationships/image" Target="../media/image6.jpeg"/><Relationship Id="rId7" Type="http://schemas.openxmlformats.org/officeDocument/2006/relationships/oleObject" Target="../embeddings/oleObject2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1.emf"/><Relationship Id="rId29" Type="http://schemas.openxmlformats.org/officeDocument/2006/relationships/oleObject" Target="../embeddings/oleObject271.bin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75.emf"/><Relationship Id="rId32" Type="http://schemas.openxmlformats.org/officeDocument/2006/relationships/image" Target="../media/image279.emf"/><Relationship Id="rId37" Type="http://schemas.openxmlformats.org/officeDocument/2006/relationships/oleObject" Target="../embeddings/oleObject275.bin"/><Relationship Id="rId40" Type="http://schemas.openxmlformats.org/officeDocument/2006/relationships/image" Target="../media/image283.emf"/><Relationship Id="rId45" Type="http://schemas.openxmlformats.org/officeDocument/2006/relationships/slide" Target="slide1.xml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28" Type="http://schemas.openxmlformats.org/officeDocument/2006/relationships/image" Target="../media/image277.emf"/><Relationship Id="rId36" Type="http://schemas.openxmlformats.org/officeDocument/2006/relationships/image" Target="../media/image281.emf"/><Relationship Id="rId49" Type="http://schemas.openxmlformats.org/officeDocument/2006/relationships/image" Target="../media/image8.jpeg"/><Relationship Id="rId10" Type="http://schemas.openxmlformats.org/officeDocument/2006/relationships/image" Target="../media/image268.emf"/><Relationship Id="rId19" Type="http://schemas.openxmlformats.org/officeDocument/2006/relationships/oleObject" Target="../embeddings/oleObject266.bin"/><Relationship Id="rId31" Type="http://schemas.openxmlformats.org/officeDocument/2006/relationships/oleObject" Target="../embeddings/oleObject272.bin"/><Relationship Id="rId44" Type="http://schemas.openxmlformats.org/officeDocument/2006/relationships/image" Target="../media/image4.jpeg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70.emf"/><Relationship Id="rId22" Type="http://schemas.openxmlformats.org/officeDocument/2006/relationships/image" Target="../media/image274.emf"/><Relationship Id="rId27" Type="http://schemas.openxmlformats.org/officeDocument/2006/relationships/oleObject" Target="../embeddings/oleObject270.bin"/><Relationship Id="rId30" Type="http://schemas.openxmlformats.org/officeDocument/2006/relationships/image" Target="../media/image278.emf"/><Relationship Id="rId35" Type="http://schemas.openxmlformats.org/officeDocument/2006/relationships/oleObject" Target="../embeddings/oleObject274.bin"/><Relationship Id="rId43" Type="http://schemas.openxmlformats.org/officeDocument/2006/relationships/image" Target="../media/image3.jpeg"/><Relationship Id="rId48" Type="http://schemas.openxmlformats.org/officeDocument/2006/relationships/image" Target="../media/image7.jpeg"/><Relationship Id="rId8" Type="http://schemas.openxmlformats.org/officeDocument/2006/relationships/image" Target="../media/image267.emf"/><Relationship Id="rId3" Type="http://schemas.openxmlformats.org/officeDocument/2006/relationships/oleObject" Target="../embeddings/oleObject258.bin"/><Relationship Id="rId12" Type="http://schemas.openxmlformats.org/officeDocument/2006/relationships/image" Target="../media/image269.emf"/><Relationship Id="rId17" Type="http://schemas.openxmlformats.org/officeDocument/2006/relationships/oleObject" Target="../embeddings/oleObject265.bin"/><Relationship Id="rId25" Type="http://schemas.openxmlformats.org/officeDocument/2006/relationships/oleObject" Target="../embeddings/oleObject269.bin"/><Relationship Id="rId33" Type="http://schemas.openxmlformats.org/officeDocument/2006/relationships/oleObject" Target="../embeddings/oleObject273.bin"/><Relationship Id="rId38" Type="http://schemas.openxmlformats.org/officeDocument/2006/relationships/image" Target="../media/image282.emf"/><Relationship Id="rId46" Type="http://schemas.openxmlformats.org/officeDocument/2006/relationships/image" Target="../media/image5.jpeg"/><Relationship Id="rId20" Type="http://schemas.openxmlformats.org/officeDocument/2006/relationships/image" Target="../media/image273.emf"/><Relationship Id="rId41" Type="http://schemas.openxmlformats.org/officeDocument/2006/relationships/oleObject" Target="../embeddings/oleObject27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6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92.emf"/><Relationship Id="rId26" Type="http://schemas.openxmlformats.org/officeDocument/2006/relationships/image" Target="../media/image296.emf"/><Relationship Id="rId21" Type="http://schemas.openxmlformats.org/officeDocument/2006/relationships/oleObject" Target="../embeddings/oleObject287.bin"/><Relationship Id="rId34" Type="http://schemas.openxmlformats.org/officeDocument/2006/relationships/slide" Target="slide1.xml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89.emf"/><Relationship Id="rId17" Type="http://schemas.openxmlformats.org/officeDocument/2006/relationships/oleObject" Target="../embeddings/oleObject285.bin"/><Relationship Id="rId25" Type="http://schemas.openxmlformats.org/officeDocument/2006/relationships/oleObject" Target="../embeddings/oleObject289.bin"/><Relationship Id="rId33" Type="http://schemas.openxmlformats.org/officeDocument/2006/relationships/image" Target="../media/image4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1.emf"/><Relationship Id="rId20" Type="http://schemas.openxmlformats.org/officeDocument/2006/relationships/image" Target="../media/image293.emf"/><Relationship Id="rId29" Type="http://schemas.openxmlformats.org/officeDocument/2006/relationships/oleObject" Target="../embeddings/oleObject29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6.emf"/><Relationship Id="rId11" Type="http://schemas.openxmlformats.org/officeDocument/2006/relationships/oleObject" Target="../embeddings/oleObject282.bin"/><Relationship Id="rId24" Type="http://schemas.openxmlformats.org/officeDocument/2006/relationships/image" Target="../media/image295.emf"/><Relationship Id="rId32" Type="http://schemas.openxmlformats.org/officeDocument/2006/relationships/image" Target="../media/image3.jpeg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23" Type="http://schemas.openxmlformats.org/officeDocument/2006/relationships/oleObject" Target="../embeddings/oleObject288.bin"/><Relationship Id="rId28" Type="http://schemas.openxmlformats.org/officeDocument/2006/relationships/image" Target="../media/image297.emf"/><Relationship Id="rId36" Type="http://schemas.openxmlformats.org/officeDocument/2006/relationships/image" Target="../media/image6.jpeg"/><Relationship Id="rId10" Type="http://schemas.openxmlformats.org/officeDocument/2006/relationships/image" Target="../media/image288.emf"/><Relationship Id="rId19" Type="http://schemas.openxmlformats.org/officeDocument/2006/relationships/oleObject" Target="../embeddings/oleObject286.bin"/><Relationship Id="rId31" Type="http://schemas.openxmlformats.org/officeDocument/2006/relationships/hyperlink" Target="D7_2&#28857;&#31215;&#21449;&#31215;.ppt#-1,1,&#31532;&#20108;&#33410;   &#25968;&#37327;&#31215;&#12289;&#21521;&#37327;&#31215;&#12289;                &#28151;&#21512;&#31215;" TargetMode="External"/><Relationship Id="rId4" Type="http://schemas.openxmlformats.org/officeDocument/2006/relationships/image" Target="../media/image285.e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90.emf"/><Relationship Id="rId22" Type="http://schemas.openxmlformats.org/officeDocument/2006/relationships/image" Target="../media/image294.emf"/><Relationship Id="rId27" Type="http://schemas.openxmlformats.org/officeDocument/2006/relationships/oleObject" Target="../embeddings/oleObject290.bin"/><Relationship Id="rId30" Type="http://schemas.openxmlformats.org/officeDocument/2006/relationships/image" Target="../media/image298.emf"/><Relationship Id="rId35" Type="http://schemas.openxmlformats.org/officeDocument/2006/relationships/image" Target="../media/image5.jpeg"/><Relationship Id="rId8" Type="http://schemas.openxmlformats.org/officeDocument/2006/relationships/image" Target="../media/image287.emf"/><Relationship Id="rId3" Type="http://schemas.openxmlformats.org/officeDocument/2006/relationships/oleObject" Target="../embeddings/oleObject278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302.emf"/><Relationship Id="rId26" Type="http://schemas.openxmlformats.org/officeDocument/2006/relationships/image" Target="../media/image306.emf"/><Relationship Id="rId39" Type="http://schemas.openxmlformats.org/officeDocument/2006/relationships/oleObject" Target="../embeddings/oleObject306.bin"/><Relationship Id="rId21" Type="http://schemas.openxmlformats.org/officeDocument/2006/relationships/oleObject" Target="../embeddings/oleObject297.bin"/><Relationship Id="rId34" Type="http://schemas.openxmlformats.org/officeDocument/2006/relationships/image" Target="../media/image310.wmf"/><Relationship Id="rId42" Type="http://schemas.openxmlformats.org/officeDocument/2006/relationships/oleObject" Target="../embeddings/oleObject308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1.emf"/><Relationship Id="rId20" Type="http://schemas.openxmlformats.org/officeDocument/2006/relationships/image" Target="../media/image303.emf"/><Relationship Id="rId29" Type="http://schemas.openxmlformats.org/officeDocument/2006/relationships/oleObject" Target="../embeddings/oleObject301.bin"/><Relationship Id="rId41" Type="http://schemas.openxmlformats.org/officeDocument/2006/relationships/oleObject" Target="../embeddings/oleObject307.bin"/><Relationship Id="rId1" Type="http://schemas.openxmlformats.org/officeDocument/2006/relationships/vmlDrawing" Target="../drawings/vmlDrawing18.vml"/><Relationship Id="rId6" Type="http://schemas.openxmlformats.org/officeDocument/2006/relationships/slide" Target="slide1.xml"/><Relationship Id="rId11" Type="http://schemas.openxmlformats.org/officeDocument/2006/relationships/oleObject" Target="../embeddings/oleObject292.bin"/><Relationship Id="rId24" Type="http://schemas.openxmlformats.org/officeDocument/2006/relationships/image" Target="../media/image305.emf"/><Relationship Id="rId32" Type="http://schemas.openxmlformats.org/officeDocument/2006/relationships/image" Target="../media/image309.wmf"/><Relationship Id="rId37" Type="http://schemas.openxmlformats.org/officeDocument/2006/relationships/oleObject" Target="../embeddings/oleObject305.bin"/><Relationship Id="rId40" Type="http://schemas.openxmlformats.org/officeDocument/2006/relationships/image" Target="../media/image313.wmf"/><Relationship Id="rId5" Type="http://schemas.openxmlformats.org/officeDocument/2006/relationships/image" Target="../media/image4.jpeg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298.bin"/><Relationship Id="rId28" Type="http://schemas.openxmlformats.org/officeDocument/2006/relationships/image" Target="../media/image307.emf"/><Relationship Id="rId36" Type="http://schemas.openxmlformats.org/officeDocument/2006/relationships/image" Target="../media/image311.wmf"/><Relationship Id="rId10" Type="http://schemas.openxmlformats.org/officeDocument/2006/relationships/image" Target="../media/image8.jpeg"/><Relationship Id="rId19" Type="http://schemas.openxmlformats.org/officeDocument/2006/relationships/oleObject" Target="../embeddings/oleObject296.bin"/><Relationship Id="rId31" Type="http://schemas.openxmlformats.org/officeDocument/2006/relationships/oleObject" Target="../embeddings/oleObject302.bin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300.emf"/><Relationship Id="rId22" Type="http://schemas.openxmlformats.org/officeDocument/2006/relationships/image" Target="../media/image304.emf"/><Relationship Id="rId27" Type="http://schemas.openxmlformats.org/officeDocument/2006/relationships/oleObject" Target="../embeddings/oleObject300.bin"/><Relationship Id="rId30" Type="http://schemas.openxmlformats.org/officeDocument/2006/relationships/image" Target="../media/image308.wmf"/><Relationship Id="rId35" Type="http://schemas.openxmlformats.org/officeDocument/2006/relationships/oleObject" Target="../embeddings/oleObject304.bin"/><Relationship Id="rId43" Type="http://schemas.openxmlformats.org/officeDocument/2006/relationships/image" Target="../media/image314.wmf"/><Relationship Id="rId8" Type="http://schemas.openxmlformats.org/officeDocument/2006/relationships/image" Target="../media/image6.jpeg"/><Relationship Id="rId3" Type="http://schemas.openxmlformats.org/officeDocument/2006/relationships/hyperlink" Target="D7_2&#28857;&#31215;&#21449;&#31215;.ppt#-1,1,&#31532;&#20108;&#33410;   &#25968;&#37327;&#31215;&#12289;&#21521;&#37327;&#31215;&#12289;                &#28151;&#21512;&#31215;" TargetMode="External"/><Relationship Id="rId12" Type="http://schemas.openxmlformats.org/officeDocument/2006/relationships/image" Target="../media/image299.emf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299.bin"/><Relationship Id="rId33" Type="http://schemas.openxmlformats.org/officeDocument/2006/relationships/oleObject" Target="../embeddings/oleObject303.bin"/><Relationship Id="rId38" Type="http://schemas.openxmlformats.org/officeDocument/2006/relationships/image" Target="../media/image312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22.emf"/><Relationship Id="rId26" Type="http://schemas.openxmlformats.org/officeDocument/2006/relationships/image" Target="../media/image326.emf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318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19.e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3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1.emf"/><Relationship Id="rId20" Type="http://schemas.openxmlformats.org/officeDocument/2006/relationships/image" Target="../media/image323.emf"/><Relationship Id="rId29" Type="http://schemas.openxmlformats.org/officeDocument/2006/relationships/slide" Target="slide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16.e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325.emf"/><Relationship Id="rId32" Type="http://schemas.openxmlformats.org/officeDocument/2006/relationships/image" Target="../media/image7.jpeg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4.jpeg"/><Relationship Id="rId10" Type="http://schemas.openxmlformats.org/officeDocument/2006/relationships/image" Target="../media/image318.emf"/><Relationship Id="rId19" Type="http://schemas.openxmlformats.org/officeDocument/2006/relationships/oleObject" Target="../embeddings/oleObject317.bin"/><Relationship Id="rId31" Type="http://schemas.openxmlformats.org/officeDocument/2006/relationships/image" Target="../media/image6.jpeg"/><Relationship Id="rId4" Type="http://schemas.openxmlformats.org/officeDocument/2006/relationships/image" Target="../media/image315.e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20.emf"/><Relationship Id="rId22" Type="http://schemas.openxmlformats.org/officeDocument/2006/relationships/image" Target="../media/image324.emf"/><Relationship Id="rId27" Type="http://schemas.openxmlformats.org/officeDocument/2006/relationships/image" Target="../media/image3.jpeg"/><Relationship Id="rId30" Type="http://schemas.openxmlformats.org/officeDocument/2006/relationships/image" Target="../media/image5.jpeg"/><Relationship Id="rId8" Type="http://schemas.openxmlformats.org/officeDocument/2006/relationships/image" Target="../media/image31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6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8.jpeg"/><Relationship Id="rId10" Type="http://schemas.openxmlformats.org/officeDocument/2006/relationships/image" Target="../media/image12.emf"/><Relationship Id="rId19" Type="http://schemas.openxmlformats.org/officeDocument/2006/relationships/slide" Target="slide1.xml"/><Relationship Id="rId4" Type="http://schemas.openxmlformats.org/officeDocument/2006/relationships/image" Target="../media/image9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8.emf"/><Relationship Id="rId18" Type="http://schemas.openxmlformats.org/officeDocument/2006/relationships/oleObject" Target="../embeddings/oleObject325.bin"/><Relationship Id="rId26" Type="http://schemas.openxmlformats.org/officeDocument/2006/relationships/oleObject" Target="../embeddings/oleObject329.bin"/><Relationship Id="rId3" Type="http://schemas.openxmlformats.org/officeDocument/2006/relationships/oleObject" Target="../embeddings/oleObject321.bin"/><Relationship Id="rId21" Type="http://schemas.openxmlformats.org/officeDocument/2006/relationships/image" Target="../media/image332.emf"/><Relationship Id="rId7" Type="http://schemas.openxmlformats.org/officeDocument/2006/relationships/slide" Target="slide1.xml"/><Relationship Id="rId12" Type="http://schemas.openxmlformats.org/officeDocument/2006/relationships/oleObject" Target="../embeddings/oleObject322.bin"/><Relationship Id="rId17" Type="http://schemas.openxmlformats.org/officeDocument/2006/relationships/image" Target="../media/image330.emf"/><Relationship Id="rId25" Type="http://schemas.openxmlformats.org/officeDocument/2006/relationships/image" Target="../media/image334.emf"/><Relationship Id="rId33" Type="http://schemas.openxmlformats.org/officeDocument/2006/relationships/image" Target="../media/image33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4.bin"/><Relationship Id="rId20" Type="http://schemas.openxmlformats.org/officeDocument/2006/relationships/oleObject" Target="../embeddings/oleObject326.bin"/><Relationship Id="rId29" Type="http://schemas.openxmlformats.org/officeDocument/2006/relationships/image" Target="../media/image336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jpeg"/><Relationship Id="rId11" Type="http://schemas.openxmlformats.org/officeDocument/2006/relationships/image" Target="../media/image8.jpeg"/><Relationship Id="rId24" Type="http://schemas.openxmlformats.org/officeDocument/2006/relationships/oleObject" Target="../embeddings/oleObject328.bin"/><Relationship Id="rId32" Type="http://schemas.openxmlformats.org/officeDocument/2006/relationships/oleObject" Target="../embeddings/oleObject332.bin"/><Relationship Id="rId5" Type="http://schemas.openxmlformats.org/officeDocument/2006/relationships/image" Target="../media/image3.jpeg"/><Relationship Id="rId15" Type="http://schemas.openxmlformats.org/officeDocument/2006/relationships/image" Target="../media/image329.emf"/><Relationship Id="rId23" Type="http://schemas.openxmlformats.org/officeDocument/2006/relationships/image" Target="../media/image333.emf"/><Relationship Id="rId28" Type="http://schemas.openxmlformats.org/officeDocument/2006/relationships/oleObject" Target="../embeddings/oleObject330.bin"/><Relationship Id="rId10" Type="http://schemas.openxmlformats.org/officeDocument/2006/relationships/image" Target="../media/image7.jpeg"/><Relationship Id="rId19" Type="http://schemas.openxmlformats.org/officeDocument/2006/relationships/image" Target="../media/image331.emf"/><Relationship Id="rId31" Type="http://schemas.openxmlformats.org/officeDocument/2006/relationships/image" Target="../media/image337.emf"/><Relationship Id="rId4" Type="http://schemas.openxmlformats.org/officeDocument/2006/relationships/image" Target="../media/image327.emf"/><Relationship Id="rId9" Type="http://schemas.openxmlformats.org/officeDocument/2006/relationships/image" Target="../media/image6.jpeg"/><Relationship Id="rId14" Type="http://schemas.openxmlformats.org/officeDocument/2006/relationships/oleObject" Target="../embeddings/oleObject323.bin"/><Relationship Id="rId22" Type="http://schemas.openxmlformats.org/officeDocument/2006/relationships/oleObject" Target="../embeddings/oleObject327.bin"/><Relationship Id="rId27" Type="http://schemas.openxmlformats.org/officeDocument/2006/relationships/image" Target="../media/image335.emf"/><Relationship Id="rId30" Type="http://schemas.openxmlformats.org/officeDocument/2006/relationships/oleObject" Target="../embeddings/oleObject331.bin"/><Relationship Id="rId8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9" Type="http://schemas.openxmlformats.org/officeDocument/2006/relationships/image" Target="../media/image8.jpeg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4.jpe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29" Type="http://schemas.openxmlformats.org/officeDocument/2006/relationships/oleObject" Target="../embeddings/oleObject22.bin"/><Relationship Id="rId41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6.emf"/><Relationship Id="rId32" Type="http://schemas.openxmlformats.org/officeDocument/2006/relationships/image" Target="../media/image30.emf"/><Relationship Id="rId37" Type="http://schemas.openxmlformats.org/officeDocument/2006/relationships/image" Target="../media/image6.jpeg"/><Relationship Id="rId40" Type="http://schemas.openxmlformats.org/officeDocument/2006/relationships/oleObject" Target="../embeddings/oleObject24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8.emf"/><Relationship Id="rId36" Type="http://schemas.openxmlformats.org/officeDocument/2006/relationships/image" Target="../media/image5.jpeg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9.emf"/><Relationship Id="rId35" Type="http://schemas.openxmlformats.org/officeDocument/2006/relationships/slide" Target="slide1.xml"/><Relationship Id="rId8" Type="http://schemas.openxmlformats.org/officeDocument/2006/relationships/image" Target="../media/image18.emf"/><Relationship Id="rId3" Type="http://schemas.openxmlformats.org/officeDocument/2006/relationships/oleObject" Target="../embeddings/oleObject9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image" Target="../media/image3.jpeg"/><Relationship Id="rId38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9" Type="http://schemas.openxmlformats.org/officeDocument/2006/relationships/image" Target="../media/image46.emf"/><Relationship Id="rId21" Type="http://schemas.openxmlformats.org/officeDocument/2006/relationships/oleObject" Target="../embeddings/oleObject34.bin"/><Relationship Id="rId34" Type="http://schemas.openxmlformats.org/officeDocument/2006/relationships/oleObject" Target="../embeddings/oleObject37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slide" Target="slide1.xml"/><Relationship Id="rId41" Type="http://schemas.openxmlformats.org/officeDocument/2006/relationships/image" Target="../media/image4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2.emf"/><Relationship Id="rId32" Type="http://schemas.openxmlformats.org/officeDocument/2006/relationships/image" Target="../media/image7.jpeg"/><Relationship Id="rId37" Type="http://schemas.openxmlformats.org/officeDocument/2006/relationships/image" Target="../media/image45.emf"/><Relationship Id="rId40" Type="http://schemas.openxmlformats.org/officeDocument/2006/relationships/oleObject" Target="../embeddings/oleObject40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.jpeg"/><Relationship Id="rId36" Type="http://schemas.openxmlformats.org/officeDocument/2006/relationships/oleObject" Target="../embeddings/oleObject38.bin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3.bin"/><Relationship Id="rId31" Type="http://schemas.openxmlformats.org/officeDocument/2006/relationships/image" Target="../media/image6.jpeg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image" Target="../media/image3.jpeg"/><Relationship Id="rId30" Type="http://schemas.openxmlformats.org/officeDocument/2006/relationships/image" Target="../media/image5.jpeg"/><Relationship Id="rId35" Type="http://schemas.openxmlformats.org/officeDocument/2006/relationships/image" Target="../media/image44.emf"/><Relationship Id="rId8" Type="http://schemas.openxmlformats.org/officeDocument/2006/relationships/image" Target="../media/image34.emf"/><Relationship Id="rId3" Type="http://schemas.openxmlformats.org/officeDocument/2006/relationships/oleObject" Target="../embeddings/oleObject25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image" Target="../media/image8.jpeg"/><Relationship Id="rId38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5.emf"/><Relationship Id="rId26" Type="http://schemas.openxmlformats.org/officeDocument/2006/relationships/image" Target="../media/image59.emf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63.emf"/><Relationship Id="rId42" Type="http://schemas.openxmlformats.org/officeDocument/2006/relationships/image" Target="../media/image67.emf"/><Relationship Id="rId47" Type="http://schemas.openxmlformats.org/officeDocument/2006/relationships/image" Target="../media/image6.jpeg"/><Relationship Id="rId50" Type="http://schemas.openxmlformats.org/officeDocument/2006/relationships/oleObject" Target="../embeddings/oleObject61.bin"/><Relationship Id="rId55" Type="http://schemas.openxmlformats.org/officeDocument/2006/relationships/image" Target="../media/image70.emf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4.emf"/><Relationship Id="rId29" Type="http://schemas.openxmlformats.org/officeDocument/2006/relationships/oleObject" Target="../embeddings/oleObject54.bin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8.emf"/><Relationship Id="rId32" Type="http://schemas.openxmlformats.org/officeDocument/2006/relationships/image" Target="../media/image62.e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66.emf"/><Relationship Id="rId45" Type="http://schemas.openxmlformats.org/officeDocument/2006/relationships/slide" Target="slide1.xml"/><Relationship Id="rId53" Type="http://schemas.openxmlformats.org/officeDocument/2006/relationships/image" Target="../media/image69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4" Type="http://schemas.openxmlformats.org/officeDocument/2006/relationships/image" Target="../media/image4.jpeg"/><Relationship Id="rId52" Type="http://schemas.openxmlformats.org/officeDocument/2006/relationships/oleObject" Target="../embeddings/oleObject62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3.emf"/><Relationship Id="rId22" Type="http://schemas.openxmlformats.org/officeDocument/2006/relationships/image" Target="../media/image57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61.emf"/><Relationship Id="rId35" Type="http://schemas.openxmlformats.org/officeDocument/2006/relationships/oleObject" Target="../embeddings/oleObject57.bin"/><Relationship Id="rId43" Type="http://schemas.openxmlformats.org/officeDocument/2006/relationships/image" Target="../media/image3.jpeg"/><Relationship Id="rId48" Type="http://schemas.openxmlformats.org/officeDocument/2006/relationships/image" Target="../media/image7.jpeg"/><Relationship Id="rId8" Type="http://schemas.openxmlformats.org/officeDocument/2006/relationships/image" Target="../media/image50.emf"/><Relationship Id="rId51" Type="http://schemas.openxmlformats.org/officeDocument/2006/relationships/image" Target="../media/image68.emf"/><Relationship Id="rId3" Type="http://schemas.openxmlformats.org/officeDocument/2006/relationships/oleObject" Target="../embeddings/oleObject41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65.emf"/><Relationship Id="rId46" Type="http://schemas.openxmlformats.org/officeDocument/2006/relationships/image" Target="../media/image5.jpeg"/><Relationship Id="rId20" Type="http://schemas.openxmlformats.org/officeDocument/2006/relationships/image" Target="../media/image56.emf"/><Relationship Id="rId41" Type="http://schemas.openxmlformats.org/officeDocument/2006/relationships/oleObject" Target="../embeddings/oleObject60.bin"/><Relationship Id="rId54" Type="http://schemas.openxmlformats.org/officeDocument/2006/relationships/oleObject" Target="../embeddings/oleObject6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emf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60.emf"/><Relationship Id="rId36" Type="http://schemas.openxmlformats.org/officeDocument/2006/relationships/image" Target="../media/image64.emf"/><Relationship Id="rId4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9" Type="http://schemas.openxmlformats.org/officeDocument/2006/relationships/image" Target="../media/image6.jpeg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86.emf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29" Type="http://schemas.openxmlformats.org/officeDocument/2006/relationships/oleObject" Target="../embeddings/oleObject77.bin"/><Relationship Id="rId41" Type="http://schemas.openxmlformats.org/officeDocument/2006/relationships/image" Target="../media/image8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81.emf"/><Relationship Id="rId32" Type="http://schemas.openxmlformats.org/officeDocument/2006/relationships/image" Target="../media/image85.emf"/><Relationship Id="rId37" Type="http://schemas.openxmlformats.org/officeDocument/2006/relationships/slide" Target="slide1.xml"/><Relationship Id="rId40" Type="http://schemas.openxmlformats.org/officeDocument/2006/relationships/image" Target="../media/image7.jpeg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83.emf"/><Relationship Id="rId36" Type="http://schemas.openxmlformats.org/officeDocument/2006/relationships/image" Target="../media/image4.jpeg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84.emf"/><Relationship Id="rId35" Type="http://schemas.openxmlformats.org/officeDocument/2006/relationships/image" Target="../media/image3.jpeg"/><Relationship Id="rId8" Type="http://schemas.openxmlformats.org/officeDocument/2006/relationships/image" Target="../media/image73.emf"/><Relationship Id="rId3" Type="http://schemas.openxmlformats.org/officeDocument/2006/relationships/oleObject" Target="../embeddings/oleObject64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80.bin"/><Relationship Id="rId21" Type="http://schemas.openxmlformats.org/officeDocument/2006/relationships/image" Target="../media/image6.jpeg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1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3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image" Target="../media/image8.jpeg"/><Relationship Id="rId10" Type="http://schemas.openxmlformats.org/officeDocument/2006/relationships/image" Target="../media/image90.emf"/><Relationship Id="rId19" Type="http://schemas.openxmlformats.org/officeDocument/2006/relationships/slide" Target="slide1.xml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2.emf"/><Relationship Id="rId2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1.emf"/><Relationship Id="rId26" Type="http://schemas.openxmlformats.org/officeDocument/2006/relationships/image" Target="../media/image105.emf"/><Relationship Id="rId39" Type="http://schemas.openxmlformats.org/officeDocument/2006/relationships/oleObject" Target="../embeddings/oleObject105.bin"/><Relationship Id="rId21" Type="http://schemas.openxmlformats.org/officeDocument/2006/relationships/oleObject" Target="../embeddings/oleObject96.bin"/><Relationship Id="rId34" Type="http://schemas.openxmlformats.org/officeDocument/2006/relationships/image" Target="../media/image109.emf"/><Relationship Id="rId42" Type="http://schemas.openxmlformats.org/officeDocument/2006/relationships/image" Target="../media/image113.emf"/><Relationship Id="rId47" Type="http://schemas.openxmlformats.org/officeDocument/2006/relationships/oleObject" Target="../embeddings/oleObject109.bin"/><Relationship Id="rId50" Type="http://schemas.openxmlformats.org/officeDocument/2006/relationships/image" Target="../media/image117.emf"/><Relationship Id="rId55" Type="http://schemas.openxmlformats.org/officeDocument/2006/relationships/image" Target="../media/image3.jpeg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0.emf"/><Relationship Id="rId29" Type="http://schemas.openxmlformats.org/officeDocument/2006/relationships/oleObject" Target="../embeddings/oleObject100.bin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4.emf"/><Relationship Id="rId32" Type="http://schemas.openxmlformats.org/officeDocument/2006/relationships/image" Target="../media/image108.emf"/><Relationship Id="rId37" Type="http://schemas.openxmlformats.org/officeDocument/2006/relationships/oleObject" Target="../embeddings/oleObject104.bin"/><Relationship Id="rId40" Type="http://schemas.openxmlformats.org/officeDocument/2006/relationships/image" Target="../media/image112.emf"/><Relationship Id="rId45" Type="http://schemas.openxmlformats.org/officeDocument/2006/relationships/oleObject" Target="../embeddings/oleObject108.bin"/><Relationship Id="rId53" Type="http://schemas.openxmlformats.org/officeDocument/2006/relationships/oleObject" Target="../embeddings/oleObject112.bin"/><Relationship Id="rId58" Type="http://schemas.openxmlformats.org/officeDocument/2006/relationships/image" Target="../media/image5.jpeg"/><Relationship Id="rId5" Type="http://schemas.openxmlformats.org/officeDocument/2006/relationships/oleObject" Target="../embeddings/oleObject88.bin"/><Relationship Id="rId61" Type="http://schemas.openxmlformats.org/officeDocument/2006/relationships/image" Target="../media/image8.jpeg"/><Relationship Id="rId19" Type="http://schemas.openxmlformats.org/officeDocument/2006/relationships/oleObject" Target="../embeddings/oleObject95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107.emf"/><Relationship Id="rId35" Type="http://schemas.openxmlformats.org/officeDocument/2006/relationships/oleObject" Target="../embeddings/oleObject103.bin"/><Relationship Id="rId43" Type="http://schemas.openxmlformats.org/officeDocument/2006/relationships/oleObject" Target="../embeddings/oleObject107.bin"/><Relationship Id="rId48" Type="http://schemas.openxmlformats.org/officeDocument/2006/relationships/image" Target="../media/image116.emf"/><Relationship Id="rId56" Type="http://schemas.openxmlformats.org/officeDocument/2006/relationships/image" Target="../media/image4.jpeg"/><Relationship Id="rId8" Type="http://schemas.openxmlformats.org/officeDocument/2006/relationships/image" Target="../media/image96.emf"/><Relationship Id="rId51" Type="http://schemas.openxmlformats.org/officeDocument/2006/relationships/oleObject" Target="../embeddings/oleObject111.bin"/><Relationship Id="rId3" Type="http://schemas.openxmlformats.org/officeDocument/2006/relationships/oleObject" Target="../embeddings/oleObject87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2.bin"/><Relationship Id="rId38" Type="http://schemas.openxmlformats.org/officeDocument/2006/relationships/image" Target="../media/image111.emf"/><Relationship Id="rId46" Type="http://schemas.openxmlformats.org/officeDocument/2006/relationships/image" Target="../media/image115.emf"/><Relationship Id="rId59" Type="http://schemas.openxmlformats.org/officeDocument/2006/relationships/image" Target="../media/image6.jpeg"/><Relationship Id="rId20" Type="http://schemas.openxmlformats.org/officeDocument/2006/relationships/image" Target="../media/image102.emf"/><Relationship Id="rId41" Type="http://schemas.openxmlformats.org/officeDocument/2006/relationships/oleObject" Target="../embeddings/oleObject106.bin"/><Relationship Id="rId54" Type="http://schemas.openxmlformats.org/officeDocument/2006/relationships/image" Target="../media/image11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emf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6.emf"/><Relationship Id="rId36" Type="http://schemas.openxmlformats.org/officeDocument/2006/relationships/image" Target="../media/image110.emf"/><Relationship Id="rId49" Type="http://schemas.openxmlformats.org/officeDocument/2006/relationships/oleObject" Target="../embeddings/oleObject110.bin"/><Relationship Id="rId57" Type="http://schemas.openxmlformats.org/officeDocument/2006/relationships/slide" Target="slide1.xml"/><Relationship Id="rId10" Type="http://schemas.openxmlformats.org/officeDocument/2006/relationships/image" Target="../media/image97.emf"/><Relationship Id="rId31" Type="http://schemas.openxmlformats.org/officeDocument/2006/relationships/oleObject" Target="../embeddings/oleObject101.bin"/><Relationship Id="rId44" Type="http://schemas.openxmlformats.org/officeDocument/2006/relationships/image" Target="../media/image114.emf"/><Relationship Id="rId52" Type="http://schemas.openxmlformats.org/officeDocument/2006/relationships/image" Target="../media/image118.emf"/><Relationship Id="rId60" Type="http://schemas.openxmlformats.org/officeDocument/2006/relationships/image" Target="../media/image7.jpeg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0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7.emf"/><Relationship Id="rId26" Type="http://schemas.openxmlformats.org/officeDocument/2006/relationships/image" Target="../media/image131.emf"/><Relationship Id="rId39" Type="http://schemas.openxmlformats.org/officeDocument/2006/relationships/oleObject" Target="../embeddings/oleObject131.bin"/><Relationship Id="rId21" Type="http://schemas.openxmlformats.org/officeDocument/2006/relationships/oleObject" Target="../embeddings/oleObject122.bin"/><Relationship Id="rId34" Type="http://schemas.openxmlformats.org/officeDocument/2006/relationships/image" Target="../media/image135.emf"/><Relationship Id="rId42" Type="http://schemas.openxmlformats.org/officeDocument/2006/relationships/image" Target="../media/image139.emf"/><Relationship Id="rId47" Type="http://schemas.openxmlformats.org/officeDocument/2006/relationships/oleObject" Target="../embeddings/oleObject135.bin"/><Relationship Id="rId50" Type="http://schemas.openxmlformats.org/officeDocument/2006/relationships/image" Target="../media/image4.jpeg"/><Relationship Id="rId55" Type="http://schemas.openxmlformats.org/officeDocument/2006/relationships/image" Target="../media/image8.jpeg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6.emf"/><Relationship Id="rId29" Type="http://schemas.openxmlformats.org/officeDocument/2006/relationships/oleObject" Target="../embeddings/oleObject126.bin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30.emf"/><Relationship Id="rId32" Type="http://schemas.openxmlformats.org/officeDocument/2006/relationships/image" Target="../media/image134.emf"/><Relationship Id="rId37" Type="http://schemas.openxmlformats.org/officeDocument/2006/relationships/oleObject" Target="../embeddings/oleObject130.bin"/><Relationship Id="rId40" Type="http://schemas.openxmlformats.org/officeDocument/2006/relationships/image" Target="../media/image138.emf"/><Relationship Id="rId45" Type="http://schemas.openxmlformats.org/officeDocument/2006/relationships/oleObject" Target="../embeddings/oleObject134.bin"/><Relationship Id="rId53" Type="http://schemas.openxmlformats.org/officeDocument/2006/relationships/image" Target="../media/image6.jpeg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4" Type="http://schemas.openxmlformats.org/officeDocument/2006/relationships/image" Target="../media/image140.emf"/><Relationship Id="rId52" Type="http://schemas.openxmlformats.org/officeDocument/2006/relationships/image" Target="../media/image5.jpeg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5.emf"/><Relationship Id="rId22" Type="http://schemas.openxmlformats.org/officeDocument/2006/relationships/image" Target="../media/image129.e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33.emf"/><Relationship Id="rId35" Type="http://schemas.openxmlformats.org/officeDocument/2006/relationships/oleObject" Target="../embeddings/oleObject129.bin"/><Relationship Id="rId43" Type="http://schemas.openxmlformats.org/officeDocument/2006/relationships/oleObject" Target="../embeddings/oleObject133.bin"/><Relationship Id="rId48" Type="http://schemas.openxmlformats.org/officeDocument/2006/relationships/image" Target="../media/image142.emf"/><Relationship Id="rId8" Type="http://schemas.openxmlformats.org/officeDocument/2006/relationships/image" Target="../media/image122.emf"/><Relationship Id="rId51" Type="http://schemas.openxmlformats.org/officeDocument/2006/relationships/slide" Target="slide1.xml"/><Relationship Id="rId3" Type="http://schemas.openxmlformats.org/officeDocument/2006/relationships/oleObject" Target="../embeddings/oleObject113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28.bin"/><Relationship Id="rId38" Type="http://schemas.openxmlformats.org/officeDocument/2006/relationships/image" Target="../media/image137.emf"/><Relationship Id="rId46" Type="http://schemas.openxmlformats.org/officeDocument/2006/relationships/image" Target="../media/image141.emf"/><Relationship Id="rId20" Type="http://schemas.openxmlformats.org/officeDocument/2006/relationships/image" Target="../media/image128.emf"/><Relationship Id="rId41" Type="http://schemas.openxmlformats.org/officeDocument/2006/relationships/oleObject" Target="../embeddings/oleObject132.bin"/><Relationship Id="rId54" Type="http://schemas.openxmlformats.org/officeDocument/2006/relationships/image" Target="../media/image7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1.emf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32.emf"/><Relationship Id="rId36" Type="http://schemas.openxmlformats.org/officeDocument/2006/relationships/image" Target="../media/image136.emf"/><Relationship Id="rId4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7"/>
          <p:cNvSpPr>
            <a:spLocks noChangeArrowheads="1"/>
          </p:cNvSpPr>
          <p:nvPr/>
        </p:nvSpPr>
        <p:spPr bwMode="auto">
          <a:xfrm>
            <a:off x="0" y="0"/>
            <a:ext cx="9144000" cy="21717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2238384" y="3302794"/>
            <a:ext cx="601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 dirty="0" smtClean="0"/>
              <a:t>二、</a:t>
            </a:r>
            <a:r>
              <a:rPr lang="zh-CN" altLang="en-US" sz="3200" b="1" dirty="0"/>
              <a:t>利用坐标作向量的线性运算 </a:t>
            </a:r>
          </a:p>
        </p:txBody>
      </p:sp>
      <p:sp>
        <p:nvSpPr>
          <p:cNvPr id="6153" name="Text Box 5"/>
          <p:cNvSpPr txBox="1">
            <a:spLocks noChangeArrowheads="1"/>
          </p:cNvSpPr>
          <p:nvPr/>
        </p:nvSpPr>
        <p:spPr bwMode="auto">
          <a:xfrm>
            <a:off x="2238384" y="2620962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 dirty="0" smtClean="0"/>
              <a:t>一、</a:t>
            </a:r>
            <a:r>
              <a:rPr lang="zh-CN" altLang="en-US" sz="3200" b="1" dirty="0"/>
              <a:t>空间直角坐标系</a:t>
            </a:r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2209800" y="3985596"/>
            <a:ext cx="561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 dirty="0" smtClean="0"/>
              <a:t>三、</a:t>
            </a:r>
            <a:r>
              <a:rPr lang="zh-CN" altLang="en-US" sz="3200" b="1" dirty="0"/>
              <a:t>向量的模、方向角、投影 </a:t>
            </a:r>
          </a:p>
        </p:txBody>
      </p:sp>
      <p:pic>
        <p:nvPicPr>
          <p:cNvPr id="6157" name="Picture 12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159" name="Picture 1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5" descr="F:\My Documents\数学资源库\目录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66" name="Object 26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28"/>
          <p:cNvSpPr txBox="1">
            <a:spLocks noChangeArrowheads="1"/>
          </p:cNvSpPr>
          <p:nvPr/>
        </p:nvSpPr>
        <p:spPr bwMode="auto">
          <a:xfrm>
            <a:off x="7718425" y="179388"/>
            <a:ext cx="1260475" cy="5222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en-US" altLang="zh-CN" b="1">
                <a:solidFill>
                  <a:schemeClr val="accent2"/>
                </a:solidFill>
              </a:rPr>
              <a:t>8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6168" name="Rectangle 2"/>
          <p:cNvSpPr txBox="1">
            <a:spLocks noChangeArrowheads="1"/>
          </p:cNvSpPr>
          <p:nvPr/>
        </p:nvSpPr>
        <p:spPr bwMode="auto">
          <a:xfrm>
            <a:off x="395536" y="400844"/>
            <a:ext cx="256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678236" y="1150937"/>
            <a:ext cx="63404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点的坐标与向量的坐标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224087" y="4683003"/>
            <a:ext cx="31710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 dirty="0" smtClean="0"/>
              <a:t>四、向量的投影 </a:t>
            </a:r>
            <a:endParaRPr lang="zh-CN" altLang="en-US" sz="32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5632450" cy="6858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2F00"/>
                    </a:gs>
                    <a:gs pos="50000">
                      <a:srgbClr val="336600"/>
                    </a:gs>
                    <a:gs pos="100000">
                      <a:srgbClr val="182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anose="02010609030101010101" pitchFamily="49" charset="-122"/>
              </a:rPr>
              <a:t>三、向量的模、方向角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39750" y="1066800"/>
            <a:ext cx="601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向量的模与两点间的距离公式</a:t>
            </a:r>
          </a:p>
        </p:txBody>
      </p:sp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6489700" y="3314700"/>
          <a:ext cx="250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0" name="Equation" r:id="rId3" imgW="2495491" imgH="562047" progId="Equation.3">
                  <p:embed/>
                </p:oleObj>
              </mc:Choice>
              <mc:Fallback>
                <p:oleObj name="Equation" r:id="rId3" imgW="2495491" imgH="56204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314700"/>
                        <a:ext cx="2501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539750" y="1700213"/>
          <a:ext cx="238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1" name="Equation" r:id="rId5" imgW="2362050" imgH="419043" progId="Equation.3">
                  <p:embed/>
                </p:oleObj>
              </mc:Choice>
              <mc:Fallback>
                <p:oleObj name="Equation" r:id="rId5" imgW="2362050" imgH="41904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23891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4724400" y="16192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16789" name="Object 53"/>
          <p:cNvGraphicFramePr>
            <a:graphicFrameLocks noChangeAspect="1"/>
          </p:cNvGraphicFramePr>
          <p:nvPr/>
        </p:nvGraphicFramePr>
        <p:xfrm>
          <a:off x="774700" y="3390900"/>
          <a:ext cx="16129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2" name="Equation" r:id="rId7" imgW="1600264" imgH="457200" progId="Equation.3">
                  <p:embed/>
                </p:oleObj>
              </mc:Choice>
              <mc:Fallback>
                <p:oleObj name="Equation" r:id="rId7" imgW="1600264" imgH="4572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390900"/>
                        <a:ext cx="16129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90" name="Object 54"/>
          <p:cNvGraphicFramePr>
            <a:graphicFrameLocks noChangeAspect="1"/>
          </p:cNvGraphicFramePr>
          <p:nvPr/>
        </p:nvGraphicFramePr>
        <p:xfrm>
          <a:off x="2476500" y="3276600"/>
          <a:ext cx="40005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Equation" r:id="rId9" imgW="3990859" imgH="600204" progId="Equation.3">
                  <p:embed/>
                </p:oleObj>
              </mc:Choice>
              <mc:Fallback>
                <p:oleObj name="Equation" r:id="rId9" imgW="3990859" imgH="600204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276600"/>
                        <a:ext cx="40005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38" name="Line 2"/>
          <p:cNvSpPr>
            <a:spLocks noChangeShapeType="1"/>
          </p:cNvSpPr>
          <p:nvPr/>
        </p:nvSpPr>
        <p:spPr bwMode="auto">
          <a:xfrm>
            <a:off x="7283450" y="2341563"/>
            <a:ext cx="909638" cy="5064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>
            <a:off x="8193088" y="1887538"/>
            <a:ext cx="0" cy="960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 flipV="1">
            <a:off x="7292975" y="1874838"/>
            <a:ext cx="909638" cy="45402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749" name="Group 13"/>
          <p:cNvGrpSpPr>
            <a:grpSpLocks/>
          </p:cNvGrpSpPr>
          <p:nvPr/>
        </p:nvGrpSpPr>
        <p:grpSpPr bwMode="auto">
          <a:xfrm>
            <a:off x="6854825" y="1066800"/>
            <a:ext cx="1908175" cy="2155825"/>
            <a:chOff x="4032" y="1674"/>
            <a:chExt cx="1448" cy="1638"/>
          </a:xfrm>
        </p:grpSpPr>
        <p:grpSp>
          <p:nvGrpSpPr>
            <p:cNvPr id="23616" name="Group 14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23621" name="Line 15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2" name="Line 16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3" name="Line 17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3617" name="Object 18"/>
            <p:cNvGraphicFramePr>
              <a:graphicFrameLocks noChangeAspect="1"/>
            </p:cNvGraphicFramePr>
            <p:nvPr/>
          </p:nvGraphicFramePr>
          <p:xfrm>
            <a:off x="4032" y="31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4" name="Equation" r:id="rId11" imgW="219078" imgH="228600" progId="Equation.3">
                    <p:embed/>
                  </p:oleObj>
                </mc:Choice>
                <mc:Fallback>
                  <p:oleObj name="Equation" r:id="rId11" imgW="219078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8" name="Object 19"/>
            <p:cNvGraphicFramePr>
              <a:graphicFrameLocks noChangeAspect="1"/>
            </p:cNvGraphicFramePr>
            <p:nvPr/>
          </p:nvGraphicFramePr>
          <p:xfrm>
            <a:off x="4204" y="254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5" name="Equation" r:id="rId13" imgW="209448" imgH="228600" progId="Equation.3">
                    <p:embed/>
                  </p:oleObj>
                </mc:Choice>
                <mc:Fallback>
                  <p:oleObj name="Equation" r:id="rId13" imgW="209448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54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9" name="Object 20"/>
            <p:cNvGraphicFramePr>
              <a:graphicFrameLocks noChangeAspect="1"/>
            </p:cNvGraphicFramePr>
            <p:nvPr/>
          </p:nvGraphicFramePr>
          <p:xfrm>
            <a:off x="5328" y="26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6" name="Equation" r:id="rId15" imgW="228707" imgH="304915" progId="Equation.3">
                    <p:embed/>
                  </p:oleObj>
                </mc:Choice>
                <mc:Fallback>
                  <p:oleObj name="Equation" r:id="rId15" imgW="228707" imgH="30491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6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0" name="Object 21"/>
            <p:cNvGraphicFramePr>
              <a:graphicFrameLocks noChangeAspect="1"/>
            </p:cNvGraphicFramePr>
            <p:nvPr/>
          </p:nvGraphicFramePr>
          <p:xfrm>
            <a:off x="4434" y="168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7" name="Equation" r:id="rId17" imgW="209448" imgH="209693" progId="Equation.3">
                    <p:embed/>
                  </p:oleObj>
                </mc:Choice>
                <mc:Fallback>
                  <p:oleObj name="Equation" r:id="rId17" imgW="209448" imgH="20969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8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58" name="Object 22"/>
          <p:cNvGraphicFramePr>
            <a:graphicFrameLocks noChangeAspect="1"/>
          </p:cNvGraphicFramePr>
          <p:nvPr/>
        </p:nvGraphicFramePr>
        <p:xfrm>
          <a:off x="8156575" y="1579563"/>
          <a:ext cx="3381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Equation" r:id="rId19" imgW="399980" imgH="295289" progId="Equation.3">
                  <p:embed/>
                </p:oleObj>
              </mc:Choice>
              <mc:Fallback>
                <p:oleObj name="Equation" r:id="rId19" imgW="399980" imgH="29528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575" y="1579563"/>
                        <a:ext cx="33813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9" name="Object 23"/>
          <p:cNvGraphicFramePr>
            <a:graphicFrameLocks noChangeAspect="1"/>
          </p:cNvGraphicFramePr>
          <p:nvPr/>
        </p:nvGraphicFramePr>
        <p:xfrm>
          <a:off x="8013700" y="2890838"/>
          <a:ext cx="28416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Equation" r:id="rId21" imgW="333259" imgH="304915" progId="Equation.3">
                  <p:embed/>
                </p:oleObj>
              </mc:Choice>
              <mc:Fallback>
                <p:oleObj name="Equation" r:id="rId21" imgW="333259" imgH="30491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2890838"/>
                        <a:ext cx="284163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24"/>
          <p:cNvGraphicFramePr>
            <a:graphicFrameLocks noChangeAspect="1"/>
          </p:cNvGraphicFramePr>
          <p:nvPr/>
        </p:nvGraphicFramePr>
        <p:xfrm>
          <a:off x="8383588" y="2017713"/>
          <a:ext cx="2524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23" imgW="295428" imgH="380885" progId="Equation.3">
                  <p:embed/>
                </p:oleObj>
              </mc:Choice>
              <mc:Fallback>
                <p:oleObj name="Equation" r:id="rId23" imgW="295428" imgH="38088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588" y="2017713"/>
                        <a:ext cx="2524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25"/>
          <p:cNvGraphicFramePr>
            <a:graphicFrameLocks noChangeAspect="1"/>
          </p:cNvGraphicFramePr>
          <p:nvPr/>
        </p:nvGraphicFramePr>
        <p:xfrm>
          <a:off x="7002463" y="1239838"/>
          <a:ext cx="231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25" imgW="266539" imgH="295289" progId="Equation.3">
                  <p:embed/>
                </p:oleObj>
              </mc:Choice>
              <mc:Fallback>
                <p:oleObj name="Equation" r:id="rId25" imgW="266539" imgH="29528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1239838"/>
                        <a:ext cx="231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8" name="Line 32"/>
          <p:cNvSpPr>
            <a:spLocks noChangeShapeType="1"/>
          </p:cNvSpPr>
          <p:nvPr/>
        </p:nvSpPr>
        <p:spPr bwMode="auto">
          <a:xfrm flipH="1">
            <a:off x="6992938" y="2847975"/>
            <a:ext cx="1212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 flipH="1">
            <a:off x="8205788" y="2341563"/>
            <a:ext cx="304800" cy="506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>
            <a:off x="7294563" y="1382713"/>
            <a:ext cx="9112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6771" name="Object 35"/>
          <p:cNvGraphicFramePr>
            <a:graphicFrameLocks noChangeAspect="1"/>
          </p:cNvGraphicFramePr>
          <p:nvPr/>
        </p:nvGraphicFramePr>
        <p:xfrm>
          <a:off x="6686550" y="2649538"/>
          <a:ext cx="231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27" imgW="266539" imgH="295289" progId="Equation.3">
                  <p:embed/>
                </p:oleObj>
              </mc:Choice>
              <mc:Fallback>
                <p:oleObj name="Equation" r:id="rId27" imgW="266539" imgH="29528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649538"/>
                        <a:ext cx="231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2" name="Line 36"/>
          <p:cNvSpPr>
            <a:spLocks noChangeShapeType="1"/>
          </p:cNvSpPr>
          <p:nvPr/>
        </p:nvSpPr>
        <p:spPr bwMode="auto">
          <a:xfrm flipV="1">
            <a:off x="8193088" y="1887538"/>
            <a:ext cx="0" cy="96043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05" name="Text Box 69"/>
          <p:cNvSpPr txBox="1">
            <a:spLocks noChangeArrowheads="1"/>
          </p:cNvSpPr>
          <p:nvPr/>
        </p:nvSpPr>
        <p:spPr bwMode="auto">
          <a:xfrm>
            <a:off x="539750" y="27574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由勾股定理得</a:t>
            </a:r>
          </a:p>
        </p:txBody>
      </p:sp>
      <p:graphicFrame>
        <p:nvGraphicFramePr>
          <p:cNvPr id="116806" name="Object 70"/>
          <p:cNvGraphicFramePr>
            <a:graphicFrameLocks noChangeAspect="1"/>
          </p:cNvGraphicFramePr>
          <p:nvPr/>
        </p:nvGraphicFramePr>
        <p:xfrm>
          <a:off x="1676400" y="4065588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29" imgW="1809712" imgH="438293" progId="Equation.3">
                  <p:embed/>
                </p:oleObj>
              </mc:Choice>
              <mc:Fallback>
                <p:oleObj name="Equation" r:id="rId29" imgW="1809712" imgH="438293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65588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08" name="Text Box 72"/>
          <p:cNvSpPr txBox="1">
            <a:spLocks noChangeArrowheads="1"/>
          </p:cNvSpPr>
          <p:nvPr/>
        </p:nvSpPr>
        <p:spPr bwMode="auto">
          <a:xfrm>
            <a:off x="5943600" y="4038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</a:t>
            </a:r>
          </a:p>
        </p:txBody>
      </p:sp>
      <p:grpSp>
        <p:nvGrpSpPr>
          <p:cNvPr id="116817" name="Group 81"/>
          <p:cNvGrpSpPr>
            <a:grpSpLocks/>
          </p:cNvGrpSpPr>
          <p:nvPr/>
        </p:nvGrpSpPr>
        <p:grpSpPr bwMode="auto">
          <a:xfrm>
            <a:off x="7797800" y="4953000"/>
            <a:ext cx="279400" cy="381000"/>
            <a:chOff x="4336" y="3600"/>
            <a:chExt cx="176" cy="240"/>
          </a:xfrm>
        </p:grpSpPr>
        <p:sp>
          <p:nvSpPr>
            <p:cNvPr id="23614" name="Oval 77"/>
            <p:cNvSpPr>
              <a:spLocks noChangeArrowheads="1"/>
            </p:cNvSpPr>
            <p:nvPr/>
          </p:nvSpPr>
          <p:spPr bwMode="auto">
            <a:xfrm>
              <a:off x="4430" y="360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3615" name="Object 79"/>
            <p:cNvGraphicFramePr>
              <a:graphicFrameLocks noChangeAspect="1"/>
            </p:cNvGraphicFramePr>
            <p:nvPr/>
          </p:nvGraphicFramePr>
          <p:xfrm>
            <a:off x="4336" y="364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4" name="Equation" r:id="rId31" imgW="266539" imgH="295289" progId="Equation.3">
                    <p:embed/>
                  </p:oleObj>
                </mc:Choice>
                <mc:Fallback>
                  <p:oleObj name="Equation" r:id="rId31" imgW="266539" imgH="295289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364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818" name="Group 82"/>
          <p:cNvGrpSpPr>
            <a:grpSpLocks/>
          </p:cNvGrpSpPr>
          <p:nvPr/>
        </p:nvGrpSpPr>
        <p:grpSpPr bwMode="auto">
          <a:xfrm>
            <a:off x="8439150" y="4173538"/>
            <a:ext cx="279400" cy="381000"/>
            <a:chOff x="5184" y="3360"/>
            <a:chExt cx="176" cy="240"/>
          </a:xfrm>
        </p:grpSpPr>
        <p:sp>
          <p:nvSpPr>
            <p:cNvPr id="23612" name="Oval 78"/>
            <p:cNvSpPr>
              <a:spLocks noChangeArrowheads="1"/>
            </p:cNvSpPr>
            <p:nvPr/>
          </p:nvSpPr>
          <p:spPr bwMode="auto">
            <a:xfrm>
              <a:off x="5246" y="336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3613" name="Object 80"/>
            <p:cNvGraphicFramePr>
              <a:graphicFrameLocks noChangeAspect="1"/>
            </p:cNvGraphicFramePr>
            <p:nvPr/>
          </p:nvGraphicFramePr>
          <p:xfrm>
            <a:off x="5184" y="340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5" name="Equation" r:id="rId33" imgW="266539" imgH="295289" progId="Equation.3">
                    <p:embed/>
                  </p:oleObj>
                </mc:Choice>
                <mc:Fallback>
                  <p:oleObj name="Equation" r:id="rId33" imgW="266539" imgH="295289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0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819" name="Line 83"/>
          <p:cNvSpPr>
            <a:spLocks noChangeShapeType="1"/>
          </p:cNvSpPr>
          <p:nvPr/>
        </p:nvSpPr>
        <p:spPr bwMode="auto">
          <a:xfrm flipV="1">
            <a:off x="8001000" y="4191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26" name="Text Box 90"/>
          <p:cNvSpPr txBox="1">
            <a:spLocks noChangeArrowheads="1"/>
          </p:cNvSpPr>
          <p:nvPr/>
        </p:nvSpPr>
        <p:spPr bwMode="auto">
          <a:xfrm>
            <a:off x="200025" y="5181600"/>
            <a:ext cx="348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得两点间的距离公式</a:t>
            </a:r>
            <a:r>
              <a:rPr lang="en-US" altLang="zh-CN"/>
              <a:t>:</a:t>
            </a:r>
          </a:p>
        </p:txBody>
      </p:sp>
      <p:graphicFrame>
        <p:nvGraphicFramePr>
          <p:cNvPr id="116827" name="Object 91"/>
          <p:cNvGraphicFramePr>
            <a:graphicFrameLocks noChangeAspect="1"/>
          </p:cNvGraphicFramePr>
          <p:nvPr/>
        </p:nvGraphicFramePr>
        <p:xfrm>
          <a:off x="3276600" y="4724400"/>
          <a:ext cx="400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Equation" r:id="rId35" imgW="3990859" imgH="438293" progId="Equation.3">
                  <p:embed/>
                </p:oleObj>
              </mc:Choice>
              <mc:Fallback>
                <p:oleObj name="Equation" r:id="rId35" imgW="3990859" imgH="438293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400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32" name="Object 96"/>
          <p:cNvGraphicFramePr>
            <a:graphicFrameLocks noChangeAspect="1"/>
          </p:cNvGraphicFramePr>
          <p:nvPr/>
        </p:nvGraphicFramePr>
        <p:xfrm>
          <a:off x="2933700" y="5689600"/>
          <a:ext cx="5600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7" name="Equation" r:id="rId37" imgW="5591124" imgH="552421" progId="Equation.3">
                  <p:embed/>
                </p:oleObj>
              </mc:Choice>
              <mc:Fallback>
                <p:oleObj name="Equation" r:id="rId37" imgW="5591124" imgH="552421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689600"/>
                        <a:ext cx="5600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35" name="Text Box 99"/>
          <p:cNvSpPr txBox="1">
            <a:spLocks noChangeArrowheads="1"/>
          </p:cNvSpPr>
          <p:nvPr/>
        </p:nvSpPr>
        <p:spPr bwMode="auto">
          <a:xfrm>
            <a:off x="539750" y="40068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对两点</a:t>
            </a:r>
          </a:p>
        </p:txBody>
      </p:sp>
      <p:sp>
        <p:nvSpPr>
          <p:cNvPr id="116836" name="Text Box 100"/>
          <p:cNvSpPr txBox="1">
            <a:spLocks noChangeArrowheads="1"/>
          </p:cNvSpPr>
          <p:nvPr/>
        </p:nvSpPr>
        <p:spPr bwMode="auto">
          <a:xfrm>
            <a:off x="3429000" y="4006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与</a:t>
            </a:r>
          </a:p>
        </p:txBody>
      </p:sp>
      <p:graphicFrame>
        <p:nvGraphicFramePr>
          <p:cNvPr id="116837" name="Object 101"/>
          <p:cNvGraphicFramePr>
            <a:graphicFrameLocks noChangeAspect="1"/>
          </p:cNvGraphicFramePr>
          <p:nvPr/>
        </p:nvGraphicFramePr>
        <p:xfrm>
          <a:off x="3860800" y="4065588"/>
          <a:ext cx="208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8" name="Equation" r:id="rId39" imgW="2076595" imgH="438293" progId="Equation.3">
                  <p:embed/>
                </p:oleObj>
              </mc:Choice>
              <mc:Fallback>
                <p:oleObj name="Equation" r:id="rId39" imgW="2076595" imgH="438293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4065588"/>
                        <a:ext cx="208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842" name="Group 106"/>
          <p:cNvGrpSpPr>
            <a:grpSpLocks/>
          </p:cNvGrpSpPr>
          <p:nvPr/>
        </p:nvGrpSpPr>
        <p:grpSpPr bwMode="auto">
          <a:xfrm>
            <a:off x="2971800" y="1716088"/>
            <a:ext cx="1776413" cy="446087"/>
            <a:chOff x="1872" y="1081"/>
            <a:chExt cx="1119" cy="281"/>
          </a:xfrm>
        </p:grpSpPr>
        <p:graphicFrame>
          <p:nvGraphicFramePr>
            <p:cNvPr id="23610" name="Object 65"/>
            <p:cNvGraphicFramePr>
              <a:graphicFrameLocks noChangeAspect="1"/>
            </p:cNvGraphicFramePr>
            <p:nvPr/>
          </p:nvGraphicFramePr>
          <p:xfrm>
            <a:off x="1872" y="1081"/>
            <a:ext cx="11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9" name="Equation" r:id="rId41" imgW="1752621" imgH="438293" progId="Equation.3">
                    <p:embed/>
                  </p:oleObj>
                </mc:Choice>
                <mc:Fallback>
                  <p:oleObj name="Equation" r:id="rId41" imgW="1752621" imgH="438293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81"/>
                          <a:ext cx="111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1" name="Line 105"/>
            <p:cNvSpPr>
              <a:spLocks noChangeShapeType="1"/>
            </p:cNvSpPr>
            <p:nvPr/>
          </p:nvSpPr>
          <p:spPr bwMode="auto">
            <a:xfrm>
              <a:off x="2198" y="108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847" name="Group 111"/>
          <p:cNvGrpSpPr>
            <a:grpSpLocks/>
          </p:cNvGrpSpPr>
          <p:nvPr/>
        </p:nvGrpSpPr>
        <p:grpSpPr bwMode="auto">
          <a:xfrm>
            <a:off x="1741488" y="2286000"/>
            <a:ext cx="1219200" cy="369888"/>
            <a:chOff x="1097" y="1440"/>
            <a:chExt cx="768" cy="233"/>
          </a:xfrm>
        </p:grpSpPr>
        <p:graphicFrame>
          <p:nvGraphicFramePr>
            <p:cNvPr id="23608" name="Object 49"/>
            <p:cNvGraphicFramePr>
              <a:graphicFrameLocks noChangeAspect="1"/>
            </p:cNvGraphicFramePr>
            <p:nvPr/>
          </p:nvGraphicFramePr>
          <p:xfrm>
            <a:off x="1097" y="1473"/>
            <a:ext cx="7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0" name="Equation" r:id="rId43" imgW="1209570" imgH="304915" progId="Equation.3">
                    <p:embed/>
                  </p:oleObj>
                </mc:Choice>
                <mc:Fallback>
                  <p:oleObj name="Equation" r:id="rId43" imgW="1209570" imgH="30491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1473"/>
                          <a:ext cx="7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9" name="Line 107"/>
            <p:cNvSpPr>
              <a:spLocks noChangeShapeType="1"/>
            </p:cNvSpPr>
            <p:nvPr/>
          </p:nvSpPr>
          <p:spPr bwMode="auto">
            <a:xfrm>
              <a:off x="1518" y="1440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848" name="Group 112"/>
          <p:cNvGrpSpPr>
            <a:grpSpLocks/>
          </p:cNvGrpSpPr>
          <p:nvPr/>
        </p:nvGrpSpPr>
        <p:grpSpPr bwMode="auto">
          <a:xfrm>
            <a:off x="3036888" y="2286000"/>
            <a:ext cx="2525712" cy="446088"/>
            <a:chOff x="1913" y="1440"/>
            <a:chExt cx="1591" cy="281"/>
          </a:xfrm>
        </p:grpSpPr>
        <p:graphicFrame>
          <p:nvGraphicFramePr>
            <p:cNvPr id="23604" name="Object 44"/>
            <p:cNvGraphicFramePr>
              <a:graphicFrameLocks noChangeAspect="1"/>
            </p:cNvGraphicFramePr>
            <p:nvPr/>
          </p:nvGraphicFramePr>
          <p:xfrm>
            <a:off x="1913" y="1473"/>
            <a:ext cx="1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1" name="Equation" r:id="rId45" imgW="2495491" imgH="380885" progId="Equation.3">
                    <p:embed/>
                  </p:oleObj>
                </mc:Choice>
                <mc:Fallback>
                  <p:oleObj name="Equation" r:id="rId45" imgW="2495491" imgH="380885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1473"/>
                          <a:ext cx="15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5" name="Line 108"/>
            <p:cNvSpPr>
              <a:spLocks noChangeShapeType="1"/>
            </p:cNvSpPr>
            <p:nvPr/>
          </p:nvSpPr>
          <p:spPr bwMode="auto">
            <a:xfrm>
              <a:off x="2083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109"/>
            <p:cNvSpPr>
              <a:spLocks noChangeShapeType="1"/>
            </p:cNvSpPr>
            <p:nvPr/>
          </p:nvSpPr>
          <p:spPr bwMode="auto">
            <a:xfrm>
              <a:off x="26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Line 110"/>
            <p:cNvSpPr>
              <a:spLocks noChangeShapeType="1"/>
            </p:cNvSpPr>
            <p:nvPr/>
          </p:nvSpPr>
          <p:spPr bwMode="auto">
            <a:xfrm>
              <a:off x="3187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850" name="Group 114"/>
          <p:cNvGrpSpPr>
            <a:grpSpLocks/>
          </p:cNvGrpSpPr>
          <p:nvPr/>
        </p:nvGrpSpPr>
        <p:grpSpPr bwMode="auto">
          <a:xfrm>
            <a:off x="1143000" y="5778500"/>
            <a:ext cx="1765300" cy="469900"/>
            <a:chOff x="720" y="3640"/>
            <a:chExt cx="1112" cy="296"/>
          </a:xfrm>
        </p:grpSpPr>
        <p:graphicFrame>
          <p:nvGraphicFramePr>
            <p:cNvPr id="23602" name="Object 89"/>
            <p:cNvGraphicFramePr>
              <a:graphicFrameLocks noChangeAspect="1"/>
            </p:cNvGraphicFramePr>
            <p:nvPr/>
          </p:nvGraphicFramePr>
          <p:xfrm>
            <a:off x="720" y="3640"/>
            <a:ext cx="11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2" name="Equation" r:id="rId47" imgW="1752621" imgH="457200" progId="Equation.3">
                    <p:embed/>
                  </p:oleObj>
                </mc:Choice>
                <mc:Fallback>
                  <p:oleObj name="Equation" r:id="rId47" imgW="1752621" imgH="45720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640"/>
                          <a:ext cx="11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3" name="Line 113"/>
            <p:cNvSpPr>
              <a:spLocks noChangeShapeType="1"/>
            </p:cNvSpPr>
            <p:nvPr/>
          </p:nvSpPr>
          <p:spPr bwMode="auto">
            <a:xfrm>
              <a:off x="144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854" name="Group 118"/>
          <p:cNvGrpSpPr>
            <a:grpSpLocks/>
          </p:cNvGrpSpPr>
          <p:nvPr/>
        </p:nvGrpSpPr>
        <p:grpSpPr bwMode="auto">
          <a:xfrm>
            <a:off x="990600" y="4724400"/>
            <a:ext cx="2209800" cy="457200"/>
            <a:chOff x="624" y="2976"/>
            <a:chExt cx="1392" cy="288"/>
          </a:xfrm>
        </p:grpSpPr>
        <p:graphicFrame>
          <p:nvGraphicFramePr>
            <p:cNvPr id="23598" name="Object 86"/>
            <p:cNvGraphicFramePr>
              <a:graphicFrameLocks noChangeAspect="1"/>
            </p:cNvGraphicFramePr>
            <p:nvPr/>
          </p:nvGraphicFramePr>
          <p:xfrm>
            <a:off x="624" y="3016"/>
            <a:ext cx="13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3" name="Equation" r:id="rId49" imgW="2190777" imgH="380885" progId="Equation.3">
                    <p:embed/>
                  </p:oleObj>
                </mc:Choice>
                <mc:Fallback>
                  <p:oleObj name="Equation" r:id="rId49" imgW="2190777" imgH="380885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016"/>
                          <a:ext cx="13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9" name="Line 115"/>
            <p:cNvSpPr>
              <a:spLocks noChangeShapeType="1"/>
            </p:cNvSpPr>
            <p:nvPr/>
          </p:nvSpPr>
          <p:spPr bwMode="auto">
            <a:xfrm>
              <a:off x="654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116"/>
            <p:cNvSpPr>
              <a:spLocks noChangeShapeType="1"/>
            </p:cNvSpPr>
            <p:nvPr/>
          </p:nvSpPr>
          <p:spPr bwMode="auto">
            <a:xfrm>
              <a:off x="1182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Line 117"/>
            <p:cNvSpPr>
              <a:spLocks noChangeShapeType="1"/>
            </p:cNvSpPr>
            <p:nvPr/>
          </p:nvSpPr>
          <p:spPr bwMode="auto">
            <a:xfrm>
              <a:off x="171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3591" name="Picture 119" descr="F:\My Documents\数学资源库\机动.jpg"/>
          <p:cNvPicPr>
            <a:picLocks noChangeAspect="1" noChangeArrowheads="1"/>
          </p:cNvPicPr>
          <p:nvPr/>
        </p:nvPicPr>
        <p:blipFill>
          <a:blip r:embed="rId5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92" name="Text Box 12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3593" name="Picture 12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4" name="Picture 122" descr="F:\My Documents\数学资源库\目录.jpg">
            <a:hlinkClick r:id="rId53" action="ppaction://hlinksldjump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5" name="Picture 12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6" name="Picture 12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7" name="Picture 12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1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utoUpdateAnimBg="0"/>
      <p:bldP spid="116774" grpId="0" autoUpdateAnimBg="0"/>
      <p:bldP spid="116738" grpId="0" animBg="1"/>
      <p:bldP spid="116747" grpId="0" animBg="1"/>
      <p:bldP spid="116748" grpId="0" animBg="1"/>
      <p:bldP spid="116768" grpId="0" animBg="1"/>
      <p:bldP spid="116769" grpId="0" animBg="1"/>
      <p:bldP spid="116770" grpId="0" animBg="1"/>
      <p:bldP spid="116772" grpId="0" animBg="1"/>
      <p:bldP spid="116805" grpId="0" build="p" autoUpdateAnimBg="0"/>
      <p:bldP spid="116808" grpId="0" build="p" autoUpdateAnimBg="0"/>
      <p:bldP spid="116819" grpId="0" animBg="1"/>
      <p:bldP spid="116826" grpId="0" build="p" autoUpdateAnimBg="0"/>
      <p:bldP spid="116835" grpId="0" build="p" autoUpdateAnimBg="0"/>
      <p:bldP spid="116836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91" name="AutoShape 35"/>
          <p:cNvSpPr>
            <a:spLocks noChangeArrowheads="1"/>
          </p:cNvSpPr>
          <p:nvPr/>
        </p:nvSpPr>
        <p:spPr bwMode="auto">
          <a:xfrm rot="3091529">
            <a:off x="6977062" y="4300538"/>
            <a:ext cx="1057275" cy="1447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2286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4.</a:t>
            </a:r>
            <a:r>
              <a:rPr lang="en-US" altLang="zh-CN" sz="2800" smtClean="0"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求证以</a:t>
            </a:r>
            <a:endParaRPr lang="zh-CN" altLang="en-US" sz="2800" smtClean="0">
              <a:ea typeface="楷体_GB2312" panose="02010609030101010101" pitchFamily="49" charset="-122"/>
            </a:endParaRP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2438400" y="471488"/>
          <a:ext cx="5141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3" imgW="5134053" imgH="438293" progId="Equation.3">
                  <p:embed/>
                </p:oleObj>
              </mc:Choice>
              <mc:Fallback>
                <p:oleObj name="Equation" r:id="rId3" imgW="5134053" imgH="43829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1488"/>
                        <a:ext cx="5141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609600" y="1690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6248400" y="45847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5" imgW="476331" imgH="438293" progId="Equation.3">
                  <p:embed/>
                </p:oleObj>
              </mc:Choice>
              <mc:Fallback>
                <p:oleObj name="Equation" r:id="rId5" imgW="476331" imgH="43829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847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7391400" y="572770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7" imgW="514506" imgH="438293" progId="Equation.3">
                  <p:embed/>
                </p:oleObj>
              </mc:Choice>
              <mc:Fallback>
                <p:oleObj name="Equation" r:id="rId7" imgW="514506" imgH="43829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727700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8077200" y="457200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9" imgW="495246" imgH="438293" progId="Equation.3">
                  <p:embed/>
                </p:oleObj>
              </mc:Choice>
              <mc:Fallback>
                <p:oleObj name="Equation" r:id="rId9" imgW="495246" imgH="43829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572000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479425" y="2284413"/>
          <a:ext cx="1814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11" imgW="1809712" imgH="457200" progId="Equation.3">
                  <p:embed/>
                </p:oleObj>
              </mc:Choice>
              <mc:Fallback>
                <p:oleObj name="Equation" r:id="rId11" imgW="1809712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284413"/>
                        <a:ext cx="1814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2320925" y="2201863"/>
          <a:ext cx="43846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13" imgW="4371924" imgH="533515" progId="Equation.3">
                  <p:embed/>
                </p:oleObj>
              </mc:Choice>
              <mc:Fallback>
                <p:oleObj name="Equation" r:id="rId13" imgW="4371924" imgH="5335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2201863"/>
                        <a:ext cx="43846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590800" y="2216150"/>
          <a:ext cx="114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Equation" r:id="rId15" imgW="1133564" imgH="514264" progId="Equation.3">
                  <p:embed/>
                </p:oleObj>
              </mc:Choice>
              <mc:Fallback>
                <p:oleObj name="Equation" r:id="rId15" imgW="1133564" imgH="51426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16150"/>
                        <a:ext cx="114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3848100" y="2216150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17" imgW="1324096" imgH="514264" progId="Equation.3">
                  <p:embed/>
                </p:oleObj>
              </mc:Choice>
              <mc:Fallback>
                <p:oleObj name="Equation" r:id="rId17" imgW="1324096" imgH="51426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216150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5194300" y="2216150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19" imgW="1352641" imgH="514264" progId="Equation.3">
                  <p:embed/>
                </p:oleObj>
              </mc:Choice>
              <mc:Fallback>
                <p:oleObj name="Equation" r:id="rId19" imgW="1352641" imgH="51426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216150"/>
                        <a:ext cx="135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6781800" y="2224088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21" imgW="904856" imgH="371604" progId="Equation.3">
                  <p:embed/>
                </p:oleObj>
              </mc:Choice>
              <mc:Fallback>
                <p:oleObj name="Equation" r:id="rId21" imgW="904856" imgH="3716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24088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838200" y="3125788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23" imgW="1438278" imgH="457200" progId="Equation.3">
                  <p:embed/>
                </p:oleObj>
              </mc:Choice>
              <mc:Fallback>
                <p:oleObj name="Equation" r:id="rId23" imgW="1438278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5788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2319338" y="3094038"/>
          <a:ext cx="43862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25" imgW="4371924" imgH="533515" progId="Equation.3">
                  <p:embed/>
                </p:oleObj>
              </mc:Choice>
              <mc:Fallback>
                <p:oleObj name="Equation" r:id="rId25" imgW="4371924" imgH="53351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094038"/>
                        <a:ext cx="43862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2590800" y="3124200"/>
          <a:ext cx="113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27" imgW="1123934" imgH="514264" progId="Equation.3">
                  <p:embed/>
                </p:oleObj>
              </mc:Choice>
              <mc:Fallback>
                <p:oleObj name="Equation" r:id="rId27" imgW="1123934" imgH="51426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113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3746500" y="3124200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29" imgW="1352641" imgH="514264" progId="Equation.3">
                  <p:embed/>
                </p:oleObj>
              </mc:Choice>
              <mc:Fallback>
                <p:oleObj name="Equation" r:id="rId29" imgW="1352641" imgH="51426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124200"/>
                        <a:ext cx="135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5156200" y="312420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31" imgW="1390817" imgH="514264" progId="Equation.3">
                  <p:embed/>
                </p:oleObj>
              </mc:Choice>
              <mc:Fallback>
                <p:oleObj name="Equation" r:id="rId31" imgW="1390817" imgH="51426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124200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6" name="Object 20"/>
          <p:cNvGraphicFramePr>
            <a:graphicFrameLocks noChangeAspect="1"/>
          </p:cNvGraphicFramePr>
          <p:nvPr/>
        </p:nvGraphicFramePr>
        <p:xfrm>
          <a:off x="6781800" y="31877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33" imgW="752499" imgH="380885" progId="Equation.3">
                  <p:embed/>
                </p:oleObj>
              </mc:Choice>
              <mc:Fallback>
                <p:oleObj name="Equation" r:id="rId33" imgW="752499" imgH="38088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18770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857250" y="3963988"/>
          <a:ext cx="138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35" imgW="1371557" imgH="457200" progId="Equation.3">
                  <p:embed/>
                </p:oleObj>
              </mc:Choice>
              <mc:Fallback>
                <p:oleObj name="Equation" r:id="rId35" imgW="1371557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63988"/>
                        <a:ext cx="138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2235200" y="3878263"/>
          <a:ext cx="43862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37" imgW="4371924" imgH="533515" progId="Equation.3">
                  <p:embed/>
                </p:oleObj>
              </mc:Choice>
              <mc:Fallback>
                <p:oleObj name="Equation" r:id="rId37" imgW="4371924" imgH="53351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878263"/>
                        <a:ext cx="438626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2540000" y="3886200"/>
          <a:ext cx="113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39" imgW="1123934" imgH="514264" progId="Equation.3">
                  <p:embed/>
                </p:oleObj>
              </mc:Choice>
              <mc:Fallback>
                <p:oleObj name="Equation" r:id="rId39" imgW="1123934" imgH="51426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886200"/>
                        <a:ext cx="113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3765550" y="388620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41" imgW="1390817" imgH="514264" progId="Equation.3">
                  <p:embed/>
                </p:oleObj>
              </mc:Choice>
              <mc:Fallback>
                <p:oleObj name="Equation" r:id="rId41" imgW="1390817" imgH="51426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886200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5199063" y="3886200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Equation" r:id="rId43" imgW="1324096" imgH="514264" progId="Equation.3">
                  <p:embed/>
                </p:oleObj>
              </mc:Choice>
              <mc:Fallback>
                <p:oleObj name="Equation" r:id="rId43" imgW="1324096" imgH="51426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886200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6781800" y="390048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5" name="Equation" r:id="rId45" imgW="752499" imgH="380885" progId="Equation.3">
                  <p:embed/>
                </p:oleObj>
              </mc:Choice>
              <mc:Fallback>
                <p:oleObj name="Equation" r:id="rId45" imgW="752499" imgH="38088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90048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3" name="Object 27"/>
          <p:cNvGraphicFramePr>
            <a:graphicFrameLocks noChangeAspect="1"/>
          </p:cNvGraphicFramePr>
          <p:nvPr/>
        </p:nvGraphicFramePr>
        <p:xfrm>
          <a:off x="228600" y="4662488"/>
          <a:ext cx="3148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name="Equation" r:id="rId47" imgW="3143094" imgH="457200" progId="Equation.3">
                  <p:embed/>
                </p:oleObj>
              </mc:Choice>
              <mc:Fallback>
                <p:oleObj name="Equation" r:id="rId47" imgW="3143094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62488"/>
                        <a:ext cx="3148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533400" y="5348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96285" name="Object 29"/>
          <p:cNvGraphicFramePr>
            <a:graphicFrameLocks noChangeAspect="1"/>
          </p:cNvGraphicFramePr>
          <p:nvPr/>
        </p:nvGraphicFramePr>
        <p:xfrm>
          <a:off x="1041400" y="5391150"/>
          <a:ext cx="1776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name="Equation" r:id="rId49" imgW="1771537" imgH="438293" progId="Equation.3">
                  <p:embed/>
                </p:oleObj>
              </mc:Choice>
              <mc:Fallback>
                <p:oleObj name="Equation" r:id="rId49" imgW="1771537" imgH="43829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391150"/>
                        <a:ext cx="1776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2895600" y="53482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为等腰三角形 </a:t>
            </a:r>
            <a:r>
              <a:rPr lang="en-US" altLang="zh-CN"/>
              <a:t>.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152400" y="10398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的三角形是等腰三角形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 flipH="1">
            <a:off x="6629400" y="4576763"/>
            <a:ext cx="1403350" cy="4683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9" name="Text Box 34"/>
          <p:cNvSpPr txBox="1">
            <a:spLocks noChangeArrowheads="1"/>
          </p:cNvSpPr>
          <p:nvPr/>
        </p:nvSpPr>
        <p:spPr bwMode="auto">
          <a:xfrm>
            <a:off x="7543800" y="3810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为顶点</a:t>
            </a:r>
          </a:p>
        </p:txBody>
      </p:sp>
      <p:sp>
        <p:nvSpPr>
          <p:cNvPr id="96288" name="Line 32"/>
          <p:cNvSpPr>
            <a:spLocks noChangeShapeType="1"/>
          </p:cNvSpPr>
          <p:nvPr/>
        </p:nvSpPr>
        <p:spPr bwMode="auto">
          <a:xfrm flipV="1">
            <a:off x="7272338" y="4572000"/>
            <a:ext cx="804862" cy="13223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611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5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2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4613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4" name="Picture 39" descr="F:\My Documents\数学资源库\目录.jpg">
            <a:hlinkClick r:id="rId53" action="ppaction://hlinksldjump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5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6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7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1" grpId="0" animBg="1"/>
      <p:bldP spid="96260" grpId="0" autoUpdateAnimBg="0"/>
      <p:bldP spid="96284" grpId="0" autoUpdateAnimBg="0"/>
      <p:bldP spid="96286" grpId="0" autoUpdateAnimBg="0"/>
      <p:bldP spid="96289" grpId="0" animBg="1"/>
      <p:bldP spid="962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38036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5.</a:t>
            </a:r>
            <a:r>
              <a:rPr lang="en-US" altLang="zh-CN" sz="2800" smtClean="0"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在 </a:t>
            </a:r>
            <a:r>
              <a:rPr lang="en-US" altLang="zh-CN" sz="2800" i="1" smtClean="0">
                <a:solidFill>
                  <a:schemeClr val="tx1"/>
                </a:solidFill>
                <a:ea typeface="楷体_GB2312" panose="02010609030101010101" pitchFamily="49" charset="-122"/>
              </a:rPr>
              <a:t>z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轴上求与两点</a:t>
            </a:r>
            <a:endParaRPr lang="zh-CN" altLang="en-US" sz="2800" smtClean="0">
              <a:ea typeface="楷体_GB2312" panose="02010609030101010101" pitchFamily="49" charset="-122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140200" y="522288"/>
          <a:ext cx="1574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3" imgW="1562089" imgH="400136" progId="Equation.3">
                  <p:embed/>
                </p:oleObj>
              </mc:Choice>
              <mc:Fallback>
                <p:oleObj name="Equation" r:id="rId3" imgW="1562089" imgH="4001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22288"/>
                        <a:ext cx="1574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696200" y="395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等距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539750" y="1600200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设该点为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2616200" y="172720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5" imgW="1657355" imgH="400136" progId="Equation.3">
                  <p:embed/>
                </p:oleObj>
              </mc:Choice>
              <mc:Fallback>
                <p:oleObj name="Equation" r:id="rId5" imgW="1657355" imgH="4001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72720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4368800" y="1739900"/>
          <a:ext cx="264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7" imgW="2628932" imgH="457200" progId="Equation.3">
                  <p:embed/>
                </p:oleObj>
              </mc:Choice>
              <mc:Fallback>
                <p:oleObj name="Equation" r:id="rId7" imgW="2628932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739900"/>
                        <a:ext cx="264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295400" y="2289175"/>
          <a:ext cx="327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9" imgW="3266906" imgH="533515" progId="Equation.3">
                  <p:embed/>
                </p:oleObj>
              </mc:Choice>
              <mc:Fallback>
                <p:oleObj name="Equation" r:id="rId9" imgW="3266906" imgH="5335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9175"/>
                        <a:ext cx="327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1600200" y="2362200"/>
          <a:ext cx="82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11" imgW="819220" imgH="495357" progId="Equation.3">
                  <p:embed/>
                </p:oleObj>
              </mc:Choice>
              <mc:Fallback>
                <p:oleObj name="Equation" r:id="rId11" imgW="819220" imgH="4953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82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2476500" y="2362200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13" imgW="561967" imgH="409417" progId="Equation.3">
                  <p:embed/>
                </p:oleObj>
              </mc:Choice>
              <mc:Fallback>
                <p:oleObj name="Equation" r:id="rId13" imgW="561967" imgH="409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362200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3009900" y="2362200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15" imgW="1400102" imgH="495357" progId="Equation.3">
                  <p:embed/>
                </p:oleObj>
              </mc:Choice>
              <mc:Fallback>
                <p:oleObj name="Equation" r:id="rId15" imgW="1400102" imgH="4953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362200"/>
                        <a:ext cx="1409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4572000" y="2349500"/>
          <a:ext cx="3289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17" imgW="3276536" imgH="533515" progId="Equation.3">
                  <p:embed/>
                </p:oleObj>
              </mc:Choice>
              <mc:Fallback>
                <p:oleObj name="Equation" r:id="rId17" imgW="3276536" imgH="5335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9500"/>
                        <a:ext cx="3289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5194300" y="2397125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19" imgW="333259" imgH="419043" progId="Equation.3">
                  <p:embed/>
                </p:oleObj>
              </mc:Choice>
              <mc:Fallback>
                <p:oleObj name="Equation" r:id="rId19" imgW="333259" imgH="41904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397125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5588000" y="239395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21" imgW="609772" imgH="419043" progId="Equation.3">
                  <p:embed/>
                </p:oleObj>
              </mc:Choice>
              <mc:Fallback>
                <p:oleObj name="Equation" r:id="rId21" imgW="609772" imgH="41904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39395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6248400" y="2371725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23" imgW="1600264" imgH="495357" progId="Equation.3">
                  <p:embed/>
                </p:oleObj>
              </mc:Choice>
              <mc:Fallback>
                <p:oleObj name="Equation" r:id="rId23" imgW="1600264" imgH="4953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71725"/>
                        <a:ext cx="161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533400" y="30591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解得</a:t>
            </a:r>
          </a:p>
        </p:txBody>
      </p:sp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1371600" y="306070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25" imgW="952661" imgH="514264" progId="Equation.3">
                  <p:embed/>
                </p:oleObj>
              </mc:Choice>
              <mc:Fallback>
                <p:oleObj name="Equation" r:id="rId25" imgW="952661" imgH="51426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60700"/>
                        <a:ext cx="96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2362200" y="2971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故所求点为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5638800" y="3952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6108700" y="522288"/>
          <a:ext cx="1663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27" imgW="1657355" imgH="400136" progId="Equation.3">
                  <p:embed/>
                </p:oleObj>
              </mc:Choice>
              <mc:Fallback>
                <p:oleObj name="Equation" r:id="rId27" imgW="1657355" imgH="4001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22288"/>
                        <a:ext cx="16637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21"/>
          <p:cNvGraphicFramePr>
            <a:graphicFrameLocks noChangeAspect="1"/>
          </p:cNvGraphicFramePr>
          <p:nvPr/>
        </p:nvGraphicFramePr>
        <p:xfrm>
          <a:off x="4229100" y="3060700"/>
          <a:ext cx="179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29" imgW="1781167" imgH="514264" progId="Equation.3">
                  <p:embed/>
                </p:oleObj>
              </mc:Choice>
              <mc:Fallback>
                <p:oleObj name="Equation" r:id="rId29" imgW="1781167" imgH="51426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060700"/>
                        <a:ext cx="179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539750" y="3897313"/>
            <a:ext cx="1219200" cy="538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228600" y="4572000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(1) </a:t>
            </a:r>
            <a:r>
              <a:rPr lang="zh-CN" altLang="en-US"/>
              <a:t>如何求在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xoy</a:t>
            </a:r>
            <a:r>
              <a:rPr lang="en-US" altLang="zh-CN"/>
              <a:t> </a:t>
            </a:r>
            <a:r>
              <a:rPr lang="zh-CN" altLang="en-US"/>
              <a:t>面上与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2"/>
                </a:solidFill>
              </a:rPr>
              <a:t> , 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en-US" altLang="zh-CN"/>
              <a:t> </a:t>
            </a:r>
            <a:r>
              <a:rPr lang="zh-CN" altLang="en-US"/>
              <a:t>等距离之点的轨迹方程</a:t>
            </a:r>
            <a:r>
              <a:rPr lang="en-US" altLang="zh-CN"/>
              <a:t>?</a:t>
            </a: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533400" y="51816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如何求在空间与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2"/>
                </a:solidFill>
              </a:rPr>
              <a:t> , 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en-US" altLang="zh-CN"/>
              <a:t> </a:t>
            </a:r>
            <a:r>
              <a:rPr lang="zh-CN" altLang="en-US"/>
              <a:t>等距离之点的轨迹方程 </a:t>
            </a:r>
            <a:r>
              <a:rPr lang="en-US" altLang="zh-CN"/>
              <a:t>?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152400" y="9445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离的点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pic>
        <p:nvPicPr>
          <p:cNvPr id="25626" name="Picture 26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5628" name="Picture 2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9" name="Picture 29" descr="F:\My Documents\数学资源库\目录.jpg">
            <a:hlinkClick r:id="rId33" action="ppaction://hlinksldjump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3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1" name="Picture 3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2" name="Picture 3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96" grpId="0" autoUpdateAnimBg="0"/>
      <p:bldP spid="97298" grpId="0" autoUpdateAnimBg="0"/>
      <p:bldP spid="97302" grpId="0" animBg="1" autoUpdateAnimBg="0"/>
      <p:bldP spid="97303" grpId="0" autoUpdateAnimBg="0"/>
      <p:bldP spid="973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1524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提示</a:t>
            </a:r>
            <a:r>
              <a:rPr lang="en-US" altLang="zh-CN" sz="2800" b="1" smtClean="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39750" y="8953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设动点为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552700" y="10033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3" imgW="1704816" imgH="400136" progId="Equation.3">
                  <p:embed/>
                </p:oleObj>
              </mc:Choice>
              <mc:Fallback>
                <p:oleObj name="Equation" r:id="rId3" imgW="1704816" imgH="4001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0033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191000" y="8953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</a:t>
            </a:r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5041900" y="942975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5" imgW="1866803" imgH="457200" progId="Equation.3">
                  <p:embed/>
                </p:oleObj>
              </mc:Choice>
              <mc:Fallback>
                <p:oleObj name="Equation" r:id="rId5" imgW="1866803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942975"/>
                        <a:ext cx="187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7010400" y="8953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2070100" y="1573213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Equation" r:id="rId7" imgW="2647848" imgH="380885" progId="Equation.3">
                  <p:embed/>
                </p:oleObj>
              </mc:Choice>
              <mc:Fallback>
                <p:oleObj name="Equation" r:id="rId7" imgW="2647848" imgH="3808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573213"/>
                        <a:ext cx="265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39750" y="2133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设动点为</a:t>
            </a:r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2590800" y="2244725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Equation" r:id="rId9" imgW="1704816" imgH="400136" progId="Equation.3">
                  <p:embed/>
                </p:oleObj>
              </mc:Choice>
              <mc:Fallback>
                <p:oleObj name="Equation" r:id="rId9" imgW="1704816" imgH="4001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44725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4267200" y="2133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</a:t>
            </a:r>
          </a:p>
        </p:txBody>
      </p:sp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5118100" y="2181225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Equation" r:id="rId11" imgW="1866803" imgH="457200" progId="Equation.3">
                  <p:embed/>
                </p:oleObj>
              </mc:Choice>
              <mc:Fallback>
                <p:oleObj name="Equation" r:id="rId11" imgW="1866803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181225"/>
                        <a:ext cx="187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7010400" y="21478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2057400" y="2819400"/>
          <a:ext cx="306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Equation" r:id="rId13" imgW="3048172" imgH="380885" progId="Equation.3">
                  <p:embed/>
                </p:oleObj>
              </mc:Choice>
              <mc:Fallback>
                <p:oleObj name="Equation" r:id="rId13" imgW="3048172" imgH="38088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306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4724400" y="1447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且</a:t>
            </a:r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5257800" y="156686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Equation" r:id="rId15" imgW="752499" imgH="304915" progId="Equation.3">
                  <p:embed/>
                </p:oleObj>
              </mc:Choice>
              <mc:Fallback>
                <p:oleObj name="Equation" r:id="rId15" imgW="752499" imgH="30491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6686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539750" y="3367088"/>
            <a:ext cx="2508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6</a:t>
            </a:r>
            <a:r>
              <a:rPr lang="en-US" altLang="zh-CN">
                <a:solidFill>
                  <a:schemeClr val="tx2"/>
                </a:solidFill>
              </a:rPr>
              <a:t>. </a:t>
            </a:r>
            <a:r>
              <a:rPr lang="zh-CN" altLang="en-US"/>
              <a:t>已知两点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2774950" y="34798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Equation" r:id="rId17" imgW="1476453" imgH="400136" progId="Equation.3">
                  <p:embed/>
                </p:oleObj>
              </mc:Choice>
              <mc:Fallback>
                <p:oleObj name="Equation" r:id="rId17" imgW="1476453" imgH="40013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4798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4184650" y="3367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和</a:t>
            </a:r>
          </a:p>
        </p:txBody>
      </p:sp>
      <p:graphicFrame>
        <p:nvGraphicFramePr>
          <p:cNvPr id="98331" name="Object 27"/>
          <p:cNvGraphicFramePr>
            <a:graphicFrameLocks noChangeAspect="1"/>
          </p:cNvGraphicFramePr>
          <p:nvPr/>
        </p:nvGraphicFramePr>
        <p:xfrm>
          <a:off x="4629150" y="3505200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Equation" r:id="rId19" imgW="1523914" imgH="400136" progId="Equation.3">
                  <p:embed/>
                </p:oleObj>
              </mc:Choice>
              <mc:Fallback>
                <p:oleObj name="Equation" r:id="rId19" imgW="1523914" imgH="4001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505200"/>
                        <a:ext cx="153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539750" y="4191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6165850" y="3367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求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2343150" y="44783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336" name="Object 32"/>
          <p:cNvGraphicFramePr>
            <a:graphicFrameLocks noChangeAspect="1"/>
          </p:cNvGraphicFramePr>
          <p:nvPr/>
        </p:nvGraphicFramePr>
        <p:xfrm>
          <a:off x="3498850" y="4025900"/>
          <a:ext cx="93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3" name="Equation" r:id="rId21" imgW="933402" imgH="857336" progId="Equation.3">
                  <p:embed/>
                </p:oleObj>
              </mc:Choice>
              <mc:Fallback>
                <p:oleObj name="Equation" r:id="rId21" imgW="933402" imgH="85733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4025900"/>
                        <a:ext cx="939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7" name="Object 33"/>
          <p:cNvGraphicFramePr>
            <a:graphicFrameLocks noChangeAspect="1"/>
          </p:cNvGraphicFramePr>
          <p:nvPr/>
        </p:nvGraphicFramePr>
        <p:xfrm>
          <a:off x="4413250" y="4267200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4" name="Equation" r:id="rId23" imgW="1562089" imgH="400136" progId="Equation.3">
                  <p:embed/>
                </p:oleObj>
              </mc:Choice>
              <mc:Fallback>
                <p:oleObj name="Equation" r:id="rId23" imgW="1562089" imgH="40013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4267200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8" name="Object 34"/>
          <p:cNvGraphicFramePr>
            <a:graphicFrameLocks noChangeAspect="1"/>
          </p:cNvGraphicFramePr>
          <p:nvPr/>
        </p:nvGraphicFramePr>
        <p:xfrm>
          <a:off x="1974850" y="5181600"/>
          <a:ext cx="3111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" name="Equation" r:id="rId25" imgW="3105263" imgH="857336" progId="Equation.3">
                  <p:embed/>
                </p:oleObj>
              </mc:Choice>
              <mc:Fallback>
                <p:oleObj name="Equation" r:id="rId25" imgW="3105263" imgH="85733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5181600"/>
                        <a:ext cx="3111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55" name="Group 51"/>
          <p:cNvGrpSpPr>
            <a:grpSpLocks/>
          </p:cNvGrpSpPr>
          <p:nvPr/>
        </p:nvGrpSpPr>
        <p:grpSpPr bwMode="auto">
          <a:xfrm>
            <a:off x="6629400" y="3429000"/>
            <a:ext cx="749300" cy="508000"/>
            <a:chOff x="4176" y="2160"/>
            <a:chExt cx="472" cy="320"/>
          </a:xfrm>
        </p:grpSpPr>
        <p:graphicFrame>
          <p:nvGraphicFramePr>
            <p:cNvPr id="26668" name="Object 36"/>
            <p:cNvGraphicFramePr>
              <a:graphicFrameLocks noChangeAspect="1"/>
            </p:cNvGraphicFramePr>
            <p:nvPr/>
          </p:nvGraphicFramePr>
          <p:xfrm>
            <a:off x="4176" y="2160"/>
            <a:ext cx="47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6" name="Equation" r:id="rId27" imgW="742869" imgH="495357" progId="Equation.3">
                    <p:embed/>
                  </p:oleObj>
                </mc:Choice>
                <mc:Fallback>
                  <p:oleObj name="Equation" r:id="rId27" imgW="742869" imgH="495357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60"/>
                          <a:ext cx="47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9" name="Line 47"/>
            <p:cNvSpPr>
              <a:spLocks noChangeShapeType="1"/>
            </p:cNvSpPr>
            <p:nvPr/>
          </p:nvSpPr>
          <p:spPr bwMode="auto">
            <a:xfrm>
              <a:off x="4224" y="2208"/>
              <a:ext cx="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56" name="Group 52"/>
          <p:cNvGrpSpPr>
            <a:grpSpLocks/>
          </p:cNvGrpSpPr>
          <p:nvPr/>
        </p:nvGrpSpPr>
        <p:grpSpPr bwMode="auto">
          <a:xfrm>
            <a:off x="1301750" y="4203700"/>
            <a:ext cx="977900" cy="508000"/>
            <a:chOff x="820" y="2648"/>
            <a:chExt cx="616" cy="320"/>
          </a:xfrm>
        </p:grpSpPr>
        <p:graphicFrame>
          <p:nvGraphicFramePr>
            <p:cNvPr id="26666" name="Object 39"/>
            <p:cNvGraphicFramePr>
              <a:graphicFrameLocks noChangeAspect="1"/>
            </p:cNvGraphicFramePr>
            <p:nvPr/>
          </p:nvGraphicFramePr>
          <p:xfrm>
            <a:off x="820" y="2648"/>
            <a:ext cx="61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7" name="Equation" r:id="rId29" imgW="971577" imgH="495357" progId="Equation.3">
                    <p:embed/>
                  </p:oleObj>
                </mc:Choice>
                <mc:Fallback>
                  <p:oleObj name="Equation" r:id="rId29" imgW="971577" imgH="49535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2648"/>
                          <a:ext cx="61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7" name="Line 48"/>
            <p:cNvSpPr>
              <a:spLocks noChangeShapeType="1"/>
            </p:cNvSpPr>
            <p:nvPr/>
          </p:nvSpPr>
          <p:spPr bwMode="auto">
            <a:xfrm>
              <a:off x="864" y="2688"/>
              <a:ext cx="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57" name="Group 53"/>
          <p:cNvGrpSpPr>
            <a:grpSpLocks/>
          </p:cNvGrpSpPr>
          <p:nvPr/>
        </p:nvGrpSpPr>
        <p:grpSpPr bwMode="auto">
          <a:xfrm>
            <a:off x="2508250" y="4619625"/>
            <a:ext cx="749300" cy="485775"/>
            <a:chOff x="1580" y="2910"/>
            <a:chExt cx="472" cy="306"/>
          </a:xfrm>
        </p:grpSpPr>
        <p:graphicFrame>
          <p:nvGraphicFramePr>
            <p:cNvPr id="26664" name="Object 45"/>
            <p:cNvGraphicFramePr>
              <a:graphicFrameLocks noChangeAspect="1"/>
            </p:cNvGraphicFramePr>
            <p:nvPr/>
          </p:nvGraphicFramePr>
          <p:xfrm>
            <a:off x="1580" y="2920"/>
            <a:ext cx="4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8" name="Equation" r:id="rId31" imgW="742869" imgH="457200" progId="Equation.3">
                    <p:embed/>
                  </p:oleObj>
                </mc:Choice>
                <mc:Fallback>
                  <p:oleObj name="Equation" r:id="rId31" imgW="742869" imgH="457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2920"/>
                          <a:ext cx="4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5" name="Line 49"/>
            <p:cNvSpPr>
              <a:spLocks noChangeShapeType="1"/>
            </p:cNvSpPr>
            <p:nvPr/>
          </p:nvSpPr>
          <p:spPr bwMode="auto">
            <a:xfrm>
              <a:off x="1680" y="2910"/>
              <a:ext cx="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58" name="Group 54"/>
          <p:cNvGrpSpPr>
            <a:grpSpLocks/>
          </p:cNvGrpSpPr>
          <p:nvPr/>
        </p:nvGrpSpPr>
        <p:grpSpPr bwMode="auto">
          <a:xfrm>
            <a:off x="2622550" y="4038600"/>
            <a:ext cx="533400" cy="455613"/>
            <a:chOff x="1652" y="2544"/>
            <a:chExt cx="336" cy="287"/>
          </a:xfrm>
        </p:grpSpPr>
        <p:graphicFrame>
          <p:nvGraphicFramePr>
            <p:cNvPr id="26662" name="Object 42"/>
            <p:cNvGraphicFramePr>
              <a:graphicFrameLocks noChangeAspect="1"/>
            </p:cNvGraphicFramePr>
            <p:nvPr/>
          </p:nvGraphicFramePr>
          <p:xfrm>
            <a:off x="1652" y="2583"/>
            <a:ext cx="3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9" name="Equation" r:id="rId33" imgW="523792" imgH="380885" progId="Equation.3">
                    <p:embed/>
                  </p:oleObj>
                </mc:Choice>
                <mc:Fallback>
                  <p:oleObj name="Equation" r:id="rId33" imgW="523792" imgH="38088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583"/>
                          <a:ext cx="3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3" name="Line 50"/>
            <p:cNvSpPr>
              <a:spLocks noChangeShapeType="1"/>
            </p:cNvSpPr>
            <p:nvPr/>
          </p:nvSpPr>
          <p:spPr bwMode="auto">
            <a:xfrm>
              <a:off x="1680" y="2544"/>
              <a:ext cx="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6655" name="Picture 55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6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6657" name="Picture 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8" name="Picture 58" descr="F:\My Documents\数学资源库\目录.jpg">
            <a:hlinkClick r:id="rId37" action="ppaction://hlinksldjump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9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0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1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8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8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utoUpdateAnimBg="0"/>
      <p:bldP spid="98313" grpId="0" build="p" autoUpdateAnimBg="0"/>
      <p:bldP spid="98315" grpId="0" autoUpdateAnimBg="0"/>
      <p:bldP spid="98317" grpId="0" autoUpdateAnimBg="0"/>
      <p:bldP spid="98320" grpId="0" build="p" autoUpdateAnimBg="0"/>
      <p:bldP spid="98322" grpId="0" autoUpdateAnimBg="0"/>
      <p:bldP spid="98324" grpId="0" autoUpdateAnimBg="0"/>
      <p:bldP spid="98328" grpId="0" build="p" autoUpdateAnimBg="0"/>
      <p:bldP spid="98330" grpId="0" build="p" autoUpdateAnimBg="0" advAuto="0"/>
      <p:bldP spid="98333" grpId="0" autoUpdateAnimBg="0"/>
      <p:bldP spid="98334" grpId="0" build="p" autoUpdateAnimBg="0"/>
      <p:bldP spid="983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Group 1026"/>
          <p:cNvGrpSpPr>
            <a:grpSpLocks/>
          </p:cNvGrpSpPr>
          <p:nvPr/>
        </p:nvGrpSpPr>
        <p:grpSpPr bwMode="auto">
          <a:xfrm>
            <a:off x="6400800" y="4191000"/>
            <a:ext cx="2374900" cy="2008188"/>
            <a:chOff x="4032" y="2640"/>
            <a:chExt cx="1496" cy="1265"/>
          </a:xfrm>
        </p:grpSpPr>
        <p:graphicFrame>
          <p:nvGraphicFramePr>
            <p:cNvPr id="27710" name="Object 1027"/>
            <p:cNvGraphicFramePr>
              <a:graphicFrameLocks noChangeAspect="1"/>
            </p:cNvGraphicFramePr>
            <p:nvPr/>
          </p:nvGraphicFramePr>
          <p:xfrm>
            <a:off x="4261" y="3352"/>
            <a:ext cx="13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0" name="Equation" r:id="rId3" imgW="209448" imgH="228600" progId="Equation.3">
                    <p:embed/>
                  </p:oleObj>
                </mc:Choice>
                <mc:Fallback>
                  <p:oleObj name="Equation" r:id="rId3" imgW="209448" imgH="2286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3352"/>
                          <a:ext cx="13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11" name="Group 1028"/>
            <p:cNvGrpSpPr>
              <a:grpSpLocks/>
            </p:cNvGrpSpPr>
            <p:nvPr/>
          </p:nvGrpSpPr>
          <p:grpSpPr bwMode="auto">
            <a:xfrm>
              <a:off x="4032" y="2640"/>
              <a:ext cx="1496" cy="1265"/>
              <a:chOff x="4032" y="2640"/>
              <a:chExt cx="1496" cy="1265"/>
            </a:xfrm>
          </p:grpSpPr>
          <p:sp>
            <p:nvSpPr>
              <p:cNvPr id="27712" name="Line 1029"/>
              <p:cNvSpPr>
                <a:spLocks noChangeShapeType="1"/>
              </p:cNvSpPr>
              <p:nvPr/>
            </p:nvSpPr>
            <p:spPr bwMode="auto">
              <a:xfrm flipV="1">
                <a:off x="4409" y="2640"/>
                <a:ext cx="0" cy="7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713" name="Object 1030"/>
              <p:cNvGraphicFramePr>
                <a:graphicFrameLocks noChangeAspect="1"/>
              </p:cNvGraphicFramePr>
              <p:nvPr/>
            </p:nvGraphicFramePr>
            <p:xfrm>
              <a:off x="5376" y="350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1" name="Equation" r:id="rId5" imgW="228707" imgH="304915" progId="Equation.3">
                      <p:embed/>
                    </p:oleObj>
                  </mc:Choice>
                  <mc:Fallback>
                    <p:oleObj name="Equation" r:id="rId5" imgW="228707" imgH="304915" progId="Equation.3">
                      <p:embed/>
                      <p:pic>
                        <p:nvPicPr>
                          <p:cNvPr id="0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50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14" name="Object 1031"/>
              <p:cNvGraphicFramePr>
                <a:graphicFrameLocks noChangeAspect="1"/>
              </p:cNvGraphicFramePr>
              <p:nvPr/>
            </p:nvGraphicFramePr>
            <p:xfrm>
              <a:off x="4224" y="268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2" name="Equation" r:id="rId7" imgW="209448" imgH="209693" progId="Equation.3">
                      <p:embed/>
                    </p:oleObj>
                  </mc:Choice>
                  <mc:Fallback>
                    <p:oleObj name="Equation" r:id="rId7" imgW="209448" imgH="209693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68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715" name="Line 1032"/>
              <p:cNvSpPr>
                <a:spLocks noChangeShapeType="1"/>
              </p:cNvSpPr>
              <p:nvPr/>
            </p:nvSpPr>
            <p:spPr bwMode="auto">
              <a:xfrm flipH="1" flipV="1">
                <a:off x="4409" y="3439"/>
                <a:ext cx="11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6" name="Line 1033"/>
              <p:cNvSpPr>
                <a:spLocks noChangeShapeType="1"/>
              </p:cNvSpPr>
              <p:nvPr/>
            </p:nvSpPr>
            <p:spPr bwMode="auto">
              <a:xfrm flipH="1">
                <a:off x="4032" y="3439"/>
                <a:ext cx="377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717" name="Object 1034"/>
              <p:cNvGraphicFramePr>
                <a:graphicFrameLocks noChangeAspect="1"/>
              </p:cNvGraphicFramePr>
              <p:nvPr/>
            </p:nvGraphicFramePr>
            <p:xfrm>
              <a:off x="4142" y="3752"/>
              <a:ext cx="14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3" name="Equation" r:id="rId9" imgW="219078" imgH="228600" progId="Equation.3">
                      <p:embed/>
                    </p:oleObj>
                  </mc:Choice>
                  <mc:Fallback>
                    <p:oleObj name="Equation" r:id="rId9" imgW="219078" imgH="228600" progId="Equation.3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2" y="3752"/>
                            <a:ext cx="145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8011" name="AutoShape 1035"/>
          <p:cNvSpPr>
            <a:spLocks noChangeArrowheads="1"/>
          </p:cNvSpPr>
          <p:nvPr/>
        </p:nvSpPr>
        <p:spPr bwMode="auto">
          <a:xfrm>
            <a:off x="6705600" y="4640263"/>
            <a:ext cx="1744663" cy="1147762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3366CC">
                    <a:alpha val="50195"/>
                  </a:srgbClr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7652" name="Rectangle 1036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44958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anose="02010609030101010101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anose="02010609030101010101" pitchFamily="49" charset="-122"/>
              </a:rPr>
              <a:t>方向角与方向余弦</a:t>
            </a:r>
          </a:p>
        </p:txBody>
      </p:sp>
      <p:sp>
        <p:nvSpPr>
          <p:cNvPr id="128013" name="Text Box 1037"/>
          <p:cNvSpPr txBox="1">
            <a:spLocks noChangeArrowheads="1"/>
          </p:cNvSpPr>
          <p:nvPr/>
        </p:nvSpPr>
        <p:spPr bwMode="auto">
          <a:xfrm>
            <a:off x="533400" y="99853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设有两非零向量 </a:t>
            </a:r>
          </a:p>
        </p:txBody>
      </p:sp>
      <p:graphicFrame>
        <p:nvGraphicFramePr>
          <p:cNvPr id="128014" name="Object 1038"/>
          <p:cNvGraphicFramePr>
            <a:graphicFrameLocks noChangeAspect="1"/>
          </p:cNvGraphicFramePr>
          <p:nvPr/>
        </p:nvGraphicFramePr>
        <p:xfrm>
          <a:off x="3124200" y="1066800"/>
          <a:ext cx="73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Equation" r:id="rId11" imgW="723954" imgH="457200" progId="Equation.3">
                  <p:embed/>
                </p:oleObj>
              </mc:Choice>
              <mc:Fallback>
                <p:oleObj name="Equation" r:id="rId11" imgW="723954" imgH="4572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73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5" name="Text Box 1039"/>
          <p:cNvSpPr txBox="1">
            <a:spLocks noChangeArrowheads="1"/>
          </p:cNvSpPr>
          <p:nvPr/>
        </p:nvSpPr>
        <p:spPr bwMode="auto">
          <a:xfrm>
            <a:off x="3810000" y="990600"/>
            <a:ext cx="284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任取空间一点 </a:t>
            </a:r>
            <a:r>
              <a:rPr lang="en-US" altLang="zh-CN" i="1"/>
              <a:t>O</a:t>
            </a:r>
            <a:r>
              <a:rPr lang="en-US" altLang="zh-CN"/>
              <a:t> ,</a:t>
            </a:r>
          </a:p>
        </p:txBody>
      </p:sp>
      <p:grpSp>
        <p:nvGrpSpPr>
          <p:cNvPr id="128016" name="Group 1040"/>
          <p:cNvGrpSpPr>
            <a:grpSpLocks/>
          </p:cNvGrpSpPr>
          <p:nvPr/>
        </p:nvGrpSpPr>
        <p:grpSpPr bwMode="auto">
          <a:xfrm>
            <a:off x="6711950" y="1066800"/>
            <a:ext cx="1638300" cy="457200"/>
            <a:chOff x="4228" y="672"/>
            <a:chExt cx="1032" cy="288"/>
          </a:xfrm>
        </p:grpSpPr>
        <p:sp>
          <p:nvSpPr>
            <p:cNvPr id="27708" name="Line 1041"/>
            <p:cNvSpPr>
              <a:spLocks noChangeShapeType="1"/>
            </p:cNvSpPr>
            <p:nvPr/>
          </p:nvSpPr>
          <p:spPr bwMode="auto">
            <a:xfrm>
              <a:off x="4512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709" name="Object 1042"/>
            <p:cNvGraphicFramePr>
              <a:graphicFrameLocks noChangeAspect="1"/>
            </p:cNvGraphicFramePr>
            <p:nvPr/>
          </p:nvGraphicFramePr>
          <p:xfrm>
            <a:off x="4228" y="680"/>
            <a:ext cx="10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5" name="Equation" r:id="rId13" imgW="1628810" imgH="438293" progId="Equation.3">
                    <p:embed/>
                  </p:oleObj>
                </mc:Choice>
                <mc:Fallback>
                  <p:oleObj name="Equation" r:id="rId13" imgW="1628810" imgH="438293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680"/>
                          <a:ext cx="10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19" name="Group 1043"/>
          <p:cNvGrpSpPr>
            <a:grpSpLocks/>
          </p:cNvGrpSpPr>
          <p:nvPr/>
        </p:nvGrpSpPr>
        <p:grpSpPr bwMode="auto">
          <a:xfrm>
            <a:off x="304800" y="1600200"/>
            <a:ext cx="1193800" cy="444500"/>
            <a:chOff x="832" y="1160"/>
            <a:chExt cx="752" cy="280"/>
          </a:xfrm>
        </p:grpSpPr>
        <p:graphicFrame>
          <p:nvGraphicFramePr>
            <p:cNvPr id="27706" name="Object 1044"/>
            <p:cNvGraphicFramePr>
              <a:graphicFrameLocks noChangeAspect="1"/>
            </p:cNvGraphicFramePr>
            <p:nvPr/>
          </p:nvGraphicFramePr>
          <p:xfrm>
            <a:off x="832" y="1160"/>
            <a:ext cx="7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6" name="Equation" r:id="rId15" imgW="1181025" imgH="438293" progId="Equation.3">
                    <p:embed/>
                  </p:oleObj>
                </mc:Choice>
                <mc:Fallback>
                  <p:oleObj name="Equation" r:id="rId15" imgW="1181025" imgH="438293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1160"/>
                          <a:ext cx="7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07" name="Line 1045"/>
            <p:cNvSpPr>
              <a:spLocks noChangeShapeType="1"/>
            </p:cNvSpPr>
            <p:nvPr/>
          </p:nvSpPr>
          <p:spPr bwMode="auto">
            <a:xfrm>
              <a:off x="864" y="117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22" name="Group 1046"/>
          <p:cNvGrpSpPr>
            <a:grpSpLocks/>
          </p:cNvGrpSpPr>
          <p:nvPr/>
        </p:nvGrpSpPr>
        <p:grpSpPr bwMode="auto">
          <a:xfrm>
            <a:off x="6858000" y="2209800"/>
            <a:ext cx="1447800" cy="863600"/>
            <a:chOff x="4320" y="1392"/>
            <a:chExt cx="912" cy="544"/>
          </a:xfrm>
        </p:grpSpPr>
        <p:sp>
          <p:nvSpPr>
            <p:cNvPr id="27703" name="Line 1047"/>
            <p:cNvSpPr>
              <a:spLocks noChangeShapeType="1"/>
            </p:cNvSpPr>
            <p:nvPr/>
          </p:nvSpPr>
          <p:spPr bwMode="auto">
            <a:xfrm flipV="1">
              <a:off x="4543" y="149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704" name="Object 1048"/>
            <p:cNvGraphicFramePr>
              <a:graphicFrameLocks noChangeAspect="1"/>
            </p:cNvGraphicFramePr>
            <p:nvPr/>
          </p:nvGraphicFramePr>
          <p:xfrm>
            <a:off x="4320" y="17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7" name="Equation" r:id="rId17" imgW="295428" imgH="304915" progId="Equation.3">
                    <p:embed/>
                  </p:oleObj>
                </mc:Choice>
                <mc:Fallback>
                  <p:oleObj name="Equation" r:id="rId17" imgW="295428" imgH="304915" progId="Equation.3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5" name="Object 1049"/>
            <p:cNvGraphicFramePr>
              <a:graphicFrameLocks noChangeAspect="1"/>
            </p:cNvGraphicFramePr>
            <p:nvPr/>
          </p:nvGraphicFramePr>
          <p:xfrm>
            <a:off x="5056" y="139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8" name="Equation" r:id="rId19" imgW="266539" imgH="295289" progId="Equation.3">
                    <p:embed/>
                  </p:oleObj>
                </mc:Choice>
                <mc:Fallback>
                  <p:oleObj name="Equation" r:id="rId19" imgW="266539" imgH="295289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" y="139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26" name="Group 1050"/>
          <p:cNvGrpSpPr>
            <a:grpSpLocks/>
          </p:cNvGrpSpPr>
          <p:nvPr/>
        </p:nvGrpSpPr>
        <p:grpSpPr bwMode="auto">
          <a:xfrm>
            <a:off x="7212013" y="2832100"/>
            <a:ext cx="1373187" cy="520700"/>
            <a:chOff x="4543" y="1784"/>
            <a:chExt cx="865" cy="328"/>
          </a:xfrm>
        </p:grpSpPr>
        <p:sp>
          <p:nvSpPr>
            <p:cNvPr id="27701" name="Line 1051"/>
            <p:cNvSpPr>
              <a:spLocks noChangeShapeType="1"/>
            </p:cNvSpPr>
            <p:nvPr/>
          </p:nvSpPr>
          <p:spPr bwMode="auto">
            <a:xfrm>
              <a:off x="4543" y="178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702" name="Object 1052"/>
            <p:cNvGraphicFramePr>
              <a:graphicFrameLocks noChangeAspect="1"/>
            </p:cNvGraphicFramePr>
            <p:nvPr/>
          </p:nvGraphicFramePr>
          <p:xfrm>
            <a:off x="5232" y="192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9" name="Equation" r:id="rId21" imgW="266539" imgH="295289" progId="Equation.3">
                    <p:embed/>
                  </p:oleObj>
                </mc:Choice>
                <mc:Fallback>
                  <p:oleObj name="Equation" r:id="rId21" imgW="266539" imgH="295289" progId="Equation.3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92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29" name="Text Box 1053"/>
          <p:cNvSpPr txBox="1">
            <a:spLocks noChangeArrowheads="1"/>
          </p:cNvSpPr>
          <p:nvPr/>
        </p:nvSpPr>
        <p:spPr bwMode="auto">
          <a:xfrm>
            <a:off x="1447800" y="1538288"/>
            <a:ext cx="535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称 </a:t>
            </a:r>
            <a:r>
              <a:rPr lang="zh-CN" altLang="en-US" i="1">
                <a:solidFill>
                  <a:schemeClr val="tx2"/>
                </a:solidFill>
                <a:sym typeface="Symbol" panose="05050102010706020507" pitchFamily="18" charset="2"/>
              </a:rPr>
              <a:t> </a:t>
            </a:r>
            <a:r>
              <a:rPr lang="en-US" altLang="zh-CN" i="1">
                <a:solidFill>
                  <a:schemeClr val="tx2"/>
                </a:solidFill>
                <a:sym typeface="Symbol" panose="05050102010706020507" pitchFamily="18" charset="2"/>
              </a:rPr>
              <a:t>=∠AOB 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tx2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≤</a:t>
            </a:r>
            <a:r>
              <a:rPr lang="en-US" altLang="zh-CN" i="1">
                <a:solidFill>
                  <a:schemeClr val="tx2"/>
                </a:solidFill>
                <a:sym typeface="Symbol" panose="05050102010706020507" pitchFamily="18" charset="2"/>
              </a:rPr>
              <a:t> 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≤</a:t>
            </a:r>
            <a:r>
              <a:rPr lang="en-US" altLang="zh-CN" i="1">
                <a:solidFill>
                  <a:schemeClr val="tx2"/>
                </a:solidFill>
                <a:sym typeface="Symbol" panose="05050102010706020507" pitchFamily="18" charset="2"/>
              </a:rPr>
              <a:t> 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 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为向量</a:t>
            </a:r>
            <a:r>
              <a:rPr lang="zh-CN" altLang="en-US" i="1"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28063" name="Group 1087"/>
          <p:cNvGrpSpPr>
            <a:grpSpLocks/>
          </p:cNvGrpSpPr>
          <p:nvPr/>
        </p:nvGrpSpPr>
        <p:grpSpPr bwMode="auto">
          <a:xfrm>
            <a:off x="7239000" y="2667000"/>
            <a:ext cx="582613" cy="317500"/>
            <a:chOff x="4560" y="1680"/>
            <a:chExt cx="367" cy="200"/>
          </a:xfrm>
        </p:grpSpPr>
        <p:sp>
          <p:nvSpPr>
            <p:cNvPr id="27699" name="Arc 1055"/>
            <p:cNvSpPr>
              <a:spLocks/>
            </p:cNvSpPr>
            <p:nvPr/>
          </p:nvSpPr>
          <p:spPr bwMode="auto">
            <a:xfrm>
              <a:off x="4560" y="1699"/>
              <a:ext cx="175" cy="144"/>
            </a:xfrm>
            <a:custGeom>
              <a:avLst/>
              <a:gdLst>
                <a:gd name="T0" fmla="*/ 162 w 21600"/>
                <a:gd name="T1" fmla="*/ 0 h 17815"/>
                <a:gd name="T2" fmla="*/ 157 w 21600"/>
                <a:gd name="T3" fmla="*/ 144 h 17815"/>
                <a:gd name="T4" fmla="*/ 0 w 21600"/>
                <a:gd name="T5" fmla="*/ 67 h 178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815" fill="none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</a:path>
                <a:path w="21600" h="17815" stroke="0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  <a:lnTo>
                    <a:pt x="0" y="8263"/>
                  </a:lnTo>
                  <a:lnTo>
                    <a:pt x="19957" y="-1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700" name="Object 1056"/>
            <p:cNvGraphicFramePr>
              <a:graphicFrameLocks noChangeAspect="1"/>
            </p:cNvGraphicFramePr>
            <p:nvPr/>
          </p:nvGraphicFramePr>
          <p:xfrm>
            <a:off x="4759" y="1680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0" name="Equation" r:id="rId23" imgW="257253" imgH="304915" progId="Equation.3">
                    <p:embed/>
                  </p:oleObj>
                </mc:Choice>
                <mc:Fallback>
                  <p:oleObj name="Equation" r:id="rId23" imgW="257253" imgH="304915" progId="Equation.3">
                    <p:embed/>
                    <p:pic>
                      <p:nvPicPr>
                        <p:cNvPr id="0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1680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33" name="Object 1057"/>
          <p:cNvGraphicFramePr>
            <a:graphicFrameLocks noChangeAspect="1"/>
          </p:cNvGraphicFramePr>
          <p:nvPr/>
        </p:nvGraphicFramePr>
        <p:xfrm>
          <a:off x="6705600" y="16002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25" imgW="600142" imgH="457200" progId="Equation.3">
                  <p:embed/>
                </p:oleObj>
              </mc:Choice>
              <mc:Fallback>
                <p:oleObj name="Equation" r:id="rId25" imgW="600142" imgH="45720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002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4" name="Text Box 1058"/>
          <p:cNvSpPr txBox="1">
            <a:spLocks noChangeArrowheads="1"/>
          </p:cNvSpPr>
          <p:nvPr/>
        </p:nvSpPr>
        <p:spPr bwMode="auto">
          <a:xfrm>
            <a:off x="7239000" y="1539875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的夹角</a:t>
            </a:r>
            <a:r>
              <a:rPr lang="en-US" altLang="zh-CN">
                <a:solidFill>
                  <a:schemeClr val="tx2"/>
                </a:solidFill>
              </a:rPr>
              <a:t>. </a:t>
            </a:r>
          </a:p>
        </p:txBody>
      </p:sp>
      <p:grpSp>
        <p:nvGrpSpPr>
          <p:cNvPr id="128035" name="Group 1059"/>
          <p:cNvGrpSpPr>
            <a:grpSpLocks/>
          </p:cNvGrpSpPr>
          <p:nvPr/>
        </p:nvGrpSpPr>
        <p:grpSpPr bwMode="auto">
          <a:xfrm>
            <a:off x="2667000" y="2141538"/>
            <a:ext cx="1955800" cy="601662"/>
            <a:chOff x="1680" y="1349"/>
            <a:chExt cx="1232" cy="379"/>
          </a:xfrm>
        </p:grpSpPr>
        <p:sp>
          <p:nvSpPr>
            <p:cNvPr id="27697" name="Freeform 1060"/>
            <p:cNvSpPr>
              <a:spLocks/>
            </p:cNvSpPr>
            <p:nvPr/>
          </p:nvSpPr>
          <p:spPr bwMode="auto">
            <a:xfrm>
              <a:off x="2128" y="1349"/>
              <a:ext cx="272" cy="91"/>
            </a:xfrm>
            <a:custGeom>
              <a:avLst/>
              <a:gdLst>
                <a:gd name="T0" fmla="*/ 0 w 1920"/>
                <a:gd name="T1" fmla="*/ 91 h 960"/>
                <a:gd name="T2" fmla="*/ 136 w 1920"/>
                <a:gd name="T3" fmla="*/ 0 h 960"/>
                <a:gd name="T4" fmla="*/ 272 w 1920"/>
                <a:gd name="T5" fmla="*/ 91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98" name="Object 1061"/>
            <p:cNvGraphicFramePr>
              <a:graphicFrameLocks noChangeAspect="1"/>
            </p:cNvGraphicFramePr>
            <p:nvPr/>
          </p:nvGraphicFramePr>
          <p:xfrm>
            <a:off x="1680" y="1432"/>
            <a:ext cx="12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2" name="Equation" r:id="rId27" imgW="1943154" imgH="457200" progId="Equation.3">
                    <p:embed/>
                  </p:oleObj>
                </mc:Choice>
                <mc:Fallback>
                  <p:oleObj name="Equation" r:id="rId27" imgW="1943154" imgH="457200" progId="Equation.3">
                    <p:embed/>
                    <p:pic>
                      <p:nvPicPr>
                        <p:cNvPr id="0" name="Object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32"/>
                          <a:ext cx="12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38" name="Text Box 1062"/>
          <p:cNvSpPr txBox="1">
            <a:spLocks noChangeArrowheads="1"/>
          </p:cNvSpPr>
          <p:nvPr/>
        </p:nvSpPr>
        <p:spPr bwMode="auto">
          <a:xfrm>
            <a:off x="533400" y="2819400"/>
            <a:ext cx="596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类似可定义向量与轴</a:t>
            </a:r>
            <a:r>
              <a:rPr lang="en-US" altLang="zh-CN"/>
              <a:t>, </a:t>
            </a:r>
            <a:r>
              <a:rPr lang="zh-CN" altLang="en-US"/>
              <a:t>轴与轴的夹角 </a:t>
            </a:r>
            <a:r>
              <a:rPr lang="en-US" altLang="zh-CN"/>
              <a:t>. </a:t>
            </a:r>
          </a:p>
        </p:txBody>
      </p:sp>
      <p:graphicFrame>
        <p:nvGraphicFramePr>
          <p:cNvPr id="128039" name="Object 1063"/>
          <p:cNvGraphicFramePr>
            <a:graphicFrameLocks noChangeAspect="1"/>
          </p:cNvGraphicFramePr>
          <p:nvPr/>
        </p:nvGraphicFramePr>
        <p:xfrm>
          <a:off x="641350" y="3475038"/>
          <a:ext cx="33210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29" imgW="3181269" imgH="457200" progId="Equation.3">
                  <p:embed/>
                </p:oleObj>
              </mc:Choice>
              <mc:Fallback>
                <p:oleObj name="Equation" r:id="rId29" imgW="3181269" imgH="457200" progId="Equation.3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475038"/>
                        <a:ext cx="33210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0" name="Text Box 1064"/>
          <p:cNvSpPr txBox="1">
            <a:spLocks noChangeArrowheads="1"/>
          </p:cNvSpPr>
          <p:nvPr/>
        </p:nvSpPr>
        <p:spPr bwMode="auto">
          <a:xfrm>
            <a:off x="4648200" y="3443288"/>
            <a:ext cx="430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与三坐标轴的夹角</a:t>
            </a:r>
            <a:r>
              <a:rPr lang="zh-CN" altLang="en-US" i="1">
                <a:sym typeface="Symbol" panose="05050102010706020507" pitchFamily="18" charset="2"/>
              </a:rPr>
              <a:t>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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 i="1">
                <a:sym typeface="Symbol" panose="05050102010706020507" pitchFamily="18" charset="2"/>
              </a:rPr>
              <a:t>  </a:t>
            </a:r>
            <a:endParaRPr lang="en-US" altLang="zh-CN"/>
          </a:p>
        </p:txBody>
      </p:sp>
      <p:graphicFrame>
        <p:nvGraphicFramePr>
          <p:cNvPr id="128041" name="Object 1065"/>
          <p:cNvGraphicFramePr>
            <a:graphicFrameLocks noChangeAspect="1"/>
          </p:cNvGraphicFramePr>
          <p:nvPr/>
        </p:nvGraphicFramePr>
        <p:xfrm>
          <a:off x="7542213" y="4876800"/>
          <a:ext cx="2301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Equation" r:id="rId31" imgW="219078" imgH="285664" progId="Equation.3">
                  <p:embed/>
                </p:oleObj>
              </mc:Choice>
              <mc:Fallback>
                <p:oleObj name="Equation" r:id="rId31" imgW="219078" imgH="285664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4876800"/>
                        <a:ext cx="2301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42" name="Group 1066"/>
          <p:cNvGrpSpPr>
            <a:grpSpLocks/>
          </p:cNvGrpSpPr>
          <p:nvPr/>
        </p:nvGrpSpPr>
        <p:grpSpPr bwMode="auto">
          <a:xfrm>
            <a:off x="6884988" y="5399088"/>
            <a:ext cx="441325" cy="392112"/>
            <a:chOff x="4337" y="3401"/>
            <a:chExt cx="278" cy="247"/>
          </a:xfrm>
        </p:grpSpPr>
        <p:sp>
          <p:nvSpPr>
            <p:cNvPr id="27695" name="Arc 1067"/>
            <p:cNvSpPr>
              <a:spLocks/>
            </p:cNvSpPr>
            <p:nvPr/>
          </p:nvSpPr>
          <p:spPr bwMode="auto">
            <a:xfrm>
              <a:off x="4337" y="3401"/>
              <a:ext cx="175" cy="151"/>
            </a:xfrm>
            <a:custGeom>
              <a:avLst/>
              <a:gdLst>
                <a:gd name="T0" fmla="*/ 165 w 35240"/>
                <a:gd name="T1" fmla="*/ 0 h 30640"/>
                <a:gd name="T2" fmla="*/ 0 w 35240"/>
                <a:gd name="T3" fmla="*/ 127 h 30640"/>
                <a:gd name="T4" fmla="*/ 68 w 35240"/>
                <a:gd name="T5" fmla="*/ 45 h 306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40" h="30640" fill="none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</a:path>
                <a:path w="35240" h="30640" stroke="0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  <a:lnTo>
                    <a:pt x="13640" y="9040"/>
                  </a:lnTo>
                  <a:lnTo>
                    <a:pt x="33257" y="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96" name="Object 1068"/>
            <p:cNvGraphicFramePr>
              <a:graphicFrameLocks noChangeAspect="1"/>
            </p:cNvGraphicFramePr>
            <p:nvPr/>
          </p:nvGraphicFramePr>
          <p:xfrm>
            <a:off x="4464" y="3511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5" name="Equation" r:id="rId33" imgW="257253" imgH="228600" progId="Equation.3">
                    <p:embed/>
                  </p:oleObj>
                </mc:Choice>
                <mc:Fallback>
                  <p:oleObj name="Equation" r:id="rId33" imgW="257253" imgH="228600" progId="Equation.3">
                    <p:embed/>
                    <p:pic>
                      <p:nvPicPr>
                        <p:cNvPr id="0" name="Object 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11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45" name="Line 1069"/>
          <p:cNvSpPr>
            <a:spLocks noChangeShapeType="1"/>
          </p:cNvSpPr>
          <p:nvPr/>
        </p:nvSpPr>
        <p:spPr bwMode="auto">
          <a:xfrm flipV="1">
            <a:off x="7008813" y="4903788"/>
            <a:ext cx="1144587" cy="5556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8046" name="Group 1070"/>
          <p:cNvGrpSpPr>
            <a:grpSpLocks/>
          </p:cNvGrpSpPr>
          <p:nvPr/>
        </p:nvGrpSpPr>
        <p:grpSpPr bwMode="auto">
          <a:xfrm>
            <a:off x="7323138" y="5181600"/>
            <a:ext cx="482600" cy="354013"/>
            <a:chOff x="4613" y="3264"/>
            <a:chExt cx="304" cy="223"/>
          </a:xfrm>
        </p:grpSpPr>
        <p:graphicFrame>
          <p:nvGraphicFramePr>
            <p:cNvPr id="27693" name="Object 1071"/>
            <p:cNvGraphicFramePr>
              <a:graphicFrameLocks noChangeAspect="1"/>
            </p:cNvGraphicFramePr>
            <p:nvPr/>
          </p:nvGraphicFramePr>
          <p:xfrm>
            <a:off x="4752" y="3264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6" name="Equation" r:id="rId35" imgW="285798" imgH="380885" progId="Equation.3">
                    <p:embed/>
                  </p:oleObj>
                </mc:Choice>
                <mc:Fallback>
                  <p:oleObj name="Equation" r:id="rId35" imgW="285798" imgH="380885" progId="Equation.3">
                    <p:embed/>
                    <p:pic>
                      <p:nvPicPr>
                        <p:cNvPr id="0" name="Object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64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4" name="Arc 1072"/>
            <p:cNvSpPr>
              <a:spLocks/>
            </p:cNvSpPr>
            <p:nvPr/>
          </p:nvSpPr>
          <p:spPr bwMode="auto">
            <a:xfrm>
              <a:off x="4613" y="3317"/>
              <a:ext cx="108" cy="131"/>
            </a:xfrm>
            <a:custGeom>
              <a:avLst/>
              <a:gdLst>
                <a:gd name="T0" fmla="*/ 90 w 21600"/>
                <a:gd name="T1" fmla="*/ 0 h 26312"/>
                <a:gd name="T2" fmla="*/ 81 w 21600"/>
                <a:gd name="T3" fmla="*/ 131 h 26312"/>
                <a:gd name="T4" fmla="*/ 0 w 21600"/>
                <a:gd name="T5" fmla="*/ 60 h 26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6312" fill="none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</a:path>
                <a:path w="21600" h="26312" stroke="0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  <a:lnTo>
                    <a:pt x="0" y="12030"/>
                  </a:lnTo>
                  <a:lnTo>
                    <a:pt x="17939" y="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049" name="Group 1073"/>
          <p:cNvGrpSpPr>
            <a:grpSpLocks/>
          </p:cNvGrpSpPr>
          <p:nvPr/>
        </p:nvGrpSpPr>
        <p:grpSpPr bwMode="auto">
          <a:xfrm>
            <a:off x="7007225" y="4972050"/>
            <a:ext cx="373063" cy="514350"/>
            <a:chOff x="4414" y="3132"/>
            <a:chExt cx="235" cy="324"/>
          </a:xfrm>
        </p:grpSpPr>
        <p:sp>
          <p:nvSpPr>
            <p:cNvPr id="27691" name="Arc 1074"/>
            <p:cNvSpPr>
              <a:spLocks/>
            </p:cNvSpPr>
            <p:nvPr/>
          </p:nvSpPr>
          <p:spPr bwMode="auto">
            <a:xfrm>
              <a:off x="4414" y="3278"/>
              <a:ext cx="151" cy="178"/>
            </a:xfrm>
            <a:custGeom>
              <a:avLst/>
              <a:gdLst>
                <a:gd name="T0" fmla="*/ 0 w 18242"/>
                <a:gd name="T1" fmla="*/ 0 h 21600"/>
                <a:gd name="T2" fmla="*/ 151 w 18242"/>
                <a:gd name="T3" fmla="*/ 83 h 21600"/>
                <a:gd name="T4" fmla="*/ 0 w 18242"/>
                <a:gd name="T5" fmla="*/ 1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2" h="21600" fill="none" extrusionOk="0">
                  <a:moveTo>
                    <a:pt x="0" y="0"/>
                  </a:moveTo>
                  <a:cubicBezTo>
                    <a:pt x="7397" y="0"/>
                    <a:pt x="14281" y="3785"/>
                    <a:pt x="18242" y="10033"/>
                  </a:cubicBezTo>
                </a:path>
                <a:path w="18242" h="21600" stroke="0" extrusionOk="0">
                  <a:moveTo>
                    <a:pt x="0" y="0"/>
                  </a:moveTo>
                  <a:cubicBezTo>
                    <a:pt x="7397" y="0"/>
                    <a:pt x="14281" y="3785"/>
                    <a:pt x="18242" y="1003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92" name="Object 1075"/>
            <p:cNvGraphicFramePr>
              <a:graphicFrameLocks noChangeAspect="1"/>
            </p:cNvGraphicFramePr>
            <p:nvPr/>
          </p:nvGraphicFramePr>
          <p:xfrm>
            <a:off x="4512" y="3132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7" name="Equation" r:id="rId37" imgW="228707" imgH="304915" progId="Equation.3">
                    <p:embed/>
                  </p:oleObj>
                </mc:Choice>
                <mc:Fallback>
                  <p:oleObj name="Equation" r:id="rId37" imgW="228707" imgH="304915" progId="Equation.3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32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52" name="Line 1076"/>
          <p:cNvSpPr>
            <a:spLocks noChangeShapeType="1"/>
          </p:cNvSpPr>
          <p:nvPr/>
        </p:nvSpPr>
        <p:spPr bwMode="auto">
          <a:xfrm flipV="1">
            <a:off x="6705600" y="4927600"/>
            <a:ext cx="1447800" cy="86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8053" name="Object 1077"/>
          <p:cNvGraphicFramePr>
            <a:graphicFrameLocks noChangeAspect="1"/>
          </p:cNvGraphicFramePr>
          <p:nvPr/>
        </p:nvGraphicFramePr>
        <p:xfrm>
          <a:off x="4038600" y="3505200"/>
          <a:ext cx="6873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8" name="Equation" r:id="rId39" imgW="647603" imgH="438293" progId="Equation.3">
                  <p:embed/>
                </p:oleObj>
              </mc:Choice>
              <mc:Fallback>
                <p:oleObj name="Equation" r:id="rId39" imgW="647603" imgH="438293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05200"/>
                        <a:ext cx="6873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54" name="Text Box 1078"/>
          <p:cNvSpPr txBox="1">
            <a:spLocks noChangeArrowheads="1"/>
          </p:cNvSpPr>
          <p:nvPr/>
        </p:nvSpPr>
        <p:spPr bwMode="auto">
          <a:xfrm>
            <a:off x="228600" y="4052888"/>
            <a:ext cx="206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ym typeface="Symbol" panose="05050102010706020507" pitchFamily="18" charset="2"/>
              </a:rPr>
              <a:t>为其</a:t>
            </a:r>
            <a:r>
              <a:rPr lang="zh-CN" altLang="en-US" b="1">
                <a:solidFill>
                  <a:schemeClr val="tx2"/>
                </a:solidFill>
                <a:sym typeface="Symbol" panose="05050102010706020507" pitchFamily="18" charset="2"/>
              </a:rPr>
              <a:t>方向角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/>
          </a:p>
        </p:txBody>
      </p:sp>
      <p:graphicFrame>
        <p:nvGraphicFramePr>
          <p:cNvPr id="128055" name="Object 1079"/>
          <p:cNvGraphicFramePr>
            <a:graphicFrameLocks noChangeAspect="1"/>
          </p:cNvGraphicFramePr>
          <p:nvPr/>
        </p:nvGraphicFramePr>
        <p:xfrm>
          <a:off x="1181100" y="5473700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9" name="Equation" r:id="rId41" imgW="790674" imgH="228600" progId="Equation.3">
                  <p:embed/>
                </p:oleObj>
              </mc:Choice>
              <mc:Fallback>
                <p:oleObj name="Equation" r:id="rId41" imgW="790674" imgH="22860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473700"/>
                        <a:ext cx="800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6" name="Object 1080"/>
          <p:cNvGraphicFramePr>
            <a:graphicFrameLocks noChangeAspect="1"/>
          </p:cNvGraphicFramePr>
          <p:nvPr/>
        </p:nvGraphicFramePr>
        <p:xfrm>
          <a:off x="2057400" y="5168900"/>
          <a:ext cx="85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0" name="Equation" r:id="rId43" imgW="838136" imgH="942932" progId="Equation.3">
                  <p:embed/>
                </p:oleObj>
              </mc:Choice>
              <mc:Fallback>
                <p:oleObj name="Equation" r:id="rId43" imgW="838136" imgH="942932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68900"/>
                        <a:ext cx="850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7" name="Object 1081"/>
          <p:cNvGraphicFramePr>
            <a:graphicFrameLocks noChangeAspect="1"/>
          </p:cNvGraphicFramePr>
          <p:nvPr/>
        </p:nvGraphicFramePr>
        <p:xfrm>
          <a:off x="2971800" y="51689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1" name="Equation" r:id="rId45" imgW="2419484" imgH="990715" progId="Equation.3">
                  <p:embed/>
                </p:oleObj>
              </mc:Choice>
              <mc:Fallback>
                <p:oleObj name="Equation" r:id="rId45" imgW="2419484" imgH="990715" progId="Equation.3">
                  <p:embed/>
                  <p:pic>
                    <p:nvPicPr>
                      <p:cNvPr id="0" name="Object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689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58" name="Text Box 1082"/>
          <p:cNvSpPr txBox="1">
            <a:spLocks noChangeArrowheads="1"/>
          </p:cNvSpPr>
          <p:nvPr/>
        </p:nvSpPr>
        <p:spPr bwMode="auto">
          <a:xfrm>
            <a:off x="577850" y="4648200"/>
            <a:ext cx="499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方向角的余弦称为其</a:t>
            </a:r>
            <a:r>
              <a:rPr lang="zh-CN" altLang="en-US" b="1">
                <a:solidFill>
                  <a:schemeClr val="tx2"/>
                </a:solidFill>
              </a:rPr>
              <a:t>方向余弦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grpSp>
        <p:nvGrpSpPr>
          <p:cNvPr id="128059" name="Group 1083"/>
          <p:cNvGrpSpPr>
            <a:grpSpLocks/>
          </p:cNvGrpSpPr>
          <p:nvPr/>
        </p:nvGrpSpPr>
        <p:grpSpPr bwMode="auto">
          <a:xfrm>
            <a:off x="152400" y="2085975"/>
            <a:ext cx="2387600" cy="642938"/>
            <a:chOff x="96" y="1314"/>
            <a:chExt cx="1504" cy="405"/>
          </a:xfrm>
        </p:grpSpPr>
        <p:sp>
          <p:nvSpPr>
            <p:cNvPr id="27688" name="Text Box 1084"/>
            <p:cNvSpPr txBox="1">
              <a:spLocks noChangeArrowheads="1"/>
            </p:cNvSpPr>
            <p:nvPr/>
          </p:nvSpPr>
          <p:spPr bwMode="auto">
            <a:xfrm>
              <a:off x="96" y="139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r>
                <a:rPr lang="zh-CN" altLang="en-US"/>
                <a:t>记作</a:t>
              </a:r>
            </a:p>
          </p:txBody>
        </p:sp>
        <p:graphicFrame>
          <p:nvGraphicFramePr>
            <p:cNvPr id="27689" name="Object 1085"/>
            <p:cNvGraphicFramePr>
              <a:graphicFrameLocks noChangeAspect="1"/>
            </p:cNvGraphicFramePr>
            <p:nvPr/>
          </p:nvGraphicFramePr>
          <p:xfrm>
            <a:off x="672" y="1407"/>
            <a:ext cx="9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2" name="Equation" r:id="rId47" imgW="1466823" imgH="457200" progId="Equation.3">
                    <p:embed/>
                  </p:oleObj>
                </mc:Choice>
                <mc:Fallback>
                  <p:oleObj name="Equation" r:id="rId47" imgW="1466823" imgH="457200" progId="Equation.3">
                    <p:embed/>
                    <p:pic>
                      <p:nvPicPr>
                        <p:cNvPr id="0" name="Object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07"/>
                          <a:ext cx="9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0" name="Freeform 1086"/>
            <p:cNvSpPr>
              <a:spLocks/>
            </p:cNvSpPr>
            <p:nvPr/>
          </p:nvSpPr>
          <p:spPr bwMode="auto">
            <a:xfrm>
              <a:off x="816" y="1314"/>
              <a:ext cx="272" cy="91"/>
            </a:xfrm>
            <a:custGeom>
              <a:avLst/>
              <a:gdLst>
                <a:gd name="T0" fmla="*/ 0 w 1920"/>
                <a:gd name="T1" fmla="*/ 91 h 960"/>
                <a:gd name="T2" fmla="*/ 136 w 1920"/>
                <a:gd name="T3" fmla="*/ 0 h 960"/>
                <a:gd name="T4" fmla="*/ 272 w 1920"/>
                <a:gd name="T5" fmla="*/ 91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7681" name="Picture 1088" descr="F:\My Documents\数学资源库\机动.jpg"/>
          <p:cNvPicPr>
            <a:picLocks noChangeAspect="1" noChangeArrowheads="1"/>
          </p:cNvPicPr>
          <p:nvPr/>
        </p:nvPicPr>
        <p:blipFill>
          <a:blip r:embed="rId4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2" name="Text Box 108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7683" name="Picture 109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4" name="Picture 1091" descr="F:\My Documents\数学资源库\目录.jpg">
            <a:hlinkClick r:id="rId51" action="ppaction://hlinksldjump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5" name="Picture 109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6" name="Picture 109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109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8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1" grpId="0" animBg="1"/>
      <p:bldP spid="128013" grpId="0" build="p" autoUpdateAnimBg="0"/>
      <p:bldP spid="128015" grpId="0" build="p" autoUpdateAnimBg="0"/>
      <p:bldP spid="128029" grpId="0" build="p" autoUpdateAnimBg="0"/>
      <p:bldP spid="128034" grpId="0" build="p" autoUpdateAnimBg="0" advAuto="0"/>
      <p:bldP spid="128038" grpId="0" build="p" autoUpdateAnimBg="0"/>
      <p:bldP spid="128040" grpId="0" build="p" autoUpdateAnimBg="0" advAuto="0"/>
      <p:bldP spid="128045" grpId="0" animBg="1"/>
      <p:bldP spid="128052" grpId="0" animBg="1"/>
      <p:bldP spid="128054" grpId="0" build="p" autoUpdateAnimBg="0" advAuto="0"/>
      <p:bldP spid="12805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63"/>
          <p:cNvGrpSpPr>
            <a:grpSpLocks/>
          </p:cNvGrpSpPr>
          <p:nvPr/>
        </p:nvGrpSpPr>
        <p:grpSpPr bwMode="auto">
          <a:xfrm>
            <a:off x="6096000" y="304800"/>
            <a:ext cx="2374900" cy="2008188"/>
            <a:chOff x="4032" y="2640"/>
            <a:chExt cx="1496" cy="1265"/>
          </a:xfrm>
        </p:grpSpPr>
        <p:grpSp>
          <p:nvGrpSpPr>
            <p:cNvPr id="28698" name="Group 2"/>
            <p:cNvGrpSpPr>
              <a:grpSpLocks/>
            </p:cNvGrpSpPr>
            <p:nvPr/>
          </p:nvGrpSpPr>
          <p:grpSpPr bwMode="auto">
            <a:xfrm>
              <a:off x="4032" y="2640"/>
              <a:ext cx="1496" cy="1265"/>
              <a:chOff x="4032" y="2640"/>
              <a:chExt cx="1496" cy="1265"/>
            </a:xfrm>
          </p:grpSpPr>
          <p:graphicFrame>
            <p:nvGraphicFramePr>
              <p:cNvPr id="28711" name="Object 3"/>
              <p:cNvGraphicFramePr>
                <a:graphicFrameLocks noChangeAspect="1"/>
              </p:cNvGraphicFramePr>
              <p:nvPr/>
            </p:nvGraphicFramePr>
            <p:xfrm>
              <a:off x="4261" y="3352"/>
              <a:ext cx="13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03" name="Equation" r:id="rId3" imgW="209448" imgH="228600" progId="Equation.3">
                      <p:embed/>
                    </p:oleObj>
                  </mc:Choice>
                  <mc:Fallback>
                    <p:oleObj name="Equation" r:id="rId3" imgW="209448" imgH="2286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1" y="3352"/>
                            <a:ext cx="13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712" name="Group 4"/>
              <p:cNvGrpSpPr>
                <a:grpSpLocks/>
              </p:cNvGrpSpPr>
              <p:nvPr/>
            </p:nvGrpSpPr>
            <p:grpSpPr bwMode="auto">
              <a:xfrm>
                <a:off x="4032" y="2640"/>
                <a:ext cx="1496" cy="1265"/>
                <a:chOff x="4032" y="2640"/>
                <a:chExt cx="1496" cy="1265"/>
              </a:xfrm>
            </p:grpSpPr>
            <p:sp>
              <p:nvSpPr>
                <p:cNvPr id="2871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4409" y="2640"/>
                  <a:ext cx="0" cy="7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714" name="Object 6"/>
                <p:cNvGraphicFramePr>
                  <a:graphicFrameLocks noChangeAspect="1"/>
                </p:cNvGraphicFramePr>
                <p:nvPr/>
              </p:nvGraphicFramePr>
              <p:xfrm>
                <a:off x="5376" y="3504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804" name="Equation" r:id="rId5" imgW="228707" imgH="304915" progId="Equation.3">
                        <p:embed/>
                      </p:oleObj>
                    </mc:Choice>
                    <mc:Fallback>
                      <p:oleObj name="Equation" r:id="rId5" imgW="228707" imgH="304915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3504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15" name="Object 7"/>
                <p:cNvGraphicFramePr>
                  <a:graphicFrameLocks noChangeAspect="1"/>
                </p:cNvGraphicFramePr>
                <p:nvPr/>
              </p:nvGraphicFramePr>
              <p:xfrm>
                <a:off x="4224" y="2688"/>
                <a:ext cx="13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805" name="Equation" r:id="rId7" imgW="209448" imgH="209693" progId="Equation.3">
                        <p:embed/>
                      </p:oleObj>
                    </mc:Choice>
                    <mc:Fallback>
                      <p:oleObj name="Equation" r:id="rId7" imgW="209448" imgH="209693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2688"/>
                              <a:ext cx="136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716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4409" y="3439"/>
                  <a:ext cx="111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032" y="3439"/>
                  <a:ext cx="377" cy="4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718" name="Object 10"/>
                <p:cNvGraphicFramePr>
                  <a:graphicFrameLocks noChangeAspect="1"/>
                </p:cNvGraphicFramePr>
                <p:nvPr/>
              </p:nvGraphicFramePr>
              <p:xfrm>
                <a:off x="4142" y="3752"/>
                <a:ext cx="145" cy="1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806" name="Equation" r:id="rId9" imgW="219078" imgH="228600" progId="Equation.3">
                        <p:embed/>
                      </p:oleObj>
                    </mc:Choice>
                    <mc:Fallback>
                      <p:oleObj name="Equation" r:id="rId9" imgW="219078" imgH="22860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2" y="3752"/>
                              <a:ext cx="145" cy="1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8699" name="AutoShape 11"/>
            <p:cNvSpPr>
              <a:spLocks noChangeArrowheads="1"/>
            </p:cNvSpPr>
            <p:nvPr/>
          </p:nvSpPr>
          <p:spPr bwMode="auto">
            <a:xfrm>
              <a:off x="4224" y="2923"/>
              <a:ext cx="1099" cy="723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66CC">
                      <a:alpha val="50195"/>
                    </a:srgbClr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8700" name="Object 45"/>
            <p:cNvGraphicFramePr>
              <a:graphicFrameLocks noChangeAspect="1"/>
            </p:cNvGraphicFramePr>
            <p:nvPr/>
          </p:nvGraphicFramePr>
          <p:xfrm>
            <a:off x="4751" y="3072"/>
            <a:ext cx="14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7" name="Equation" r:id="rId11" imgW="219078" imgH="285664" progId="Equation.3">
                    <p:embed/>
                  </p:oleObj>
                </mc:Choice>
                <mc:Fallback>
                  <p:oleObj name="Equation" r:id="rId11" imgW="219078" imgH="285664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072"/>
                          <a:ext cx="14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1" name="Group 46"/>
            <p:cNvGrpSpPr>
              <a:grpSpLocks/>
            </p:cNvGrpSpPr>
            <p:nvPr/>
          </p:nvGrpSpPr>
          <p:grpSpPr bwMode="auto">
            <a:xfrm>
              <a:off x="4337" y="3401"/>
              <a:ext cx="278" cy="247"/>
              <a:chOff x="4337" y="3401"/>
              <a:chExt cx="278" cy="247"/>
            </a:xfrm>
          </p:grpSpPr>
          <p:sp>
            <p:nvSpPr>
              <p:cNvPr id="28709" name="Arc 47"/>
              <p:cNvSpPr>
                <a:spLocks/>
              </p:cNvSpPr>
              <p:nvPr/>
            </p:nvSpPr>
            <p:spPr bwMode="auto">
              <a:xfrm>
                <a:off x="4337" y="3401"/>
                <a:ext cx="175" cy="151"/>
              </a:xfrm>
              <a:custGeom>
                <a:avLst/>
                <a:gdLst>
                  <a:gd name="T0" fmla="*/ 165 w 35240"/>
                  <a:gd name="T1" fmla="*/ 0 h 30640"/>
                  <a:gd name="T2" fmla="*/ 0 w 35240"/>
                  <a:gd name="T3" fmla="*/ 127 h 30640"/>
                  <a:gd name="T4" fmla="*/ 68 w 35240"/>
                  <a:gd name="T5" fmla="*/ 45 h 306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240" h="30640" fill="none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</a:path>
                  <a:path w="35240" h="30640" stroke="0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  <a:lnTo>
                      <a:pt x="13640" y="9040"/>
                    </a:lnTo>
                    <a:lnTo>
                      <a:pt x="33257" y="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10" name="Object 48"/>
              <p:cNvGraphicFramePr>
                <a:graphicFrameLocks noChangeAspect="1"/>
              </p:cNvGraphicFramePr>
              <p:nvPr/>
            </p:nvGraphicFramePr>
            <p:xfrm>
              <a:off x="4464" y="3511"/>
              <a:ext cx="151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08" name="Equation" r:id="rId13" imgW="257253" imgH="228600" progId="Equation.3">
                      <p:embed/>
                    </p:oleObj>
                  </mc:Choice>
                  <mc:Fallback>
                    <p:oleObj name="Equation" r:id="rId13" imgW="257253" imgH="22860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511"/>
                            <a:ext cx="151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702" name="Line 49"/>
            <p:cNvSpPr>
              <a:spLocks noChangeShapeType="1"/>
            </p:cNvSpPr>
            <p:nvPr/>
          </p:nvSpPr>
          <p:spPr bwMode="auto">
            <a:xfrm flipV="1">
              <a:off x="4415" y="3089"/>
              <a:ext cx="721" cy="35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703" name="Group 50"/>
            <p:cNvGrpSpPr>
              <a:grpSpLocks/>
            </p:cNvGrpSpPr>
            <p:nvPr/>
          </p:nvGrpSpPr>
          <p:grpSpPr bwMode="auto">
            <a:xfrm>
              <a:off x="4613" y="3264"/>
              <a:ext cx="304" cy="223"/>
              <a:chOff x="4613" y="3264"/>
              <a:chExt cx="304" cy="223"/>
            </a:xfrm>
          </p:grpSpPr>
          <p:graphicFrame>
            <p:nvGraphicFramePr>
              <p:cNvPr id="28707" name="Object 51"/>
              <p:cNvGraphicFramePr>
                <a:graphicFrameLocks noChangeAspect="1"/>
              </p:cNvGraphicFramePr>
              <p:nvPr/>
            </p:nvGraphicFramePr>
            <p:xfrm>
              <a:off x="4752" y="3264"/>
              <a:ext cx="165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09" name="Equation" r:id="rId15" imgW="285798" imgH="380885" progId="Equation.3">
                      <p:embed/>
                    </p:oleObj>
                  </mc:Choice>
                  <mc:Fallback>
                    <p:oleObj name="Equation" r:id="rId15" imgW="285798" imgH="380885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3264"/>
                            <a:ext cx="165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8" name="Arc 52"/>
              <p:cNvSpPr>
                <a:spLocks/>
              </p:cNvSpPr>
              <p:nvPr/>
            </p:nvSpPr>
            <p:spPr bwMode="auto">
              <a:xfrm>
                <a:off x="4613" y="3317"/>
                <a:ext cx="108" cy="131"/>
              </a:xfrm>
              <a:custGeom>
                <a:avLst/>
                <a:gdLst>
                  <a:gd name="T0" fmla="*/ 90 w 21600"/>
                  <a:gd name="T1" fmla="*/ 0 h 26312"/>
                  <a:gd name="T2" fmla="*/ 81 w 21600"/>
                  <a:gd name="T3" fmla="*/ 131 h 26312"/>
                  <a:gd name="T4" fmla="*/ 0 w 21600"/>
                  <a:gd name="T5" fmla="*/ 60 h 26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6312" fill="none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</a:path>
                  <a:path w="21600" h="26312" stroke="0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  <a:lnTo>
                      <a:pt x="0" y="12030"/>
                    </a:lnTo>
                    <a:lnTo>
                      <a:pt x="17939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704" name="Group 53"/>
            <p:cNvGrpSpPr>
              <a:grpSpLocks/>
            </p:cNvGrpSpPr>
            <p:nvPr/>
          </p:nvGrpSpPr>
          <p:grpSpPr bwMode="auto">
            <a:xfrm>
              <a:off x="4414" y="3132"/>
              <a:ext cx="235" cy="324"/>
              <a:chOff x="4414" y="3132"/>
              <a:chExt cx="235" cy="324"/>
            </a:xfrm>
          </p:grpSpPr>
          <p:sp>
            <p:nvSpPr>
              <p:cNvPr id="28705" name="Arc 54"/>
              <p:cNvSpPr>
                <a:spLocks/>
              </p:cNvSpPr>
              <p:nvPr/>
            </p:nvSpPr>
            <p:spPr bwMode="auto">
              <a:xfrm>
                <a:off x="4414" y="3278"/>
                <a:ext cx="151" cy="178"/>
              </a:xfrm>
              <a:custGeom>
                <a:avLst/>
                <a:gdLst>
                  <a:gd name="T0" fmla="*/ 0 w 18242"/>
                  <a:gd name="T1" fmla="*/ 0 h 21600"/>
                  <a:gd name="T2" fmla="*/ 151 w 18242"/>
                  <a:gd name="T3" fmla="*/ 83 h 21600"/>
                  <a:gd name="T4" fmla="*/ 0 w 18242"/>
                  <a:gd name="T5" fmla="*/ 17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42" h="21600" fill="none" extrusionOk="0">
                    <a:moveTo>
                      <a:pt x="0" y="0"/>
                    </a:moveTo>
                    <a:cubicBezTo>
                      <a:pt x="7397" y="0"/>
                      <a:pt x="14281" y="3785"/>
                      <a:pt x="18242" y="10033"/>
                    </a:cubicBezTo>
                  </a:path>
                  <a:path w="18242" h="21600" stroke="0" extrusionOk="0">
                    <a:moveTo>
                      <a:pt x="0" y="0"/>
                    </a:moveTo>
                    <a:cubicBezTo>
                      <a:pt x="7397" y="0"/>
                      <a:pt x="14281" y="3785"/>
                      <a:pt x="18242" y="10033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06" name="Object 55"/>
              <p:cNvGraphicFramePr>
                <a:graphicFrameLocks noChangeAspect="1"/>
              </p:cNvGraphicFramePr>
              <p:nvPr/>
            </p:nvGraphicFramePr>
            <p:xfrm>
              <a:off x="4512" y="3132"/>
              <a:ext cx="137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10" name="Equation" r:id="rId17" imgW="228707" imgH="304915" progId="Equation.3">
                      <p:embed/>
                    </p:oleObj>
                  </mc:Choice>
                  <mc:Fallback>
                    <p:oleObj name="Equation" r:id="rId17" imgW="228707" imgH="304915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32"/>
                            <a:ext cx="137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8675" name="Object 59"/>
          <p:cNvGraphicFramePr>
            <a:graphicFrameLocks noChangeAspect="1"/>
          </p:cNvGraphicFramePr>
          <p:nvPr/>
        </p:nvGraphicFramePr>
        <p:xfrm>
          <a:off x="800100" y="685800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1" name="Equation" r:id="rId19" imgW="790674" imgH="228600" progId="Equation.3">
                  <p:embed/>
                </p:oleObj>
              </mc:Choice>
              <mc:Fallback>
                <p:oleObj name="Equation" r:id="rId19" imgW="790674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685800"/>
                        <a:ext cx="800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0"/>
          <p:cNvGraphicFramePr>
            <a:graphicFrameLocks noChangeAspect="1"/>
          </p:cNvGraphicFramePr>
          <p:nvPr/>
        </p:nvGraphicFramePr>
        <p:xfrm>
          <a:off x="1676400" y="381000"/>
          <a:ext cx="85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" name="Equation" r:id="rId21" imgW="838136" imgH="942932" progId="Equation.3">
                  <p:embed/>
                </p:oleObj>
              </mc:Choice>
              <mc:Fallback>
                <p:oleObj name="Equation" r:id="rId21" imgW="838136" imgH="94293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"/>
                        <a:ext cx="850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1"/>
          <p:cNvGraphicFramePr>
            <a:graphicFrameLocks noChangeAspect="1"/>
          </p:cNvGraphicFramePr>
          <p:nvPr/>
        </p:nvGraphicFramePr>
        <p:xfrm>
          <a:off x="2590800" y="3810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" name="Equation" r:id="rId23" imgW="2419484" imgH="990715" progId="Equation.3">
                  <p:embed/>
                </p:oleObj>
              </mc:Choice>
              <mc:Fallback>
                <p:oleObj name="Equation" r:id="rId23" imgW="2419484" imgH="990715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4" name="Line 64"/>
          <p:cNvSpPr>
            <a:spLocks noChangeShapeType="1"/>
          </p:cNvSpPr>
          <p:nvPr/>
        </p:nvSpPr>
        <p:spPr bwMode="auto">
          <a:xfrm>
            <a:off x="7848600" y="1066800"/>
            <a:ext cx="3048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45" name="Object 65"/>
          <p:cNvGraphicFramePr>
            <a:graphicFrameLocks noChangeAspect="1"/>
          </p:cNvGraphicFramePr>
          <p:nvPr/>
        </p:nvGraphicFramePr>
        <p:xfrm>
          <a:off x="825500" y="16764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4" name="Equation" r:id="rId25" imgW="819220" imgH="380885" progId="Equation.3">
                  <p:embed/>
                </p:oleObj>
              </mc:Choice>
              <mc:Fallback>
                <p:oleObj name="Equation" r:id="rId25" imgW="819220" imgH="380885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6764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6" name="Object 66"/>
          <p:cNvGraphicFramePr>
            <a:graphicFrameLocks noChangeAspect="1"/>
          </p:cNvGraphicFramePr>
          <p:nvPr/>
        </p:nvGraphicFramePr>
        <p:xfrm>
          <a:off x="1714500" y="1447800"/>
          <a:ext cx="85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5" name="Equation" r:id="rId27" imgW="838136" imgH="942932" progId="Equation.3">
                  <p:embed/>
                </p:oleObj>
              </mc:Choice>
              <mc:Fallback>
                <p:oleObj name="Equation" r:id="rId27" imgW="838136" imgH="942932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447800"/>
                        <a:ext cx="850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7" name="Object 67"/>
          <p:cNvGraphicFramePr>
            <a:graphicFrameLocks noChangeAspect="1"/>
          </p:cNvGraphicFramePr>
          <p:nvPr/>
        </p:nvGraphicFramePr>
        <p:xfrm>
          <a:off x="2628900" y="14478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6" name="Equation" r:id="rId29" imgW="2419484" imgH="990715" progId="Equation.3">
                  <p:embed/>
                </p:oleObj>
              </mc:Choice>
              <mc:Fallback>
                <p:oleObj name="Equation" r:id="rId29" imgW="2419484" imgH="990715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4478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8" name="Object 68"/>
          <p:cNvGraphicFramePr>
            <a:graphicFrameLocks noChangeAspect="1"/>
          </p:cNvGraphicFramePr>
          <p:nvPr/>
        </p:nvGraphicFramePr>
        <p:xfrm>
          <a:off x="857250" y="27686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7" name="Equation" r:id="rId31" imgW="752499" imgH="304915" progId="Equation.3">
                  <p:embed/>
                </p:oleObj>
              </mc:Choice>
              <mc:Fallback>
                <p:oleObj name="Equation" r:id="rId31" imgW="752499" imgH="304915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686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9" name="Object 69"/>
          <p:cNvGraphicFramePr>
            <a:graphicFrameLocks noChangeAspect="1"/>
          </p:cNvGraphicFramePr>
          <p:nvPr/>
        </p:nvGraphicFramePr>
        <p:xfrm>
          <a:off x="1714500" y="2501900"/>
          <a:ext cx="85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quation" r:id="rId33" imgW="838136" imgH="942932" progId="Equation.3">
                  <p:embed/>
                </p:oleObj>
              </mc:Choice>
              <mc:Fallback>
                <p:oleObj name="Equation" r:id="rId33" imgW="838136" imgH="942932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501900"/>
                        <a:ext cx="850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0" name="Object 70"/>
          <p:cNvGraphicFramePr>
            <a:graphicFrameLocks noChangeAspect="1"/>
          </p:cNvGraphicFramePr>
          <p:nvPr/>
        </p:nvGraphicFramePr>
        <p:xfrm>
          <a:off x="2628900" y="25019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Equation" r:id="rId35" imgW="2419484" imgH="990715" progId="Equation.3">
                  <p:embed/>
                </p:oleObj>
              </mc:Choice>
              <mc:Fallback>
                <p:oleObj name="Equation" r:id="rId35" imgW="2419484" imgH="990715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5019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1" name="Line 71"/>
          <p:cNvSpPr>
            <a:spLocks noChangeShapeType="1"/>
          </p:cNvSpPr>
          <p:nvPr/>
        </p:nvSpPr>
        <p:spPr bwMode="auto">
          <a:xfrm>
            <a:off x="6686550" y="747713"/>
            <a:ext cx="1166813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52" name="Object 72"/>
          <p:cNvGraphicFramePr>
            <a:graphicFrameLocks noChangeAspect="1"/>
          </p:cNvGraphicFramePr>
          <p:nvPr/>
        </p:nvGraphicFramePr>
        <p:xfrm>
          <a:off x="3505200" y="3605213"/>
          <a:ext cx="4060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0" name="Equation" r:id="rId37" imgW="4057580" imgH="495357" progId="Equation.3">
                  <p:embed/>
                </p:oleObj>
              </mc:Choice>
              <mc:Fallback>
                <p:oleObj name="Equation" r:id="rId37" imgW="4057580" imgH="495357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05213"/>
                        <a:ext cx="4060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3" name="Text Box 73"/>
          <p:cNvSpPr txBox="1">
            <a:spLocks noChangeArrowheads="1"/>
          </p:cNvSpPr>
          <p:nvPr/>
        </p:nvSpPr>
        <p:spPr bwMode="auto">
          <a:xfrm>
            <a:off x="593725" y="3595688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方向余弦的性质</a:t>
            </a:r>
            <a:r>
              <a:rPr lang="en-US" altLang="zh-CN"/>
              <a:t>:</a:t>
            </a:r>
          </a:p>
        </p:txBody>
      </p:sp>
      <p:graphicFrame>
        <p:nvGraphicFramePr>
          <p:cNvPr id="122954" name="Object 74"/>
          <p:cNvGraphicFramePr>
            <a:graphicFrameLocks noChangeAspect="1"/>
          </p:cNvGraphicFramePr>
          <p:nvPr/>
        </p:nvGraphicFramePr>
        <p:xfrm>
          <a:off x="654050" y="4267200"/>
          <a:ext cx="3160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1" name="公式" r:id="rId39" imgW="3152724" imgH="447575" progId="Equation.3">
                  <p:embed/>
                </p:oleObj>
              </mc:Choice>
              <mc:Fallback>
                <p:oleObj name="公式" r:id="rId39" imgW="3152724" imgH="447575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267200"/>
                        <a:ext cx="3160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5" name="Object 75"/>
          <p:cNvGraphicFramePr>
            <a:graphicFrameLocks noChangeAspect="1"/>
          </p:cNvGraphicFramePr>
          <p:nvPr/>
        </p:nvGraphicFramePr>
        <p:xfrm>
          <a:off x="1984375" y="4724400"/>
          <a:ext cx="13065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2" name="Equation" r:id="rId41" imgW="1295550" imgH="942932" progId="Equation.3">
                  <p:embed/>
                </p:oleObj>
              </mc:Choice>
              <mc:Fallback>
                <p:oleObj name="Equation" r:id="rId41" imgW="1295550" imgH="942932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4724400"/>
                        <a:ext cx="13065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6" name="Object 76"/>
          <p:cNvGraphicFramePr>
            <a:graphicFrameLocks noChangeAspect="1"/>
          </p:cNvGraphicFramePr>
          <p:nvPr/>
        </p:nvGraphicFramePr>
        <p:xfrm>
          <a:off x="3355975" y="4965700"/>
          <a:ext cx="3197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3" name="Equation" r:id="rId43" imgW="3190899" imgH="400136" progId="Equation.3">
                  <p:embed/>
                </p:oleObj>
              </mc:Choice>
              <mc:Fallback>
                <p:oleObj name="Equation" r:id="rId43" imgW="3190899" imgH="40013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4965700"/>
                        <a:ext cx="3197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91" name="Picture 77" descr="F:\My Documents\数学资源库\机动.jpg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2" name="Text Box 7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8693" name="Picture 7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4" name="Picture 80" descr="F:\My Documents\数学资源库\目录.jpg">
            <a:hlinkClick r:id="rId47" action="ppaction://hlinksldjump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5" name="Picture 8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6" name="Picture 8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7" name="Picture 8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4" grpId="0" animBg="1"/>
      <p:bldP spid="122951" grpId="0" animBg="1"/>
      <p:bldP spid="12295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24320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7.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已知两点</a:t>
            </a:r>
            <a:endParaRPr lang="zh-CN" altLang="en-US" sz="2800" b="1" smtClean="0">
              <a:ea typeface="楷体_GB2312" panose="02010609030101010101" pitchFamily="49" charset="-122"/>
            </a:endParaRP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2819400" y="45720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Equation" r:id="rId3" imgW="2000245" imgH="457200" progId="Equation.3">
                  <p:embed/>
                </p:oleObj>
              </mc:Choice>
              <mc:Fallback>
                <p:oleObj name="Equation" r:id="rId3" imgW="2000245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4800600" y="3952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和</a:t>
            </a:r>
          </a:p>
        </p:txBody>
      </p:sp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5257800" y="5334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5" imgW="1809712" imgH="438293" progId="Equation.3">
                  <p:embed/>
                </p:oleObj>
              </mc:Choice>
              <mc:Fallback>
                <p:oleObj name="Equation" r:id="rId5" imgW="1809712" imgH="43829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1295400" y="1143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的模 、方向余弦和方向角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539750" y="1905000"/>
            <a:ext cx="77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3124200" y="205740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Equation" r:id="rId7" imgW="781045" imgH="380885" progId="Equation.3">
                  <p:embed/>
                </p:oleObj>
              </mc:Choice>
              <mc:Fallback>
                <p:oleObj name="Equation" r:id="rId7" imgW="781045" imgH="3808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4038600" y="20574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Equation" r:id="rId9" imgW="819220" imgH="380885" progId="Equation.3">
                  <p:embed/>
                </p:oleObj>
              </mc:Choice>
              <mc:Fallback>
                <p:oleObj name="Equation" r:id="rId9" imgW="819220" imgH="3808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1" name="Object 15"/>
          <p:cNvGraphicFramePr>
            <a:graphicFrameLocks noChangeAspect="1"/>
          </p:cNvGraphicFramePr>
          <p:nvPr/>
        </p:nvGraphicFramePr>
        <p:xfrm>
          <a:off x="4940300" y="1981200"/>
          <a:ext cx="115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Equation" r:id="rId11" imgW="1142850" imgH="447575" progId="Equation.3">
                  <p:embed/>
                </p:oleObj>
              </mc:Choice>
              <mc:Fallback>
                <p:oleObj name="Equation" r:id="rId11" imgW="1142850" imgH="44757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981200"/>
                        <a:ext cx="115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6"/>
          <p:cNvSpPr txBox="1">
            <a:spLocks noChangeArrowheads="1"/>
          </p:cNvSpPr>
          <p:nvPr/>
        </p:nvSpPr>
        <p:spPr bwMode="auto">
          <a:xfrm>
            <a:off x="7010400" y="457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计算向量</a:t>
            </a:r>
          </a:p>
        </p:txBody>
      </p:sp>
      <p:graphicFrame>
        <p:nvGraphicFramePr>
          <p:cNvPr id="101393" name="Object 17"/>
          <p:cNvGraphicFramePr>
            <a:graphicFrameLocks noChangeAspect="1"/>
          </p:cNvGraphicFramePr>
          <p:nvPr/>
        </p:nvGraphicFramePr>
        <p:xfrm>
          <a:off x="2590800" y="25908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Equation" r:id="rId13" imgW="2200407" imgH="447575" progId="Equation.3">
                  <p:embed/>
                </p:oleObj>
              </mc:Choice>
              <mc:Fallback>
                <p:oleObj name="Equation" r:id="rId13" imgW="2200407" imgH="44757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5" name="Object 19"/>
          <p:cNvGraphicFramePr>
            <a:graphicFrameLocks noChangeAspect="1"/>
          </p:cNvGraphicFramePr>
          <p:nvPr/>
        </p:nvGraphicFramePr>
        <p:xfrm>
          <a:off x="2895600" y="3267075"/>
          <a:ext cx="3171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Equation" r:id="rId15" imgW="3162354" imgH="533515" progId="Equation.3">
                  <p:embed/>
                </p:oleObj>
              </mc:Choice>
              <mc:Fallback>
                <p:oleObj name="Equation" r:id="rId15" imgW="3162354" imgH="53351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67075"/>
                        <a:ext cx="3171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6197600" y="33528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Equation" r:id="rId17" imgW="495246" imgH="295289" progId="Equation.3">
                  <p:embed/>
                </p:oleObj>
              </mc:Choice>
              <mc:Fallback>
                <p:oleObj name="Equation" r:id="rId17" imgW="495246" imgH="29528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3528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/>
        </p:nvGraphicFramePr>
        <p:xfrm>
          <a:off x="1423988" y="4008438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Equation" r:id="rId19" imgW="1742992" imgH="838085" progId="Equation.3">
                  <p:embed/>
                </p:oleObj>
              </mc:Choice>
              <mc:Fallback>
                <p:oleObj name="Equation" r:id="rId19" imgW="1742992" imgH="83808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4008438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2" name="Object 26"/>
          <p:cNvGraphicFramePr>
            <a:graphicFrameLocks noChangeAspect="1"/>
          </p:cNvGraphicFramePr>
          <p:nvPr/>
        </p:nvGraphicFramePr>
        <p:xfrm>
          <a:off x="3602038" y="4008438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Equation" r:id="rId21" imgW="1523914" imgH="838085" progId="Equation.3">
                  <p:embed/>
                </p:oleObj>
              </mc:Choice>
              <mc:Fallback>
                <p:oleObj name="Equation" r:id="rId21" imgW="1523914" imgH="83808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4008438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4" name="Object 28"/>
          <p:cNvGraphicFramePr>
            <a:graphicFrameLocks noChangeAspect="1"/>
          </p:cNvGraphicFramePr>
          <p:nvPr/>
        </p:nvGraphicFramePr>
        <p:xfrm>
          <a:off x="5524500" y="39624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Equation" r:id="rId23" imgW="1857517" imgH="876243" progId="Equation.3">
                  <p:embed/>
                </p:oleObj>
              </mc:Choice>
              <mc:Fallback>
                <p:oleObj name="Equation" r:id="rId23" imgW="1857517" imgH="87624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96240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6" name="Object 30"/>
          <p:cNvGraphicFramePr>
            <a:graphicFrameLocks noChangeAspect="1"/>
          </p:cNvGraphicFramePr>
          <p:nvPr/>
        </p:nvGraphicFramePr>
        <p:xfrm>
          <a:off x="1498600" y="5335588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Equation" r:id="rId25" imgW="552337" imgH="228600" progId="Equation.3">
                  <p:embed/>
                </p:oleObj>
              </mc:Choice>
              <mc:Fallback>
                <p:oleObj name="Equation" r:id="rId25" imgW="552337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335588"/>
                        <a:ext cx="558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7" name="Object 31"/>
          <p:cNvGraphicFramePr>
            <a:graphicFrameLocks noChangeAspect="1"/>
          </p:cNvGraphicFramePr>
          <p:nvPr/>
        </p:nvGraphicFramePr>
        <p:xfrm>
          <a:off x="2133600" y="5029200"/>
          <a:ext cx="64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Equation" r:id="rId27" imgW="638317" imgH="838085" progId="Equation.3">
                  <p:embed/>
                </p:oleObj>
              </mc:Choice>
              <mc:Fallback>
                <p:oleObj name="Equation" r:id="rId27" imgW="638317" imgH="83808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64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8" name="Object 32"/>
          <p:cNvGraphicFramePr>
            <a:graphicFrameLocks noChangeAspect="1"/>
          </p:cNvGraphicFramePr>
          <p:nvPr/>
        </p:nvGraphicFramePr>
        <p:xfrm>
          <a:off x="3581400" y="5270500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29" imgW="571597" imgH="380885" progId="Equation.3">
                  <p:embed/>
                </p:oleObj>
              </mc:Choice>
              <mc:Fallback>
                <p:oleObj name="Equation" r:id="rId29" imgW="571597" imgH="38088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70500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9" name="Object 33"/>
          <p:cNvGraphicFramePr>
            <a:graphicFrameLocks noChangeAspect="1"/>
          </p:cNvGraphicFramePr>
          <p:nvPr/>
        </p:nvGraphicFramePr>
        <p:xfrm>
          <a:off x="4267200" y="5029200"/>
          <a:ext cx="45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Equation" r:id="rId31" imgW="447785" imgH="838085" progId="Equation.3">
                  <p:embed/>
                </p:oleObj>
              </mc:Choice>
              <mc:Fallback>
                <p:oleObj name="Equation" r:id="rId31" imgW="447785" imgH="83808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29200"/>
                        <a:ext cx="45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0" name="Object 34"/>
          <p:cNvGraphicFramePr>
            <a:graphicFrameLocks noChangeAspect="1"/>
          </p:cNvGraphicFramePr>
          <p:nvPr/>
        </p:nvGraphicFramePr>
        <p:xfrm>
          <a:off x="5486400" y="53467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0" name="Equation" r:id="rId33" imgW="552337" imgH="304915" progId="Equation.3">
                  <p:embed/>
                </p:oleObj>
              </mc:Choice>
              <mc:Fallback>
                <p:oleObj name="Equation" r:id="rId33" imgW="552337" imgH="30491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3467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1" name="Object 35"/>
          <p:cNvGraphicFramePr>
            <a:graphicFrameLocks noChangeAspect="1"/>
          </p:cNvGraphicFramePr>
          <p:nvPr/>
        </p:nvGraphicFramePr>
        <p:xfrm>
          <a:off x="6096000" y="5029200"/>
          <a:ext cx="45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Equation" r:id="rId35" imgW="447785" imgH="838085" progId="Equation.3">
                  <p:embed/>
                </p:oleObj>
              </mc:Choice>
              <mc:Fallback>
                <p:oleObj name="Equation" r:id="rId35" imgW="447785" imgH="83808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29200"/>
                        <a:ext cx="45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8"/>
          <p:cNvGraphicFramePr>
            <a:graphicFrameLocks noChangeAspect="1"/>
          </p:cNvGraphicFramePr>
          <p:nvPr/>
        </p:nvGraphicFramePr>
        <p:xfrm>
          <a:off x="304800" y="12192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37" imgW="981207" imgH="438293" progId="Equation.3">
                  <p:embed/>
                </p:oleObj>
              </mc:Choice>
              <mc:Fallback>
                <p:oleObj name="Equation" r:id="rId37" imgW="981207" imgH="43829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Line 48"/>
          <p:cNvSpPr>
            <a:spLocks noChangeShapeType="1"/>
          </p:cNvSpPr>
          <p:nvPr/>
        </p:nvSpPr>
        <p:spPr bwMode="auto">
          <a:xfrm>
            <a:off x="350838" y="1179513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1427" name="Group 51"/>
          <p:cNvGrpSpPr>
            <a:grpSpLocks/>
          </p:cNvGrpSpPr>
          <p:nvPr/>
        </p:nvGrpSpPr>
        <p:grpSpPr bwMode="auto">
          <a:xfrm>
            <a:off x="1536700" y="1946275"/>
            <a:ext cx="1511300" cy="492125"/>
            <a:chOff x="968" y="1226"/>
            <a:chExt cx="952" cy="310"/>
          </a:xfrm>
        </p:grpSpPr>
        <p:graphicFrame>
          <p:nvGraphicFramePr>
            <p:cNvPr id="29733" name="Object 11"/>
            <p:cNvGraphicFramePr>
              <a:graphicFrameLocks noChangeAspect="1"/>
            </p:cNvGraphicFramePr>
            <p:nvPr/>
          </p:nvGraphicFramePr>
          <p:xfrm>
            <a:off x="968" y="1256"/>
            <a:ext cx="9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3" name="Equation" r:id="rId39" imgW="1504998" imgH="438293" progId="Equation.3">
                    <p:embed/>
                  </p:oleObj>
                </mc:Choice>
                <mc:Fallback>
                  <p:oleObj name="Equation" r:id="rId39" imgW="1504998" imgH="43829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1256"/>
                          <a:ext cx="9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4" name="Line 49"/>
            <p:cNvSpPr>
              <a:spLocks noChangeShapeType="1"/>
            </p:cNvSpPr>
            <p:nvPr/>
          </p:nvSpPr>
          <p:spPr bwMode="auto">
            <a:xfrm>
              <a:off x="989" y="1226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28" name="Group 52"/>
          <p:cNvGrpSpPr>
            <a:grpSpLocks/>
          </p:cNvGrpSpPr>
          <p:nvPr/>
        </p:nvGrpSpPr>
        <p:grpSpPr bwMode="auto">
          <a:xfrm>
            <a:off x="1397000" y="3276600"/>
            <a:ext cx="1460500" cy="469900"/>
            <a:chOff x="880" y="2064"/>
            <a:chExt cx="920" cy="296"/>
          </a:xfrm>
        </p:grpSpPr>
        <p:graphicFrame>
          <p:nvGraphicFramePr>
            <p:cNvPr id="29731" name="Object 18"/>
            <p:cNvGraphicFramePr>
              <a:graphicFrameLocks noChangeAspect="1"/>
            </p:cNvGraphicFramePr>
            <p:nvPr/>
          </p:nvGraphicFramePr>
          <p:xfrm>
            <a:off x="880" y="2064"/>
            <a:ext cx="9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4" name="Equation" r:id="rId41" imgW="1447907" imgH="457200" progId="Equation.3">
                    <p:embed/>
                  </p:oleObj>
                </mc:Choice>
                <mc:Fallback>
                  <p:oleObj name="Equation" r:id="rId41" imgW="1447907" imgH="457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064"/>
                          <a:ext cx="9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2" name="Line 50"/>
            <p:cNvSpPr>
              <a:spLocks noChangeShapeType="1"/>
            </p:cNvSpPr>
            <p:nvPr/>
          </p:nvSpPr>
          <p:spPr bwMode="auto">
            <a:xfrm>
              <a:off x="989" y="2064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9724" name="Picture 53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5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9726" name="Picture 5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7" name="Picture 56" descr="F:\My Documents\数学资源库\目录.jpg">
            <a:hlinkClick r:id="rId45" action="ppaction://hlinksldjump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8" name="Picture 5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9" name="Picture 5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30" name="Picture 5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43370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8</a:t>
            </a:r>
            <a:r>
              <a:rPr lang="en-US" altLang="zh-CN" sz="2800" smtClean="0">
                <a:ea typeface="楷体_GB2312" panose="02010609030101010101" pitchFamily="49" charset="-122"/>
              </a:rPr>
              <a:t>.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设点 </a:t>
            </a:r>
            <a:r>
              <a:rPr lang="en-US" altLang="zh-CN" sz="2800" i="1" smtClean="0">
                <a:solidFill>
                  <a:schemeClr val="tx1"/>
                </a:solidFill>
                <a:ea typeface="楷体_GB2312" panose="02010609030101010101" pitchFamily="49" charset="-122"/>
              </a:rPr>
              <a:t>A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位于第一卦限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,</a:t>
            </a:r>
            <a:endParaRPr lang="en-US" altLang="zh-CN" sz="2800" smtClean="0">
              <a:ea typeface="楷体_GB2312" panose="02010609030101010101" pitchFamily="49" charset="-122"/>
            </a:endParaRP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539750" y="1690688"/>
            <a:ext cx="189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已知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196850" y="9906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角依次为</a:t>
            </a:r>
          </a:p>
        </p:txBody>
      </p:sp>
      <p:graphicFrame>
        <p:nvGraphicFramePr>
          <p:cNvPr id="103438" name="Object 14"/>
          <p:cNvGraphicFramePr>
            <a:graphicFrameLocks noChangeAspect="1"/>
          </p:cNvGraphicFramePr>
          <p:nvPr/>
        </p:nvGraphicFramePr>
        <p:xfrm>
          <a:off x="1727200" y="1008063"/>
          <a:ext cx="8270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Equation" r:id="rId3" imgW="781045" imgH="514264" progId="Equation.3">
                  <p:embed/>
                </p:oleObj>
              </mc:Choice>
              <mc:Fallback>
                <p:oleObj name="Equation" r:id="rId3" imgW="781045" imgH="51426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008063"/>
                        <a:ext cx="8270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4470400" y="1004888"/>
            <a:ext cx="2624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求点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的坐标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03443" name="Object 19"/>
          <p:cNvGraphicFramePr>
            <a:graphicFrameLocks noChangeAspect="1"/>
          </p:cNvGraphicFramePr>
          <p:nvPr/>
        </p:nvGraphicFramePr>
        <p:xfrm>
          <a:off x="1979613" y="1676400"/>
          <a:ext cx="21351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Equation" r:id="rId5" imgW="2019160" imgH="514264" progId="Equation.3">
                  <p:embed/>
                </p:oleObj>
              </mc:Choice>
              <mc:Fallback>
                <p:oleObj name="Equation" r:id="rId5" imgW="2019160" imgH="51426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676400"/>
                        <a:ext cx="21351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4251325" y="1644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则</a:t>
            </a:r>
          </a:p>
        </p:txBody>
      </p:sp>
      <p:graphicFrame>
        <p:nvGraphicFramePr>
          <p:cNvPr id="103445" name="Object 21"/>
          <p:cNvGraphicFramePr>
            <a:graphicFrameLocks noChangeAspect="1"/>
          </p:cNvGraphicFramePr>
          <p:nvPr/>
        </p:nvGraphicFramePr>
        <p:xfrm>
          <a:off x="1963738" y="2209800"/>
          <a:ext cx="40560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Equation" r:id="rId7" imgW="4038664" imgH="495357" progId="Equation.3">
                  <p:embed/>
                </p:oleObj>
              </mc:Choice>
              <mc:Fallback>
                <p:oleObj name="Equation" r:id="rId7" imgW="4038664" imgH="49535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209800"/>
                        <a:ext cx="40560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6" name="Object 22"/>
          <p:cNvGraphicFramePr>
            <a:graphicFrameLocks noChangeAspect="1"/>
          </p:cNvGraphicFramePr>
          <p:nvPr/>
        </p:nvGraphicFramePr>
        <p:xfrm>
          <a:off x="6070600" y="2266950"/>
          <a:ext cx="48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9" imgW="476331" imgH="514264" progId="Equation.3">
                  <p:embed/>
                </p:oleObj>
              </mc:Choice>
              <mc:Fallback>
                <p:oleObj name="Equation" r:id="rId9" imgW="476331" imgH="51426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66950"/>
                        <a:ext cx="48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746125" y="2819400"/>
            <a:ext cx="3246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因点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在第一卦限 </a:t>
            </a:r>
            <a:r>
              <a:rPr lang="en-US" altLang="zh-CN"/>
              <a:t>,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3886200" y="28178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</a:t>
            </a:r>
          </a:p>
        </p:txBody>
      </p:sp>
      <p:graphicFrame>
        <p:nvGraphicFramePr>
          <p:cNvPr id="103449" name="Object 25"/>
          <p:cNvGraphicFramePr>
            <a:graphicFrameLocks noChangeAspect="1"/>
          </p:cNvGraphicFramePr>
          <p:nvPr/>
        </p:nvGraphicFramePr>
        <p:xfrm>
          <a:off x="4343400" y="2833688"/>
          <a:ext cx="14239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11" imgW="1409732" imgH="514264" progId="Equation.3">
                  <p:embed/>
                </p:oleObj>
              </mc:Choice>
              <mc:Fallback>
                <p:oleObj name="Equation" r:id="rId11" imgW="1409732" imgH="51426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33688"/>
                        <a:ext cx="14239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5734050" y="27955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于是</a:t>
            </a:r>
          </a:p>
        </p:txBody>
      </p:sp>
      <p:graphicFrame>
        <p:nvGraphicFramePr>
          <p:cNvPr id="103453" name="Object 29"/>
          <p:cNvGraphicFramePr>
            <a:graphicFrameLocks noChangeAspect="1"/>
          </p:cNvGraphicFramePr>
          <p:nvPr/>
        </p:nvGraphicFramePr>
        <p:xfrm>
          <a:off x="3757613" y="3571875"/>
          <a:ext cx="7048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Equation" r:id="rId13" imgW="647603" imgH="400136" progId="Equation.3">
                  <p:embed/>
                </p:oleObj>
              </mc:Choice>
              <mc:Fallback>
                <p:oleObj name="Equation" r:id="rId13" imgW="647603" imgH="40013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3571875"/>
                        <a:ext cx="7048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4" name="Object 30"/>
          <p:cNvGraphicFramePr>
            <a:graphicFrameLocks noChangeAspect="1"/>
          </p:cNvGraphicFramePr>
          <p:nvPr/>
        </p:nvGraphicFramePr>
        <p:xfrm>
          <a:off x="4495800" y="3517900"/>
          <a:ext cx="333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Equation" r:id="rId15" imgW="304714" imgH="514264" progId="Equation.3">
                  <p:embed/>
                </p:oleObj>
              </mc:Choice>
              <mc:Fallback>
                <p:oleObj name="Equation" r:id="rId15" imgW="304714" imgH="51426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17900"/>
                        <a:ext cx="333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5" name="Object 31"/>
          <p:cNvGraphicFramePr>
            <a:graphicFrameLocks noChangeAspect="1"/>
          </p:cNvGraphicFramePr>
          <p:nvPr/>
        </p:nvGraphicFramePr>
        <p:xfrm>
          <a:off x="4900613" y="3489325"/>
          <a:ext cx="533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Equation" r:id="rId17" imgW="495246" imgH="533515" progId="Equation.3">
                  <p:embed/>
                </p:oleObj>
              </mc:Choice>
              <mc:Fallback>
                <p:oleObj name="Equation" r:id="rId17" imgW="495246" imgH="53351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3489325"/>
                        <a:ext cx="533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6" name="Object 32"/>
          <p:cNvGraphicFramePr>
            <a:graphicFrameLocks noChangeAspect="1"/>
          </p:cNvGraphicFramePr>
          <p:nvPr/>
        </p:nvGraphicFramePr>
        <p:xfrm>
          <a:off x="5467350" y="3517900"/>
          <a:ext cx="3730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19" imgW="342889" imgH="514264" progId="Equation.3">
                  <p:embed/>
                </p:oleObj>
              </mc:Choice>
              <mc:Fallback>
                <p:oleObj name="Equation" r:id="rId19" imgW="342889" imgH="51426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3517900"/>
                        <a:ext cx="3730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7" name="Object 33"/>
          <p:cNvGraphicFramePr>
            <a:graphicFrameLocks noChangeAspect="1"/>
          </p:cNvGraphicFramePr>
          <p:nvPr/>
        </p:nvGraphicFramePr>
        <p:xfrm>
          <a:off x="5908675" y="3582988"/>
          <a:ext cx="18637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Equation" r:id="rId21" imgW="1847888" imgH="447575" progId="Equation.3">
                  <p:embed/>
                </p:oleObj>
              </mc:Choice>
              <mc:Fallback>
                <p:oleObj name="Equation" r:id="rId21" imgW="1847888" imgH="44757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3582988"/>
                        <a:ext cx="18637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Text Box 34"/>
          <p:cNvSpPr txBox="1">
            <a:spLocks noChangeArrowheads="1"/>
          </p:cNvSpPr>
          <p:nvPr/>
        </p:nvSpPr>
        <p:spPr bwMode="auto">
          <a:xfrm>
            <a:off x="593725" y="4181475"/>
            <a:ext cx="2801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的坐标为 </a:t>
            </a:r>
          </a:p>
        </p:txBody>
      </p:sp>
      <p:graphicFrame>
        <p:nvGraphicFramePr>
          <p:cNvPr id="103459" name="Object 35"/>
          <p:cNvGraphicFramePr>
            <a:graphicFrameLocks noChangeAspect="1"/>
          </p:cNvGraphicFramePr>
          <p:nvPr/>
        </p:nvGraphicFramePr>
        <p:xfrm>
          <a:off x="3276600" y="4191000"/>
          <a:ext cx="16605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23" imgW="1638440" imgH="447575" progId="Equation.3">
                  <p:embed/>
                </p:oleObj>
              </mc:Choice>
              <mc:Fallback>
                <p:oleObj name="Equation" r:id="rId23" imgW="1638440" imgH="44757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91000"/>
                        <a:ext cx="16605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Text Box 11"/>
          <p:cNvSpPr txBox="1">
            <a:spLocks noChangeArrowheads="1"/>
          </p:cNvSpPr>
          <p:nvPr/>
        </p:nvSpPr>
        <p:spPr bwMode="auto">
          <a:xfrm>
            <a:off x="4678363" y="447675"/>
            <a:ext cx="408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向径 </a:t>
            </a:r>
            <a:r>
              <a:rPr lang="en-US" altLang="zh-CN" i="1"/>
              <a:t>OA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轴 </a:t>
            </a:r>
            <a:r>
              <a:rPr lang="en-US" altLang="zh-CN" i="1"/>
              <a:t>y </a:t>
            </a:r>
            <a:r>
              <a:rPr lang="zh-CN" altLang="en-US"/>
              <a:t>轴的夹 </a:t>
            </a:r>
          </a:p>
        </p:txBody>
      </p:sp>
      <p:sp>
        <p:nvSpPr>
          <p:cNvPr id="30744" name="Line 46"/>
          <p:cNvSpPr>
            <a:spLocks noChangeShapeType="1"/>
          </p:cNvSpPr>
          <p:nvPr/>
        </p:nvSpPr>
        <p:spPr bwMode="auto">
          <a:xfrm>
            <a:off x="5562600" y="533400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477" name="Group 53"/>
          <p:cNvGrpSpPr>
            <a:grpSpLocks/>
          </p:cNvGrpSpPr>
          <p:nvPr/>
        </p:nvGrpSpPr>
        <p:grpSpPr bwMode="auto">
          <a:xfrm>
            <a:off x="2590800" y="1066800"/>
            <a:ext cx="1879600" cy="474663"/>
            <a:chOff x="1632" y="672"/>
            <a:chExt cx="1184" cy="299"/>
          </a:xfrm>
        </p:grpSpPr>
        <p:graphicFrame>
          <p:nvGraphicFramePr>
            <p:cNvPr id="30760" name="Object 16"/>
            <p:cNvGraphicFramePr>
              <a:graphicFrameLocks noChangeAspect="1"/>
            </p:cNvGraphicFramePr>
            <p:nvPr/>
          </p:nvGraphicFramePr>
          <p:xfrm>
            <a:off x="1632" y="675"/>
            <a:ext cx="118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9" name="Equation" r:id="rId25" imgW="1866803" imgH="457200" progId="Equation.3">
                    <p:embed/>
                  </p:oleObj>
                </mc:Choice>
                <mc:Fallback>
                  <p:oleObj name="Equation" r:id="rId25" imgW="1866803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675"/>
                          <a:ext cx="118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1" name="Line 47"/>
            <p:cNvSpPr>
              <a:spLocks noChangeShapeType="1"/>
            </p:cNvSpPr>
            <p:nvPr/>
          </p:nvSpPr>
          <p:spPr bwMode="auto">
            <a:xfrm>
              <a:off x="2009" y="67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475" name="Group 51"/>
          <p:cNvGrpSpPr>
            <a:grpSpLocks/>
          </p:cNvGrpSpPr>
          <p:nvPr/>
        </p:nvGrpSpPr>
        <p:grpSpPr bwMode="auto">
          <a:xfrm>
            <a:off x="1524000" y="3543300"/>
            <a:ext cx="509588" cy="381000"/>
            <a:chOff x="960" y="2232"/>
            <a:chExt cx="321" cy="240"/>
          </a:xfrm>
        </p:grpSpPr>
        <p:graphicFrame>
          <p:nvGraphicFramePr>
            <p:cNvPr id="30758" name="Object 27"/>
            <p:cNvGraphicFramePr>
              <a:graphicFrameLocks noChangeAspect="1"/>
            </p:cNvGraphicFramePr>
            <p:nvPr/>
          </p:nvGraphicFramePr>
          <p:xfrm>
            <a:off x="960" y="2273"/>
            <a:ext cx="32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0" name="Equation" r:id="rId27" imgW="495246" imgH="304915" progId="Equation.3">
                    <p:embed/>
                  </p:oleObj>
                </mc:Choice>
                <mc:Fallback>
                  <p:oleObj name="Equation" r:id="rId27" imgW="495246" imgH="30491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273"/>
                          <a:ext cx="32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9" name="Line 48"/>
            <p:cNvSpPr>
              <a:spLocks noChangeShapeType="1"/>
            </p:cNvSpPr>
            <p:nvPr/>
          </p:nvSpPr>
          <p:spPr bwMode="auto">
            <a:xfrm>
              <a:off x="960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476" name="Group 52"/>
          <p:cNvGrpSpPr>
            <a:grpSpLocks/>
          </p:cNvGrpSpPr>
          <p:nvPr/>
        </p:nvGrpSpPr>
        <p:grpSpPr bwMode="auto">
          <a:xfrm>
            <a:off x="2046288" y="3471863"/>
            <a:ext cx="1693862" cy="530225"/>
            <a:chOff x="1289" y="2187"/>
            <a:chExt cx="1067" cy="334"/>
          </a:xfrm>
        </p:grpSpPr>
        <p:graphicFrame>
          <p:nvGraphicFramePr>
            <p:cNvPr id="30755" name="Object 28"/>
            <p:cNvGraphicFramePr>
              <a:graphicFrameLocks noChangeAspect="1"/>
            </p:cNvGraphicFramePr>
            <p:nvPr/>
          </p:nvGraphicFramePr>
          <p:xfrm>
            <a:off x="1289" y="2187"/>
            <a:ext cx="106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1" name="Equation" r:id="rId29" imgW="1676271" imgH="523889" progId="Equation.3">
                    <p:embed/>
                  </p:oleObj>
                </mc:Choice>
                <mc:Fallback>
                  <p:oleObj name="Equation" r:id="rId29" imgW="1676271" imgH="52388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2187"/>
                          <a:ext cx="106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6" name="Line 49"/>
            <p:cNvSpPr>
              <a:spLocks noChangeShapeType="1"/>
            </p:cNvSpPr>
            <p:nvPr/>
          </p:nvSpPr>
          <p:spPr bwMode="auto">
            <a:xfrm>
              <a:off x="1536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Line 50"/>
            <p:cNvSpPr>
              <a:spLocks noChangeShapeType="1"/>
            </p:cNvSpPr>
            <p:nvPr/>
          </p:nvSpPr>
          <p:spPr bwMode="auto">
            <a:xfrm>
              <a:off x="1949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0748" name="Picture 54" descr="F:\My Documents\数学资源库\机动.jpg">
            <a:hlinkClick r:id="rId31" action="ppaction://hlinkpres?slideindex=1&amp;slidetitle=第二节   数量积、向量积、                混合积"/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9" name="Text Box 55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第二节  目录   上页   下页   返回   结束 </a:t>
            </a:r>
          </a:p>
        </p:txBody>
      </p:sp>
      <p:pic>
        <p:nvPicPr>
          <p:cNvPr id="30750" name="Picture 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1" name="Picture 57" descr="F:\My Documents\数学资源库\目录.jpg">
            <a:hlinkClick r:id="rId34" action="ppaction://hlinksldjump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2" name="Picture 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3" name="Picture 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4" name="Picture 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3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build="p" autoUpdateAnimBg="0"/>
      <p:bldP spid="103437" grpId="0" build="p" autoUpdateAnimBg="0" advAuto="0"/>
      <p:bldP spid="103441" grpId="0" build="p" autoUpdateAnimBg="0"/>
      <p:bldP spid="103444" grpId="0" build="p" autoUpdateAnimBg="0"/>
      <p:bldP spid="103447" grpId="0" build="p" autoUpdateAnimBg="0"/>
      <p:bldP spid="103448" grpId="0" build="p" autoUpdateAnimBg="0"/>
      <p:bldP spid="103450" grpId="0" build="p" autoUpdateAnimBg="0"/>
      <p:bldP spid="10345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8" name="Picture 54" descr="F:\My Documents\数学资源库\机动.jpg">
            <a:hlinkClick r:id="rId3" action="ppaction://hlinkpres?slideindex=1&amp;slidetitle=第二节   数量积、向量积、                混合积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49" y="6367813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0" name="Picture 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24" y="6367813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1" name="Picture 57" descr="F:\My Documents\数学资源库\目录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24" y="6367813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2" name="Picture 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24" y="6367813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3" name="Picture 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812" y="6367813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4" name="Picture 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4" y="6367813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73063" y="150564"/>
            <a:ext cx="5632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2F00"/>
                    </a:gs>
                    <a:gs pos="50000">
                      <a:srgbClr val="336600"/>
                    </a:gs>
                    <a:gs pos="100000">
                      <a:srgbClr val="182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ea typeface="楷体_GB2312" panose="02010609030101010101" pitchFamily="49" charset="-122"/>
              </a:rPr>
              <a:t>四、向量的投影 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455403" y="927204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定义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1304404" y="92907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设向量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133204" y="929077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的夹角为</a:t>
            </a:r>
            <a:r>
              <a:rPr lang="zh-CN" altLang="en-US" i="1">
                <a:sym typeface="Symbol" panose="05050102010706020507" pitchFamily="18" charset="2"/>
              </a:rPr>
              <a:t> </a:t>
            </a:r>
            <a:r>
              <a:rPr lang="en-US" altLang="zh-CN" i="1">
                <a:sym typeface="Symbol" panose="05050102010706020507" pitchFamily="18" charset="2"/>
              </a:rPr>
              <a:t>,</a:t>
            </a:r>
            <a:endParaRPr lang="en-US" altLang="zh-CN" i="1"/>
          </a:p>
        </p:txBody>
      </p:sp>
      <p:grpSp>
        <p:nvGrpSpPr>
          <p:cNvPr id="66" name="Group 61"/>
          <p:cNvGrpSpPr>
            <a:grpSpLocks/>
          </p:cNvGrpSpPr>
          <p:nvPr/>
        </p:nvGrpSpPr>
        <p:grpSpPr bwMode="auto">
          <a:xfrm>
            <a:off x="2523604" y="1005277"/>
            <a:ext cx="685800" cy="431800"/>
            <a:chOff x="1440" y="2304"/>
            <a:chExt cx="432" cy="272"/>
          </a:xfrm>
        </p:grpSpPr>
        <p:graphicFrame>
          <p:nvGraphicFramePr>
            <p:cNvPr id="67" name="Object 62"/>
            <p:cNvGraphicFramePr>
              <a:graphicFrameLocks noChangeAspect="1"/>
            </p:cNvGraphicFramePr>
            <p:nvPr/>
          </p:nvGraphicFramePr>
          <p:xfrm>
            <a:off x="1452" y="2320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6" name="Equation" r:id="rId11" imgW="600142" imgH="400136" progId="Equation.3">
                    <p:embed/>
                  </p:oleObj>
                </mc:Choice>
                <mc:Fallback>
                  <p:oleObj name="Equation" r:id="rId11" imgW="600142" imgH="4001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320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440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727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" name="Line 2"/>
          <p:cNvSpPr>
            <a:spLocks noChangeShapeType="1"/>
          </p:cNvSpPr>
          <p:nvPr/>
        </p:nvSpPr>
        <p:spPr bwMode="auto">
          <a:xfrm>
            <a:off x="6406128" y="2171387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3"/>
          <p:cNvSpPr>
            <a:spLocks noChangeShapeType="1"/>
          </p:cNvSpPr>
          <p:nvPr/>
        </p:nvSpPr>
        <p:spPr bwMode="auto">
          <a:xfrm flipV="1">
            <a:off x="6406128" y="1561787"/>
            <a:ext cx="1524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rc 4"/>
          <p:cNvSpPr>
            <a:spLocks/>
          </p:cNvSpPr>
          <p:nvPr/>
        </p:nvSpPr>
        <p:spPr bwMode="auto">
          <a:xfrm>
            <a:off x="6406128" y="1955487"/>
            <a:ext cx="547688" cy="215900"/>
          </a:xfrm>
          <a:custGeom>
            <a:avLst/>
            <a:gdLst>
              <a:gd name="T0" fmla="*/ 503188 w 21600"/>
              <a:gd name="T1" fmla="*/ 0 h 8528"/>
              <a:gd name="T2" fmla="*/ 547688 w 21600"/>
              <a:gd name="T3" fmla="*/ 215900 h 8528"/>
              <a:gd name="T4" fmla="*/ 0 w 21600"/>
              <a:gd name="T5" fmla="*/ 215900 h 8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8528" fill="none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</a:path>
              <a:path w="21600" h="8528" stroke="0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  <a:lnTo>
                  <a:pt x="0" y="8528"/>
                </a:lnTo>
                <a:lnTo>
                  <a:pt x="19845" y="-1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836625"/>
              </p:ext>
            </p:extLst>
          </p:nvPr>
        </p:nvGraphicFramePr>
        <p:xfrm>
          <a:off x="7091928" y="18650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13" imgW="228707" imgH="304915" progId="Equation.3">
                  <p:embed/>
                </p:oleObj>
              </mc:Choice>
              <mc:Fallback>
                <p:oleObj name="Equation" r:id="rId13" imgW="228707" imgH="3049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928" y="18650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Line 6"/>
          <p:cNvSpPr>
            <a:spLocks noChangeShapeType="1"/>
          </p:cNvSpPr>
          <p:nvPr/>
        </p:nvSpPr>
        <p:spPr bwMode="auto">
          <a:xfrm>
            <a:off x="7930128" y="156178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769391"/>
              </p:ext>
            </p:extLst>
          </p:nvPr>
        </p:nvGraphicFramePr>
        <p:xfrm>
          <a:off x="5101704" y="917965"/>
          <a:ext cx="154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15" imgW="1543174" imgH="457200" progId="Equation.3">
                  <p:embed/>
                </p:oleObj>
              </mc:Choice>
              <mc:Fallback>
                <p:oleObj name="Equation" r:id="rId15" imgW="1543174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704" y="917965"/>
                        <a:ext cx="154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682894"/>
              </p:ext>
            </p:extLst>
          </p:nvPr>
        </p:nvGraphicFramePr>
        <p:xfrm>
          <a:off x="1357471" y="1701487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17" imgW="2819464" imgH="457200" progId="Equation.3">
                  <p:embed/>
                </p:oleObj>
              </mc:Choice>
              <mc:Fallback>
                <p:oleObj name="Equation" r:id="rId17" imgW="2819464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471" y="1701487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9"/>
          <p:cNvGrpSpPr>
            <a:grpSpLocks/>
          </p:cNvGrpSpPr>
          <p:nvPr/>
        </p:nvGrpSpPr>
        <p:grpSpPr bwMode="auto">
          <a:xfrm>
            <a:off x="3584842" y="2259854"/>
            <a:ext cx="838200" cy="488950"/>
            <a:chOff x="1776" y="748"/>
            <a:chExt cx="528" cy="308"/>
          </a:xfrm>
        </p:grpSpPr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1776" y="7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1776" y="10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>
              <a:off x="1776" y="10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" name="Group 26"/>
          <p:cNvGrpSpPr>
            <a:grpSpLocks/>
          </p:cNvGrpSpPr>
          <p:nvPr/>
        </p:nvGrpSpPr>
        <p:grpSpPr bwMode="auto">
          <a:xfrm>
            <a:off x="4499242" y="2513854"/>
            <a:ext cx="927100" cy="444500"/>
            <a:chOff x="2488" y="668"/>
            <a:chExt cx="584" cy="280"/>
          </a:xfrm>
        </p:grpSpPr>
        <p:graphicFrame>
          <p:nvGraphicFramePr>
            <p:cNvPr id="90" name="Object 27"/>
            <p:cNvGraphicFramePr>
              <a:graphicFrameLocks noChangeAspect="1"/>
            </p:cNvGraphicFramePr>
            <p:nvPr/>
          </p:nvGraphicFramePr>
          <p:xfrm>
            <a:off x="2488" y="668"/>
            <a:ext cx="5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0" name="Equation" r:id="rId19" imgW="904856" imgH="438293" progId="Equation.3">
                    <p:embed/>
                  </p:oleObj>
                </mc:Choice>
                <mc:Fallback>
                  <p:oleObj name="Equation" r:id="rId19" imgW="904856" imgH="4382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668"/>
                          <a:ext cx="5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28"/>
            <p:cNvSpPr>
              <a:spLocks noChangeShapeType="1"/>
            </p:cNvSpPr>
            <p:nvPr/>
          </p:nvSpPr>
          <p:spPr bwMode="auto">
            <a:xfrm>
              <a:off x="2927" y="67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Group 29"/>
          <p:cNvGrpSpPr>
            <a:grpSpLocks/>
          </p:cNvGrpSpPr>
          <p:nvPr/>
        </p:nvGrpSpPr>
        <p:grpSpPr bwMode="auto">
          <a:xfrm>
            <a:off x="2278329" y="2488454"/>
            <a:ext cx="1295400" cy="469900"/>
            <a:chOff x="1040" y="652"/>
            <a:chExt cx="816" cy="296"/>
          </a:xfrm>
        </p:grpSpPr>
        <p:graphicFrame>
          <p:nvGraphicFramePr>
            <p:cNvPr id="93" name="Object 30"/>
            <p:cNvGraphicFramePr>
              <a:graphicFrameLocks noChangeAspect="1"/>
            </p:cNvGraphicFramePr>
            <p:nvPr/>
          </p:nvGraphicFramePr>
          <p:xfrm>
            <a:off x="1040" y="652"/>
            <a:ext cx="8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1" name="公式" r:id="rId21" imgW="1285921" imgH="457200" progId="Equation.3">
                    <p:embed/>
                  </p:oleObj>
                </mc:Choice>
                <mc:Fallback>
                  <p:oleObj name="公式" r:id="rId21" imgW="1285921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652"/>
                          <a:ext cx="8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31"/>
            <p:cNvGraphicFramePr>
              <a:graphicFrameLocks noChangeAspect="1"/>
            </p:cNvGraphicFramePr>
            <p:nvPr/>
          </p:nvGraphicFramePr>
          <p:xfrm>
            <a:off x="1160" y="692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2" name="Equation" r:id="rId23" imgW="209448" imgH="323821" progId="Equation.3">
                    <p:embed/>
                  </p:oleObj>
                </mc:Choice>
                <mc:Fallback>
                  <p:oleObj name="Equation" r:id="rId23" imgW="209448" imgH="3238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692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Line 32"/>
            <p:cNvSpPr>
              <a:spLocks noChangeShapeType="1"/>
            </p:cNvSpPr>
            <p:nvPr/>
          </p:nvSpPr>
          <p:spPr bwMode="auto">
            <a:xfrm>
              <a:off x="1152" y="6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65"/>
          <p:cNvGrpSpPr>
            <a:grpSpLocks/>
          </p:cNvGrpSpPr>
          <p:nvPr/>
        </p:nvGrpSpPr>
        <p:grpSpPr bwMode="auto">
          <a:xfrm>
            <a:off x="6923653" y="1518925"/>
            <a:ext cx="231775" cy="346075"/>
            <a:chOff x="4454" y="838"/>
            <a:chExt cx="146" cy="218"/>
          </a:xfrm>
        </p:grpSpPr>
        <p:graphicFrame>
          <p:nvGraphicFramePr>
            <p:cNvPr id="109" name="Object 66"/>
            <p:cNvGraphicFramePr>
              <a:graphicFrameLocks noChangeAspect="1"/>
            </p:cNvGraphicFramePr>
            <p:nvPr/>
          </p:nvGraphicFramePr>
          <p:xfrm>
            <a:off x="4464" y="8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3" name="Equation" r:id="rId25" imgW="209448" imgH="323821" progId="Equation.3">
                    <p:embed/>
                  </p:oleObj>
                </mc:Choice>
                <mc:Fallback>
                  <p:oleObj name="Equation" r:id="rId25" imgW="209448" imgH="3238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8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Line 67"/>
            <p:cNvSpPr>
              <a:spLocks noChangeShapeType="1"/>
            </p:cNvSpPr>
            <p:nvPr/>
          </p:nvSpPr>
          <p:spPr bwMode="auto">
            <a:xfrm>
              <a:off x="4454" y="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1" name="Group 68"/>
          <p:cNvGrpSpPr>
            <a:grpSpLocks/>
          </p:cNvGrpSpPr>
          <p:nvPr/>
        </p:nvGrpSpPr>
        <p:grpSpPr bwMode="auto">
          <a:xfrm>
            <a:off x="7390378" y="2246000"/>
            <a:ext cx="236538" cy="304800"/>
            <a:chOff x="4748" y="1296"/>
            <a:chExt cx="149" cy="192"/>
          </a:xfrm>
        </p:grpSpPr>
        <p:graphicFrame>
          <p:nvGraphicFramePr>
            <p:cNvPr id="112" name="Object 69"/>
            <p:cNvGraphicFramePr>
              <a:graphicFrameLocks noChangeAspect="1"/>
            </p:cNvGraphicFramePr>
            <p:nvPr/>
          </p:nvGraphicFramePr>
          <p:xfrm>
            <a:off x="4748" y="13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4" name="Equation" r:id="rId27" imgW="219078" imgH="228600" progId="Equation.3">
                    <p:embed/>
                  </p:oleObj>
                </mc:Choice>
                <mc:Fallback>
                  <p:oleObj name="Equation" r:id="rId27" imgW="219078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13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Line 70"/>
            <p:cNvSpPr>
              <a:spLocks noChangeShapeType="1"/>
            </p:cNvSpPr>
            <p:nvPr/>
          </p:nvSpPr>
          <p:spPr bwMode="auto">
            <a:xfrm>
              <a:off x="4752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7" name="Group 9"/>
          <p:cNvGrpSpPr>
            <a:grpSpLocks/>
          </p:cNvGrpSpPr>
          <p:nvPr/>
        </p:nvGrpSpPr>
        <p:grpSpPr bwMode="auto">
          <a:xfrm>
            <a:off x="3572142" y="3867157"/>
            <a:ext cx="838200" cy="488950"/>
            <a:chOff x="1776" y="748"/>
            <a:chExt cx="528" cy="308"/>
          </a:xfrm>
        </p:grpSpPr>
        <p:sp>
          <p:nvSpPr>
            <p:cNvPr id="118" name="Text Box 10"/>
            <p:cNvSpPr txBox="1">
              <a:spLocks noChangeArrowheads="1"/>
            </p:cNvSpPr>
            <p:nvPr/>
          </p:nvSpPr>
          <p:spPr bwMode="auto">
            <a:xfrm>
              <a:off x="1776" y="7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119" name="Line 11"/>
            <p:cNvSpPr>
              <a:spLocks noChangeShapeType="1"/>
            </p:cNvSpPr>
            <p:nvPr/>
          </p:nvSpPr>
          <p:spPr bwMode="auto">
            <a:xfrm>
              <a:off x="1776" y="10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2"/>
            <p:cNvSpPr>
              <a:spLocks noChangeShapeType="1"/>
            </p:cNvSpPr>
            <p:nvPr/>
          </p:nvSpPr>
          <p:spPr bwMode="auto">
            <a:xfrm>
              <a:off x="1776" y="10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414779"/>
              </p:ext>
            </p:extLst>
          </p:nvPr>
        </p:nvGraphicFramePr>
        <p:xfrm>
          <a:off x="1350311" y="3230281"/>
          <a:ext cx="321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29" imgW="3213000" imgH="444240" progId="Equation.DSMT4">
                  <p:embed/>
                </p:oleObj>
              </mc:Choice>
              <mc:Fallback>
                <p:oleObj name="Equation" r:id="rId29" imgW="3213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350311" y="3230281"/>
                        <a:ext cx="3213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046916"/>
              </p:ext>
            </p:extLst>
          </p:nvPr>
        </p:nvGraphicFramePr>
        <p:xfrm>
          <a:off x="6339155" y="2246000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Equation" r:id="rId31" imgW="279360" imgH="291960" progId="Equation.DSMT4">
                  <p:embed/>
                </p:oleObj>
              </mc:Choice>
              <mc:Fallback>
                <p:oleObj name="Equation" r:id="rId31" imgW="279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339155" y="2246000"/>
                        <a:ext cx="279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26647"/>
              </p:ext>
            </p:extLst>
          </p:nvPr>
        </p:nvGraphicFramePr>
        <p:xfrm>
          <a:off x="7804150" y="2179638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33" imgW="469800" imgH="304560" progId="Equation.DSMT4">
                  <p:embed/>
                </p:oleObj>
              </mc:Choice>
              <mc:Fallback>
                <p:oleObj name="Equation" r:id="rId33" imgW="469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804150" y="2179638"/>
                        <a:ext cx="469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905028"/>
              </p:ext>
            </p:extLst>
          </p:nvPr>
        </p:nvGraphicFramePr>
        <p:xfrm>
          <a:off x="7593013" y="1169988"/>
          <a:ext cx="381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35" imgW="380880" imgH="279360" progId="Equation.DSMT4">
                  <p:embed/>
                </p:oleObj>
              </mc:Choice>
              <mc:Fallback>
                <p:oleObj name="Equation" r:id="rId35" imgW="380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593013" y="1169988"/>
                        <a:ext cx="381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5994"/>
              </p:ext>
            </p:extLst>
          </p:nvPr>
        </p:nvGraphicFramePr>
        <p:xfrm>
          <a:off x="1733550" y="4067175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Equation" r:id="rId37" imgW="1676160" imgH="469800" progId="Equation.DSMT4">
                  <p:embed/>
                </p:oleObj>
              </mc:Choice>
              <mc:Fallback>
                <p:oleObj name="Equation" r:id="rId37" imgW="1676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733550" y="4067175"/>
                        <a:ext cx="16764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907977"/>
              </p:ext>
            </p:extLst>
          </p:nvPr>
        </p:nvGraphicFramePr>
        <p:xfrm>
          <a:off x="4603750" y="4090988"/>
          <a:ext cx="304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Equation" r:id="rId39" imgW="3047760" imgH="469800" progId="Equation.DSMT4">
                  <p:embed/>
                </p:oleObj>
              </mc:Choice>
              <mc:Fallback>
                <p:oleObj name="Equation" r:id="rId39" imgW="3047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03750" y="4090988"/>
                        <a:ext cx="3048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56727"/>
              </p:ext>
            </p:extLst>
          </p:nvPr>
        </p:nvGraphicFramePr>
        <p:xfrm>
          <a:off x="1363930" y="5234829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Equation" r:id="rId41" imgW="904856" imgH="438293" progId="Equation.3">
                  <p:embed/>
                </p:oleObj>
              </mc:Choice>
              <mc:Fallback>
                <p:oleObj name="Equation" r:id="rId41" imgW="904856" imgH="4382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930" y="5234829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295963"/>
              </p:ext>
            </p:extLst>
          </p:nvPr>
        </p:nvGraphicFramePr>
        <p:xfrm>
          <a:off x="2365642" y="4670600"/>
          <a:ext cx="32766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42" imgW="3276360" imgH="1587240" progId="Equation.DSMT4">
                  <p:embed/>
                </p:oleObj>
              </mc:Choice>
              <mc:Fallback>
                <p:oleObj name="Equation" r:id="rId42" imgW="327636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365642" y="4670600"/>
                        <a:ext cx="3276600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500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70" grpId="0" animBg="1"/>
      <p:bldP spid="71" grpId="0" animBg="1"/>
      <p:bldP spid="72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17475"/>
            <a:ext cx="167005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rgbClr val="FFFF00"/>
                </a:solidFill>
                <a:ea typeface="楷体_GB2312" panose="02010609030101010101" pitchFamily="49" charset="-122"/>
              </a:rPr>
              <a:t>备用题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09600" y="26685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/>
              <a:t>因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968500" y="2789238"/>
          <a:ext cx="245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3" imgW="2438400" imgH="380885" progId="Equation.3">
                  <p:embed/>
                </p:oleObj>
              </mc:Choice>
              <mc:Fallback>
                <p:oleObj name="Equation" r:id="rId3" imgW="2438400" imgH="3808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789238"/>
                        <a:ext cx="245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2362200" y="3303588"/>
          <a:ext cx="255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5" imgW="2543296" imgH="457200" progId="Equation.3">
                  <p:embed/>
                </p:oleObj>
              </mc:Choice>
              <mc:Fallback>
                <p:oleObj name="Equation" r:id="rId5" imgW="2543296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03588"/>
                        <a:ext cx="255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4953000" y="3286125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Equation" r:id="rId7" imgW="2552582" imgH="457200" progId="Equation.3">
                  <p:embed/>
                </p:oleObj>
              </mc:Choice>
              <mc:Fallback>
                <p:oleObj name="Equation" r:id="rId7" imgW="2552582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86125"/>
                        <a:ext cx="256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4953000" y="3886200"/>
          <a:ext cx="219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Equation" r:id="rId9" imgW="2190777" imgH="457200" progId="Equation.3">
                  <p:embed/>
                </p:oleObj>
              </mc:Choice>
              <mc:Fallback>
                <p:oleObj name="Equation" r:id="rId9" imgW="2190777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219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2438400" y="4419600"/>
          <a:ext cx="243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Equation" r:id="rId11" imgW="2428770" imgH="457200" progId="Equation.3">
                  <p:embed/>
                </p:oleObj>
              </mc:Choice>
              <mc:Fallback>
                <p:oleObj name="Equation" r:id="rId11" imgW="242877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243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647700" y="79375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00"/>
                </a:solidFill>
              </a:rPr>
              <a:t>1.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设</a:t>
            </a:r>
          </a:p>
        </p:txBody>
      </p:sp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1566863" y="825500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13" imgW="2743114" imgH="457200" progId="Equation.3">
                  <p:embed/>
                </p:oleObj>
              </mc:Choice>
              <mc:Fallback>
                <p:oleObj name="Equation" r:id="rId13" imgW="2743114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825500"/>
                        <a:ext cx="275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4419600" y="825500"/>
          <a:ext cx="274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tion" r:id="rId15" imgW="2733828" imgH="457200" progId="Equation.3">
                  <p:embed/>
                </p:oleObj>
              </mc:Choice>
              <mc:Fallback>
                <p:oleObj name="Equation" r:id="rId15" imgW="2733828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825500"/>
                        <a:ext cx="274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1343025" y="13858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求向量</a:t>
            </a:r>
          </a:p>
        </p:txBody>
      </p:sp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2562225" y="1511300"/>
          <a:ext cx="243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Equation" r:id="rId17" imgW="2428770" imgH="380885" progId="Equation.3">
                  <p:embed/>
                </p:oleObj>
              </mc:Choice>
              <mc:Fallback>
                <p:oleObj name="Equation" r:id="rId17" imgW="2428770" imgH="3808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1511300"/>
                        <a:ext cx="243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5000625" y="1385888"/>
            <a:ext cx="360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 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轴上的投影及在 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28600" y="19954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轴上的分向量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24950" name="Object 22"/>
          <p:cNvGraphicFramePr>
            <a:graphicFrameLocks noChangeAspect="1"/>
          </p:cNvGraphicFramePr>
          <p:nvPr/>
        </p:nvGraphicFramePr>
        <p:xfrm>
          <a:off x="4953000" y="502285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Equation" r:id="rId19" imgW="1009752" imgH="438293" progId="Equation.3">
                  <p:embed/>
                </p:oleObj>
              </mc:Choice>
              <mc:Fallback>
                <p:oleObj name="Equation" r:id="rId19" imgW="1009752" imgH="43829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285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1447800" y="5500688"/>
            <a:ext cx="336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 </a:t>
            </a:r>
            <a:r>
              <a:rPr lang="en-US" altLang="zh-CN" i="1">
                <a:solidFill>
                  <a:srgbClr val="FFFF00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轴上的分向量为</a:t>
            </a:r>
          </a:p>
        </p:txBody>
      </p:sp>
      <p:graphicFrame>
        <p:nvGraphicFramePr>
          <p:cNvPr id="124952" name="Object 24"/>
          <p:cNvGraphicFramePr>
            <a:graphicFrameLocks noChangeAspect="1"/>
          </p:cNvGraphicFramePr>
          <p:nvPr/>
        </p:nvGraphicFramePr>
        <p:xfrm>
          <a:off x="4953000" y="5562600"/>
          <a:ext cx="137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name="Equation" r:id="rId21" imgW="1361927" imgH="495357" progId="Equation.3">
                  <p:embed/>
                </p:oleObj>
              </mc:Choice>
              <mc:Fallback>
                <p:oleObj name="Equation" r:id="rId21" imgW="1361927" imgH="49535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62600"/>
                        <a:ext cx="1371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3" name="Text Box 25"/>
          <p:cNvSpPr txBox="1">
            <a:spLocks noChangeArrowheads="1"/>
          </p:cNvSpPr>
          <p:nvPr/>
        </p:nvSpPr>
        <p:spPr bwMode="auto">
          <a:xfrm>
            <a:off x="1447800" y="4953000"/>
            <a:ext cx="336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故在 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轴上的投影为</a:t>
            </a:r>
          </a:p>
        </p:txBody>
      </p:sp>
      <p:graphicFrame>
        <p:nvGraphicFramePr>
          <p:cNvPr id="124954" name="Object 26"/>
          <p:cNvGraphicFramePr>
            <a:graphicFrameLocks noChangeAspect="1"/>
          </p:cNvGraphicFramePr>
          <p:nvPr/>
        </p:nvGraphicFramePr>
        <p:xfrm>
          <a:off x="7239000" y="83820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Equation" r:id="rId23" imgW="1581005" imgH="438293" progId="Equation.3">
                  <p:embed/>
                </p:oleObj>
              </mc:Choice>
              <mc:Fallback>
                <p:oleObj name="Equation" r:id="rId23" imgW="1581005" imgH="43829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838200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5" name="Object 27"/>
          <p:cNvGraphicFramePr>
            <a:graphicFrameLocks noChangeAspect="1"/>
          </p:cNvGraphicFramePr>
          <p:nvPr/>
        </p:nvGraphicFramePr>
        <p:xfrm>
          <a:off x="381000" y="1435100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Equation" r:id="rId25" imgW="904856" imgH="457200" progId="Equation.3">
                  <p:embed/>
                </p:oleObj>
              </mc:Choice>
              <mc:Fallback>
                <p:oleObj name="Equation" r:id="rId25" imgW="904856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35100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66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7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1768" name="Picture 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9" name="Picture 31" descr="F:\My Documents\数学资源库\目录.jpg">
            <a:hlinkClick r:id="rId29" action="ppaction://hlinksldjump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0" name="Picture 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1" name="Picture 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4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4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4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7" grpId="0" build="p" autoUpdateAnimBg="0"/>
      <p:bldP spid="124941" grpId="0" build="p" autoUpdateAnimBg="0"/>
      <p:bldP spid="124944" grpId="0" build="p" autoUpdateAnimBg="0"/>
      <p:bldP spid="124948" grpId="0" build="p" autoUpdateAnimBg="0"/>
      <p:bldP spid="124951" grpId="0" build="p" autoUpdateAnimBg="0"/>
      <p:bldP spid="12495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60" name="Object 92"/>
          <p:cNvGraphicFramePr>
            <a:graphicFrameLocks noChangeAspect="1"/>
          </p:cNvGraphicFramePr>
          <p:nvPr/>
        </p:nvGraphicFramePr>
        <p:xfrm>
          <a:off x="1143000" y="4991100"/>
          <a:ext cx="102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BMP 图象" r:id="rId3" imgW="1028844" imgH="1257476" progId="Paint.Picture">
                  <p:embed/>
                </p:oleObj>
              </mc:Choice>
              <mc:Fallback>
                <p:oleObj name="BMP 图象" r:id="rId3" imgW="1028844" imgH="1257476" progId="Paint.Picture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91100"/>
                        <a:ext cx="1028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9" name="Oval 21"/>
          <p:cNvSpPr>
            <a:spLocks noChangeArrowheads="1"/>
          </p:cNvSpPr>
          <p:nvPr/>
        </p:nvSpPr>
        <p:spPr bwMode="auto">
          <a:xfrm>
            <a:off x="5778500" y="4310063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4040" name="Group 72"/>
          <p:cNvGrpSpPr>
            <a:grpSpLocks/>
          </p:cNvGrpSpPr>
          <p:nvPr/>
        </p:nvGrpSpPr>
        <p:grpSpPr bwMode="auto">
          <a:xfrm>
            <a:off x="2886075" y="4648200"/>
            <a:ext cx="2098675" cy="469900"/>
            <a:chOff x="1818" y="2688"/>
            <a:chExt cx="1322" cy="296"/>
          </a:xfrm>
        </p:grpSpPr>
        <p:sp>
          <p:nvSpPr>
            <p:cNvPr id="15423" name="Text Box 24"/>
            <p:cNvSpPr txBox="1">
              <a:spLocks noChangeArrowheads="1"/>
            </p:cNvSpPr>
            <p:nvPr/>
          </p:nvSpPr>
          <p:spPr bwMode="auto">
            <a:xfrm>
              <a:off x="1818" y="2688"/>
              <a:ext cx="342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Ⅶ</a:t>
              </a:r>
            </a:p>
          </p:txBody>
        </p:sp>
        <p:sp>
          <p:nvSpPr>
            <p:cNvPr id="15424" name="Line 25"/>
            <p:cNvSpPr>
              <a:spLocks noChangeShapeType="1"/>
            </p:cNvSpPr>
            <p:nvPr/>
          </p:nvSpPr>
          <p:spPr bwMode="auto">
            <a:xfrm flipV="1">
              <a:off x="2160" y="2736"/>
              <a:ext cx="980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94" name="Group 26"/>
          <p:cNvGrpSpPr>
            <a:grpSpLocks/>
          </p:cNvGrpSpPr>
          <p:nvPr/>
        </p:nvGrpSpPr>
        <p:grpSpPr bwMode="auto">
          <a:xfrm>
            <a:off x="6705600" y="2667000"/>
            <a:ext cx="1603375" cy="679450"/>
            <a:chOff x="3792" y="960"/>
            <a:chExt cx="1248" cy="528"/>
          </a:xfrm>
        </p:grpSpPr>
        <p:sp>
          <p:nvSpPr>
            <p:cNvPr id="15421" name="Text Box 27"/>
            <p:cNvSpPr txBox="1">
              <a:spLocks noChangeArrowheads="1"/>
            </p:cNvSpPr>
            <p:nvPr/>
          </p:nvSpPr>
          <p:spPr bwMode="auto">
            <a:xfrm>
              <a:off x="4654" y="960"/>
              <a:ext cx="386" cy="365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Ⅱ</a:t>
              </a:r>
            </a:p>
          </p:txBody>
        </p:sp>
        <p:sp>
          <p:nvSpPr>
            <p:cNvPr id="15422" name="Line 28"/>
            <p:cNvSpPr>
              <a:spLocks noChangeShapeType="1"/>
            </p:cNvSpPr>
            <p:nvPr/>
          </p:nvSpPr>
          <p:spPr bwMode="auto">
            <a:xfrm flipH="1">
              <a:off x="3792" y="1143"/>
              <a:ext cx="864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52" name="Group 84"/>
          <p:cNvGrpSpPr>
            <a:grpSpLocks/>
          </p:cNvGrpSpPr>
          <p:nvPr/>
        </p:nvGrpSpPr>
        <p:grpSpPr bwMode="auto">
          <a:xfrm>
            <a:off x="4114800" y="2819400"/>
            <a:ext cx="1447800" cy="498475"/>
            <a:chOff x="2496" y="1750"/>
            <a:chExt cx="912" cy="314"/>
          </a:xfrm>
        </p:grpSpPr>
        <p:sp>
          <p:nvSpPr>
            <p:cNvPr id="15419" name="Text Box 30"/>
            <p:cNvSpPr txBox="1">
              <a:spLocks noChangeArrowheads="1"/>
            </p:cNvSpPr>
            <p:nvPr/>
          </p:nvSpPr>
          <p:spPr bwMode="auto">
            <a:xfrm>
              <a:off x="2496" y="1750"/>
              <a:ext cx="335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Ⅲ</a:t>
              </a:r>
            </a:p>
          </p:txBody>
        </p:sp>
        <p:sp>
          <p:nvSpPr>
            <p:cNvPr id="15420" name="Line 31"/>
            <p:cNvSpPr>
              <a:spLocks noChangeShapeType="1"/>
            </p:cNvSpPr>
            <p:nvPr/>
          </p:nvSpPr>
          <p:spPr bwMode="auto">
            <a:xfrm>
              <a:off x="2831" y="1894"/>
              <a:ext cx="577" cy="17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00" name="Group 32"/>
          <p:cNvGrpSpPr>
            <a:grpSpLocks/>
          </p:cNvGrpSpPr>
          <p:nvPr/>
        </p:nvGrpSpPr>
        <p:grpSpPr bwMode="auto">
          <a:xfrm>
            <a:off x="7010400" y="4800600"/>
            <a:ext cx="1482725" cy="901700"/>
            <a:chOff x="3600" y="2208"/>
            <a:chExt cx="1152" cy="701"/>
          </a:xfrm>
        </p:grpSpPr>
        <p:sp>
          <p:nvSpPr>
            <p:cNvPr id="15417" name="Text Box 33"/>
            <p:cNvSpPr txBox="1">
              <a:spLocks noChangeArrowheads="1"/>
            </p:cNvSpPr>
            <p:nvPr/>
          </p:nvSpPr>
          <p:spPr bwMode="auto">
            <a:xfrm>
              <a:off x="4368" y="2544"/>
              <a:ext cx="384" cy="365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Ⅵ</a:t>
              </a:r>
            </a:p>
          </p:txBody>
        </p:sp>
        <p:sp>
          <p:nvSpPr>
            <p:cNvPr id="15418" name="Line 34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768" cy="5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010" name="AutoShape 42"/>
          <p:cNvSpPr>
            <a:spLocks noChangeArrowheads="1"/>
          </p:cNvSpPr>
          <p:nvPr/>
        </p:nvSpPr>
        <p:spPr bwMode="auto">
          <a:xfrm rot="-1500000">
            <a:off x="5364163" y="3340100"/>
            <a:ext cx="1655762" cy="1751013"/>
          </a:xfrm>
          <a:prstGeom prst="parallelogram">
            <a:avLst>
              <a:gd name="adj" fmla="val 49120"/>
            </a:avLst>
          </a:prstGeom>
          <a:solidFill>
            <a:srgbClr val="33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4011" name="Object 43"/>
          <p:cNvGraphicFramePr>
            <a:graphicFrameLocks noChangeAspect="1"/>
          </p:cNvGraphicFramePr>
          <p:nvPr/>
        </p:nvGraphicFramePr>
        <p:xfrm>
          <a:off x="3794125" y="5092700"/>
          <a:ext cx="2635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5" imgW="257253" imgH="228600" progId="Equation.3">
                  <p:embed/>
                </p:oleObj>
              </mc:Choice>
              <mc:Fallback>
                <p:oleObj name="Equation" r:id="rId5" imgW="257253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092700"/>
                        <a:ext cx="2635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2" name="Object 44"/>
          <p:cNvGraphicFramePr>
            <a:graphicFrameLocks noChangeAspect="1"/>
          </p:cNvGraphicFramePr>
          <p:nvPr/>
        </p:nvGraphicFramePr>
        <p:xfrm>
          <a:off x="7975600" y="42545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7" imgW="247623" imgH="304915" progId="Equation.3">
                  <p:embed/>
                </p:oleObj>
              </mc:Choice>
              <mc:Fallback>
                <p:oleObj name="Equation" r:id="rId7" imgW="247623" imgH="30491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425450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3" name="Object 45"/>
          <p:cNvGraphicFramePr>
            <a:graphicFrameLocks noChangeAspect="1"/>
          </p:cNvGraphicFramePr>
          <p:nvPr/>
        </p:nvGraphicFramePr>
        <p:xfrm>
          <a:off x="5715000" y="244475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9" imgW="190532" imgH="257132" progId="Equation.3">
                  <p:embed/>
                </p:oleObj>
              </mc:Choice>
              <mc:Fallback>
                <p:oleObj name="Equation" r:id="rId9" imgW="190532" imgH="257132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4475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4794250" y="4338638"/>
            <a:ext cx="2138363" cy="1030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4015" name="AutoShape 47"/>
          <p:cNvSpPr>
            <a:spLocks noChangeArrowheads="1"/>
          </p:cNvSpPr>
          <p:nvPr/>
        </p:nvSpPr>
        <p:spPr bwMode="auto">
          <a:xfrm>
            <a:off x="4143375" y="4043363"/>
            <a:ext cx="3381375" cy="650875"/>
          </a:xfrm>
          <a:prstGeom prst="parallelogram">
            <a:avLst>
              <a:gd name="adj" fmla="val 196717"/>
            </a:avLst>
          </a:prstGeom>
          <a:solidFill>
            <a:srgbClr val="3366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4794250" y="3438525"/>
            <a:ext cx="2138363" cy="890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4017" name="Line 49"/>
          <p:cNvSpPr>
            <a:spLocks noChangeShapeType="1"/>
          </p:cNvSpPr>
          <p:nvPr/>
        </p:nvSpPr>
        <p:spPr bwMode="auto">
          <a:xfrm flipV="1">
            <a:off x="5821363" y="2765425"/>
            <a:ext cx="0" cy="156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018" name="Group 50"/>
          <p:cNvGrpSpPr>
            <a:grpSpLocks/>
          </p:cNvGrpSpPr>
          <p:nvPr/>
        </p:nvGrpSpPr>
        <p:grpSpPr bwMode="auto">
          <a:xfrm>
            <a:off x="4603750" y="3703638"/>
            <a:ext cx="1655763" cy="1754187"/>
            <a:chOff x="1912" y="1473"/>
            <a:chExt cx="1288" cy="1363"/>
          </a:xfrm>
        </p:grpSpPr>
        <p:sp>
          <p:nvSpPr>
            <p:cNvPr id="15415" name="AutoShape 51"/>
            <p:cNvSpPr>
              <a:spLocks noChangeArrowheads="1"/>
            </p:cNvSpPr>
            <p:nvPr/>
          </p:nvSpPr>
          <p:spPr bwMode="auto">
            <a:xfrm rot="-1500000">
              <a:off x="1912" y="1473"/>
              <a:ext cx="1288" cy="136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16" name="AutoShape 52"/>
            <p:cNvSpPr>
              <a:spLocks noChangeArrowheads="1"/>
            </p:cNvSpPr>
            <p:nvPr/>
          </p:nvSpPr>
          <p:spPr bwMode="auto">
            <a:xfrm flipH="1">
              <a:off x="2278" y="1938"/>
              <a:ext cx="612" cy="300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4022" name="Line 54"/>
          <p:cNvSpPr>
            <a:spLocks noChangeShapeType="1"/>
          </p:cNvSpPr>
          <p:nvPr/>
        </p:nvSpPr>
        <p:spPr bwMode="auto">
          <a:xfrm rot="357764" flipV="1">
            <a:off x="4138613" y="4243388"/>
            <a:ext cx="1631950" cy="103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23" name="Line 55"/>
          <p:cNvSpPr>
            <a:spLocks noChangeShapeType="1"/>
          </p:cNvSpPr>
          <p:nvPr/>
        </p:nvSpPr>
        <p:spPr bwMode="auto">
          <a:xfrm>
            <a:off x="4191000" y="4694238"/>
            <a:ext cx="208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063" name="Group 95"/>
          <p:cNvGrpSpPr>
            <a:grpSpLocks/>
          </p:cNvGrpSpPr>
          <p:nvPr/>
        </p:nvGrpSpPr>
        <p:grpSpPr bwMode="auto">
          <a:xfrm>
            <a:off x="6248400" y="4937125"/>
            <a:ext cx="457200" cy="1095375"/>
            <a:chOff x="3936" y="3110"/>
            <a:chExt cx="288" cy="690"/>
          </a:xfrm>
        </p:grpSpPr>
        <p:sp>
          <p:nvSpPr>
            <p:cNvPr id="15413" name="Text Box 61"/>
            <p:cNvSpPr txBox="1">
              <a:spLocks noChangeArrowheads="1"/>
            </p:cNvSpPr>
            <p:nvPr/>
          </p:nvSpPr>
          <p:spPr bwMode="auto">
            <a:xfrm>
              <a:off x="3936" y="3504"/>
              <a:ext cx="288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Ⅴ</a:t>
              </a:r>
            </a:p>
          </p:txBody>
        </p:sp>
        <p:sp>
          <p:nvSpPr>
            <p:cNvPr id="15414" name="Line 62"/>
            <p:cNvSpPr>
              <a:spLocks noChangeShapeType="1"/>
            </p:cNvSpPr>
            <p:nvPr/>
          </p:nvSpPr>
          <p:spPr bwMode="auto">
            <a:xfrm flipH="1" flipV="1">
              <a:off x="3984" y="3110"/>
              <a:ext cx="94" cy="39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43" name="Group 75"/>
          <p:cNvGrpSpPr>
            <a:grpSpLocks/>
          </p:cNvGrpSpPr>
          <p:nvPr/>
        </p:nvGrpSpPr>
        <p:grpSpPr bwMode="auto">
          <a:xfrm>
            <a:off x="4343400" y="5029200"/>
            <a:ext cx="573088" cy="1231900"/>
            <a:chOff x="2771" y="3024"/>
            <a:chExt cx="361" cy="776"/>
          </a:xfrm>
        </p:grpSpPr>
        <p:sp>
          <p:nvSpPr>
            <p:cNvPr id="15411" name="Text Box 64"/>
            <p:cNvSpPr txBox="1">
              <a:spLocks noChangeArrowheads="1"/>
            </p:cNvSpPr>
            <p:nvPr/>
          </p:nvSpPr>
          <p:spPr bwMode="auto">
            <a:xfrm>
              <a:off x="2771" y="3504"/>
              <a:ext cx="349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Ⅷ</a:t>
              </a:r>
            </a:p>
          </p:txBody>
        </p:sp>
        <p:sp>
          <p:nvSpPr>
            <p:cNvPr id="15412" name="Line 65"/>
            <p:cNvSpPr>
              <a:spLocks noChangeShapeType="1"/>
            </p:cNvSpPr>
            <p:nvPr/>
          </p:nvSpPr>
          <p:spPr bwMode="auto">
            <a:xfrm flipV="1">
              <a:off x="2976" y="3024"/>
              <a:ext cx="156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39" name="Group 71"/>
          <p:cNvGrpSpPr>
            <a:grpSpLocks/>
          </p:cNvGrpSpPr>
          <p:nvPr/>
        </p:nvGrpSpPr>
        <p:grpSpPr bwMode="auto">
          <a:xfrm>
            <a:off x="3071813" y="3581400"/>
            <a:ext cx="1912937" cy="469900"/>
            <a:chOff x="1935" y="2016"/>
            <a:chExt cx="1205" cy="296"/>
          </a:xfrm>
        </p:grpSpPr>
        <p:sp>
          <p:nvSpPr>
            <p:cNvPr id="15409" name="Text Box 67"/>
            <p:cNvSpPr txBox="1">
              <a:spLocks noChangeArrowheads="1"/>
            </p:cNvSpPr>
            <p:nvPr/>
          </p:nvSpPr>
          <p:spPr bwMode="auto">
            <a:xfrm>
              <a:off x="1935" y="2016"/>
              <a:ext cx="321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Ⅳ</a:t>
              </a:r>
            </a:p>
          </p:txBody>
        </p:sp>
        <p:sp>
          <p:nvSpPr>
            <p:cNvPr id="15410" name="Line 68"/>
            <p:cNvSpPr>
              <a:spLocks noChangeShapeType="1"/>
            </p:cNvSpPr>
            <p:nvPr/>
          </p:nvSpPr>
          <p:spPr bwMode="auto">
            <a:xfrm flipV="1">
              <a:off x="2256" y="2172"/>
              <a:ext cx="8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82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38862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dirty="0">
                <a:ea typeface="楷体_GB2312" panose="02010609030101010101" pitchFamily="49" charset="-122"/>
              </a:rPr>
              <a:t>一</a:t>
            </a:r>
            <a:r>
              <a:rPr lang="zh-CN" altLang="en-US" sz="3200" b="1" dirty="0" smtClean="0">
                <a:ea typeface="楷体_GB2312" panose="02010609030101010101" pitchFamily="49" charset="-122"/>
              </a:rPr>
              <a:t>、空间直角坐标系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124200" y="15240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由三条互相垂直的数轴按右手规则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28600" y="2057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组成一个空间直角坐标系</a:t>
            </a:r>
            <a:r>
              <a:rPr lang="en-US" altLang="zh-CN"/>
              <a:t>.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85800" y="2743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坐标原点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685800" y="3290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坐标轴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352800" y="5257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x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横轴</a:t>
            </a:r>
            <a:r>
              <a:rPr lang="en-US" altLang="zh-CN" sz="2400"/>
              <a:t>)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7467600" y="449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y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纵轴</a:t>
            </a:r>
            <a:r>
              <a:rPr lang="en-US" altLang="zh-CN" sz="2400"/>
              <a:t>)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5943600" y="2286000"/>
            <a:ext cx="162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/>
              <a:t>z</a:t>
            </a:r>
            <a:r>
              <a:rPr lang="en-US" altLang="zh-CN" sz="2400"/>
              <a:t> 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竖轴</a:t>
            </a:r>
            <a:r>
              <a:rPr lang="en-US" altLang="zh-CN" sz="2400"/>
              <a:t>)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533400" y="1538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过空间一定点 </a:t>
            </a:r>
            <a:r>
              <a:rPr lang="en-US" altLang="zh-CN" i="1"/>
              <a:t>o ,</a:t>
            </a:r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>
            <a:off x="5829300" y="4338638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4021" name="Object 53"/>
          <p:cNvGraphicFramePr>
            <a:graphicFrameLocks noChangeAspect="1"/>
          </p:cNvGraphicFramePr>
          <p:nvPr/>
        </p:nvGraphicFramePr>
        <p:xfrm>
          <a:off x="5729288" y="4375150"/>
          <a:ext cx="1952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11" imgW="219078" imgH="247507" progId="Equation.3">
                  <p:embed/>
                </p:oleObj>
              </mc:Choice>
              <mc:Fallback>
                <p:oleObj name="Equation" r:id="rId11" imgW="219078" imgH="24750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4375150"/>
                        <a:ext cx="19526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/>
          <p:cNvSpPr>
            <a:spLocks noChangeArrowheads="1"/>
          </p:cNvSpPr>
          <p:nvPr/>
        </p:nvSpPr>
        <p:spPr bwMode="auto">
          <a:xfrm>
            <a:off x="685800" y="3810000"/>
            <a:ext cx="15176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坐标面</a:t>
            </a:r>
          </a:p>
        </p:txBody>
      </p:sp>
      <p:sp>
        <p:nvSpPr>
          <p:cNvPr id="84046" name="Text Box 78"/>
          <p:cNvSpPr txBox="1">
            <a:spLocks noChangeArrowheads="1"/>
          </p:cNvSpPr>
          <p:nvPr/>
        </p:nvSpPr>
        <p:spPr bwMode="auto">
          <a:xfrm>
            <a:off x="685800" y="4433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卦限</a:t>
            </a:r>
            <a:r>
              <a:rPr lang="en-US" altLang="zh-CN"/>
              <a:t>(</a:t>
            </a:r>
            <a:r>
              <a:rPr lang="zh-CN" altLang="en-US">
                <a:solidFill>
                  <a:schemeClr val="tx2"/>
                </a:solidFill>
              </a:rPr>
              <a:t>八个</a:t>
            </a:r>
            <a:r>
              <a:rPr lang="en-US" altLang="zh-CN"/>
              <a:t>)</a:t>
            </a:r>
          </a:p>
        </p:txBody>
      </p:sp>
      <p:graphicFrame>
        <p:nvGraphicFramePr>
          <p:cNvPr id="84004" name="Object 36"/>
          <p:cNvGraphicFramePr>
            <a:graphicFrameLocks noChangeAspect="1"/>
          </p:cNvGraphicFramePr>
          <p:nvPr/>
        </p:nvGraphicFramePr>
        <p:xfrm>
          <a:off x="5900738" y="4303713"/>
          <a:ext cx="931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13" imgW="914486" imgH="409417" progId="Equation.3">
                  <p:embed/>
                </p:oleObj>
              </mc:Choice>
              <mc:Fallback>
                <p:oleObj name="Equation" r:id="rId13" imgW="914486" imgH="40941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303713"/>
                        <a:ext cx="9318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8" name="Object 40"/>
          <p:cNvGraphicFramePr>
            <a:graphicFrameLocks noChangeAspect="1"/>
          </p:cNvGraphicFramePr>
          <p:nvPr/>
        </p:nvGraphicFramePr>
        <p:xfrm>
          <a:off x="5867400" y="3505200"/>
          <a:ext cx="946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15" imgW="933402" imgH="409417" progId="Equation.3">
                  <p:embed/>
                </p:oleObj>
              </mc:Choice>
              <mc:Fallback>
                <p:oleObj name="Equation" r:id="rId15" imgW="933402" imgH="409417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9461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50" name="Text Box 82"/>
          <p:cNvSpPr txBox="1">
            <a:spLocks noChangeArrowheads="1"/>
          </p:cNvSpPr>
          <p:nvPr/>
        </p:nvSpPr>
        <p:spPr bwMode="auto">
          <a:xfrm rot="-1206019">
            <a:off x="4953000" y="3810000"/>
            <a:ext cx="103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 b="1" i="1"/>
              <a:t>zox</a:t>
            </a:r>
            <a:r>
              <a:rPr lang="zh-CN" altLang="en-US"/>
              <a:t>面</a:t>
            </a:r>
          </a:p>
        </p:txBody>
      </p:sp>
      <p:sp>
        <p:nvSpPr>
          <p:cNvPr id="84051" name="Text Box 83"/>
          <p:cNvSpPr txBox="1">
            <a:spLocks noChangeArrowheads="1"/>
          </p:cNvSpPr>
          <p:nvPr/>
        </p:nvSpPr>
        <p:spPr bwMode="auto">
          <a:xfrm>
            <a:off x="669925" y="982663"/>
            <a:ext cx="484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 b="1"/>
              <a:t>1. </a:t>
            </a:r>
            <a:r>
              <a:rPr lang="zh-CN" altLang="en-US" b="1"/>
              <a:t>空间直角坐标系的基本概念</a:t>
            </a:r>
          </a:p>
        </p:txBody>
      </p:sp>
      <p:pic>
        <p:nvPicPr>
          <p:cNvPr id="15399" name="Picture 85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00" name="Text Box 8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401" name="Picture 8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2" name="Picture 88" descr="F:\My Documents\数学资源库\目录.jp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3" name="Picture 8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4" name="Picture 9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5" name="Picture 9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065" name="Group 97"/>
          <p:cNvGrpSpPr>
            <a:grpSpLocks/>
          </p:cNvGrpSpPr>
          <p:nvPr/>
        </p:nvGrpSpPr>
        <p:grpSpPr bwMode="auto">
          <a:xfrm>
            <a:off x="6218238" y="3733800"/>
            <a:ext cx="2566987" cy="466725"/>
            <a:chOff x="3917" y="2352"/>
            <a:chExt cx="1617" cy="294"/>
          </a:xfrm>
        </p:grpSpPr>
        <p:sp>
          <p:nvSpPr>
            <p:cNvPr id="15407" name="Line 59"/>
            <p:cNvSpPr>
              <a:spLocks noChangeShapeType="1"/>
            </p:cNvSpPr>
            <p:nvPr/>
          </p:nvSpPr>
          <p:spPr bwMode="auto">
            <a:xfrm flipH="1">
              <a:off x="3917" y="2500"/>
              <a:ext cx="128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Text Box 96"/>
            <p:cNvSpPr txBox="1">
              <a:spLocks noChangeArrowheads="1"/>
            </p:cNvSpPr>
            <p:nvPr/>
          </p:nvSpPr>
          <p:spPr bwMode="auto">
            <a:xfrm>
              <a:off x="5222" y="2352"/>
              <a:ext cx="312" cy="294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r>
                <a:rPr lang="en-US" altLang="zh-CN" sz="2400" b="1">
                  <a:ea typeface="宋体" panose="02010600030101010101" pitchFamily="2" charset="-122"/>
                </a:rPr>
                <a:t>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4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9" grpId="0" animBg="1"/>
      <p:bldP spid="84010" grpId="0" animBg="1"/>
      <p:bldP spid="84014" grpId="0" animBg="1"/>
      <p:bldP spid="84015" grpId="0" animBg="1"/>
      <p:bldP spid="84016" grpId="0" animBg="1"/>
      <p:bldP spid="84017" grpId="0" animBg="1"/>
      <p:bldP spid="84022" grpId="0" animBg="1"/>
      <p:bldP spid="84023" grpId="0" animBg="1"/>
      <p:bldP spid="83972" grpId="0" autoUpdateAnimBg="0"/>
      <p:bldP spid="83973" grpId="0" autoUpdateAnimBg="0"/>
      <p:bldP spid="83974" grpId="0" autoUpdateAnimBg="0"/>
      <p:bldP spid="83975" grpId="0" autoUpdateAnimBg="0"/>
      <p:bldP spid="83976" grpId="0" autoUpdateAnimBg="0"/>
      <p:bldP spid="83978" grpId="0" autoUpdateAnimBg="0"/>
      <p:bldP spid="83980" grpId="0" autoUpdateAnimBg="0"/>
      <p:bldP spid="83988" grpId="0" autoUpdateAnimBg="0"/>
      <p:bldP spid="84024" grpId="0" animBg="1"/>
      <p:bldP spid="84045" grpId="0" build="p" autoUpdateAnimBg="0"/>
      <p:bldP spid="84046" grpId="0" build="p" autoUpdateAnimBg="0"/>
      <p:bldP spid="84050" grpId="0" build="p" autoUpdateAnimBg="0"/>
      <p:bldP spid="840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74663"/>
            <a:ext cx="603250" cy="479425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FFFF00"/>
                </a:solidFill>
                <a:ea typeface="楷体_GB2312" panose="02010609030101010101" pitchFamily="49" charset="-122"/>
              </a:rPr>
              <a:t>2.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90600" y="431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设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953000" y="4445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求以向量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152400" y="1066800"/>
            <a:ext cx="436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行四边形的对角线的长度 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 flipV="1">
            <a:off x="6553200" y="2921000"/>
            <a:ext cx="2209800" cy="5826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7162800" y="2919413"/>
            <a:ext cx="990600" cy="5857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V="1">
            <a:off x="6553200" y="2895600"/>
            <a:ext cx="611188" cy="61118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6553200" y="3505200"/>
            <a:ext cx="1644650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57200" y="4891088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</a:rPr>
              <a:t>该平行四边形的对角线的长度各为</a:t>
            </a:r>
          </a:p>
        </p:txBody>
      </p:sp>
      <p:graphicFrame>
        <p:nvGraphicFramePr>
          <p:cNvPr id="125974" name="Object 22"/>
          <p:cNvGraphicFramePr>
            <a:graphicFrameLocks noChangeAspect="1"/>
          </p:cNvGraphicFramePr>
          <p:nvPr/>
        </p:nvGraphicFramePr>
        <p:xfrm>
          <a:off x="5930900" y="4860925"/>
          <a:ext cx="115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Equation" r:id="rId3" imgW="1142850" imgH="495357" progId="Equation.3">
                  <p:embed/>
                </p:oleObj>
              </mc:Choice>
              <mc:Fallback>
                <p:oleObj name="Equation" r:id="rId3" imgW="1142850" imgH="49535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4860925"/>
                        <a:ext cx="115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1066800" y="18430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对角线的长为</a:t>
            </a: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39750" y="1828800"/>
            <a:ext cx="77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sp>
        <p:nvSpPr>
          <p:cNvPr id="125979" name="Line 27"/>
          <p:cNvSpPr>
            <a:spLocks noChangeShapeType="1"/>
          </p:cNvSpPr>
          <p:nvPr/>
        </p:nvSpPr>
        <p:spPr bwMode="auto">
          <a:xfrm>
            <a:off x="7162800" y="2895600"/>
            <a:ext cx="1644650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0" name="Line 28"/>
          <p:cNvSpPr>
            <a:spLocks noChangeShapeType="1"/>
          </p:cNvSpPr>
          <p:nvPr/>
        </p:nvSpPr>
        <p:spPr bwMode="auto">
          <a:xfrm flipV="1">
            <a:off x="8189913" y="2894013"/>
            <a:ext cx="611187" cy="611187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Text Box 29"/>
          <p:cNvSpPr txBox="1">
            <a:spLocks noChangeArrowheads="1"/>
          </p:cNvSpPr>
          <p:nvPr/>
        </p:nvSpPr>
        <p:spPr bwMode="auto">
          <a:xfrm>
            <a:off x="7299325" y="4254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</a:rPr>
              <a:t>为边的平</a:t>
            </a:r>
          </a:p>
        </p:txBody>
      </p:sp>
      <p:pic>
        <p:nvPicPr>
          <p:cNvPr id="32785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2787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8" name="Picture 34" descr="F:\My Documents\数学资源库\目录.jp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0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1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991" name="Group 39"/>
          <p:cNvGrpSpPr>
            <a:grpSpLocks/>
          </p:cNvGrpSpPr>
          <p:nvPr/>
        </p:nvGrpSpPr>
        <p:grpSpPr bwMode="auto">
          <a:xfrm>
            <a:off x="7086600" y="3581400"/>
            <a:ext cx="323850" cy="269875"/>
            <a:chOff x="4464" y="2230"/>
            <a:chExt cx="204" cy="170"/>
          </a:xfrm>
        </p:grpSpPr>
        <p:graphicFrame>
          <p:nvGraphicFramePr>
            <p:cNvPr id="32834" name="Object 18"/>
            <p:cNvGraphicFramePr>
              <a:graphicFrameLocks noChangeAspect="1"/>
            </p:cNvGraphicFramePr>
            <p:nvPr/>
          </p:nvGraphicFramePr>
          <p:xfrm>
            <a:off x="4464" y="2248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5" name="Equation" r:id="rId12" imgW="295428" imgH="228600" progId="Equation.3">
                    <p:embed/>
                  </p:oleObj>
                </mc:Choice>
                <mc:Fallback>
                  <p:oleObj name="Equation" r:id="rId12" imgW="295428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48"/>
                          <a:ext cx="19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5" name="Line 38"/>
            <p:cNvSpPr>
              <a:spLocks noChangeShapeType="1"/>
            </p:cNvSpPr>
            <p:nvPr/>
          </p:nvSpPr>
          <p:spPr bwMode="auto">
            <a:xfrm>
              <a:off x="4464" y="223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993" name="Group 41"/>
          <p:cNvGrpSpPr>
            <a:grpSpLocks/>
          </p:cNvGrpSpPr>
          <p:nvPr/>
        </p:nvGrpSpPr>
        <p:grpSpPr bwMode="auto">
          <a:xfrm>
            <a:off x="6551613" y="2994025"/>
            <a:ext cx="254000" cy="296863"/>
            <a:chOff x="4127" y="1886"/>
            <a:chExt cx="160" cy="187"/>
          </a:xfrm>
        </p:grpSpPr>
        <p:graphicFrame>
          <p:nvGraphicFramePr>
            <p:cNvPr id="32832" name="Object 15"/>
            <p:cNvGraphicFramePr>
              <a:graphicFrameLocks noChangeAspect="1"/>
            </p:cNvGraphicFramePr>
            <p:nvPr/>
          </p:nvGraphicFramePr>
          <p:xfrm>
            <a:off x="4127" y="1920"/>
            <a:ext cx="14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6" name="Equation" r:id="rId14" imgW="219078" imgH="228600" progId="Equation.3">
                    <p:embed/>
                  </p:oleObj>
                </mc:Choice>
                <mc:Fallback>
                  <p:oleObj name="Equation" r:id="rId14" imgW="219078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1920"/>
                          <a:ext cx="14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3" name="Line 40"/>
            <p:cNvSpPr>
              <a:spLocks noChangeShapeType="1"/>
            </p:cNvSpPr>
            <p:nvPr/>
          </p:nvSpPr>
          <p:spPr bwMode="auto">
            <a:xfrm>
              <a:off x="4128" y="188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94" name="Group 64"/>
          <p:cNvGrpSpPr>
            <a:grpSpLocks/>
          </p:cNvGrpSpPr>
          <p:nvPr/>
        </p:nvGrpSpPr>
        <p:grpSpPr bwMode="auto">
          <a:xfrm>
            <a:off x="6553200" y="609600"/>
            <a:ext cx="785813" cy="369888"/>
            <a:chOff x="4128" y="384"/>
            <a:chExt cx="495" cy="233"/>
          </a:xfrm>
        </p:grpSpPr>
        <p:graphicFrame>
          <p:nvGraphicFramePr>
            <p:cNvPr id="32829" name="Object 7"/>
            <p:cNvGraphicFramePr>
              <a:graphicFrameLocks noChangeAspect="1"/>
            </p:cNvGraphicFramePr>
            <p:nvPr/>
          </p:nvGraphicFramePr>
          <p:xfrm>
            <a:off x="4132" y="417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7" name="Equation" r:id="rId16" imgW="742869" imgH="304915" progId="Equation.3">
                    <p:embed/>
                  </p:oleObj>
                </mc:Choice>
                <mc:Fallback>
                  <p:oleObj name="Equation" r:id="rId16" imgW="742869" imgH="30491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417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0" name="Line 42"/>
            <p:cNvSpPr>
              <a:spLocks noChangeShapeType="1"/>
            </p:cNvSpPr>
            <p:nvPr/>
          </p:nvSpPr>
          <p:spPr bwMode="auto">
            <a:xfrm>
              <a:off x="4464" y="3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Line 43"/>
            <p:cNvSpPr>
              <a:spLocks noChangeShapeType="1"/>
            </p:cNvSpPr>
            <p:nvPr/>
          </p:nvSpPr>
          <p:spPr bwMode="auto">
            <a:xfrm>
              <a:off x="4128" y="384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017" name="Group 65"/>
          <p:cNvGrpSpPr>
            <a:grpSpLocks/>
          </p:cNvGrpSpPr>
          <p:nvPr/>
        </p:nvGrpSpPr>
        <p:grpSpPr bwMode="auto">
          <a:xfrm>
            <a:off x="3429000" y="1905000"/>
            <a:ext cx="1181100" cy="393700"/>
            <a:chOff x="2308" y="1224"/>
            <a:chExt cx="744" cy="248"/>
          </a:xfrm>
        </p:grpSpPr>
        <p:graphicFrame>
          <p:nvGraphicFramePr>
            <p:cNvPr id="32826" name="Object 24"/>
            <p:cNvGraphicFramePr>
              <a:graphicFrameLocks noChangeAspect="1"/>
            </p:cNvGraphicFramePr>
            <p:nvPr/>
          </p:nvGraphicFramePr>
          <p:xfrm>
            <a:off x="2308" y="1224"/>
            <a:ext cx="7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8" name="Equation" r:id="rId18" imgW="1171739" imgH="380885" progId="Equation.3">
                    <p:embed/>
                  </p:oleObj>
                </mc:Choice>
                <mc:Fallback>
                  <p:oleObj name="Equation" r:id="rId18" imgW="1171739" imgH="38088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1224"/>
                          <a:ext cx="7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7" name="Line 44"/>
            <p:cNvSpPr>
              <a:spLocks noChangeShapeType="1"/>
            </p:cNvSpPr>
            <p:nvPr/>
          </p:nvSpPr>
          <p:spPr bwMode="auto">
            <a:xfrm>
              <a:off x="2769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Line 45"/>
            <p:cNvSpPr>
              <a:spLocks noChangeShapeType="1"/>
            </p:cNvSpPr>
            <p:nvPr/>
          </p:nvSpPr>
          <p:spPr bwMode="auto">
            <a:xfrm>
              <a:off x="2388" y="124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018" name="Group 66"/>
          <p:cNvGrpSpPr>
            <a:grpSpLocks/>
          </p:cNvGrpSpPr>
          <p:nvPr/>
        </p:nvGrpSpPr>
        <p:grpSpPr bwMode="auto">
          <a:xfrm>
            <a:off x="4730750" y="1905000"/>
            <a:ext cx="1066800" cy="393700"/>
            <a:chOff x="3128" y="1224"/>
            <a:chExt cx="672" cy="248"/>
          </a:xfrm>
        </p:grpSpPr>
        <p:graphicFrame>
          <p:nvGraphicFramePr>
            <p:cNvPr id="32823" name="Object 25"/>
            <p:cNvGraphicFramePr>
              <a:graphicFrameLocks noChangeAspect="1"/>
            </p:cNvGraphicFramePr>
            <p:nvPr/>
          </p:nvGraphicFramePr>
          <p:xfrm>
            <a:off x="3128" y="1224"/>
            <a:ext cx="6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9" name="Equation" r:id="rId20" imgW="1057213" imgH="380885" progId="Equation.3">
                    <p:embed/>
                  </p:oleObj>
                </mc:Choice>
                <mc:Fallback>
                  <p:oleObj name="Equation" r:id="rId20" imgW="1057213" imgH="38088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1224"/>
                          <a:ext cx="6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4" name="Line 46"/>
            <p:cNvSpPr>
              <a:spLocks noChangeShapeType="1"/>
            </p:cNvSpPr>
            <p:nvPr/>
          </p:nvSpPr>
          <p:spPr bwMode="auto">
            <a:xfrm>
              <a:off x="3585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Line 47"/>
            <p:cNvSpPr>
              <a:spLocks noChangeShapeType="1"/>
            </p:cNvSpPr>
            <p:nvPr/>
          </p:nvSpPr>
          <p:spPr bwMode="auto">
            <a:xfrm>
              <a:off x="3216" y="124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019" name="Group 67"/>
          <p:cNvGrpSpPr>
            <a:grpSpLocks/>
          </p:cNvGrpSpPr>
          <p:nvPr/>
        </p:nvGrpSpPr>
        <p:grpSpPr bwMode="auto">
          <a:xfrm>
            <a:off x="1482725" y="2547938"/>
            <a:ext cx="3086100" cy="406400"/>
            <a:chOff x="934" y="1605"/>
            <a:chExt cx="1944" cy="256"/>
          </a:xfrm>
        </p:grpSpPr>
        <p:graphicFrame>
          <p:nvGraphicFramePr>
            <p:cNvPr id="32820" name="Object 9"/>
            <p:cNvGraphicFramePr>
              <a:graphicFrameLocks noChangeAspect="1"/>
            </p:cNvGraphicFramePr>
            <p:nvPr/>
          </p:nvGraphicFramePr>
          <p:xfrm>
            <a:off x="934" y="1605"/>
            <a:ext cx="1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0" name="Equation" r:id="rId22" imgW="3076717" imgH="400136" progId="Equation.3">
                    <p:embed/>
                  </p:oleObj>
                </mc:Choice>
                <mc:Fallback>
                  <p:oleObj name="Equation" r:id="rId22" imgW="3076717" imgH="40013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1605"/>
                          <a:ext cx="1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1" name="Line 50"/>
            <p:cNvSpPr>
              <a:spLocks noChangeShapeType="1"/>
            </p:cNvSpPr>
            <p:nvPr/>
          </p:nvSpPr>
          <p:spPr bwMode="auto">
            <a:xfrm>
              <a:off x="1680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51"/>
            <p:cNvSpPr>
              <a:spLocks noChangeShapeType="1"/>
            </p:cNvSpPr>
            <p:nvPr/>
          </p:nvSpPr>
          <p:spPr bwMode="auto">
            <a:xfrm>
              <a:off x="1296" y="163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020" name="Group 68"/>
          <p:cNvGrpSpPr>
            <a:grpSpLocks/>
          </p:cNvGrpSpPr>
          <p:nvPr/>
        </p:nvGrpSpPr>
        <p:grpSpPr bwMode="auto">
          <a:xfrm>
            <a:off x="2043113" y="3087688"/>
            <a:ext cx="2527300" cy="406400"/>
            <a:chOff x="1287" y="1945"/>
            <a:chExt cx="1592" cy="256"/>
          </a:xfrm>
        </p:grpSpPr>
        <p:graphicFrame>
          <p:nvGraphicFramePr>
            <p:cNvPr id="32817" name="Object 10"/>
            <p:cNvGraphicFramePr>
              <a:graphicFrameLocks noChangeAspect="1"/>
            </p:cNvGraphicFramePr>
            <p:nvPr/>
          </p:nvGraphicFramePr>
          <p:xfrm>
            <a:off x="1287" y="1945"/>
            <a:ext cx="15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1" name="Equation" r:id="rId24" imgW="2514750" imgH="400136" progId="Equation.3">
                    <p:embed/>
                  </p:oleObj>
                </mc:Choice>
                <mc:Fallback>
                  <p:oleObj name="Equation" r:id="rId24" imgW="2514750" imgH="40013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1945"/>
                          <a:ext cx="15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8" name="Line 52"/>
            <p:cNvSpPr>
              <a:spLocks noChangeShapeType="1"/>
            </p:cNvSpPr>
            <p:nvPr/>
          </p:nvSpPr>
          <p:spPr bwMode="auto">
            <a:xfrm>
              <a:off x="1680" y="19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Line 53"/>
            <p:cNvSpPr>
              <a:spLocks noChangeShapeType="1"/>
            </p:cNvSpPr>
            <p:nvPr/>
          </p:nvSpPr>
          <p:spPr bwMode="auto">
            <a:xfrm>
              <a:off x="1296" y="196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021" name="Group 69"/>
          <p:cNvGrpSpPr>
            <a:grpSpLocks/>
          </p:cNvGrpSpPr>
          <p:nvPr/>
        </p:nvGrpSpPr>
        <p:grpSpPr bwMode="auto">
          <a:xfrm>
            <a:off x="1422400" y="3632200"/>
            <a:ext cx="2463800" cy="482600"/>
            <a:chOff x="896" y="2288"/>
            <a:chExt cx="1552" cy="304"/>
          </a:xfrm>
        </p:grpSpPr>
        <p:graphicFrame>
          <p:nvGraphicFramePr>
            <p:cNvPr id="32814" name="Object 19"/>
            <p:cNvGraphicFramePr>
              <a:graphicFrameLocks noChangeAspect="1"/>
            </p:cNvGraphicFramePr>
            <p:nvPr/>
          </p:nvGraphicFramePr>
          <p:xfrm>
            <a:off x="896" y="2288"/>
            <a:ext cx="155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2" name="Equation" r:id="rId26" imgW="2457316" imgH="476107" progId="Equation.3">
                    <p:embed/>
                  </p:oleObj>
                </mc:Choice>
                <mc:Fallback>
                  <p:oleObj name="Equation" r:id="rId26" imgW="2457316" imgH="47610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288"/>
                          <a:ext cx="155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5" name="Line 54"/>
            <p:cNvSpPr>
              <a:spLocks noChangeShapeType="1"/>
            </p:cNvSpPr>
            <p:nvPr/>
          </p:nvSpPr>
          <p:spPr bwMode="auto">
            <a:xfrm>
              <a:off x="1722" y="23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Line 55"/>
            <p:cNvSpPr>
              <a:spLocks noChangeShapeType="1"/>
            </p:cNvSpPr>
            <p:nvPr/>
          </p:nvSpPr>
          <p:spPr bwMode="auto">
            <a:xfrm>
              <a:off x="1344" y="235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022" name="Group 70"/>
          <p:cNvGrpSpPr>
            <a:grpSpLocks/>
          </p:cNvGrpSpPr>
          <p:nvPr/>
        </p:nvGrpSpPr>
        <p:grpSpPr bwMode="auto">
          <a:xfrm>
            <a:off x="2057400" y="4254500"/>
            <a:ext cx="2082800" cy="482600"/>
            <a:chOff x="1296" y="2680"/>
            <a:chExt cx="1312" cy="304"/>
          </a:xfrm>
        </p:grpSpPr>
        <p:graphicFrame>
          <p:nvGraphicFramePr>
            <p:cNvPr id="32811" name="Object 20"/>
            <p:cNvGraphicFramePr>
              <a:graphicFrameLocks noChangeAspect="1"/>
            </p:cNvGraphicFramePr>
            <p:nvPr/>
          </p:nvGraphicFramePr>
          <p:xfrm>
            <a:off x="1296" y="2680"/>
            <a:ext cx="13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3" name="Equation" r:id="rId28" imgW="2076595" imgH="476107" progId="Equation.3">
                    <p:embed/>
                  </p:oleObj>
                </mc:Choice>
                <mc:Fallback>
                  <p:oleObj name="Equation" r:id="rId28" imgW="2076595" imgH="47610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0"/>
                          <a:ext cx="131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2" name="Line 56"/>
            <p:cNvSpPr>
              <a:spLocks noChangeShapeType="1"/>
            </p:cNvSpPr>
            <p:nvPr/>
          </p:nvSpPr>
          <p:spPr bwMode="auto">
            <a:xfrm>
              <a:off x="1761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Line 57"/>
            <p:cNvSpPr>
              <a:spLocks noChangeShapeType="1"/>
            </p:cNvSpPr>
            <p:nvPr/>
          </p:nvSpPr>
          <p:spPr bwMode="auto">
            <a:xfrm>
              <a:off x="1392" y="2736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801" name="Group 63"/>
          <p:cNvGrpSpPr>
            <a:grpSpLocks/>
          </p:cNvGrpSpPr>
          <p:nvPr/>
        </p:nvGrpSpPr>
        <p:grpSpPr bwMode="auto">
          <a:xfrm>
            <a:off x="3146425" y="533400"/>
            <a:ext cx="1803400" cy="457200"/>
            <a:chOff x="1982" y="336"/>
            <a:chExt cx="1136" cy="288"/>
          </a:xfrm>
        </p:grpSpPr>
        <p:graphicFrame>
          <p:nvGraphicFramePr>
            <p:cNvPr id="32807" name="Object 5"/>
            <p:cNvGraphicFramePr>
              <a:graphicFrameLocks noChangeAspect="1"/>
            </p:cNvGraphicFramePr>
            <p:nvPr/>
          </p:nvGraphicFramePr>
          <p:xfrm>
            <a:off x="1982" y="368"/>
            <a:ext cx="11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4" name="Equation" r:id="rId30" imgW="1790797" imgH="400136" progId="Equation.3">
                    <p:embed/>
                  </p:oleObj>
                </mc:Choice>
                <mc:Fallback>
                  <p:oleObj name="Equation" r:id="rId30" imgW="1790797" imgH="40013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368"/>
                          <a:ext cx="11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8" name="Line 48"/>
            <p:cNvSpPr>
              <a:spLocks noChangeShapeType="1"/>
            </p:cNvSpPr>
            <p:nvPr/>
          </p:nvSpPr>
          <p:spPr bwMode="auto">
            <a:xfrm>
              <a:off x="1994" y="38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59"/>
            <p:cNvSpPr>
              <a:spLocks noChangeShapeType="1"/>
            </p:cNvSpPr>
            <p:nvPr/>
          </p:nvSpPr>
          <p:spPr bwMode="auto">
            <a:xfrm>
              <a:off x="2616" y="3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60"/>
            <p:cNvSpPr>
              <a:spLocks noChangeShapeType="1"/>
            </p:cNvSpPr>
            <p:nvPr/>
          </p:nvSpPr>
          <p:spPr bwMode="auto">
            <a:xfrm>
              <a:off x="2913" y="3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802" name="Group 62"/>
          <p:cNvGrpSpPr>
            <a:grpSpLocks/>
          </p:cNvGrpSpPr>
          <p:nvPr/>
        </p:nvGrpSpPr>
        <p:grpSpPr bwMode="auto">
          <a:xfrm>
            <a:off x="1531938" y="533400"/>
            <a:ext cx="1422400" cy="412750"/>
            <a:chOff x="965" y="336"/>
            <a:chExt cx="896" cy="260"/>
          </a:xfrm>
        </p:grpSpPr>
        <p:graphicFrame>
          <p:nvGraphicFramePr>
            <p:cNvPr id="32803" name="Object 4"/>
            <p:cNvGraphicFramePr>
              <a:graphicFrameLocks noChangeAspect="1"/>
            </p:cNvGraphicFramePr>
            <p:nvPr/>
          </p:nvGraphicFramePr>
          <p:xfrm>
            <a:off x="981" y="356"/>
            <a:ext cx="8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5" name="Equation" r:id="rId32" imgW="1390817" imgH="371604" progId="Equation.3">
                    <p:embed/>
                  </p:oleObj>
                </mc:Choice>
                <mc:Fallback>
                  <p:oleObj name="Equation" r:id="rId32" imgW="1390817" imgH="37160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356"/>
                          <a:ext cx="8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4" name="Line 49"/>
            <p:cNvSpPr>
              <a:spLocks noChangeShapeType="1"/>
            </p:cNvSpPr>
            <p:nvPr/>
          </p:nvSpPr>
          <p:spPr bwMode="auto">
            <a:xfrm>
              <a:off x="965" y="36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58"/>
            <p:cNvSpPr>
              <a:spLocks noChangeShapeType="1"/>
            </p:cNvSpPr>
            <p:nvPr/>
          </p:nvSpPr>
          <p:spPr bwMode="auto">
            <a:xfrm>
              <a:off x="1377" y="3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61"/>
            <p:cNvSpPr>
              <a:spLocks noChangeShapeType="1"/>
            </p:cNvSpPr>
            <p:nvPr/>
          </p:nvSpPr>
          <p:spPr bwMode="auto">
            <a:xfrm>
              <a:off x="1680" y="3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723233" y="5440859"/>
            <a:ext cx="6248400" cy="76944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</a:rPr>
              <a:t>作业</a:t>
            </a:r>
            <a:r>
              <a:rPr lang="zh-CN" altLang="en-US" sz="4000" b="1" dirty="0"/>
              <a:t> </a:t>
            </a:r>
            <a:r>
              <a:rPr lang="zh-CN" altLang="en-US" sz="4400" dirty="0" smtClean="0"/>
              <a:t> </a:t>
            </a:r>
            <a:r>
              <a:rPr lang="en-US" altLang="zh-CN" sz="3200" dirty="0" smtClean="0"/>
              <a:t>P13   A  3 </a:t>
            </a:r>
            <a:r>
              <a:rPr lang="en-US" altLang="zh-CN" sz="3200" dirty="0"/>
              <a:t>,  </a:t>
            </a:r>
            <a:r>
              <a:rPr lang="en-US" altLang="zh-CN" sz="3200" dirty="0" smtClean="0"/>
              <a:t>6,  8;  B  1,  4,  5</a:t>
            </a:r>
            <a:endParaRPr lang="en-US" altLang="zh-CN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5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animBg="1"/>
      <p:bldP spid="125964" grpId="0" animBg="1"/>
      <p:bldP spid="125966" grpId="0" animBg="1"/>
      <p:bldP spid="125969" grpId="0" animBg="1"/>
      <p:bldP spid="125973" grpId="0" autoUpdateAnimBg="0"/>
      <p:bldP spid="125975" grpId="0" build="p" autoUpdateAnimBg="0"/>
      <p:bldP spid="125978" grpId="0" build="p" autoUpdateAnimBg="0"/>
      <p:bldP spid="125979" grpId="0" animBg="1"/>
      <p:bldP spid="125980" grpId="0" animBg="1"/>
      <p:bldP spid="6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81"/>
          <p:cNvGrpSpPr>
            <a:grpSpLocks/>
          </p:cNvGrpSpPr>
          <p:nvPr/>
        </p:nvGrpSpPr>
        <p:grpSpPr bwMode="auto">
          <a:xfrm>
            <a:off x="3495675" y="3552825"/>
            <a:ext cx="4159250" cy="2695575"/>
            <a:chOff x="2202" y="2238"/>
            <a:chExt cx="2620" cy="1698"/>
          </a:xfrm>
        </p:grpSpPr>
        <p:sp>
          <p:nvSpPr>
            <p:cNvPr id="16445" name="Line 3"/>
            <p:cNvSpPr>
              <a:spLocks noChangeShapeType="1"/>
            </p:cNvSpPr>
            <p:nvPr/>
          </p:nvSpPr>
          <p:spPr bwMode="auto">
            <a:xfrm rot="721836" flipH="1">
              <a:off x="2449" y="3262"/>
              <a:ext cx="531" cy="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6" name="Line 4"/>
            <p:cNvSpPr>
              <a:spLocks noChangeShapeType="1"/>
            </p:cNvSpPr>
            <p:nvPr/>
          </p:nvSpPr>
          <p:spPr bwMode="auto">
            <a:xfrm flipV="1">
              <a:off x="3038" y="2324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7" name="Line 5"/>
            <p:cNvSpPr>
              <a:spLocks noChangeShapeType="1"/>
            </p:cNvSpPr>
            <p:nvPr/>
          </p:nvSpPr>
          <p:spPr bwMode="auto">
            <a:xfrm flipH="1">
              <a:off x="3038" y="3320"/>
              <a:ext cx="1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48" name="Object 6"/>
            <p:cNvGraphicFramePr>
              <a:graphicFrameLocks noChangeAspect="1"/>
            </p:cNvGraphicFramePr>
            <p:nvPr/>
          </p:nvGraphicFramePr>
          <p:xfrm>
            <a:off x="2202" y="3700"/>
            <a:ext cx="21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6" name="Equation" r:id="rId3" imgW="114182" imgH="133379" progId="Equation.3">
                    <p:embed/>
                  </p:oleObj>
                </mc:Choice>
                <mc:Fallback>
                  <p:oleObj name="Equation" r:id="rId3" imgW="114182" imgH="13337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2" y="3700"/>
                          <a:ext cx="21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9" name="Object 7"/>
            <p:cNvGraphicFramePr>
              <a:graphicFrameLocks noChangeAspect="1"/>
            </p:cNvGraphicFramePr>
            <p:nvPr/>
          </p:nvGraphicFramePr>
          <p:xfrm>
            <a:off x="4610" y="3202"/>
            <a:ext cx="2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7" name="Equation" r:id="rId5" imgW="133441" imgH="152285" progId="Equation.3">
                    <p:embed/>
                  </p:oleObj>
                </mc:Choice>
                <mc:Fallback>
                  <p:oleObj name="Equation" r:id="rId5" imgW="133441" imgH="15228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3202"/>
                          <a:ext cx="2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0" name="Object 8"/>
            <p:cNvGraphicFramePr>
              <a:graphicFrameLocks noChangeAspect="1"/>
            </p:cNvGraphicFramePr>
            <p:nvPr/>
          </p:nvGraphicFramePr>
          <p:xfrm>
            <a:off x="3074" y="2238"/>
            <a:ext cx="18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8" name="Equation" r:id="rId7" imgW="114182" imgH="114472" progId="Equation.3">
                    <p:embed/>
                  </p:oleObj>
                </mc:Choice>
                <mc:Fallback>
                  <p:oleObj name="Equation" r:id="rId7" imgW="114182" imgH="11447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2238"/>
                          <a:ext cx="18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1" name="Object 53"/>
            <p:cNvGraphicFramePr>
              <a:graphicFrameLocks noChangeAspect="1"/>
            </p:cNvGraphicFramePr>
            <p:nvPr/>
          </p:nvGraphicFramePr>
          <p:xfrm>
            <a:off x="2839" y="3201"/>
            <a:ext cx="18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9" name="Equation" r:id="rId9" imgW="114182" imgH="133379" progId="Equation.3">
                    <p:embed/>
                  </p:oleObj>
                </mc:Choice>
                <mc:Fallback>
                  <p:oleObj name="Equation" r:id="rId9" imgW="114182" imgH="133379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3201"/>
                          <a:ext cx="185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104" name="Group 88"/>
          <p:cNvGrpSpPr>
            <a:grpSpLocks/>
          </p:cNvGrpSpPr>
          <p:nvPr/>
        </p:nvGrpSpPr>
        <p:grpSpPr bwMode="auto">
          <a:xfrm>
            <a:off x="4110038" y="4267200"/>
            <a:ext cx="2851150" cy="522288"/>
            <a:chOff x="2589" y="2688"/>
            <a:chExt cx="1796" cy="329"/>
          </a:xfrm>
        </p:grpSpPr>
        <p:sp>
          <p:nvSpPr>
            <p:cNvPr id="16443" name="AutoShape 15"/>
            <p:cNvSpPr>
              <a:spLocks noChangeArrowheads="1"/>
            </p:cNvSpPr>
            <p:nvPr/>
          </p:nvSpPr>
          <p:spPr bwMode="auto">
            <a:xfrm>
              <a:off x="2589" y="2732"/>
              <a:ext cx="1796" cy="285"/>
            </a:xfrm>
            <a:prstGeom prst="parallelogram">
              <a:avLst>
                <a:gd name="adj" fmla="val 15836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44" name="Line 84"/>
            <p:cNvSpPr>
              <a:spLocks noChangeShapeType="1"/>
            </p:cNvSpPr>
            <p:nvPr/>
          </p:nvSpPr>
          <p:spPr bwMode="auto">
            <a:xfrm flipH="1" flipV="1">
              <a:off x="3042" y="2688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106" name="Group 90"/>
          <p:cNvGrpSpPr>
            <a:grpSpLocks/>
          </p:cNvGrpSpPr>
          <p:nvPr/>
        </p:nvGrpSpPr>
        <p:grpSpPr bwMode="auto">
          <a:xfrm>
            <a:off x="4116388" y="4789488"/>
            <a:ext cx="2138362" cy="1011237"/>
            <a:chOff x="2593" y="3017"/>
            <a:chExt cx="1347" cy="637"/>
          </a:xfrm>
        </p:grpSpPr>
        <p:sp>
          <p:nvSpPr>
            <p:cNvPr id="16439" name="Rectangle 14"/>
            <p:cNvSpPr>
              <a:spLocks noChangeArrowheads="1"/>
            </p:cNvSpPr>
            <p:nvPr/>
          </p:nvSpPr>
          <p:spPr bwMode="auto">
            <a:xfrm>
              <a:off x="2593" y="3017"/>
              <a:ext cx="1347" cy="603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40" name="Line 83"/>
            <p:cNvSpPr>
              <a:spLocks noChangeShapeType="1"/>
            </p:cNvSpPr>
            <p:nvPr/>
          </p:nvSpPr>
          <p:spPr bwMode="auto">
            <a:xfrm flipH="1">
              <a:off x="3038" y="3320"/>
              <a:ext cx="8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Line 85"/>
            <p:cNvSpPr>
              <a:spLocks noChangeShapeType="1"/>
            </p:cNvSpPr>
            <p:nvPr/>
          </p:nvSpPr>
          <p:spPr bwMode="auto">
            <a:xfrm rot="721836" flipH="1">
              <a:off x="2625" y="3273"/>
              <a:ext cx="381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89"/>
            <p:cNvSpPr>
              <a:spLocks noChangeShapeType="1"/>
            </p:cNvSpPr>
            <p:nvPr/>
          </p:nvSpPr>
          <p:spPr bwMode="auto">
            <a:xfrm flipH="1" flipV="1">
              <a:off x="3042" y="3024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108" name="Group 92"/>
          <p:cNvGrpSpPr>
            <a:grpSpLocks/>
          </p:cNvGrpSpPr>
          <p:nvPr/>
        </p:nvGrpSpPr>
        <p:grpSpPr bwMode="auto">
          <a:xfrm>
            <a:off x="5910263" y="4641850"/>
            <a:ext cx="1360487" cy="771525"/>
            <a:chOff x="3723" y="2924"/>
            <a:chExt cx="857" cy="486"/>
          </a:xfrm>
        </p:grpSpPr>
        <p:sp>
          <p:nvSpPr>
            <p:cNvPr id="16437" name="AutoShape 10"/>
            <p:cNvSpPr>
              <a:spLocks noChangeArrowheads="1"/>
            </p:cNvSpPr>
            <p:nvPr/>
          </p:nvSpPr>
          <p:spPr bwMode="auto">
            <a:xfrm rot="-2055135">
              <a:off x="3723" y="2924"/>
              <a:ext cx="857" cy="486"/>
            </a:xfrm>
            <a:prstGeom prst="parallelogram">
              <a:avLst>
                <a:gd name="adj" fmla="val 68984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38" name="Line 91"/>
            <p:cNvSpPr>
              <a:spLocks noChangeShapeType="1"/>
            </p:cNvSpPr>
            <p:nvPr/>
          </p:nvSpPr>
          <p:spPr bwMode="auto">
            <a:xfrm flipH="1">
              <a:off x="3944" y="3320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71" name="Text Box 55"/>
          <p:cNvSpPr txBox="1">
            <a:spLocks noChangeArrowheads="1"/>
          </p:cNvSpPr>
          <p:nvPr/>
        </p:nvSpPr>
        <p:spPr bwMode="auto">
          <a:xfrm>
            <a:off x="7239000" y="1081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向径</a:t>
            </a:r>
          </a:p>
        </p:txBody>
      </p:sp>
      <p:sp>
        <p:nvSpPr>
          <p:cNvPr id="86025" name="Rectangle 9"/>
          <p:cNvSpPr>
            <a:spLocks noGrp="1" noChangeArrowheads="1"/>
          </p:cNvSpPr>
          <p:nvPr>
            <p:ph type="title"/>
          </p:nvPr>
        </p:nvSpPr>
        <p:spPr>
          <a:xfrm>
            <a:off x="539750" y="381000"/>
            <a:ext cx="319405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在直角坐标系下</a:t>
            </a:r>
          </a:p>
        </p:txBody>
      </p:sp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1885950" y="111125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11" imgW="1257375" imgH="409417" progId="Equation.3">
                  <p:embed/>
                </p:oleObj>
              </mc:Choice>
              <mc:Fallback>
                <p:oleObj name="Equation" r:id="rId11" imgW="1257375" imgH="409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11125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657600" y="25288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坐标轴上的点</a:t>
            </a:r>
            <a:r>
              <a:rPr lang="zh-CN" altLang="en-US"/>
              <a:t> </a:t>
            </a: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 i="1">
                <a:solidFill>
                  <a:schemeClr val="tx2"/>
                </a:solidFill>
              </a:rPr>
              <a:t>Q 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 i="1">
                <a:solidFill>
                  <a:schemeClr val="tx2"/>
                </a:solidFill>
              </a:rPr>
              <a:t>R </a:t>
            </a:r>
            <a:r>
              <a:rPr lang="en-US" altLang="zh-CN"/>
              <a:t>;</a:t>
            </a:r>
            <a:endParaRPr lang="en-US" altLang="zh-CN">
              <a:latin typeface="楷体_GB2312" panose="02010609030101010101" pitchFamily="49" charset="-122"/>
            </a:endParaRP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838200" y="30622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坐标面上的点 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 , </a:t>
            </a:r>
            <a:r>
              <a:rPr lang="en-US" altLang="zh-CN" i="1"/>
              <a:t>C</a:t>
            </a:r>
            <a:endParaRPr lang="en-US" altLang="zh-CN" i="1">
              <a:latin typeface="楷体_GB2312" panose="02010609030101010101" pitchFamily="49" charset="-122"/>
            </a:endParaRP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914400" y="11112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点</a:t>
            </a:r>
            <a:r>
              <a:rPr lang="zh-CN" altLang="en-US"/>
              <a:t> </a:t>
            </a:r>
            <a:r>
              <a:rPr lang="en-US" altLang="zh-CN" i="1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539750" y="1981200"/>
            <a:ext cx="258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特殊点的坐标 </a:t>
            </a:r>
            <a:r>
              <a:rPr lang="en-US" altLang="zh-CN">
                <a:latin typeface="楷体_GB2312" panose="02010609030101010101" pitchFamily="49" charset="-122"/>
              </a:rPr>
              <a:t>:</a:t>
            </a:r>
            <a:endParaRPr lang="en-US" altLang="zh-CN"/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3124200" y="11112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有序数组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6049" name="Object 33"/>
          <p:cNvGraphicFramePr>
            <a:graphicFrameLocks noChangeAspect="1"/>
          </p:cNvGraphicFramePr>
          <p:nvPr/>
        </p:nvGraphicFramePr>
        <p:xfrm>
          <a:off x="4616450" y="1111250"/>
          <a:ext cx="1403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13" imgW="495246" imgH="190443" progId="Equation.3">
                  <p:embed/>
                </p:oleObj>
              </mc:Choice>
              <mc:Fallback>
                <p:oleObj name="Equation" r:id="rId13" imgW="495246" imgH="19044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1111250"/>
                        <a:ext cx="1403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0" name="Object 54"/>
          <p:cNvGraphicFramePr>
            <a:graphicFrameLocks noChangeAspect="1"/>
          </p:cNvGraphicFramePr>
          <p:nvPr/>
        </p:nvGraphicFramePr>
        <p:xfrm>
          <a:off x="6002338" y="109220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15" imgW="1257375" imgH="409417" progId="Equation.3">
                  <p:embed/>
                </p:oleObj>
              </mc:Choice>
              <mc:Fallback>
                <p:oleObj name="Equation" r:id="rId15" imgW="1257375" imgH="409417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109220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50" name="Group 34"/>
          <p:cNvGrpSpPr>
            <a:grpSpLocks/>
          </p:cNvGrpSpPr>
          <p:nvPr/>
        </p:nvGrpSpPr>
        <p:grpSpPr bwMode="auto">
          <a:xfrm>
            <a:off x="3984625" y="5718175"/>
            <a:ext cx="1300163" cy="501650"/>
            <a:chOff x="1728" y="3429"/>
            <a:chExt cx="963" cy="372"/>
          </a:xfrm>
        </p:grpSpPr>
        <p:graphicFrame>
          <p:nvGraphicFramePr>
            <p:cNvPr id="16435" name="Object 35"/>
            <p:cNvGraphicFramePr>
              <a:graphicFrameLocks noChangeAspect="1"/>
            </p:cNvGraphicFramePr>
            <p:nvPr/>
          </p:nvGraphicFramePr>
          <p:xfrm>
            <a:off x="1728" y="3456"/>
            <a:ext cx="96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3" name="Equation" r:id="rId17" imgW="552337" imgH="190443" progId="Equation.3">
                    <p:embed/>
                  </p:oleObj>
                </mc:Choice>
                <mc:Fallback>
                  <p:oleObj name="Equation" r:id="rId17" imgW="552337" imgH="19044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56"/>
                          <a:ext cx="96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6" name="Oval 36"/>
            <p:cNvSpPr>
              <a:spLocks noChangeArrowheads="1"/>
            </p:cNvSpPr>
            <p:nvPr/>
          </p:nvSpPr>
          <p:spPr bwMode="auto">
            <a:xfrm>
              <a:off x="1776" y="3429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6053" name="Group 37"/>
          <p:cNvGrpSpPr>
            <a:grpSpLocks/>
          </p:cNvGrpSpPr>
          <p:nvPr/>
        </p:nvGrpSpPr>
        <p:grpSpPr bwMode="auto">
          <a:xfrm>
            <a:off x="6735763" y="5237163"/>
            <a:ext cx="1320800" cy="552450"/>
            <a:chOff x="3744" y="3094"/>
            <a:chExt cx="979" cy="410"/>
          </a:xfrm>
        </p:grpSpPr>
        <p:graphicFrame>
          <p:nvGraphicFramePr>
            <p:cNvPr id="16433" name="Object 38"/>
            <p:cNvGraphicFramePr>
              <a:graphicFrameLocks noChangeAspect="1"/>
            </p:cNvGraphicFramePr>
            <p:nvPr/>
          </p:nvGraphicFramePr>
          <p:xfrm>
            <a:off x="3744" y="3175"/>
            <a:ext cx="97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" name="Equation" r:id="rId19" imgW="590512" imgH="190443" progId="Equation.3">
                    <p:embed/>
                  </p:oleObj>
                </mc:Choice>
                <mc:Fallback>
                  <p:oleObj name="Equation" r:id="rId19" imgW="590512" imgH="190443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175"/>
                          <a:ext cx="97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Oval 39"/>
            <p:cNvSpPr>
              <a:spLocks noChangeArrowheads="1"/>
            </p:cNvSpPr>
            <p:nvPr/>
          </p:nvSpPr>
          <p:spPr bwMode="auto">
            <a:xfrm>
              <a:off x="3840" y="3094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6056" name="Group 40"/>
          <p:cNvGrpSpPr>
            <a:grpSpLocks/>
          </p:cNvGrpSpPr>
          <p:nvPr/>
        </p:nvGrpSpPr>
        <p:grpSpPr bwMode="auto">
          <a:xfrm>
            <a:off x="3495675" y="4029075"/>
            <a:ext cx="1360488" cy="447675"/>
            <a:chOff x="1344" y="2199"/>
            <a:chExt cx="1008" cy="332"/>
          </a:xfrm>
        </p:grpSpPr>
        <p:graphicFrame>
          <p:nvGraphicFramePr>
            <p:cNvPr id="16431" name="Object 41"/>
            <p:cNvGraphicFramePr>
              <a:graphicFrameLocks noChangeAspect="1"/>
            </p:cNvGraphicFramePr>
            <p:nvPr/>
          </p:nvGraphicFramePr>
          <p:xfrm>
            <a:off x="1344" y="2199"/>
            <a:ext cx="93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5" name="Equation" r:id="rId21" imgW="561967" imgH="190443" progId="Equation.3">
                    <p:embed/>
                  </p:oleObj>
                </mc:Choice>
                <mc:Fallback>
                  <p:oleObj name="Equation" r:id="rId21" imgW="561967" imgH="190443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199"/>
                          <a:ext cx="93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2" name="Oval 42"/>
            <p:cNvSpPr>
              <a:spLocks noChangeArrowheads="1"/>
            </p:cNvSpPr>
            <p:nvPr/>
          </p:nvSpPr>
          <p:spPr bwMode="auto">
            <a:xfrm>
              <a:off x="2295" y="2400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6059" name="Group 43"/>
          <p:cNvGrpSpPr>
            <a:grpSpLocks/>
          </p:cNvGrpSpPr>
          <p:nvPr/>
        </p:nvGrpSpPr>
        <p:grpSpPr bwMode="auto">
          <a:xfrm>
            <a:off x="5827713" y="5688013"/>
            <a:ext cx="1398587" cy="520700"/>
            <a:chOff x="3072" y="3429"/>
            <a:chExt cx="1036" cy="385"/>
          </a:xfrm>
        </p:grpSpPr>
        <p:graphicFrame>
          <p:nvGraphicFramePr>
            <p:cNvPr id="16429" name="Object 44"/>
            <p:cNvGraphicFramePr>
              <a:graphicFrameLocks noChangeAspect="1"/>
            </p:cNvGraphicFramePr>
            <p:nvPr/>
          </p:nvGraphicFramePr>
          <p:xfrm>
            <a:off x="3072" y="3456"/>
            <a:ext cx="103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6" name="Equation" r:id="rId23" imgW="571597" imgH="190443" progId="Equation.3">
                    <p:embed/>
                  </p:oleObj>
                </mc:Choice>
                <mc:Fallback>
                  <p:oleObj name="Equation" r:id="rId23" imgW="571597" imgH="19044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456"/>
                          <a:ext cx="103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0" name="Oval 45"/>
            <p:cNvSpPr>
              <a:spLocks noChangeArrowheads="1"/>
            </p:cNvSpPr>
            <p:nvPr/>
          </p:nvSpPr>
          <p:spPr bwMode="auto">
            <a:xfrm>
              <a:off x="3351" y="3429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6062" name="Group 46"/>
          <p:cNvGrpSpPr>
            <a:grpSpLocks/>
          </p:cNvGrpSpPr>
          <p:nvPr/>
        </p:nvGrpSpPr>
        <p:grpSpPr bwMode="auto">
          <a:xfrm>
            <a:off x="6872288" y="3956050"/>
            <a:ext cx="1444625" cy="482600"/>
            <a:chOff x="3831" y="2138"/>
            <a:chExt cx="1070" cy="358"/>
          </a:xfrm>
        </p:grpSpPr>
        <p:graphicFrame>
          <p:nvGraphicFramePr>
            <p:cNvPr id="16427" name="Object 47"/>
            <p:cNvGraphicFramePr>
              <a:graphicFrameLocks noChangeAspect="1"/>
            </p:cNvGraphicFramePr>
            <p:nvPr/>
          </p:nvGraphicFramePr>
          <p:xfrm>
            <a:off x="3840" y="2138"/>
            <a:ext cx="106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7" name="Equation" r:id="rId25" imgW="590512" imgH="190443" progId="Equation.3">
                    <p:embed/>
                  </p:oleObj>
                </mc:Choice>
                <mc:Fallback>
                  <p:oleObj name="Equation" r:id="rId25" imgW="590512" imgH="190443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38"/>
                          <a:ext cx="1061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8" name="Oval 48"/>
            <p:cNvSpPr>
              <a:spLocks noChangeArrowheads="1"/>
            </p:cNvSpPr>
            <p:nvPr/>
          </p:nvSpPr>
          <p:spPr bwMode="auto">
            <a:xfrm>
              <a:off x="3831" y="2400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6065" name="Group 49"/>
          <p:cNvGrpSpPr>
            <a:grpSpLocks/>
          </p:cNvGrpSpPr>
          <p:nvPr/>
        </p:nvGrpSpPr>
        <p:grpSpPr bwMode="auto">
          <a:xfrm>
            <a:off x="2705100" y="4624388"/>
            <a:ext cx="1438275" cy="465137"/>
            <a:chOff x="758" y="2640"/>
            <a:chExt cx="1066" cy="345"/>
          </a:xfrm>
        </p:grpSpPr>
        <p:graphicFrame>
          <p:nvGraphicFramePr>
            <p:cNvPr id="16425" name="Object 50"/>
            <p:cNvGraphicFramePr>
              <a:graphicFrameLocks noChangeAspect="1"/>
            </p:cNvGraphicFramePr>
            <p:nvPr/>
          </p:nvGraphicFramePr>
          <p:xfrm>
            <a:off x="758" y="2640"/>
            <a:ext cx="101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8" name="Equation" r:id="rId27" imgW="590512" imgH="190443" progId="Equation.3">
                    <p:embed/>
                  </p:oleObj>
                </mc:Choice>
                <mc:Fallback>
                  <p:oleObj name="Equation" r:id="rId27" imgW="590512" imgH="19044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2640"/>
                          <a:ext cx="101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6" name="Oval 51"/>
            <p:cNvSpPr>
              <a:spLocks noChangeArrowheads="1"/>
            </p:cNvSpPr>
            <p:nvPr/>
          </p:nvSpPr>
          <p:spPr bwMode="auto">
            <a:xfrm>
              <a:off x="1767" y="2736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6068" name="Line 52"/>
          <p:cNvSpPr>
            <a:spLocks noChangeShapeType="1"/>
          </p:cNvSpPr>
          <p:nvPr/>
        </p:nvSpPr>
        <p:spPr bwMode="auto">
          <a:xfrm flipV="1">
            <a:off x="4810125" y="4783138"/>
            <a:ext cx="1425575" cy="4905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76" name="Text Box 60"/>
          <p:cNvSpPr txBox="1">
            <a:spLocks noChangeArrowheads="1"/>
          </p:cNvSpPr>
          <p:nvPr/>
        </p:nvSpPr>
        <p:spPr bwMode="auto">
          <a:xfrm>
            <a:off x="3048000" y="1614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称为点</a:t>
            </a:r>
            <a:r>
              <a:rPr lang="zh-CN" altLang="en-US" i="1"/>
              <a:t>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坐标</a:t>
            </a:r>
            <a:r>
              <a:rPr lang="en-US" altLang="zh-CN" b="1">
                <a:solidFill>
                  <a:schemeClr val="tx2"/>
                </a:solidFill>
              </a:rPr>
              <a:t>)</a:t>
            </a:r>
            <a:endParaRPr lang="en-US" altLang="zh-CN"/>
          </a:p>
        </p:txBody>
      </p:sp>
      <p:sp>
        <p:nvSpPr>
          <p:cNvPr id="86083" name="Text Box 67"/>
          <p:cNvSpPr txBox="1">
            <a:spLocks noChangeArrowheads="1"/>
          </p:cNvSpPr>
          <p:nvPr/>
        </p:nvSpPr>
        <p:spPr bwMode="auto">
          <a:xfrm>
            <a:off x="914400" y="2528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原点 </a:t>
            </a:r>
            <a:r>
              <a:rPr lang="en-US" altLang="zh-CN" i="1"/>
              <a:t>O</a:t>
            </a:r>
            <a:r>
              <a:rPr lang="en-US" altLang="zh-CN"/>
              <a:t>(0,0,0) ;</a:t>
            </a:r>
          </a:p>
        </p:txBody>
      </p:sp>
      <p:grpSp>
        <p:nvGrpSpPr>
          <p:cNvPr id="86085" name="Group 69"/>
          <p:cNvGrpSpPr>
            <a:grpSpLocks/>
          </p:cNvGrpSpPr>
          <p:nvPr/>
        </p:nvGrpSpPr>
        <p:grpSpPr bwMode="auto">
          <a:xfrm>
            <a:off x="8132763" y="1258888"/>
            <a:ext cx="230187" cy="279400"/>
            <a:chOff x="5123" y="793"/>
            <a:chExt cx="145" cy="176"/>
          </a:xfrm>
        </p:grpSpPr>
        <p:graphicFrame>
          <p:nvGraphicFramePr>
            <p:cNvPr id="16423" name="Object 56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9" name="Equation" r:id="rId29" imgW="190532" imgH="218975" progId="Equation.3">
                    <p:embed/>
                  </p:oleObj>
                </mc:Choice>
                <mc:Fallback>
                  <p:oleObj name="Equation" r:id="rId29" imgW="190532" imgH="218975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4" name="Line 68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86" name="Group 70"/>
          <p:cNvGrpSpPr>
            <a:grpSpLocks/>
          </p:cNvGrpSpPr>
          <p:nvPr/>
        </p:nvGrpSpPr>
        <p:grpSpPr bwMode="auto">
          <a:xfrm>
            <a:off x="5334000" y="4749800"/>
            <a:ext cx="230188" cy="279400"/>
            <a:chOff x="5123" y="793"/>
            <a:chExt cx="145" cy="176"/>
          </a:xfrm>
        </p:grpSpPr>
        <p:graphicFrame>
          <p:nvGraphicFramePr>
            <p:cNvPr id="16421" name="Object 71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0" name="Equation" r:id="rId31" imgW="190532" imgH="218975" progId="Equation.3">
                    <p:embed/>
                  </p:oleObj>
                </mc:Choice>
                <mc:Fallback>
                  <p:oleObj name="Equation" r:id="rId31" imgW="190532" imgH="218975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2" name="Line 72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6411" name="Picture 73" descr="F:\My Documents\数学资源库\机动.jpg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2" name="Text Box 7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413" name="Picture 7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76" descr="F:\My Documents\数学资源库\目录.jpg">
            <a:hlinkClick r:id="rId35" action="ppaction://hlinksldjump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7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7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7" name="Picture 7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18" name="Group 28"/>
          <p:cNvGrpSpPr>
            <a:grpSpLocks/>
          </p:cNvGrpSpPr>
          <p:nvPr/>
        </p:nvGrpSpPr>
        <p:grpSpPr bwMode="auto">
          <a:xfrm>
            <a:off x="6203950" y="4605338"/>
            <a:ext cx="635000" cy="387350"/>
            <a:chOff x="3360" y="2832"/>
            <a:chExt cx="470" cy="288"/>
          </a:xfrm>
        </p:grpSpPr>
        <p:graphicFrame>
          <p:nvGraphicFramePr>
            <p:cNvPr id="16419" name="Object 29"/>
            <p:cNvGraphicFramePr>
              <a:graphicFrameLocks noChangeAspect="1"/>
            </p:cNvGraphicFramePr>
            <p:nvPr/>
          </p:nvGraphicFramePr>
          <p:xfrm>
            <a:off x="3456" y="2832"/>
            <a:ext cx="3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1" name="Equation" r:id="rId40" imgW="190532" imgH="152285" progId="Equation.3">
                    <p:embed/>
                  </p:oleObj>
                </mc:Choice>
                <mc:Fallback>
                  <p:oleObj name="Equation" r:id="rId40" imgW="190532" imgH="15228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32"/>
                          <a:ext cx="3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0" name="Oval 30"/>
            <p:cNvSpPr>
              <a:spLocks noChangeArrowheads="1"/>
            </p:cNvSpPr>
            <p:nvPr/>
          </p:nvSpPr>
          <p:spPr bwMode="auto">
            <a:xfrm>
              <a:off x="3360" y="29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6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71" grpId="0" autoUpdateAnimBg="0"/>
      <p:bldP spid="86025" grpId="0" build="p" autoUpdateAnimBg="0" advAuto="0"/>
      <p:bldP spid="86033" grpId="0" build="p" autoUpdateAnimBg="0"/>
      <p:bldP spid="86038" grpId="0" build="p" autoUpdateAnimBg="0"/>
      <p:bldP spid="86042" grpId="0" build="p" autoUpdateAnimBg="0"/>
      <p:bldP spid="86043" grpId="0" autoUpdateAnimBg="0"/>
      <p:bldP spid="86048" grpId="0" build="p" autoUpdateAnimBg="0" advAuto="0"/>
      <p:bldP spid="86068" grpId="0" animBg="1"/>
      <p:bldP spid="86076" grpId="0" autoUpdateAnimBg="0"/>
      <p:bldP spid="8608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914900" y="914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坐标轴 </a:t>
            </a:r>
            <a:r>
              <a:rPr lang="en-US" altLang="zh-CN"/>
              <a:t>: </a:t>
            </a:r>
          </a:p>
        </p:txBody>
      </p:sp>
      <p:sp>
        <p:nvSpPr>
          <p:cNvPr id="107527" name="AutoShape 7"/>
          <p:cNvSpPr>
            <a:spLocks/>
          </p:cNvSpPr>
          <p:nvPr/>
        </p:nvSpPr>
        <p:spPr bwMode="auto">
          <a:xfrm>
            <a:off x="65913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5372100" y="1752600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3" imgW="1085759" imgH="438293" progId="Equation.3">
                  <p:embed/>
                </p:oleObj>
              </mc:Choice>
              <mc:Fallback>
                <p:oleObj name="Equation" r:id="rId3" imgW="1085759" imgH="43829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752600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6819900" y="1485900"/>
          <a:ext cx="800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5" imgW="790674" imgH="866617" progId="Equation.3">
                  <p:embed/>
                </p:oleObj>
              </mc:Choice>
              <mc:Fallback>
                <p:oleObj name="Equation" r:id="rId5" imgW="790674" imgH="8666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1485900"/>
                        <a:ext cx="800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4" name="AutoShape 14"/>
          <p:cNvSpPr>
            <a:spLocks/>
          </p:cNvSpPr>
          <p:nvPr/>
        </p:nvSpPr>
        <p:spPr bwMode="auto">
          <a:xfrm>
            <a:off x="6591300" y="2667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7536" name="Object 16"/>
          <p:cNvGraphicFramePr>
            <a:graphicFrameLocks noChangeAspect="1"/>
          </p:cNvGraphicFramePr>
          <p:nvPr/>
        </p:nvGraphicFramePr>
        <p:xfrm>
          <a:off x="6819900" y="2667000"/>
          <a:ext cx="77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7" imgW="762129" imgH="866617" progId="Equation.3">
                  <p:embed/>
                </p:oleObj>
              </mc:Choice>
              <mc:Fallback>
                <p:oleObj name="Equation" r:id="rId7" imgW="762129" imgH="86661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667000"/>
                        <a:ext cx="774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7" name="Object 17"/>
          <p:cNvGraphicFramePr>
            <a:graphicFrameLocks noChangeAspect="1"/>
          </p:cNvGraphicFramePr>
          <p:nvPr/>
        </p:nvGraphicFramePr>
        <p:xfrm>
          <a:off x="5372100" y="2895600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9" imgW="1105018" imgH="438293" progId="Equation.3">
                  <p:embed/>
                </p:oleObj>
              </mc:Choice>
              <mc:Fallback>
                <p:oleObj name="Equation" r:id="rId9" imgW="1105018" imgH="43829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895600"/>
                        <a:ext cx="111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1" name="AutoShape 21"/>
          <p:cNvSpPr>
            <a:spLocks/>
          </p:cNvSpPr>
          <p:nvPr/>
        </p:nvSpPr>
        <p:spPr bwMode="auto">
          <a:xfrm>
            <a:off x="6591300" y="3886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7543" name="Object 23"/>
          <p:cNvGraphicFramePr>
            <a:graphicFrameLocks noChangeAspect="1"/>
          </p:cNvGraphicFramePr>
          <p:nvPr/>
        </p:nvGraphicFramePr>
        <p:xfrm>
          <a:off x="5372100" y="41148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11" imgW="1066843" imgH="438293" progId="Equation.3">
                  <p:embed/>
                </p:oleObj>
              </mc:Choice>
              <mc:Fallback>
                <p:oleObj name="Equation" r:id="rId11" imgW="1066843" imgH="43829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1148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4" name="Object 24"/>
          <p:cNvGraphicFramePr>
            <a:graphicFrameLocks noChangeAspect="1"/>
          </p:cNvGraphicFramePr>
          <p:nvPr/>
        </p:nvGraphicFramePr>
        <p:xfrm>
          <a:off x="6819900" y="3848100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13" imgW="790674" imgH="942932" progId="Equation.3">
                  <p:embed/>
                </p:oleObj>
              </mc:Choice>
              <mc:Fallback>
                <p:oleObj name="Equation" r:id="rId13" imgW="790674" imgH="94293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848100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066800" y="38115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坐标面 </a:t>
            </a:r>
            <a:r>
              <a:rPr lang="en-US" altLang="zh-CN"/>
              <a:t>:</a:t>
            </a:r>
          </a:p>
        </p:txBody>
      </p:sp>
      <p:graphicFrame>
        <p:nvGraphicFramePr>
          <p:cNvPr id="107546" name="Object 26"/>
          <p:cNvGraphicFramePr>
            <a:graphicFrameLocks noChangeAspect="1"/>
          </p:cNvGraphicFramePr>
          <p:nvPr/>
        </p:nvGraphicFramePr>
        <p:xfrm>
          <a:off x="1524000" y="4406900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15" imgW="943031" imgH="409417" progId="Equation.3">
                  <p:embed/>
                </p:oleObj>
              </mc:Choice>
              <mc:Fallback>
                <p:oleObj name="Equation" r:id="rId15" imgW="943031" imgH="40941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06900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30"/>
          <p:cNvGraphicFramePr>
            <a:graphicFrameLocks noChangeAspect="1"/>
          </p:cNvGraphicFramePr>
          <p:nvPr/>
        </p:nvGraphicFramePr>
        <p:xfrm>
          <a:off x="2514600" y="4406900"/>
          <a:ext cx="1230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17" imgW="1219200" imgH="304915" progId="Equation.3">
                  <p:embed/>
                </p:oleObj>
              </mc:Choice>
              <mc:Fallback>
                <p:oleObj name="Equation" r:id="rId17" imgW="1219200" imgH="30491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06900"/>
                        <a:ext cx="12303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2" name="Object 32"/>
          <p:cNvGraphicFramePr>
            <a:graphicFrameLocks noChangeAspect="1"/>
          </p:cNvGraphicFramePr>
          <p:nvPr/>
        </p:nvGraphicFramePr>
        <p:xfrm>
          <a:off x="1524000" y="4978400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19" imgW="943031" imgH="409417" progId="Equation.3">
                  <p:embed/>
                </p:oleObj>
              </mc:Choice>
              <mc:Fallback>
                <p:oleObj name="Equation" r:id="rId19" imgW="943031" imgH="40941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78400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6" name="Object 36"/>
          <p:cNvGraphicFramePr>
            <a:graphicFrameLocks noChangeAspect="1"/>
          </p:cNvGraphicFramePr>
          <p:nvPr/>
        </p:nvGraphicFramePr>
        <p:xfrm>
          <a:off x="2514600" y="5003800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21" imgW="1238116" imgH="304915" progId="Equation.3">
                  <p:embed/>
                </p:oleObj>
              </mc:Choice>
              <mc:Fallback>
                <p:oleObj name="Equation" r:id="rId21" imgW="1238116" imgH="30491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03800"/>
                        <a:ext cx="1244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8" name="Object 38"/>
          <p:cNvGraphicFramePr>
            <a:graphicFrameLocks noChangeAspect="1"/>
          </p:cNvGraphicFramePr>
          <p:nvPr/>
        </p:nvGraphicFramePr>
        <p:xfrm>
          <a:off x="1524000" y="5511800"/>
          <a:ext cx="92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23" imgW="914486" imgH="409417" progId="Equation.3">
                  <p:embed/>
                </p:oleObj>
              </mc:Choice>
              <mc:Fallback>
                <p:oleObj name="Equation" r:id="rId23" imgW="914486" imgH="40941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11800"/>
                        <a:ext cx="92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2" name="Object 42"/>
          <p:cNvGraphicFramePr>
            <a:graphicFrameLocks noChangeAspect="1"/>
          </p:cNvGraphicFramePr>
          <p:nvPr/>
        </p:nvGraphicFramePr>
        <p:xfrm>
          <a:off x="2514600" y="5549900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25" imgW="1257375" imgH="380885" progId="Equation.3">
                  <p:embed/>
                </p:oleObj>
              </mc:Choice>
              <mc:Fallback>
                <p:oleObj name="Equation" r:id="rId25" imgW="1257375" imgH="38088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49900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7" name="Picture 65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Text Box 6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7429" name="Picture 6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68" descr="F:\My Documents\数学资源库\目录.jpg">
            <a:hlinkClick r:id="rId29" action="ppaction://hlinksldjump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6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7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7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34" name="Group 73"/>
          <p:cNvGrpSpPr>
            <a:grpSpLocks/>
          </p:cNvGrpSpPr>
          <p:nvPr/>
        </p:nvGrpSpPr>
        <p:grpSpPr bwMode="auto">
          <a:xfrm>
            <a:off x="990600" y="609600"/>
            <a:ext cx="3702050" cy="2711450"/>
            <a:chOff x="624" y="384"/>
            <a:chExt cx="2332" cy="1708"/>
          </a:xfrm>
        </p:grpSpPr>
        <p:sp>
          <p:nvSpPr>
            <p:cNvPr id="17435" name="Line 44"/>
            <p:cNvSpPr>
              <a:spLocks noChangeShapeType="1"/>
            </p:cNvSpPr>
            <p:nvPr/>
          </p:nvSpPr>
          <p:spPr bwMode="auto">
            <a:xfrm>
              <a:off x="702" y="1575"/>
              <a:ext cx="1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AutoShape 47"/>
            <p:cNvSpPr>
              <a:spLocks noChangeArrowheads="1"/>
            </p:cNvSpPr>
            <p:nvPr/>
          </p:nvSpPr>
          <p:spPr bwMode="auto">
            <a:xfrm rot="-1500000">
              <a:off x="1392" y="768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7437" name="Object 48"/>
            <p:cNvGraphicFramePr>
              <a:graphicFrameLocks noChangeAspect="1"/>
            </p:cNvGraphicFramePr>
            <p:nvPr/>
          </p:nvGraphicFramePr>
          <p:xfrm>
            <a:off x="624" y="1872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6" name="Equation" r:id="rId34" imgW="114182" imgH="133379" progId="Equation.3">
                    <p:embed/>
                  </p:oleObj>
                </mc:Choice>
                <mc:Fallback>
                  <p:oleObj name="Equation" r:id="rId34" imgW="114182" imgH="133379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72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8" name="Object 49"/>
            <p:cNvGraphicFramePr>
              <a:graphicFrameLocks noChangeAspect="1"/>
            </p:cNvGraphicFramePr>
            <p:nvPr/>
          </p:nvGraphicFramePr>
          <p:xfrm>
            <a:off x="2736" y="1386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7" name="Equation" r:id="rId36" imgW="133441" imgH="152285" progId="Equation.3">
                    <p:embed/>
                  </p:oleObj>
                </mc:Choice>
                <mc:Fallback>
                  <p:oleObj name="Equation" r:id="rId36" imgW="133441" imgH="15228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86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9" name="Object 50"/>
            <p:cNvGraphicFramePr>
              <a:graphicFrameLocks noChangeAspect="1"/>
            </p:cNvGraphicFramePr>
            <p:nvPr/>
          </p:nvGraphicFramePr>
          <p:xfrm>
            <a:off x="1721" y="384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8" name="Equation" r:id="rId38" imgW="114182" imgH="114472" progId="Equation.3">
                    <p:embed/>
                  </p:oleObj>
                </mc:Choice>
                <mc:Fallback>
                  <p:oleObj name="Equation" r:id="rId38" imgW="114182" imgH="114472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384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Rectangle 51"/>
            <p:cNvSpPr>
              <a:spLocks noChangeArrowheads="1"/>
            </p:cNvSpPr>
            <p:nvPr/>
          </p:nvSpPr>
          <p:spPr bwMode="auto">
            <a:xfrm>
              <a:off x="1065" y="1344"/>
              <a:ext cx="1258" cy="60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1" name="AutoShape 52"/>
            <p:cNvSpPr>
              <a:spLocks noChangeArrowheads="1"/>
            </p:cNvSpPr>
            <p:nvPr/>
          </p:nvSpPr>
          <p:spPr bwMode="auto">
            <a:xfrm>
              <a:off x="674" y="1191"/>
              <a:ext cx="1991" cy="384"/>
            </a:xfrm>
            <a:prstGeom prst="parallelogram">
              <a:avLst>
                <a:gd name="adj" fmla="val 196330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2" name="Rectangle 53"/>
            <p:cNvSpPr>
              <a:spLocks noChangeArrowheads="1"/>
            </p:cNvSpPr>
            <p:nvPr/>
          </p:nvSpPr>
          <p:spPr bwMode="auto">
            <a:xfrm>
              <a:off x="1065" y="825"/>
              <a:ext cx="1258" cy="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3" name="AutoShape 54"/>
            <p:cNvSpPr>
              <a:spLocks noChangeArrowheads="1"/>
            </p:cNvSpPr>
            <p:nvPr/>
          </p:nvSpPr>
          <p:spPr bwMode="auto">
            <a:xfrm rot="-1500000">
              <a:off x="945" y="983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4" name="Line 55"/>
            <p:cNvSpPr>
              <a:spLocks noChangeShapeType="1"/>
            </p:cNvSpPr>
            <p:nvPr/>
          </p:nvSpPr>
          <p:spPr bwMode="auto">
            <a:xfrm flipV="1">
              <a:off x="1662" y="438"/>
              <a:ext cx="0" cy="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AutoShape 56"/>
            <p:cNvSpPr>
              <a:spLocks noChangeArrowheads="1"/>
            </p:cNvSpPr>
            <p:nvPr/>
          </p:nvSpPr>
          <p:spPr bwMode="auto">
            <a:xfrm flipH="1">
              <a:off x="1208" y="1344"/>
              <a:ext cx="472" cy="227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6" name="Line 57"/>
            <p:cNvSpPr>
              <a:spLocks noChangeShapeType="1"/>
            </p:cNvSpPr>
            <p:nvPr/>
          </p:nvSpPr>
          <p:spPr bwMode="auto">
            <a:xfrm rot="357764" flipV="1">
              <a:off x="672" y="1292"/>
              <a:ext cx="96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58"/>
            <p:cNvSpPr>
              <a:spLocks noChangeShapeType="1"/>
            </p:cNvSpPr>
            <p:nvPr/>
          </p:nvSpPr>
          <p:spPr bwMode="auto">
            <a:xfrm>
              <a:off x="1200" y="157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48" name="Object 59"/>
            <p:cNvGraphicFramePr>
              <a:graphicFrameLocks noChangeAspect="1"/>
            </p:cNvGraphicFramePr>
            <p:nvPr/>
          </p:nvGraphicFramePr>
          <p:xfrm>
            <a:off x="1632" y="1384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9" name="Equation" r:id="rId40" imgW="219078" imgH="247507" progId="Equation.3">
                    <p:embed/>
                  </p:oleObj>
                </mc:Choice>
                <mc:Fallback>
                  <p:oleObj name="Equation" r:id="rId40" imgW="219078" imgH="247507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84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9" name="Line 60"/>
            <p:cNvSpPr>
              <a:spLocks noChangeShapeType="1"/>
            </p:cNvSpPr>
            <p:nvPr/>
          </p:nvSpPr>
          <p:spPr bwMode="auto">
            <a:xfrm>
              <a:off x="1645" y="1351"/>
              <a:ext cx="1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 autoUpdateAnimBg="0"/>
      <p:bldP spid="107527" grpId="0" animBg="1"/>
      <p:bldP spid="107534" grpId="0" animBg="1"/>
      <p:bldP spid="107541" grpId="0" animBg="1"/>
      <p:bldP spid="1075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Line 2"/>
          <p:cNvSpPr>
            <a:spLocks noChangeShapeType="1"/>
          </p:cNvSpPr>
          <p:nvPr/>
        </p:nvSpPr>
        <p:spPr bwMode="auto">
          <a:xfrm>
            <a:off x="6931025" y="4438650"/>
            <a:ext cx="1096963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15950" y="358775"/>
            <a:ext cx="3194050" cy="6858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2F00"/>
                    </a:gs>
                    <a:gs pos="50000">
                      <a:srgbClr val="336600"/>
                    </a:gs>
                    <a:gs pos="100000">
                      <a:srgbClr val="182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anose="02010609030101010101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anose="02010609030101010101" pitchFamily="49" charset="-122"/>
              </a:rPr>
              <a:t>向量的坐标表示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在空间直角坐标系下</a:t>
            </a:r>
            <a:r>
              <a:rPr lang="en-US" altLang="zh-CN"/>
              <a:t>,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7315200" y="16430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设点</a:t>
            </a:r>
            <a:r>
              <a:rPr lang="zh-CN" altLang="en-US" i="1"/>
              <a:t> </a:t>
            </a:r>
            <a:r>
              <a:rPr lang="en-US" altLang="zh-CN" i="1"/>
              <a:t>M</a:t>
            </a:r>
            <a:r>
              <a:rPr lang="en-US" altLang="zh-CN"/>
              <a:t> </a:t>
            </a:r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1689100" y="2365375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3" imgW="1704816" imgH="400136" progId="Equation.3">
                  <p:embed/>
                </p:oleObj>
              </mc:Choice>
              <mc:Fallback>
                <p:oleObj name="Equation" r:id="rId3" imgW="1704816" imgH="4001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365375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3352800" y="2300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3810000" y="56388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沿三个坐标轴方向的</a:t>
            </a:r>
            <a:r>
              <a:rPr lang="zh-CN" altLang="en-US" b="1">
                <a:solidFill>
                  <a:schemeClr val="tx2"/>
                </a:solidFill>
              </a:rPr>
              <a:t>分向量</a:t>
            </a:r>
            <a:r>
              <a:rPr lang="en-US" altLang="zh-CN"/>
              <a:t>.</a:t>
            </a:r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996950" y="4419600"/>
          <a:ext cx="273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5" imgW="2581127" imgH="457200" progId="Equation.3">
                  <p:embed/>
                </p:oleObj>
              </mc:Choice>
              <mc:Fallback>
                <p:oleObj name="Equation" r:id="rId5" imgW="2581127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419600"/>
                        <a:ext cx="2730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3797300" y="4495800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Equation" r:id="rId7" imgW="1523914" imgH="400136" progId="Equation.3">
                  <p:embed/>
                </p:oleObj>
              </mc:Choice>
              <mc:Fallback>
                <p:oleObj name="Equation" r:id="rId7" imgW="1523914" imgH="4001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495800"/>
                        <a:ext cx="153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8027988" y="3890963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 flipV="1">
            <a:off x="6927850" y="3875088"/>
            <a:ext cx="1096963" cy="54768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5181" name="Group 13"/>
          <p:cNvGrpSpPr>
            <a:grpSpLocks/>
          </p:cNvGrpSpPr>
          <p:nvPr/>
        </p:nvGrpSpPr>
        <p:grpSpPr bwMode="auto">
          <a:xfrm>
            <a:off x="6400800" y="2900363"/>
            <a:ext cx="2298700" cy="2600325"/>
            <a:chOff x="4032" y="1674"/>
            <a:chExt cx="1448" cy="1638"/>
          </a:xfrm>
        </p:grpSpPr>
        <p:grpSp>
          <p:nvGrpSpPr>
            <p:cNvPr id="18499" name="Group 14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18504" name="Line 15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5" name="Line 16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6" name="Line 17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8500" name="Object 18"/>
            <p:cNvGraphicFramePr>
              <a:graphicFrameLocks noChangeAspect="1"/>
            </p:cNvGraphicFramePr>
            <p:nvPr/>
          </p:nvGraphicFramePr>
          <p:xfrm>
            <a:off x="4032" y="31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2" name="Equation" r:id="rId9" imgW="219078" imgH="228600" progId="Equation.3">
                    <p:embed/>
                  </p:oleObj>
                </mc:Choice>
                <mc:Fallback>
                  <p:oleObj name="Equation" r:id="rId9" imgW="219078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1" name="Object 19"/>
            <p:cNvGraphicFramePr>
              <a:graphicFrameLocks noChangeAspect="1"/>
            </p:cNvGraphicFramePr>
            <p:nvPr/>
          </p:nvGraphicFramePr>
          <p:xfrm>
            <a:off x="4204" y="254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3" name="Equation" r:id="rId11" imgW="209448" imgH="228600" progId="Equation.3">
                    <p:embed/>
                  </p:oleObj>
                </mc:Choice>
                <mc:Fallback>
                  <p:oleObj name="Equation" r:id="rId11" imgW="209448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54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2" name="Object 20"/>
            <p:cNvGraphicFramePr>
              <a:graphicFrameLocks noChangeAspect="1"/>
            </p:cNvGraphicFramePr>
            <p:nvPr/>
          </p:nvGraphicFramePr>
          <p:xfrm>
            <a:off x="5328" y="26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4" name="Equation" r:id="rId13" imgW="228707" imgH="304915" progId="Equation.3">
                    <p:embed/>
                  </p:oleObj>
                </mc:Choice>
                <mc:Fallback>
                  <p:oleObj name="Equation" r:id="rId13" imgW="228707" imgH="30491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6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3" name="Object 21"/>
            <p:cNvGraphicFramePr>
              <a:graphicFrameLocks noChangeAspect="1"/>
            </p:cNvGraphicFramePr>
            <p:nvPr/>
          </p:nvGraphicFramePr>
          <p:xfrm>
            <a:off x="4434" y="168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5" name="Equation" r:id="rId15" imgW="209448" imgH="209693" progId="Equation.3">
                    <p:embed/>
                  </p:oleObj>
                </mc:Choice>
                <mc:Fallback>
                  <p:oleObj name="Equation" r:id="rId15" imgW="209448" imgH="20969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8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90" name="Object 22"/>
          <p:cNvGraphicFramePr>
            <a:graphicFrameLocks noChangeAspect="1"/>
          </p:cNvGraphicFramePr>
          <p:nvPr/>
        </p:nvGraphicFramePr>
        <p:xfrm>
          <a:off x="7969250" y="3519488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17" imgW="399980" imgH="295289" progId="Equation.3">
                  <p:embed/>
                </p:oleObj>
              </mc:Choice>
              <mc:Fallback>
                <p:oleObj name="Equation" r:id="rId17" imgW="399980" imgH="29528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519488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23"/>
          <p:cNvGraphicFramePr>
            <a:graphicFrameLocks noChangeAspect="1"/>
          </p:cNvGraphicFramePr>
          <p:nvPr/>
        </p:nvGraphicFramePr>
        <p:xfrm>
          <a:off x="7796213" y="5100638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19" imgW="333259" imgH="304915" progId="Equation.3">
                  <p:embed/>
                </p:oleObj>
              </mc:Choice>
              <mc:Fallback>
                <p:oleObj name="Equation" r:id="rId19" imgW="333259" imgH="30491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3" y="5100638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2" name="Object 24"/>
          <p:cNvGraphicFramePr>
            <a:graphicFrameLocks noChangeAspect="1"/>
          </p:cNvGraphicFramePr>
          <p:nvPr/>
        </p:nvGraphicFramePr>
        <p:xfrm>
          <a:off x="8255000" y="40925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Equation" r:id="rId21" imgW="266539" imgH="295289" progId="Equation.3">
                  <p:embed/>
                </p:oleObj>
              </mc:Choice>
              <mc:Fallback>
                <p:oleObj name="Equation" r:id="rId21" imgW="266539" imgH="29528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0925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3" name="Object 25"/>
          <p:cNvGraphicFramePr>
            <a:graphicFrameLocks noChangeAspect="1"/>
          </p:cNvGraphicFramePr>
          <p:nvPr/>
        </p:nvGraphicFramePr>
        <p:xfrm>
          <a:off x="6642100" y="310356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9" name="Equation" r:id="rId23" imgW="285798" imgH="304915" progId="Equation.3">
                  <p:embed/>
                </p:oleObj>
              </mc:Choice>
              <mc:Fallback>
                <p:oleObj name="Equation" r:id="rId23" imgW="285798" imgH="30491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3103563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4" name="Line 26"/>
          <p:cNvSpPr>
            <a:spLocks noChangeShapeType="1"/>
          </p:cNvSpPr>
          <p:nvPr/>
        </p:nvSpPr>
        <p:spPr bwMode="auto">
          <a:xfrm flipH="1">
            <a:off x="6748463" y="4422775"/>
            <a:ext cx="182562" cy="3048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5" name="Line 27"/>
          <p:cNvSpPr>
            <a:spLocks noChangeShapeType="1"/>
          </p:cNvSpPr>
          <p:nvPr/>
        </p:nvSpPr>
        <p:spPr bwMode="auto">
          <a:xfrm>
            <a:off x="6931025" y="4422775"/>
            <a:ext cx="427038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6" name="Line 28"/>
          <p:cNvSpPr>
            <a:spLocks noChangeShapeType="1"/>
          </p:cNvSpPr>
          <p:nvPr/>
        </p:nvSpPr>
        <p:spPr bwMode="auto">
          <a:xfrm flipV="1">
            <a:off x="6931025" y="3978275"/>
            <a:ext cx="0" cy="46037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197" name="Object 29"/>
          <p:cNvGraphicFramePr>
            <a:graphicFrameLocks noChangeAspect="1"/>
          </p:cNvGraphicFramePr>
          <p:nvPr/>
        </p:nvGraphicFramePr>
        <p:xfrm>
          <a:off x="6411913" y="4430713"/>
          <a:ext cx="20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name="Equation" r:id="rId25" imgW="190532" imgH="361979" progId="Equation.3">
                  <p:embed/>
                </p:oleObj>
              </mc:Choice>
              <mc:Fallback>
                <p:oleObj name="Equation" r:id="rId25" imgW="190532" imgH="3619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4430713"/>
                        <a:ext cx="203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8" name="Object 30"/>
          <p:cNvGraphicFramePr>
            <a:graphicFrameLocks noChangeAspect="1"/>
          </p:cNvGraphicFramePr>
          <p:nvPr/>
        </p:nvGraphicFramePr>
        <p:xfrm>
          <a:off x="7086600" y="3989388"/>
          <a:ext cx="24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Equation" r:id="rId27" imgW="228707" imgH="438293" progId="Equation.3">
                  <p:embed/>
                </p:oleObj>
              </mc:Choice>
              <mc:Fallback>
                <p:oleObj name="Equation" r:id="rId27" imgW="228707" imgH="43829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989388"/>
                        <a:ext cx="24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9" name="Object 31"/>
          <p:cNvGraphicFramePr>
            <a:graphicFrameLocks noChangeAspect="1"/>
          </p:cNvGraphicFramePr>
          <p:nvPr/>
        </p:nvGraphicFramePr>
        <p:xfrm>
          <a:off x="6575425" y="3881438"/>
          <a:ext cx="25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29" imgW="247623" imgH="380885" progId="Equation.3">
                  <p:embed/>
                </p:oleObj>
              </mc:Choice>
              <mc:Fallback>
                <p:oleObj name="Equation" r:id="rId29" imgW="247623" imgH="38088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3881438"/>
                        <a:ext cx="25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0" name="Line 32"/>
          <p:cNvSpPr>
            <a:spLocks noChangeShapeType="1"/>
          </p:cNvSpPr>
          <p:nvPr/>
        </p:nvSpPr>
        <p:spPr bwMode="auto">
          <a:xfrm flipH="1">
            <a:off x="6565900" y="5048250"/>
            <a:ext cx="1462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01" name="Line 33"/>
          <p:cNvSpPr>
            <a:spLocks noChangeShapeType="1"/>
          </p:cNvSpPr>
          <p:nvPr/>
        </p:nvSpPr>
        <p:spPr bwMode="auto">
          <a:xfrm flipH="1">
            <a:off x="8027988" y="4438650"/>
            <a:ext cx="366712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02" name="Line 34"/>
          <p:cNvSpPr>
            <a:spLocks noChangeShapeType="1"/>
          </p:cNvSpPr>
          <p:nvPr/>
        </p:nvSpPr>
        <p:spPr bwMode="auto">
          <a:xfrm>
            <a:off x="6931025" y="3281363"/>
            <a:ext cx="1096963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3" name="Object 35"/>
          <p:cNvGraphicFramePr>
            <a:graphicFrameLocks noChangeAspect="1"/>
          </p:cNvGraphicFramePr>
          <p:nvPr/>
        </p:nvGraphicFramePr>
        <p:xfrm>
          <a:off x="6197600" y="481012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Equation" r:id="rId31" imgW="266539" imgH="295289" progId="Equation.3">
                  <p:embed/>
                </p:oleObj>
              </mc:Choice>
              <mc:Fallback>
                <p:oleObj name="Equation" r:id="rId31" imgW="266539" imgH="29528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81012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4" name="Line 36"/>
          <p:cNvSpPr>
            <a:spLocks noChangeShapeType="1"/>
          </p:cNvSpPr>
          <p:nvPr/>
        </p:nvSpPr>
        <p:spPr bwMode="auto">
          <a:xfrm flipV="1">
            <a:off x="8027988" y="3890963"/>
            <a:ext cx="0" cy="115728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5" name="Object 37"/>
          <p:cNvGraphicFramePr>
            <a:graphicFrameLocks noChangeAspect="1"/>
          </p:cNvGraphicFramePr>
          <p:nvPr/>
        </p:nvGraphicFramePr>
        <p:xfrm>
          <a:off x="625475" y="1704975"/>
          <a:ext cx="67849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Equation" r:id="rId33" imgW="6734317" imgH="457200" progId="Equation.3">
                  <p:embed/>
                </p:oleObj>
              </mc:Choice>
              <mc:Fallback>
                <p:oleObj name="Equation" r:id="rId33" imgW="6734317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704975"/>
                        <a:ext cx="67849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152400" y="22383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的坐标为</a:t>
            </a:r>
          </a:p>
        </p:txBody>
      </p:sp>
      <p:sp>
        <p:nvSpPr>
          <p:cNvPr id="135207" name="Line 39"/>
          <p:cNvSpPr>
            <a:spLocks noChangeShapeType="1"/>
          </p:cNvSpPr>
          <p:nvPr/>
        </p:nvSpPr>
        <p:spPr bwMode="auto">
          <a:xfrm>
            <a:off x="1371600" y="3505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5208" name="Group 40"/>
          <p:cNvGrpSpPr>
            <a:grpSpLocks/>
          </p:cNvGrpSpPr>
          <p:nvPr/>
        </p:nvGrpSpPr>
        <p:grpSpPr bwMode="auto">
          <a:xfrm>
            <a:off x="228600" y="5105400"/>
            <a:ext cx="5029200" cy="519113"/>
            <a:chOff x="144" y="3216"/>
            <a:chExt cx="3168" cy="327"/>
          </a:xfrm>
        </p:grpSpPr>
        <p:sp>
          <p:nvSpPr>
            <p:cNvPr id="18497" name="Text Box 41"/>
            <p:cNvSpPr txBox="1">
              <a:spLocks noChangeArrowheads="1"/>
            </p:cNvSpPr>
            <p:nvPr/>
          </p:nvSpPr>
          <p:spPr bwMode="auto">
            <a:xfrm>
              <a:off x="144" y="3216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此式称为向量</a:t>
              </a:r>
              <a:r>
                <a:rPr lang="zh-CN" altLang="en-US" i="1"/>
                <a:t> </a:t>
              </a:r>
              <a:r>
                <a:rPr lang="en-US" altLang="zh-CN" i="1"/>
                <a:t>r</a:t>
              </a:r>
              <a:r>
                <a:rPr lang="en-US" altLang="zh-CN"/>
                <a:t> </a:t>
              </a:r>
              <a:r>
                <a:rPr lang="zh-CN" altLang="en-US"/>
                <a:t>的</a:t>
              </a:r>
              <a:r>
                <a:rPr lang="zh-CN" altLang="en-US" b="1">
                  <a:solidFill>
                    <a:schemeClr val="tx2"/>
                  </a:solidFill>
                </a:rPr>
                <a:t>坐标分解式</a:t>
              </a:r>
              <a:r>
                <a:rPr lang="zh-CN" altLang="en-US">
                  <a:solidFill>
                    <a:schemeClr val="tx2"/>
                  </a:solidFill>
                </a:rPr>
                <a:t> </a:t>
              </a:r>
              <a:r>
                <a:rPr lang="en-US" altLang="zh-CN">
                  <a:solidFill>
                    <a:schemeClr val="tx2"/>
                  </a:solidFill>
                </a:rPr>
                <a:t>,</a:t>
              </a:r>
            </a:p>
          </p:txBody>
        </p:sp>
        <p:sp>
          <p:nvSpPr>
            <p:cNvPr id="18498" name="Line 42"/>
            <p:cNvSpPr>
              <a:spLocks noChangeShapeType="1"/>
            </p:cNvSpPr>
            <p:nvPr/>
          </p:nvSpPr>
          <p:spPr bwMode="auto">
            <a:xfrm>
              <a:off x="1583" y="331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5211" name="Object 43"/>
          <p:cNvGraphicFramePr>
            <a:graphicFrameLocks noChangeAspect="1"/>
          </p:cNvGraphicFramePr>
          <p:nvPr/>
        </p:nvGraphicFramePr>
        <p:xfrm>
          <a:off x="304800" y="5715000"/>
          <a:ext cx="360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Equation" r:id="rId35" imgW="3600509" imgH="457200" progId="Equation.3">
                  <p:embed/>
                </p:oleObj>
              </mc:Choice>
              <mc:Fallback>
                <p:oleObj name="Equation" r:id="rId35" imgW="3600509" imgH="457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15000"/>
                        <a:ext cx="360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12" name="Object 44"/>
          <p:cNvGraphicFramePr>
            <a:graphicFrameLocks noChangeAspect="1"/>
          </p:cNvGraphicFramePr>
          <p:nvPr/>
        </p:nvGraphicFramePr>
        <p:xfrm>
          <a:off x="7480300" y="3822700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Equation" r:id="rId37" imgW="219078" imgH="285664" progId="Equation.3">
                  <p:embed/>
                </p:oleObj>
              </mc:Choice>
              <mc:Fallback>
                <p:oleObj name="Equation" r:id="rId37" imgW="219078" imgH="285664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822700"/>
                        <a:ext cx="228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243" name="Group 75"/>
          <p:cNvGrpSpPr>
            <a:grpSpLocks/>
          </p:cNvGrpSpPr>
          <p:nvPr/>
        </p:nvGrpSpPr>
        <p:grpSpPr bwMode="auto">
          <a:xfrm>
            <a:off x="3962400" y="1066800"/>
            <a:ext cx="4953000" cy="519113"/>
            <a:chOff x="2496" y="672"/>
            <a:chExt cx="3120" cy="327"/>
          </a:xfrm>
        </p:grpSpPr>
        <p:sp>
          <p:nvSpPr>
            <p:cNvPr id="18494" name="Text Box 46"/>
            <p:cNvSpPr txBox="1">
              <a:spLocks noChangeArrowheads="1"/>
            </p:cNvSpPr>
            <p:nvPr/>
          </p:nvSpPr>
          <p:spPr bwMode="auto">
            <a:xfrm>
              <a:off x="2496" y="672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任意向量 </a:t>
              </a:r>
              <a:r>
                <a:rPr lang="en-US" altLang="zh-CN" i="1">
                  <a:solidFill>
                    <a:schemeClr val="tx2"/>
                  </a:solidFill>
                </a:rPr>
                <a:t>r</a:t>
              </a:r>
              <a:r>
                <a:rPr lang="en-US" altLang="zh-CN" i="1"/>
                <a:t> </a:t>
              </a:r>
              <a:r>
                <a:rPr lang="zh-CN" altLang="en-US"/>
                <a:t>可用向径 </a:t>
              </a:r>
              <a:r>
                <a:rPr lang="en-US" altLang="zh-CN" i="1">
                  <a:solidFill>
                    <a:schemeClr val="tx2"/>
                  </a:solidFill>
                </a:rPr>
                <a:t>OM</a:t>
              </a:r>
              <a:r>
                <a:rPr lang="en-US" altLang="zh-CN" i="1"/>
                <a:t> </a:t>
              </a:r>
              <a:r>
                <a:rPr lang="zh-CN" altLang="en-US"/>
                <a:t>表示</a:t>
              </a:r>
              <a:r>
                <a:rPr lang="en-US" altLang="zh-CN"/>
                <a:t>.</a:t>
              </a:r>
            </a:p>
          </p:txBody>
        </p:sp>
        <p:sp>
          <p:nvSpPr>
            <p:cNvPr id="18495" name="Line 47"/>
            <p:cNvSpPr>
              <a:spLocks noChangeShapeType="1"/>
            </p:cNvSpPr>
            <p:nvPr/>
          </p:nvSpPr>
          <p:spPr bwMode="auto">
            <a:xfrm>
              <a:off x="3509" y="768"/>
              <a:ext cx="1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Line 48"/>
            <p:cNvSpPr>
              <a:spLocks noChangeShapeType="1"/>
            </p:cNvSpPr>
            <p:nvPr/>
          </p:nvSpPr>
          <p:spPr bwMode="auto">
            <a:xfrm>
              <a:off x="4647" y="71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217" name="Group 49"/>
          <p:cNvGrpSpPr>
            <a:grpSpLocks/>
          </p:cNvGrpSpPr>
          <p:nvPr/>
        </p:nvGrpSpPr>
        <p:grpSpPr bwMode="auto">
          <a:xfrm>
            <a:off x="857250" y="3022600"/>
            <a:ext cx="2540000" cy="395288"/>
            <a:chOff x="540" y="1904"/>
            <a:chExt cx="1600" cy="249"/>
          </a:xfrm>
        </p:grpSpPr>
        <p:graphicFrame>
          <p:nvGraphicFramePr>
            <p:cNvPr id="18490" name="Object 50"/>
            <p:cNvGraphicFramePr>
              <a:graphicFrameLocks noChangeAspect="1"/>
            </p:cNvGraphicFramePr>
            <p:nvPr/>
          </p:nvGraphicFramePr>
          <p:xfrm>
            <a:off x="540" y="1953"/>
            <a:ext cx="1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7" name="Equation" r:id="rId39" imgW="2533666" imgH="304915" progId="Equation.3">
                    <p:embed/>
                  </p:oleObj>
                </mc:Choice>
                <mc:Fallback>
                  <p:oleObj name="Equation" r:id="rId39" imgW="2533666" imgH="30491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1953"/>
                          <a:ext cx="1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1" name="Line 51"/>
            <p:cNvSpPr>
              <a:spLocks noChangeShapeType="1"/>
            </p:cNvSpPr>
            <p:nvPr/>
          </p:nvSpPr>
          <p:spPr bwMode="auto">
            <a:xfrm>
              <a:off x="5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2" name="Line 52"/>
            <p:cNvSpPr>
              <a:spLocks noChangeShapeType="1"/>
            </p:cNvSpPr>
            <p:nvPr/>
          </p:nvSpPr>
          <p:spPr bwMode="auto">
            <a:xfrm>
              <a:off x="12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3" name="Line 53"/>
            <p:cNvSpPr>
              <a:spLocks noChangeShapeType="1"/>
            </p:cNvSpPr>
            <p:nvPr/>
          </p:nvSpPr>
          <p:spPr bwMode="auto">
            <a:xfrm>
              <a:off x="17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222" name="Group 54"/>
          <p:cNvGrpSpPr>
            <a:grpSpLocks/>
          </p:cNvGrpSpPr>
          <p:nvPr/>
        </p:nvGrpSpPr>
        <p:grpSpPr bwMode="auto">
          <a:xfrm>
            <a:off x="3505200" y="3022600"/>
            <a:ext cx="2501900" cy="395288"/>
            <a:chOff x="2208" y="1904"/>
            <a:chExt cx="1576" cy="249"/>
          </a:xfrm>
        </p:grpSpPr>
        <p:graphicFrame>
          <p:nvGraphicFramePr>
            <p:cNvPr id="18486" name="Object 55"/>
            <p:cNvGraphicFramePr>
              <a:graphicFrameLocks noChangeAspect="1"/>
            </p:cNvGraphicFramePr>
            <p:nvPr/>
          </p:nvGraphicFramePr>
          <p:xfrm>
            <a:off x="2208" y="1953"/>
            <a:ext cx="15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8" name="Equation" r:id="rId41" imgW="2476575" imgH="304915" progId="Equation.3">
                    <p:embed/>
                  </p:oleObj>
                </mc:Choice>
                <mc:Fallback>
                  <p:oleObj name="Equation" r:id="rId41" imgW="2476575" imgH="304915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53"/>
                          <a:ext cx="15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7" name="Line 56"/>
            <p:cNvSpPr>
              <a:spLocks noChangeShapeType="1"/>
            </p:cNvSpPr>
            <p:nvPr/>
          </p:nvSpPr>
          <p:spPr bwMode="auto">
            <a:xfrm>
              <a:off x="24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8" name="Line 57"/>
            <p:cNvSpPr>
              <a:spLocks noChangeShapeType="1"/>
            </p:cNvSpPr>
            <p:nvPr/>
          </p:nvSpPr>
          <p:spPr bwMode="auto">
            <a:xfrm>
              <a:off x="288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58"/>
            <p:cNvSpPr>
              <a:spLocks noChangeShapeType="1"/>
            </p:cNvSpPr>
            <p:nvPr/>
          </p:nvSpPr>
          <p:spPr bwMode="auto">
            <a:xfrm>
              <a:off x="345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8470" name="Picture 59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1" name="Text Box 6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8472" name="Picture 6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62" descr="F:\My Documents\数学资源库\目录.jpg">
            <a:hlinkClick r:id="rId45" action="ppaction://hlinksldjump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4" name="Picture 6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5" name="Picture 6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6" name="Picture 6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234" name="Group 66"/>
          <p:cNvGrpSpPr>
            <a:grpSpLocks/>
          </p:cNvGrpSpPr>
          <p:nvPr/>
        </p:nvGrpSpPr>
        <p:grpSpPr bwMode="auto">
          <a:xfrm>
            <a:off x="1447800" y="3733800"/>
            <a:ext cx="1371600" cy="447675"/>
            <a:chOff x="912" y="2352"/>
            <a:chExt cx="864" cy="282"/>
          </a:xfrm>
        </p:grpSpPr>
        <p:graphicFrame>
          <p:nvGraphicFramePr>
            <p:cNvPr id="18484" name="Object 67"/>
            <p:cNvGraphicFramePr>
              <a:graphicFrameLocks noChangeAspect="1"/>
            </p:cNvGraphicFramePr>
            <p:nvPr/>
          </p:nvGraphicFramePr>
          <p:xfrm>
            <a:off x="912" y="2352"/>
            <a:ext cx="8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9" name="Equation" r:id="rId50" imgW="1361927" imgH="438293" progId="Equation.3">
                    <p:embed/>
                  </p:oleObj>
                </mc:Choice>
                <mc:Fallback>
                  <p:oleObj name="Equation" r:id="rId50" imgW="1361927" imgH="43829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52"/>
                          <a:ext cx="8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5" name="Line 68"/>
            <p:cNvSpPr>
              <a:spLocks noChangeShapeType="1"/>
            </p:cNvSpPr>
            <p:nvPr/>
          </p:nvSpPr>
          <p:spPr bwMode="auto">
            <a:xfrm>
              <a:off x="96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237" name="Group 69"/>
          <p:cNvGrpSpPr>
            <a:grpSpLocks/>
          </p:cNvGrpSpPr>
          <p:nvPr/>
        </p:nvGrpSpPr>
        <p:grpSpPr bwMode="auto">
          <a:xfrm>
            <a:off x="2971800" y="3733800"/>
            <a:ext cx="1447800" cy="457200"/>
            <a:chOff x="1872" y="2352"/>
            <a:chExt cx="912" cy="288"/>
          </a:xfrm>
        </p:grpSpPr>
        <p:graphicFrame>
          <p:nvGraphicFramePr>
            <p:cNvPr id="18482" name="Object 70"/>
            <p:cNvGraphicFramePr>
              <a:graphicFrameLocks noChangeAspect="1"/>
            </p:cNvGraphicFramePr>
            <p:nvPr/>
          </p:nvGraphicFramePr>
          <p:xfrm>
            <a:off x="1872" y="2358"/>
            <a:ext cx="91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0" name="Equation" r:id="rId52" imgW="1438278" imgH="438293" progId="Equation.3">
                    <p:embed/>
                  </p:oleObj>
                </mc:Choice>
                <mc:Fallback>
                  <p:oleObj name="Equation" r:id="rId52" imgW="1438278" imgH="438293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358"/>
                          <a:ext cx="91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3" name="Line 71"/>
            <p:cNvSpPr>
              <a:spLocks noChangeShapeType="1"/>
            </p:cNvSpPr>
            <p:nvPr/>
          </p:nvSpPr>
          <p:spPr bwMode="auto">
            <a:xfrm>
              <a:off x="192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240" name="Group 72"/>
          <p:cNvGrpSpPr>
            <a:grpSpLocks/>
          </p:cNvGrpSpPr>
          <p:nvPr/>
        </p:nvGrpSpPr>
        <p:grpSpPr bwMode="auto">
          <a:xfrm>
            <a:off x="4572000" y="3716338"/>
            <a:ext cx="1371600" cy="473075"/>
            <a:chOff x="2880" y="2341"/>
            <a:chExt cx="864" cy="298"/>
          </a:xfrm>
        </p:grpSpPr>
        <p:graphicFrame>
          <p:nvGraphicFramePr>
            <p:cNvPr id="18480" name="Object 73"/>
            <p:cNvGraphicFramePr>
              <a:graphicFrameLocks noChangeAspect="1"/>
            </p:cNvGraphicFramePr>
            <p:nvPr/>
          </p:nvGraphicFramePr>
          <p:xfrm>
            <a:off x="2880" y="2341"/>
            <a:ext cx="86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1" name="Equation" r:id="rId54" imgW="1361927" imgH="457200" progId="Equation.3">
                    <p:embed/>
                  </p:oleObj>
                </mc:Choice>
                <mc:Fallback>
                  <p:oleObj name="Equation" r:id="rId54" imgW="1361927" imgH="4572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41"/>
                          <a:ext cx="86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1" name="Line 74"/>
            <p:cNvSpPr>
              <a:spLocks noChangeShapeType="1"/>
            </p:cNvSpPr>
            <p:nvPr/>
          </p:nvSpPr>
          <p:spPr bwMode="auto">
            <a:xfrm>
              <a:off x="2928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nimBg="1"/>
      <p:bldP spid="135172" grpId="0" autoUpdateAnimBg="0"/>
      <p:bldP spid="135173" grpId="0" autoUpdateAnimBg="0"/>
      <p:bldP spid="135175" grpId="0" autoUpdateAnimBg="0"/>
      <p:bldP spid="135176" grpId="0" autoUpdateAnimBg="0"/>
      <p:bldP spid="135179" grpId="0" animBg="1"/>
      <p:bldP spid="135180" grpId="0" animBg="1"/>
      <p:bldP spid="135194" grpId="0" animBg="1"/>
      <p:bldP spid="135195" grpId="0" animBg="1"/>
      <p:bldP spid="135196" grpId="0" animBg="1"/>
      <p:bldP spid="135200" grpId="0" animBg="1"/>
      <p:bldP spid="135201" grpId="0" animBg="1"/>
      <p:bldP spid="135202" grpId="0" animBg="1"/>
      <p:bldP spid="135204" grpId="0" animBg="1"/>
      <p:bldP spid="135206" grpId="0" autoUpdateAnimBg="0"/>
      <p:bldP spid="1352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67818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anose="02010609030101010101" pitchFamily="49" charset="-122"/>
              </a:rPr>
              <a:t>二、利用坐标作向量的线性运算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33400" y="1004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1054100" y="1106488"/>
          <a:ext cx="24574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3" imgW="2457316" imgH="485732" progId="Equation.3">
                  <p:embed/>
                </p:oleObj>
              </mc:Choice>
              <mc:Fallback>
                <p:oleObj name="Equation" r:id="rId3" imgW="2457316" imgH="48573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106488"/>
                        <a:ext cx="24574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3657600" y="1066800"/>
          <a:ext cx="2349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5" imgW="2343134" imgH="523889" progId="Equation.3">
                  <p:embed/>
                </p:oleObj>
              </mc:Choice>
              <mc:Fallback>
                <p:oleObj name="Equation" r:id="rId5" imgW="2343134" imgH="52388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66800"/>
                        <a:ext cx="2349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7620000" y="10287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1730375" y="1752600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7" imgW="1066843" imgH="380885" progId="Equation.3">
                  <p:embed/>
                </p:oleObj>
              </mc:Choice>
              <mc:Fallback>
                <p:oleObj name="Equation" r:id="rId7" imgW="1066843" imgH="3808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752600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2895600" y="1771650"/>
          <a:ext cx="375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9" imgW="3752866" imgH="485732" progId="Equation.3">
                  <p:embed/>
                </p:oleObj>
              </mc:Choice>
              <mc:Fallback>
                <p:oleObj name="Equation" r:id="rId9" imgW="3752866" imgH="48573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71650"/>
                        <a:ext cx="3759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2022475" y="2449513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11" imgW="790674" imgH="380885" progId="Equation.3">
                  <p:embed/>
                </p:oleObj>
              </mc:Choice>
              <mc:Fallback>
                <p:oleObj name="Equation" r:id="rId11" imgW="790674" imgH="3808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449513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2882900" y="2362200"/>
          <a:ext cx="2527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13" imgW="2514750" imgH="485732" progId="Equation.3">
                  <p:embed/>
                </p:oleObj>
              </mc:Choice>
              <mc:Fallback>
                <p:oleObj name="Equation" r:id="rId13" imgW="2514750" imgH="48573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362200"/>
                        <a:ext cx="2527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1600200" y="4260850"/>
          <a:ext cx="71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15" imgW="704694" imgH="457200" progId="Equation.3">
                  <p:embed/>
                </p:oleObj>
              </mc:Choice>
              <mc:Fallback>
                <p:oleObj name="Equation" r:id="rId15" imgW="704694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0850"/>
                        <a:ext cx="71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18"/>
          <p:cNvGraphicFramePr>
            <a:graphicFrameLocks noChangeAspect="1"/>
          </p:cNvGraphicFramePr>
          <p:nvPr/>
        </p:nvGraphicFramePr>
        <p:xfrm>
          <a:off x="857250" y="357505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17" imgW="1638440" imgH="457200" progId="Equation.3">
                  <p:embed/>
                </p:oleObj>
              </mc:Choice>
              <mc:Fallback>
                <p:oleObj name="Equation" r:id="rId17" imgW="163844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57505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2438400" y="4449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>
            <a:off x="2438400" y="45656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2438400" y="519271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 flipH="1">
            <a:off x="2438400" y="53276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159" name="Object 23"/>
          <p:cNvGraphicFramePr>
            <a:graphicFrameLocks noChangeAspect="1"/>
          </p:cNvGraphicFramePr>
          <p:nvPr/>
        </p:nvGraphicFramePr>
        <p:xfrm>
          <a:off x="3429000" y="4260850"/>
          <a:ext cx="109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Equation" r:id="rId19" imgW="1085759" imgH="457200" progId="Equation.3">
                  <p:embed/>
                </p:oleObj>
              </mc:Choice>
              <mc:Fallback>
                <p:oleObj name="Equation" r:id="rId19" imgW="1085759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0850"/>
                        <a:ext cx="109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0" name="Object 24"/>
          <p:cNvGraphicFramePr>
            <a:graphicFrameLocks noChangeAspect="1"/>
          </p:cNvGraphicFramePr>
          <p:nvPr/>
        </p:nvGraphicFramePr>
        <p:xfrm>
          <a:off x="6324600" y="352425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21" imgW="1324096" imgH="438293" progId="Equation.3">
                  <p:embed/>
                </p:oleObj>
              </mc:Choice>
              <mc:Fallback>
                <p:oleObj name="Equation" r:id="rId21" imgW="1324096" imgH="43829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2425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1" name="Object 25"/>
          <p:cNvGraphicFramePr>
            <a:graphicFrameLocks noChangeAspect="1"/>
          </p:cNvGraphicFramePr>
          <p:nvPr/>
        </p:nvGraphicFramePr>
        <p:xfrm>
          <a:off x="6324600" y="4038600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23" imgW="1361927" imgH="485732" progId="Equation.3">
                  <p:embed/>
                </p:oleObj>
              </mc:Choice>
              <mc:Fallback>
                <p:oleObj name="Equation" r:id="rId23" imgW="1361927" imgH="48573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038600"/>
                        <a:ext cx="137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2" name="Object 26"/>
          <p:cNvGraphicFramePr>
            <a:graphicFrameLocks noChangeAspect="1"/>
          </p:cNvGraphicFramePr>
          <p:nvPr/>
        </p:nvGraphicFramePr>
        <p:xfrm>
          <a:off x="6324600" y="4660900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Equation" r:id="rId25" imgW="1314466" imgH="438293" progId="Equation.3">
                  <p:embed/>
                </p:oleObj>
              </mc:Choice>
              <mc:Fallback>
                <p:oleObj name="Equation" r:id="rId25" imgW="1314466" imgH="43829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60900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3" name="Object 27"/>
          <p:cNvGraphicFramePr>
            <a:graphicFrameLocks noChangeAspect="1"/>
          </p:cNvGraphicFramePr>
          <p:nvPr/>
        </p:nvGraphicFramePr>
        <p:xfrm>
          <a:off x="3429000" y="4794250"/>
          <a:ext cx="71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Equation" r:id="rId27" imgW="704694" imgH="942932" progId="Equation.3">
                  <p:embed/>
                </p:oleObj>
              </mc:Choice>
              <mc:Fallback>
                <p:oleObj name="Equation" r:id="rId27" imgW="704694" imgH="94293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94250"/>
                        <a:ext cx="71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/>
          <p:cNvGraphicFramePr>
            <a:graphicFrameLocks noChangeAspect="1"/>
          </p:cNvGraphicFramePr>
          <p:nvPr/>
        </p:nvGraphicFramePr>
        <p:xfrm>
          <a:off x="4249738" y="4737100"/>
          <a:ext cx="723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Equation" r:id="rId29" imgW="714324" imgH="1047779" progId="Equation.3">
                  <p:embed/>
                </p:oleObj>
              </mc:Choice>
              <mc:Fallback>
                <p:oleObj name="Equation" r:id="rId29" imgW="714324" imgH="10477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737100"/>
                        <a:ext cx="723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5" name="Object 29"/>
          <p:cNvGraphicFramePr>
            <a:graphicFrameLocks noChangeAspect="1"/>
          </p:cNvGraphicFramePr>
          <p:nvPr/>
        </p:nvGraphicFramePr>
        <p:xfrm>
          <a:off x="5076825" y="4757738"/>
          <a:ext cx="419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Equation" r:id="rId31" imgW="409610" imgH="942932" progId="Equation.3">
                  <p:embed/>
                </p:oleObj>
              </mc:Choice>
              <mc:Fallback>
                <p:oleObj name="Equation" r:id="rId31" imgW="409610" imgH="94293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57738"/>
                        <a:ext cx="419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6145213" y="3416300"/>
            <a:ext cx="1600200" cy="1752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609600" y="2909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平行向量对应坐标成比例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91175" name="Object 39"/>
          <p:cNvGraphicFramePr>
            <a:graphicFrameLocks noChangeAspect="1"/>
          </p:cNvGraphicFramePr>
          <p:nvPr/>
        </p:nvGraphicFramePr>
        <p:xfrm>
          <a:off x="6096000" y="1111250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Equation" r:id="rId33" imgW="1543174" imgH="438293" progId="Equation.3">
                  <p:embed/>
                </p:oleObj>
              </mc:Choice>
              <mc:Fallback>
                <p:oleObj name="Equation" r:id="rId33" imgW="1543174" imgH="43829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11250"/>
                        <a:ext cx="154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3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4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485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6" name="Picture 43" descr="F:\My Documents\数学资源库\目录.jpg">
            <a:hlinkClick r:id="rId37" action="ppaction://hlinksldjump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7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8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9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44" grpId="0" autoUpdateAnimBg="0"/>
      <p:bldP spid="91155" grpId="0" animBg="1"/>
      <p:bldP spid="91156" grpId="0" animBg="1"/>
      <p:bldP spid="91157" grpId="0" animBg="1"/>
      <p:bldP spid="91158" grpId="0" animBg="1"/>
      <p:bldP spid="91166" grpId="0" animBg="1"/>
      <p:bldP spid="9116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914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2.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339850" y="381000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求解以向量为未知元的线性方程组</a:t>
            </a:r>
          </a:p>
        </p:txBody>
      </p:sp>
      <p:sp>
        <p:nvSpPr>
          <p:cNvPr id="92165" name="AutoShape 5"/>
          <p:cNvSpPr>
            <a:spLocks/>
          </p:cNvSpPr>
          <p:nvPr/>
        </p:nvSpPr>
        <p:spPr bwMode="auto">
          <a:xfrm>
            <a:off x="2438400" y="1066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743200" y="106680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3" imgW="1771537" imgH="380885" progId="Equation.3">
                  <p:embed/>
                </p:oleObj>
              </mc:Choice>
              <mc:Fallback>
                <p:oleObj name="Equation" r:id="rId3" imgW="1771537" imgH="3808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66800"/>
                        <a:ext cx="177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2736850" y="1600200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5" imgW="1781167" imgH="457200" progId="Equation.3">
                  <p:embed/>
                </p:oleObj>
              </mc:Choice>
              <mc:Fallback>
                <p:oleObj name="Equation" r:id="rId5" imgW="1781167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1600200"/>
                        <a:ext cx="179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215900" y="2197100"/>
          <a:ext cx="481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7" imgW="4800450" imgH="457200" progId="Equation.3">
                  <p:embed/>
                </p:oleObj>
              </mc:Choice>
              <mc:Fallback>
                <p:oleObj name="Equation" r:id="rId7" imgW="480045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197100"/>
                        <a:ext cx="481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39750" y="2757488"/>
            <a:ext cx="750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5394325" y="914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①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5410200" y="14922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②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1390650" y="27574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/>
              <a:t>2×① </a:t>
            </a:r>
            <a:r>
              <a:rPr lang="zh-CN" altLang="en-US"/>
              <a:t>－</a:t>
            </a:r>
            <a:r>
              <a:rPr lang="en-US" altLang="zh-CN"/>
              <a:t>3×② , </a:t>
            </a:r>
            <a:r>
              <a:rPr lang="zh-CN" altLang="en-US"/>
              <a:t>得</a:t>
            </a:r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1981200" y="3352800"/>
          <a:ext cx="185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9" imgW="1847888" imgH="457200" progId="Equation.3">
                  <p:embed/>
                </p:oleObj>
              </mc:Choice>
              <mc:Fallback>
                <p:oleObj name="Equation" r:id="rId9" imgW="1847888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185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3886200" y="340360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1" imgW="1790797" imgH="400136" progId="Equation.3">
                  <p:embed/>
                </p:oleObj>
              </mc:Choice>
              <mc:Fallback>
                <p:oleObj name="Equation" r:id="rId11" imgW="1790797" imgH="4001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03600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447800" y="40068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代入②得</a:t>
            </a:r>
          </a:p>
        </p:txBody>
      </p:sp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2057400" y="4572000"/>
          <a:ext cx="214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13" imgW="2133686" imgH="838085" progId="Equation.3">
                  <p:embed/>
                </p:oleObj>
              </mc:Choice>
              <mc:Fallback>
                <p:oleObj name="Equation" r:id="rId13" imgW="2133686" imgH="83808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214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4267200" y="48006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15" imgW="1981329" imgH="400136" progId="Equation.3">
                  <p:embed/>
                </p:oleObj>
              </mc:Choice>
              <mc:Fallback>
                <p:oleObj name="Equation" r:id="rId15" imgW="1981329" imgH="4001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006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7" name="Picture 22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8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0499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25" descr="F:\My Documents\数学资源库\目录.jp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  <p:bldP spid="92169" grpId="0" build="p" autoUpdateAnimBg="0"/>
      <p:bldP spid="92171" grpId="0" build="p" autoUpdateAnimBg="0"/>
      <p:bldP spid="92172" grpId="0" build="p" autoUpdateAnimBg="0"/>
      <p:bldP spid="92173" grpId="0" build="p" autoUpdateAnimBg="0"/>
      <p:bldP spid="9217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266065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例</a:t>
            </a:r>
            <a:r>
              <a:rPr lang="en-US" altLang="zh-CN" sz="2800" b="1" smtClean="0">
                <a:ea typeface="楷体_GB2312" panose="02010609030101010101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已知两点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2400" y="10048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AB</a:t>
            </a:r>
            <a:r>
              <a:rPr lang="zh-CN" altLang="en-US"/>
              <a:t>直线上求一点 </a:t>
            </a:r>
            <a:r>
              <a:rPr lang="en-US" altLang="zh-CN" i="1"/>
              <a:t>M</a:t>
            </a:r>
            <a:r>
              <a:rPr lang="en-US" altLang="zh-CN"/>
              <a:t> , </a:t>
            </a:r>
            <a:r>
              <a:rPr lang="zh-CN" altLang="en-US"/>
              <a:t>使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39750" y="160020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的坐标为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3429000" y="1701800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7" name="Equation" r:id="rId3" imgW="1324096" imgH="400136" progId="Equation.3">
                  <p:embed/>
                </p:oleObj>
              </mc:Choice>
              <mc:Fallback>
                <p:oleObj name="Equation" r:id="rId3" imgW="1324096" imgH="4001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01800"/>
                        <a:ext cx="133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724400" y="1625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如图所示</a:t>
            </a: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7408863" y="2057400"/>
            <a:ext cx="61912" cy="523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8027988" y="3255963"/>
            <a:ext cx="61912" cy="587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7453313" y="2071688"/>
            <a:ext cx="609600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7804150" y="2741613"/>
            <a:ext cx="273050" cy="547687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7545388" y="1828800"/>
          <a:ext cx="3349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name="Equation" r:id="rId5" imgW="142727" imgH="152285" progId="Equation.3">
                  <p:embed/>
                </p:oleObj>
              </mc:Choice>
              <mc:Fallback>
                <p:oleObj name="Equation" r:id="rId5" imgW="142727" imgH="1522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1828800"/>
                        <a:ext cx="33496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/>
          <p:cNvGraphicFramePr>
            <a:graphicFrameLocks noChangeAspect="1"/>
          </p:cNvGraphicFramePr>
          <p:nvPr/>
        </p:nvGraphicFramePr>
        <p:xfrm>
          <a:off x="8123238" y="2924175"/>
          <a:ext cx="3349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9" name="Equation" r:id="rId7" imgW="142727" imgH="152285" progId="Equation.3">
                  <p:embed/>
                </p:oleObj>
              </mc:Choice>
              <mc:Fallback>
                <p:oleObj name="Equation" r:id="rId7" imgW="142727" imgH="1522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2924175"/>
                        <a:ext cx="33496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5"/>
          <p:cNvGraphicFramePr>
            <a:graphicFrameLocks noChangeAspect="1"/>
          </p:cNvGraphicFramePr>
          <p:nvPr/>
        </p:nvGraphicFramePr>
        <p:xfrm>
          <a:off x="7859713" y="2500313"/>
          <a:ext cx="4476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Equation" r:id="rId9" imgW="190532" imgH="152285" progId="Equation.3">
                  <p:embed/>
                </p:oleObj>
              </mc:Choice>
              <mc:Fallback>
                <p:oleObj name="Equation" r:id="rId9" imgW="190532" imgH="15228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2500313"/>
                        <a:ext cx="44767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7453313" y="2071688"/>
            <a:ext cx="336550" cy="647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7208838" y="3289300"/>
            <a:ext cx="793750" cy="182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202" name="Object 18"/>
          <p:cNvGraphicFramePr>
            <a:graphicFrameLocks noChangeAspect="1"/>
          </p:cNvGraphicFramePr>
          <p:nvPr/>
        </p:nvGraphicFramePr>
        <p:xfrm>
          <a:off x="7086600" y="3471863"/>
          <a:ext cx="3159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Equation" r:id="rId11" imgW="114182" imgH="133379" progId="Equation.3">
                  <p:embed/>
                </p:oleObj>
              </mc:Choice>
              <mc:Fallback>
                <p:oleObj name="Equation" r:id="rId11" imgW="114182" imgH="1333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471863"/>
                        <a:ext cx="3159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Line 19"/>
          <p:cNvSpPr>
            <a:spLocks noChangeShapeType="1"/>
          </p:cNvSpPr>
          <p:nvPr/>
        </p:nvSpPr>
        <p:spPr bwMode="auto">
          <a:xfrm flipV="1">
            <a:off x="7208838" y="2741613"/>
            <a:ext cx="549275" cy="730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7758113" y="2759075"/>
            <a:ext cx="60325" cy="52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 flipV="1">
            <a:off x="7208838" y="2071688"/>
            <a:ext cx="244475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220" name="Object 36"/>
          <p:cNvGraphicFramePr>
            <a:graphicFrameLocks noChangeAspect="1"/>
          </p:cNvGraphicFramePr>
          <p:nvPr/>
        </p:nvGraphicFramePr>
        <p:xfrm>
          <a:off x="3200400" y="4572000"/>
          <a:ext cx="7445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Equation" r:id="rId13" imgW="523792" imgH="514264" progId="Equation.3">
                  <p:embed/>
                </p:oleObj>
              </mc:Choice>
              <mc:Fallback>
                <p:oleObj name="Equation" r:id="rId13" imgW="523792" imgH="51426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74453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28" name="Group 44"/>
          <p:cNvGrpSpPr>
            <a:grpSpLocks/>
          </p:cNvGrpSpPr>
          <p:nvPr/>
        </p:nvGrpSpPr>
        <p:grpSpPr bwMode="auto">
          <a:xfrm>
            <a:off x="8043863" y="5349875"/>
            <a:ext cx="714375" cy="552450"/>
            <a:chOff x="5214" y="3560"/>
            <a:chExt cx="546" cy="422"/>
          </a:xfrm>
        </p:grpSpPr>
        <p:grpSp>
          <p:nvGrpSpPr>
            <p:cNvPr id="21589" name="Group 45"/>
            <p:cNvGrpSpPr>
              <a:grpSpLocks/>
            </p:cNvGrpSpPr>
            <p:nvPr/>
          </p:nvGrpSpPr>
          <p:grpSpPr bwMode="auto">
            <a:xfrm>
              <a:off x="5214" y="3560"/>
              <a:ext cx="210" cy="376"/>
              <a:chOff x="5214" y="3560"/>
              <a:chExt cx="210" cy="376"/>
            </a:xfrm>
          </p:grpSpPr>
          <p:sp>
            <p:nvSpPr>
              <p:cNvPr id="21591" name="Line 46"/>
              <p:cNvSpPr>
                <a:spLocks noChangeShapeType="1"/>
              </p:cNvSpPr>
              <p:nvPr/>
            </p:nvSpPr>
            <p:spPr bwMode="auto">
              <a:xfrm>
                <a:off x="5214" y="3560"/>
                <a:ext cx="188" cy="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92" name="Oval 47"/>
              <p:cNvSpPr>
                <a:spLocks noChangeArrowheads="1"/>
              </p:cNvSpPr>
              <p:nvPr/>
            </p:nvSpPr>
            <p:spPr bwMode="auto">
              <a:xfrm>
                <a:off x="5376" y="3888"/>
                <a:ext cx="48" cy="47"/>
              </a:xfrm>
              <a:prstGeom prst="ellipse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1590" name="Object 48"/>
            <p:cNvGraphicFramePr>
              <a:graphicFrameLocks noChangeAspect="1"/>
            </p:cNvGraphicFramePr>
            <p:nvPr/>
          </p:nvGraphicFramePr>
          <p:xfrm>
            <a:off x="5408" y="3696"/>
            <a:ext cx="35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3" name="Equation" r:id="rId15" imgW="190532" imgH="152285" progId="Equation.3">
                    <p:embed/>
                  </p:oleObj>
                </mc:Choice>
                <mc:Fallback>
                  <p:oleObj name="Equation" r:id="rId15" imgW="190532" imgH="152285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3696"/>
                          <a:ext cx="35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322" name="Group 138"/>
          <p:cNvGrpSpPr>
            <a:grpSpLocks/>
          </p:cNvGrpSpPr>
          <p:nvPr/>
        </p:nvGrpSpPr>
        <p:grpSpPr bwMode="auto">
          <a:xfrm>
            <a:off x="7391400" y="3886200"/>
            <a:ext cx="1082675" cy="1516063"/>
            <a:chOff x="4656" y="2448"/>
            <a:chExt cx="682" cy="955"/>
          </a:xfrm>
        </p:grpSpPr>
        <p:grpSp>
          <p:nvGrpSpPr>
            <p:cNvPr id="21583" name="Group 39"/>
            <p:cNvGrpSpPr>
              <a:grpSpLocks/>
            </p:cNvGrpSpPr>
            <p:nvPr/>
          </p:nvGrpSpPr>
          <p:grpSpPr bwMode="auto">
            <a:xfrm>
              <a:off x="4656" y="2448"/>
              <a:ext cx="682" cy="955"/>
              <a:chOff x="4715" y="2442"/>
              <a:chExt cx="828" cy="1158"/>
            </a:xfrm>
          </p:grpSpPr>
          <p:sp>
            <p:nvSpPr>
              <p:cNvPr id="21585" name="Line 40"/>
              <p:cNvSpPr>
                <a:spLocks noChangeShapeType="1"/>
              </p:cNvSpPr>
              <p:nvPr/>
            </p:nvSpPr>
            <p:spPr bwMode="auto">
              <a:xfrm>
                <a:off x="4752" y="2640"/>
                <a:ext cx="48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86" name="Object 41"/>
              <p:cNvGraphicFramePr>
                <a:graphicFrameLocks noChangeAspect="1"/>
              </p:cNvGraphicFramePr>
              <p:nvPr/>
            </p:nvGraphicFramePr>
            <p:xfrm>
              <a:off x="4825" y="2442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04" name="Equation" r:id="rId17" imgW="142727" imgH="152285" progId="Equation.3">
                      <p:embed/>
                    </p:oleObj>
                  </mc:Choice>
                  <mc:Fallback>
                    <p:oleObj name="Equation" r:id="rId17" imgW="142727" imgH="152285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5" y="2442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87" name="Object 42"/>
              <p:cNvGraphicFramePr>
                <a:graphicFrameLocks noChangeAspect="1"/>
              </p:cNvGraphicFramePr>
              <p:nvPr/>
            </p:nvGraphicFramePr>
            <p:xfrm>
              <a:off x="5280" y="3306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05" name="Equation" r:id="rId19" imgW="142727" imgH="152285" progId="Equation.3">
                      <p:embed/>
                    </p:oleObj>
                  </mc:Choice>
                  <mc:Fallback>
                    <p:oleObj name="Equation" r:id="rId19" imgW="142727" imgH="152285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306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88" name="Oval 43"/>
              <p:cNvSpPr>
                <a:spLocks noChangeArrowheads="1"/>
              </p:cNvSpPr>
              <p:nvPr/>
            </p:nvSpPr>
            <p:spPr bwMode="auto">
              <a:xfrm>
                <a:off x="4715" y="2609"/>
                <a:ext cx="48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1584" name="Oval 49"/>
            <p:cNvSpPr>
              <a:spLocks noChangeArrowheads="1"/>
            </p:cNvSpPr>
            <p:nvPr/>
          </p:nvSpPr>
          <p:spPr bwMode="auto">
            <a:xfrm>
              <a:off x="5046" y="3360"/>
              <a:ext cx="39" cy="3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3234" name="Line 50"/>
          <p:cNvSpPr>
            <a:spLocks noChangeShapeType="1"/>
          </p:cNvSpPr>
          <p:nvPr/>
        </p:nvSpPr>
        <p:spPr bwMode="auto">
          <a:xfrm flipH="1">
            <a:off x="2971800" y="2819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28" name="Object 52"/>
          <p:cNvGraphicFramePr>
            <a:graphicFrameLocks noChangeAspect="1"/>
          </p:cNvGraphicFramePr>
          <p:nvPr/>
        </p:nvGraphicFramePr>
        <p:xfrm>
          <a:off x="2781300" y="484188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6" name="Equation" r:id="rId21" imgW="1933524" imgH="438293" progId="Equation.3">
                  <p:embed/>
                </p:oleObj>
              </mc:Choice>
              <mc:Fallback>
                <p:oleObj name="Equation" r:id="rId21" imgW="1933524" imgH="438293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84188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54"/>
          <p:cNvGraphicFramePr>
            <a:graphicFrameLocks noChangeAspect="1"/>
          </p:cNvGraphicFramePr>
          <p:nvPr/>
        </p:nvGraphicFramePr>
        <p:xfrm>
          <a:off x="4724400" y="484188"/>
          <a:ext cx="195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7" name="Equation" r:id="rId23" imgW="1943154" imgH="438293" progId="Equation.3">
                  <p:embed/>
                </p:oleObj>
              </mc:Choice>
              <mc:Fallback>
                <p:oleObj name="Equation" r:id="rId23" imgW="1943154" imgH="43829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4188"/>
                        <a:ext cx="195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6629400" y="4397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及实数</a:t>
            </a:r>
          </a:p>
        </p:txBody>
      </p:sp>
      <p:graphicFrame>
        <p:nvGraphicFramePr>
          <p:cNvPr id="93241" name="Object 57"/>
          <p:cNvGraphicFramePr>
            <a:graphicFrameLocks noChangeAspect="1"/>
          </p:cNvGraphicFramePr>
          <p:nvPr/>
        </p:nvGraphicFramePr>
        <p:xfrm>
          <a:off x="7797800" y="59690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8" name="Equation" r:id="rId25" imgW="1105018" imgH="380885" progId="Equation.3">
                  <p:embed/>
                </p:oleObj>
              </mc:Choice>
              <mc:Fallback>
                <p:oleObj name="Equation" r:id="rId25" imgW="1105018" imgH="38088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59690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49" name="Text Box 65"/>
          <p:cNvSpPr txBox="1">
            <a:spLocks noChangeArrowheads="1"/>
          </p:cNvSpPr>
          <p:nvPr/>
        </p:nvSpPr>
        <p:spPr bwMode="auto">
          <a:xfrm>
            <a:off x="746125" y="4616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得</a:t>
            </a:r>
          </a:p>
        </p:txBody>
      </p:sp>
      <p:graphicFrame>
        <p:nvGraphicFramePr>
          <p:cNvPr id="93253" name="Object 69"/>
          <p:cNvGraphicFramePr>
            <a:graphicFrameLocks noChangeAspect="1"/>
          </p:cNvGraphicFramePr>
          <p:nvPr/>
        </p:nvGraphicFramePr>
        <p:xfrm>
          <a:off x="990600" y="55626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name="Equation" r:id="rId27" imgW="1485739" imgH="400136" progId="Equation.3">
                  <p:embed/>
                </p:oleObj>
              </mc:Choice>
              <mc:Fallback>
                <p:oleObj name="Equation" r:id="rId27" imgW="1485739" imgH="400136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54" name="Object 70"/>
          <p:cNvGraphicFramePr>
            <a:graphicFrameLocks noChangeAspect="1"/>
          </p:cNvGraphicFramePr>
          <p:nvPr/>
        </p:nvGraphicFramePr>
        <p:xfrm>
          <a:off x="2590800" y="5365750"/>
          <a:ext cx="6588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" name="Equation" r:id="rId29" imgW="457071" imgH="514264" progId="Equation.3">
                  <p:embed/>
                </p:oleObj>
              </mc:Choice>
              <mc:Fallback>
                <p:oleObj name="Equation" r:id="rId29" imgW="457071" imgH="514264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65750"/>
                        <a:ext cx="6588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55" name="Object 71"/>
          <p:cNvGraphicFramePr>
            <a:graphicFrameLocks noChangeAspect="1"/>
          </p:cNvGraphicFramePr>
          <p:nvPr/>
        </p:nvGraphicFramePr>
        <p:xfrm>
          <a:off x="3352800" y="5486400"/>
          <a:ext cx="4321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" name="Equation" r:id="rId31" imgW="4286288" imgH="438293" progId="Equation.3">
                  <p:embed/>
                </p:oleObj>
              </mc:Choice>
              <mc:Fallback>
                <p:oleObj name="Equation" r:id="rId31" imgW="4286288" imgH="43829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86400"/>
                        <a:ext cx="43211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56" name="Text Box 72"/>
          <p:cNvSpPr txBox="1">
            <a:spLocks noChangeArrowheads="1"/>
          </p:cNvSpPr>
          <p:nvPr/>
        </p:nvSpPr>
        <p:spPr bwMode="auto">
          <a:xfrm>
            <a:off x="288925" y="5486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即</a:t>
            </a:r>
          </a:p>
        </p:txBody>
      </p:sp>
      <p:grpSp>
        <p:nvGrpSpPr>
          <p:cNvPr id="93331" name="Group 147"/>
          <p:cNvGrpSpPr>
            <a:grpSpLocks/>
          </p:cNvGrpSpPr>
          <p:nvPr/>
        </p:nvGrpSpPr>
        <p:grpSpPr bwMode="auto">
          <a:xfrm>
            <a:off x="4267200" y="1066800"/>
            <a:ext cx="2006600" cy="441325"/>
            <a:chOff x="2688" y="672"/>
            <a:chExt cx="1264" cy="278"/>
          </a:xfrm>
        </p:grpSpPr>
        <p:graphicFrame>
          <p:nvGraphicFramePr>
            <p:cNvPr id="21580" name="Object 51"/>
            <p:cNvGraphicFramePr>
              <a:graphicFrameLocks noChangeAspect="1"/>
            </p:cNvGraphicFramePr>
            <p:nvPr/>
          </p:nvGraphicFramePr>
          <p:xfrm>
            <a:off x="2688" y="702"/>
            <a:ext cx="1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2" name="Equation" r:id="rId33" imgW="2000245" imgH="380885" progId="Equation.3">
                    <p:embed/>
                  </p:oleObj>
                </mc:Choice>
                <mc:Fallback>
                  <p:oleObj name="Equation" r:id="rId33" imgW="2000245" imgH="380885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702"/>
                          <a:ext cx="1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1" name="Line 104"/>
            <p:cNvSpPr>
              <a:spLocks noChangeShapeType="1"/>
            </p:cNvSpPr>
            <p:nvPr/>
          </p:nvSpPr>
          <p:spPr bwMode="auto">
            <a:xfrm>
              <a:off x="275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2" name="Line 108"/>
            <p:cNvSpPr>
              <a:spLocks noChangeShapeType="1"/>
            </p:cNvSpPr>
            <p:nvPr/>
          </p:nvSpPr>
          <p:spPr bwMode="auto">
            <a:xfrm>
              <a:off x="351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96" name="Group 112"/>
          <p:cNvGrpSpPr>
            <a:grpSpLocks/>
          </p:cNvGrpSpPr>
          <p:nvPr/>
        </p:nvGrpSpPr>
        <p:grpSpPr bwMode="auto">
          <a:xfrm>
            <a:off x="2209800" y="2286000"/>
            <a:ext cx="660400" cy="355600"/>
            <a:chOff x="1392" y="1440"/>
            <a:chExt cx="416" cy="224"/>
          </a:xfrm>
        </p:grpSpPr>
        <p:graphicFrame>
          <p:nvGraphicFramePr>
            <p:cNvPr id="21578" name="Object 7"/>
            <p:cNvGraphicFramePr>
              <a:graphicFrameLocks noChangeAspect="1"/>
            </p:cNvGraphicFramePr>
            <p:nvPr/>
          </p:nvGraphicFramePr>
          <p:xfrm>
            <a:off x="1392" y="1472"/>
            <a:ext cx="4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3" name="Equation" r:id="rId35" imgW="647603" imgH="295289" progId="Equation.3">
                    <p:embed/>
                  </p:oleObj>
                </mc:Choice>
                <mc:Fallback>
                  <p:oleObj name="Equation" r:id="rId35" imgW="647603" imgH="29528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72"/>
                          <a:ext cx="4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9" name="Line 109"/>
            <p:cNvSpPr>
              <a:spLocks noChangeShapeType="1"/>
            </p:cNvSpPr>
            <p:nvPr/>
          </p:nvSpPr>
          <p:spPr bwMode="auto">
            <a:xfrm>
              <a:off x="14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97" name="Group 113"/>
          <p:cNvGrpSpPr>
            <a:grpSpLocks/>
          </p:cNvGrpSpPr>
          <p:nvPr/>
        </p:nvGrpSpPr>
        <p:grpSpPr bwMode="auto">
          <a:xfrm>
            <a:off x="2895600" y="2286000"/>
            <a:ext cx="1143000" cy="454025"/>
            <a:chOff x="1824" y="1440"/>
            <a:chExt cx="720" cy="286"/>
          </a:xfrm>
        </p:grpSpPr>
        <p:graphicFrame>
          <p:nvGraphicFramePr>
            <p:cNvPr id="21576" name="Object 8"/>
            <p:cNvGraphicFramePr>
              <a:graphicFrameLocks noChangeAspect="1"/>
            </p:cNvGraphicFramePr>
            <p:nvPr/>
          </p:nvGraphicFramePr>
          <p:xfrm>
            <a:off x="1824" y="1478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4" name="Equation" r:id="rId37" imgW="1133564" imgH="380885" progId="Equation.3">
                    <p:embed/>
                  </p:oleObj>
                </mc:Choice>
                <mc:Fallback>
                  <p:oleObj name="Equation" r:id="rId37" imgW="1133564" imgH="3808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78"/>
                          <a:ext cx="7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7" name="Line 110"/>
            <p:cNvSpPr>
              <a:spLocks noChangeShapeType="1"/>
            </p:cNvSpPr>
            <p:nvPr/>
          </p:nvSpPr>
          <p:spPr bwMode="auto">
            <a:xfrm>
              <a:off x="2198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314" name="Group 130"/>
          <p:cNvGrpSpPr>
            <a:grpSpLocks/>
          </p:cNvGrpSpPr>
          <p:nvPr/>
        </p:nvGrpSpPr>
        <p:grpSpPr bwMode="auto">
          <a:xfrm>
            <a:off x="3048000" y="2860675"/>
            <a:ext cx="939800" cy="339725"/>
            <a:chOff x="1920" y="1802"/>
            <a:chExt cx="592" cy="214"/>
          </a:xfrm>
        </p:grpSpPr>
        <p:graphicFrame>
          <p:nvGraphicFramePr>
            <p:cNvPr id="21574" name="Object 22"/>
            <p:cNvGraphicFramePr>
              <a:graphicFrameLocks noChangeAspect="1"/>
            </p:cNvGraphicFramePr>
            <p:nvPr/>
          </p:nvGraphicFramePr>
          <p:xfrm>
            <a:off x="1920" y="1824"/>
            <a:ext cx="5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5" name="Equation" r:id="rId39" imgW="933402" imgH="295289" progId="Equation.3">
                    <p:embed/>
                  </p:oleObj>
                </mc:Choice>
                <mc:Fallback>
                  <p:oleObj name="Equation" r:id="rId39" imgW="933402" imgH="29528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24"/>
                          <a:ext cx="5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5" name="Line 117"/>
            <p:cNvSpPr>
              <a:spLocks noChangeShapeType="1"/>
            </p:cNvSpPr>
            <p:nvPr/>
          </p:nvSpPr>
          <p:spPr bwMode="auto">
            <a:xfrm>
              <a:off x="1976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315" name="Group 131"/>
          <p:cNvGrpSpPr>
            <a:grpSpLocks/>
          </p:cNvGrpSpPr>
          <p:nvPr/>
        </p:nvGrpSpPr>
        <p:grpSpPr bwMode="auto">
          <a:xfrm>
            <a:off x="4038600" y="2860675"/>
            <a:ext cx="1460500" cy="377825"/>
            <a:chOff x="2544" y="1802"/>
            <a:chExt cx="920" cy="238"/>
          </a:xfrm>
        </p:grpSpPr>
        <p:graphicFrame>
          <p:nvGraphicFramePr>
            <p:cNvPr id="21571" name="Object 23"/>
            <p:cNvGraphicFramePr>
              <a:graphicFrameLocks noChangeAspect="1"/>
            </p:cNvGraphicFramePr>
            <p:nvPr/>
          </p:nvGraphicFramePr>
          <p:xfrm>
            <a:off x="2544" y="1840"/>
            <a:ext cx="9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6" name="Equation" r:id="rId41" imgW="1447907" imgH="304915" progId="Equation.3">
                    <p:embed/>
                  </p:oleObj>
                </mc:Choice>
                <mc:Fallback>
                  <p:oleObj name="Equation" r:id="rId41" imgW="1447907" imgH="30491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40"/>
                          <a:ext cx="9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2" name="Line 118"/>
            <p:cNvSpPr>
              <a:spLocks noChangeShapeType="1"/>
            </p:cNvSpPr>
            <p:nvPr/>
          </p:nvSpPr>
          <p:spPr bwMode="auto">
            <a:xfrm>
              <a:off x="2592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3" name="Line 119"/>
            <p:cNvSpPr>
              <a:spLocks noChangeShapeType="1"/>
            </p:cNvSpPr>
            <p:nvPr/>
          </p:nvSpPr>
          <p:spPr bwMode="auto">
            <a:xfrm>
              <a:off x="3120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316" name="Group 132"/>
          <p:cNvGrpSpPr>
            <a:grpSpLocks/>
          </p:cNvGrpSpPr>
          <p:nvPr/>
        </p:nvGrpSpPr>
        <p:grpSpPr bwMode="auto">
          <a:xfrm>
            <a:off x="3124200" y="3392488"/>
            <a:ext cx="863600" cy="341312"/>
            <a:chOff x="1968" y="2137"/>
            <a:chExt cx="544" cy="215"/>
          </a:xfrm>
        </p:grpSpPr>
        <p:graphicFrame>
          <p:nvGraphicFramePr>
            <p:cNvPr id="21569" name="Object 25"/>
            <p:cNvGraphicFramePr>
              <a:graphicFrameLocks noChangeAspect="1"/>
            </p:cNvGraphicFramePr>
            <p:nvPr/>
          </p:nvGraphicFramePr>
          <p:xfrm>
            <a:off x="1968" y="2160"/>
            <a:ext cx="5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7" name="Equation" r:id="rId43" imgW="857395" imgH="295289" progId="Equation.3">
                    <p:embed/>
                  </p:oleObj>
                </mc:Choice>
                <mc:Fallback>
                  <p:oleObj name="Equation" r:id="rId43" imgW="857395" imgH="29528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160"/>
                          <a:ext cx="5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0" name="Line 120"/>
            <p:cNvSpPr>
              <a:spLocks noChangeShapeType="1"/>
            </p:cNvSpPr>
            <p:nvPr/>
          </p:nvSpPr>
          <p:spPr bwMode="auto">
            <a:xfrm>
              <a:off x="1990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317" name="Group 133"/>
          <p:cNvGrpSpPr>
            <a:grpSpLocks/>
          </p:cNvGrpSpPr>
          <p:nvPr/>
        </p:nvGrpSpPr>
        <p:grpSpPr bwMode="auto">
          <a:xfrm>
            <a:off x="4038600" y="3392488"/>
            <a:ext cx="1473200" cy="371475"/>
            <a:chOff x="2544" y="2137"/>
            <a:chExt cx="928" cy="234"/>
          </a:xfrm>
        </p:grpSpPr>
        <p:graphicFrame>
          <p:nvGraphicFramePr>
            <p:cNvPr id="21566" name="Object 26"/>
            <p:cNvGraphicFramePr>
              <a:graphicFrameLocks noChangeAspect="1"/>
            </p:cNvGraphicFramePr>
            <p:nvPr/>
          </p:nvGraphicFramePr>
          <p:xfrm>
            <a:off x="2544" y="2171"/>
            <a:ext cx="9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8" name="Equation" r:id="rId45" imgW="1466823" imgH="304915" progId="Equation.3">
                    <p:embed/>
                  </p:oleObj>
                </mc:Choice>
                <mc:Fallback>
                  <p:oleObj name="Equation" r:id="rId45" imgW="1466823" imgH="30491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71"/>
                          <a:ext cx="9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7" name="Line 121"/>
            <p:cNvSpPr>
              <a:spLocks noChangeShapeType="1"/>
            </p:cNvSpPr>
            <p:nvPr/>
          </p:nvSpPr>
          <p:spPr bwMode="auto">
            <a:xfrm>
              <a:off x="2544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Line 122"/>
            <p:cNvSpPr>
              <a:spLocks noChangeShapeType="1"/>
            </p:cNvSpPr>
            <p:nvPr/>
          </p:nvSpPr>
          <p:spPr bwMode="auto">
            <a:xfrm>
              <a:off x="3120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318" name="Group 134"/>
          <p:cNvGrpSpPr>
            <a:grpSpLocks/>
          </p:cNvGrpSpPr>
          <p:nvPr/>
        </p:nvGrpSpPr>
        <p:grpSpPr bwMode="auto">
          <a:xfrm>
            <a:off x="2254250" y="3994150"/>
            <a:ext cx="1511300" cy="438150"/>
            <a:chOff x="1420" y="2516"/>
            <a:chExt cx="952" cy="276"/>
          </a:xfrm>
        </p:grpSpPr>
        <p:graphicFrame>
          <p:nvGraphicFramePr>
            <p:cNvPr id="21563" name="Object 28"/>
            <p:cNvGraphicFramePr>
              <a:graphicFrameLocks noChangeAspect="1"/>
            </p:cNvGraphicFramePr>
            <p:nvPr/>
          </p:nvGraphicFramePr>
          <p:xfrm>
            <a:off x="1420" y="2544"/>
            <a:ext cx="9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9" name="Equation" r:id="rId47" imgW="1504998" imgH="380885" progId="Equation.3">
                    <p:embed/>
                  </p:oleObj>
                </mc:Choice>
                <mc:Fallback>
                  <p:oleObj name="Equation" r:id="rId47" imgW="1504998" imgH="38088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544"/>
                          <a:ext cx="9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4" name="Line 123"/>
            <p:cNvSpPr>
              <a:spLocks noChangeShapeType="1"/>
            </p:cNvSpPr>
            <p:nvPr/>
          </p:nvSpPr>
          <p:spPr bwMode="auto">
            <a:xfrm>
              <a:off x="1462" y="2516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Line 124"/>
            <p:cNvSpPr>
              <a:spLocks noChangeShapeType="1"/>
            </p:cNvSpPr>
            <p:nvPr/>
          </p:nvSpPr>
          <p:spPr bwMode="auto">
            <a:xfrm>
              <a:off x="2040" y="25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319" name="Group 135"/>
          <p:cNvGrpSpPr>
            <a:grpSpLocks/>
          </p:cNvGrpSpPr>
          <p:nvPr/>
        </p:nvGrpSpPr>
        <p:grpSpPr bwMode="auto">
          <a:xfrm>
            <a:off x="3810000" y="3994150"/>
            <a:ext cx="2362200" cy="457200"/>
            <a:chOff x="2400" y="2496"/>
            <a:chExt cx="1488" cy="288"/>
          </a:xfrm>
        </p:grpSpPr>
        <p:graphicFrame>
          <p:nvGraphicFramePr>
            <p:cNvPr id="21560" name="Object 30"/>
            <p:cNvGraphicFramePr>
              <a:graphicFrameLocks noChangeAspect="1"/>
            </p:cNvGraphicFramePr>
            <p:nvPr/>
          </p:nvGraphicFramePr>
          <p:xfrm>
            <a:off x="2400" y="2528"/>
            <a:ext cx="1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0" name="Equation" r:id="rId49" imgW="2352764" imgH="400136" progId="Equation.3">
                    <p:embed/>
                  </p:oleObj>
                </mc:Choice>
                <mc:Fallback>
                  <p:oleObj name="Equation" r:id="rId49" imgW="2352764" imgH="40013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28"/>
                          <a:ext cx="1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1" name="Line 125"/>
            <p:cNvSpPr>
              <a:spLocks noChangeShapeType="1"/>
            </p:cNvSpPr>
            <p:nvPr/>
          </p:nvSpPr>
          <p:spPr bwMode="auto">
            <a:xfrm>
              <a:off x="2845" y="24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2" name="Line 126"/>
            <p:cNvSpPr>
              <a:spLocks noChangeShapeType="1"/>
            </p:cNvSpPr>
            <p:nvPr/>
          </p:nvSpPr>
          <p:spPr bwMode="auto">
            <a:xfrm>
              <a:off x="3408" y="249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320" name="Group 136"/>
          <p:cNvGrpSpPr>
            <a:grpSpLocks/>
          </p:cNvGrpSpPr>
          <p:nvPr/>
        </p:nvGrpSpPr>
        <p:grpSpPr bwMode="auto">
          <a:xfrm>
            <a:off x="2286000" y="4724400"/>
            <a:ext cx="939800" cy="381000"/>
            <a:chOff x="1440" y="2976"/>
            <a:chExt cx="592" cy="240"/>
          </a:xfrm>
        </p:grpSpPr>
        <p:graphicFrame>
          <p:nvGraphicFramePr>
            <p:cNvPr id="21558" name="Object 35"/>
            <p:cNvGraphicFramePr>
              <a:graphicFrameLocks noChangeAspect="1"/>
            </p:cNvGraphicFramePr>
            <p:nvPr/>
          </p:nvGraphicFramePr>
          <p:xfrm>
            <a:off x="1440" y="3016"/>
            <a:ext cx="5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1" name="Equation" r:id="rId51" imgW="933402" imgH="304915" progId="Equation.3">
                    <p:embed/>
                  </p:oleObj>
                </mc:Choice>
                <mc:Fallback>
                  <p:oleObj name="Equation" r:id="rId51" imgW="933402" imgH="30491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016"/>
                          <a:ext cx="5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Line 127"/>
            <p:cNvSpPr>
              <a:spLocks noChangeShapeType="1"/>
            </p:cNvSpPr>
            <p:nvPr/>
          </p:nvSpPr>
          <p:spPr bwMode="auto">
            <a:xfrm>
              <a:off x="1488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321" name="Group 137"/>
          <p:cNvGrpSpPr>
            <a:grpSpLocks/>
          </p:cNvGrpSpPr>
          <p:nvPr/>
        </p:nvGrpSpPr>
        <p:grpSpPr bwMode="auto">
          <a:xfrm>
            <a:off x="3962400" y="4724400"/>
            <a:ext cx="2019300" cy="457200"/>
            <a:chOff x="2544" y="2976"/>
            <a:chExt cx="1272" cy="288"/>
          </a:xfrm>
        </p:grpSpPr>
        <p:graphicFrame>
          <p:nvGraphicFramePr>
            <p:cNvPr id="21555" name="Object 38"/>
            <p:cNvGraphicFramePr>
              <a:graphicFrameLocks noChangeAspect="1"/>
            </p:cNvGraphicFramePr>
            <p:nvPr/>
          </p:nvGraphicFramePr>
          <p:xfrm>
            <a:off x="2544" y="2992"/>
            <a:ext cx="1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" name="Equation" r:id="rId53" imgW="2009874" imgH="419043" progId="Equation.3">
                    <p:embed/>
                  </p:oleObj>
                </mc:Choice>
                <mc:Fallback>
                  <p:oleObj name="Equation" r:id="rId53" imgW="2009874" imgH="419043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992"/>
                          <a:ext cx="1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6" name="Line 128"/>
            <p:cNvSpPr>
              <a:spLocks noChangeShapeType="1"/>
            </p:cNvSpPr>
            <p:nvPr/>
          </p:nvSpPr>
          <p:spPr bwMode="auto">
            <a:xfrm>
              <a:off x="267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Line 129"/>
            <p:cNvSpPr>
              <a:spLocks noChangeShapeType="1"/>
            </p:cNvSpPr>
            <p:nvPr/>
          </p:nvSpPr>
          <p:spPr bwMode="auto">
            <a:xfrm>
              <a:off x="3360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1548" name="Picture 139" descr="F:\My Documents\数学资源库\机动.jpg"/>
          <p:cNvPicPr>
            <a:picLocks noChangeAspect="1" noChangeArrowheads="1"/>
          </p:cNvPicPr>
          <p:nvPr/>
        </p:nvPicPr>
        <p:blipFill>
          <a:blip r:embed="rId5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49" name="Text Box 1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1550" name="Picture 1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1" name="Picture 142" descr="F:\My Documents\数学资源库\目录.jpg">
            <a:hlinkClick r:id="rId57" action="ppaction://hlinksldjump"/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2" name="Picture 1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3" name="Picture 1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4" name="Picture 1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utoUpdateAnimBg="0"/>
      <p:bldP spid="93190" grpId="0" autoUpdateAnimBg="0"/>
      <p:bldP spid="93193" grpId="0" animBg="1"/>
      <p:bldP spid="93194" grpId="0" animBg="1"/>
      <p:bldP spid="93195" grpId="0" animBg="1"/>
      <p:bldP spid="93196" grpId="0" animBg="1"/>
      <p:bldP spid="93200" grpId="0" animBg="1"/>
      <p:bldP spid="93201" grpId="0" animBg="1"/>
      <p:bldP spid="93203" grpId="0" animBg="1"/>
      <p:bldP spid="93204" grpId="0" animBg="1"/>
      <p:bldP spid="93205" grpId="0" animBg="1"/>
      <p:bldP spid="93234" grpId="0" animBg="1"/>
      <p:bldP spid="93239" grpId="0" build="p" autoUpdateAnimBg="0"/>
      <p:bldP spid="93249" grpId="0" build="p" autoUpdateAnimBg="0"/>
      <p:bldP spid="9325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1752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说明</a:t>
            </a:r>
            <a:r>
              <a:rPr lang="en-US" altLang="zh-CN" sz="2800" b="1" smtClean="0">
                <a:ea typeface="楷体_GB2312" panose="02010609030101010101" pitchFamily="49" charset="-122"/>
              </a:rPr>
              <a:t>: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由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152400" y="16764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得</a:t>
            </a:r>
            <a:r>
              <a:rPr lang="zh-CN" altLang="en-US" b="1">
                <a:solidFill>
                  <a:schemeClr val="tx2"/>
                </a:solidFill>
              </a:rPr>
              <a:t>定比分点公式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15716" name="Object 1028"/>
          <p:cNvGraphicFramePr>
            <a:graphicFrameLocks noChangeAspect="1"/>
          </p:cNvGraphicFramePr>
          <p:nvPr/>
        </p:nvGraphicFramePr>
        <p:xfrm>
          <a:off x="2025650" y="2300288"/>
          <a:ext cx="14033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3" imgW="1066843" imgH="628736" progId="Equation.3">
                  <p:embed/>
                </p:oleObj>
              </mc:Choice>
              <mc:Fallback>
                <p:oleObj name="Equation" r:id="rId3" imgW="1066843" imgH="628736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300288"/>
                        <a:ext cx="14033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1029"/>
          <p:cNvGraphicFramePr>
            <a:graphicFrameLocks noChangeAspect="1"/>
          </p:cNvGraphicFramePr>
          <p:nvPr/>
        </p:nvGraphicFramePr>
        <p:xfrm>
          <a:off x="4338638" y="2300288"/>
          <a:ext cx="14525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5" name="Equation" r:id="rId5" imgW="1105018" imgH="628736" progId="Equation.3">
                  <p:embed/>
                </p:oleObj>
              </mc:Choice>
              <mc:Fallback>
                <p:oleObj name="Equation" r:id="rId5" imgW="1105018" imgH="62873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2300288"/>
                        <a:ext cx="145256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1030"/>
          <p:cNvGraphicFramePr>
            <a:graphicFrameLocks noChangeAspect="1"/>
          </p:cNvGraphicFramePr>
          <p:nvPr/>
        </p:nvGraphicFramePr>
        <p:xfrm>
          <a:off x="3351213" y="3200400"/>
          <a:ext cx="12207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6" name="Equation" r:id="rId7" imgW="933402" imgH="628736" progId="Equation.3">
                  <p:embed/>
                </p:oleObj>
              </mc:Choice>
              <mc:Fallback>
                <p:oleObj name="Equation" r:id="rId7" imgW="933402" imgH="628736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200400"/>
                        <a:ext cx="12207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1031"/>
          <p:cNvGraphicFramePr>
            <a:graphicFrameLocks noChangeAspect="1"/>
          </p:cNvGraphicFramePr>
          <p:nvPr/>
        </p:nvGraphicFramePr>
        <p:xfrm>
          <a:off x="704850" y="4181475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7" name="Equation" r:id="rId9" imgW="1628810" imgH="438293" progId="Equation.3">
                  <p:embed/>
                </p:oleObj>
              </mc:Choice>
              <mc:Fallback>
                <p:oleObj name="Equation" r:id="rId9" imgW="1628810" imgH="438293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181475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Text Box 1032"/>
          <p:cNvSpPr txBox="1">
            <a:spLocks noChangeArrowheads="1"/>
          </p:cNvSpPr>
          <p:nvPr/>
        </p:nvSpPr>
        <p:spPr bwMode="auto">
          <a:xfrm>
            <a:off x="2286000" y="41370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点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/>
              <a:t>M </a:t>
            </a:r>
            <a:r>
              <a:rPr lang="zh-CN" altLang="en-US"/>
              <a:t>为 </a:t>
            </a:r>
            <a:r>
              <a:rPr lang="en-US" altLang="zh-CN" i="1"/>
              <a:t>AB</a:t>
            </a:r>
            <a:r>
              <a:rPr lang="en-US" altLang="zh-CN"/>
              <a:t> </a:t>
            </a:r>
            <a:r>
              <a:rPr lang="zh-CN" altLang="en-US"/>
              <a:t>的中点 </a:t>
            </a:r>
            <a:r>
              <a:rPr lang="en-US" altLang="zh-CN"/>
              <a:t>,</a:t>
            </a:r>
          </a:p>
        </p:txBody>
      </p:sp>
      <p:sp>
        <p:nvSpPr>
          <p:cNvPr id="115721" name="Text Box 1033"/>
          <p:cNvSpPr txBox="1">
            <a:spLocks noChangeArrowheads="1"/>
          </p:cNvSpPr>
          <p:nvPr/>
        </p:nvSpPr>
        <p:spPr bwMode="auto">
          <a:xfrm>
            <a:off x="5334000" y="4114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于是得</a:t>
            </a:r>
          </a:p>
        </p:txBody>
      </p:sp>
      <p:graphicFrame>
        <p:nvGraphicFramePr>
          <p:cNvPr id="115722" name="Object 1034"/>
          <p:cNvGraphicFramePr>
            <a:graphicFrameLocks noChangeAspect="1"/>
          </p:cNvGraphicFramePr>
          <p:nvPr/>
        </p:nvGraphicFramePr>
        <p:xfrm>
          <a:off x="1473200" y="5648325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8" name="Equation" r:id="rId11" imgW="495246" imgH="228600" progId="Equation.3">
                  <p:embed/>
                </p:oleObj>
              </mc:Choice>
              <mc:Fallback>
                <p:oleObj name="Equation" r:id="rId11" imgW="495246" imgH="2286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648325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035"/>
          <p:cNvGraphicFramePr>
            <a:graphicFrameLocks noChangeAspect="1"/>
          </p:cNvGraphicFramePr>
          <p:nvPr/>
        </p:nvGraphicFramePr>
        <p:xfrm>
          <a:off x="2057400" y="5280025"/>
          <a:ext cx="11731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9" name="Equation" r:id="rId13" imgW="895226" imgH="628736" progId="Equation.3">
                  <p:embed/>
                </p:oleObj>
              </mc:Choice>
              <mc:Fallback>
                <p:oleObj name="Equation" r:id="rId13" imgW="895226" imgH="628736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80025"/>
                        <a:ext cx="11731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036"/>
          <p:cNvGraphicFramePr>
            <a:graphicFrameLocks noChangeAspect="1"/>
          </p:cNvGraphicFramePr>
          <p:nvPr/>
        </p:nvGraphicFramePr>
        <p:xfrm>
          <a:off x="3581400" y="5661025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0" name="Equation" r:id="rId15" imgW="523792" imgH="304915" progId="Equation.3">
                  <p:embed/>
                </p:oleObj>
              </mc:Choice>
              <mc:Fallback>
                <p:oleObj name="Equation" r:id="rId15" imgW="523792" imgH="304915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661025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037"/>
          <p:cNvGraphicFramePr>
            <a:graphicFrameLocks noChangeAspect="1"/>
          </p:cNvGraphicFramePr>
          <p:nvPr/>
        </p:nvGraphicFramePr>
        <p:xfrm>
          <a:off x="4191000" y="5292725"/>
          <a:ext cx="12207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1" name="Equation" r:id="rId17" imgW="933402" imgH="628736" progId="Equation.3">
                  <p:embed/>
                </p:oleObj>
              </mc:Choice>
              <mc:Fallback>
                <p:oleObj name="Equation" r:id="rId17" imgW="933402" imgH="628736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92725"/>
                        <a:ext cx="12207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038"/>
          <p:cNvGraphicFramePr>
            <a:graphicFrameLocks noChangeAspect="1"/>
          </p:cNvGraphicFramePr>
          <p:nvPr/>
        </p:nvGraphicFramePr>
        <p:xfrm>
          <a:off x="5715000" y="5661025"/>
          <a:ext cx="495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2" name="Equation" r:id="rId19" imgW="485616" imgH="209693" progId="Equation.3">
                  <p:embed/>
                </p:oleObj>
              </mc:Choice>
              <mc:Fallback>
                <p:oleObj name="Equation" r:id="rId19" imgW="485616" imgH="209693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661025"/>
                        <a:ext cx="495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039"/>
          <p:cNvGraphicFramePr>
            <a:graphicFrameLocks noChangeAspect="1"/>
          </p:cNvGraphicFramePr>
          <p:nvPr/>
        </p:nvGraphicFramePr>
        <p:xfrm>
          <a:off x="6248400" y="5292725"/>
          <a:ext cx="99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3" name="Equation" r:id="rId21" imgW="752499" imgH="628736" progId="Equation.3">
                  <p:embed/>
                </p:oleObj>
              </mc:Choice>
              <mc:Fallback>
                <p:oleObj name="Equation" r:id="rId21" imgW="752499" imgH="628736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292725"/>
                        <a:ext cx="990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4" name="Group 1040"/>
          <p:cNvGrpSpPr>
            <a:grpSpLocks/>
          </p:cNvGrpSpPr>
          <p:nvPr/>
        </p:nvGrpSpPr>
        <p:grpSpPr bwMode="auto">
          <a:xfrm>
            <a:off x="7010400" y="1524000"/>
            <a:ext cx="1457325" cy="2122488"/>
            <a:chOff x="4416" y="960"/>
            <a:chExt cx="1079" cy="1572"/>
          </a:xfrm>
        </p:grpSpPr>
        <p:sp>
          <p:nvSpPr>
            <p:cNvPr id="22570" name="Line 1041"/>
            <p:cNvSpPr>
              <a:spLocks noChangeShapeType="1"/>
            </p:cNvSpPr>
            <p:nvPr/>
          </p:nvSpPr>
          <p:spPr bwMode="auto">
            <a:xfrm>
              <a:off x="4704" y="1152"/>
              <a:ext cx="480" cy="96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71" name="Object 1042"/>
            <p:cNvGraphicFramePr>
              <a:graphicFrameLocks noChangeAspect="1"/>
            </p:cNvGraphicFramePr>
            <p:nvPr/>
          </p:nvGraphicFramePr>
          <p:xfrm>
            <a:off x="4777" y="960"/>
            <a:ext cx="2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4" name="Equation" r:id="rId23" imgW="142727" imgH="152285" progId="Equation.3">
                    <p:embed/>
                  </p:oleObj>
                </mc:Choice>
                <mc:Fallback>
                  <p:oleObj name="Equation" r:id="rId23" imgW="142727" imgH="152285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960"/>
                          <a:ext cx="26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2" name="Object 1043"/>
            <p:cNvGraphicFramePr>
              <a:graphicFrameLocks noChangeAspect="1"/>
            </p:cNvGraphicFramePr>
            <p:nvPr/>
          </p:nvGraphicFramePr>
          <p:xfrm>
            <a:off x="5232" y="1824"/>
            <a:ext cx="2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5" name="Equation" r:id="rId25" imgW="142727" imgH="152285" progId="Equation.3">
                    <p:embed/>
                  </p:oleObj>
                </mc:Choice>
                <mc:Fallback>
                  <p:oleObj name="Equation" r:id="rId25" imgW="142727" imgH="152285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24"/>
                          <a:ext cx="26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3" name="Object 1044"/>
            <p:cNvGraphicFramePr>
              <a:graphicFrameLocks noChangeAspect="1"/>
            </p:cNvGraphicFramePr>
            <p:nvPr/>
          </p:nvGraphicFramePr>
          <p:xfrm>
            <a:off x="5024" y="1490"/>
            <a:ext cx="35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6" name="Equation" r:id="rId27" imgW="190532" imgH="152285" progId="Equation.3">
                    <p:embed/>
                  </p:oleObj>
                </mc:Choice>
                <mc:Fallback>
                  <p:oleObj name="Equation" r:id="rId27" imgW="190532" imgH="152285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490"/>
                          <a:ext cx="35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4" name="Oval 1045"/>
            <p:cNvSpPr>
              <a:spLocks noChangeArrowheads="1"/>
            </p:cNvSpPr>
            <p:nvPr/>
          </p:nvSpPr>
          <p:spPr bwMode="auto">
            <a:xfrm>
              <a:off x="4670" y="112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75" name="Oval 1046"/>
            <p:cNvSpPr>
              <a:spLocks noChangeArrowheads="1"/>
            </p:cNvSpPr>
            <p:nvPr/>
          </p:nvSpPr>
          <p:spPr bwMode="auto">
            <a:xfrm>
              <a:off x="5157" y="2071"/>
              <a:ext cx="48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76" name="Oval 1047"/>
            <p:cNvSpPr>
              <a:spLocks noChangeArrowheads="1"/>
            </p:cNvSpPr>
            <p:nvPr/>
          </p:nvSpPr>
          <p:spPr bwMode="auto">
            <a:xfrm>
              <a:off x="4944" y="1680"/>
              <a:ext cx="48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77" name="Line 1048"/>
            <p:cNvSpPr>
              <a:spLocks noChangeShapeType="1"/>
            </p:cNvSpPr>
            <p:nvPr/>
          </p:nvSpPr>
          <p:spPr bwMode="auto">
            <a:xfrm>
              <a:off x="4704" y="1152"/>
              <a:ext cx="265" cy="5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Line 1049"/>
            <p:cNvSpPr>
              <a:spLocks noChangeShapeType="1"/>
            </p:cNvSpPr>
            <p:nvPr/>
          </p:nvSpPr>
          <p:spPr bwMode="auto">
            <a:xfrm flipV="1">
              <a:off x="4512" y="1152"/>
              <a:ext cx="192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Line 1050"/>
            <p:cNvSpPr>
              <a:spLocks noChangeShapeType="1"/>
            </p:cNvSpPr>
            <p:nvPr/>
          </p:nvSpPr>
          <p:spPr bwMode="auto">
            <a:xfrm flipV="1">
              <a:off x="4512" y="2112"/>
              <a:ext cx="62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0" name="Object 1051"/>
            <p:cNvGraphicFramePr>
              <a:graphicFrameLocks noChangeAspect="1"/>
            </p:cNvGraphicFramePr>
            <p:nvPr/>
          </p:nvGraphicFramePr>
          <p:xfrm>
            <a:off x="4416" y="2256"/>
            <a:ext cx="2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7" name="Equation" r:id="rId29" imgW="114182" imgH="133379" progId="Equation.3">
                    <p:embed/>
                  </p:oleObj>
                </mc:Choice>
                <mc:Fallback>
                  <p:oleObj name="Equation" r:id="rId29" imgW="114182" imgH="133379" progId="Equation.3">
                    <p:embed/>
                    <p:pic>
                      <p:nvPicPr>
                        <p:cNvPr id="0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56"/>
                          <a:ext cx="24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1" name="Line 1052"/>
            <p:cNvSpPr>
              <a:spLocks noChangeShapeType="1"/>
            </p:cNvSpPr>
            <p:nvPr/>
          </p:nvSpPr>
          <p:spPr bwMode="auto">
            <a:xfrm flipV="1">
              <a:off x="4512" y="1680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45" name="Group 1080"/>
          <p:cNvGrpSpPr>
            <a:grpSpLocks/>
          </p:cNvGrpSpPr>
          <p:nvPr/>
        </p:nvGrpSpPr>
        <p:grpSpPr bwMode="auto">
          <a:xfrm>
            <a:off x="7413625" y="3660775"/>
            <a:ext cx="1411288" cy="2079625"/>
            <a:chOff x="4670" y="2306"/>
            <a:chExt cx="889" cy="1310"/>
          </a:xfrm>
        </p:grpSpPr>
        <p:sp>
          <p:nvSpPr>
            <p:cNvPr id="22561" name="Line 1056"/>
            <p:cNvSpPr>
              <a:spLocks noChangeShapeType="1"/>
            </p:cNvSpPr>
            <p:nvPr/>
          </p:nvSpPr>
          <p:spPr bwMode="auto">
            <a:xfrm>
              <a:off x="4702" y="2469"/>
              <a:ext cx="553" cy="11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2" name="Object 1057"/>
            <p:cNvGraphicFramePr>
              <a:graphicFrameLocks noChangeAspect="1"/>
            </p:cNvGraphicFramePr>
            <p:nvPr/>
          </p:nvGraphicFramePr>
          <p:xfrm>
            <a:off x="5260" y="3372"/>
            <a:ext cx="29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8" name="Equation" r:id="rId31" imgW="190532" imgH="152285" progId="Equation.3">
                    <p:embed/>
                  </p:oleObj>
                </mc:Choice>
                <mc:Fallback>
                  <p:oleObj name="Equation" r:id="rId31" imgW="190532" imgH="152285" progId="Equation.3">
                    <p:embed/>
                    <p:pic>
                      <p:nvPicPr>
                        <p:cNvPr id="0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0" y="3372"/>
                          <a:ext cx="29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63" name="Group 1058"/>
            <p:cNvGrpSpPr>
              <a:grpSpLocks/>
            </p:cNvGrpSpPr>
            <p:nvPr/>
          </p:nvGrpSpPr>
          <p:grpSpPr bwMode="auto">
            <a:xfrm>
              <a:off x="4670" y="2306"/>
              <a:ext cx="704" cy="985"/>
              <a:chOff x="4715" y="2442"/>
              <a:chExt cx="828" cy="1158"/>
            </a:xfrm>
          </p:grpSpPr>
          <p:sp>
            <p:nvSpPr>
              <p:cNvPr id="22566" name="Line 1059"/>
              <p:cNvSpPr>
                <a:spLocks noChangeShapeType="1"/>
              </p:cNvSpPr>
              <p:nvPr/>
            </p:nvSpPr>
            <p:spPr bwMode="auto">
              <a:xfrm>
                <a:off x="4752" y="2640"/>
                <a:ext cx="48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67" name="Object 1060"/>
              <p:cNvGraphicFramePr>
                <a:graphicFrameLocks noChangeAspect="1"/>
              </p:cNvGraphicFramePr>
              <p:nvPr/>
            </p:nvGraphicFramePr>
            <p:xfrm>
              <a:off x="4825" y="2442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9" name="Equation" r:id="rId33" imgW="142727" imgH="152285" progId="Equation.3">
                      <p:embed/>
                    </p:oleObj>
                  </mc:Choice>
                  <mc:Fallback>
                    <p:oleObj name="Equation" r:id="rId33" imgW="142727" imgH="152285" progId="Equation.3">
                      <p:embed/>
                      <p:pic>
                        <p:nvPicPr>
                          <p:cNvPr id="0" name="Object 10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5" y="2442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8" name="Object 1061"/>
              <p:cNvGraphicFramePr>
                <a:graphicFrameLocks noChangeAspect="1"/>
              </p:cNvGraphicFramePr>
              <p:nvPr/>
            </p:nvGraphicFramePr>
            <p:xfrm>
              <a:off x="5280" y="3306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0" name="Equation" r:id="rId35" imgW="142727" imgH="152285" progId="Equation.3">
                      <p:embed/>
                    </p:oleObj>
                  </mc:Choice>
                  <mc:Fallback>
                    <p:oleObj name="Equation" r:id="rId35" imgW="142727" imgH="152285" progId="Equation.3">
                      <p:embed/>
                      <p:pic>
                        <p:nvPicPr>
                          <p:cNvPr id="0" name="Object 10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306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9" name="Oval 1062"/>
              <p:cNvSpPr>
                <a:spLocks noChangeArrowheads="1"/>
              </p:cNvSpPr>
              <p:nvPr/>
            </p:nvSpPr>
            <p:spPr bwMode="auto">
              <a:xfrm>
                <a:off x="4715" y="2609"/>
                <a:ext cx="48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2564" name="Oval 1070"/>
            <p:cNvSpPr>
              <a:spLocks noChangeArrowheads="1"/>
            </p:cNvSpPr>
            <p:nvPr/>
          </p:nvSpPr>
          <p:spPr bwMode="auto">
            <a:xfrm>
              <a:off x="5232" y="3536"/>
              <a:ext cx="41" cy="4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65" name="Oval 1071"/>
            <p:cNvSpPr>
              <a:spLocks noChangeArrowheads="1"/>
            </p:cNvSpPr>
            <p:nvPr/>
          </p:nvSpPr>
          <p:spPr bwMode="auto">
            <a:xfrm>
              <a:off x="5069" y="3246"/>
              <a:ext cx="41" cy="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2546" name="Group 1072"/>
          <p:cNvGrpSpPr>
            <a:grpSpLocks/>
          </p:cNvGrpSpPr>
          <p:nvPr/>
        </p:nvGrpSpPr>
        <p:grpSpPr bwMode="auto">
          <a:xfrm>
            <a:off x="1241425" y="869950"/>
            <a:ext cx="6683375" cy="730250"/>
            <a:chOff x="576" y="212"/>
            <a:chExt cx="4210" cy="460"/>
          </a:xfrm>
        </p:grpSpPr>
        <p:graphicFrame>
          <p:nvGraphicFramePr>
            <p:cNvPr id="22558" name="Object 1073"/>
            <p:cNvGraphicFramePr>
              <a:graphicFrameLocks noChangeAspect="1"/>
            </p:cNvGraphicFramePr>
            <p:nvPr/>
          </p:nvGraphicFramePr>
          <p:xfrm>
            <a:off x="576" y="336"/>
            <a:ext cx="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1" name="Equation" r:id="rId37" imgW="1485739" imgH="400136" progId="Equation.3">
                    <p:embed/>
                  </p:oleObj>
                </mc:Choice>
                <mc:Fallback>
                  <p:oleObj name="Equation" r:id="rId37" imgW="1485739" imgH="400136" progId="Equation.3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6"/>
                          <a:ext cx="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9" name="Object 1074"/>
            <p:cNvGraphicFramePr>
              <a:graphicFrameLocks noChangeAspect="1"/>
            </p:cNvGraphicFramePr>
            <p:nvPr/>
          </p:nvGraphicFramePr>
          <p:xfrm>
            <a:off x="1584" y="212"/>
            <a:ext cx="41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2" name="Equation" r:id="rId39" imgW="457071" imgH="514264" progId="Equation.3">
                    <p:embed/>
                  </p:oleObj>
                </mc:Choice>
                <mc:Fallback>
                  <p:oleObj name="Equation" r:id="rId39" imgW="457071" imgH="514264" progId="Equation.3">
                    <p:embed/>
                    <p:pic>
                      <p:nvPicPr>
                        <p:cNvPr id="0" name="Object 1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2"/>
                          <a:ext cx="41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0" name="Object 1075"/>
            <p:cNvGraphicFramePr>
              <a:graphicFrameLocks noChangeAspect="1"/>
            </p:cNvGraphicFramePr>
            <p:nvPr/>
          </p:nvGraphicFramePr>
          <p:xfrm>
            <a:off x="2064" y="288"/>
            <a:ext cx="272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3" name="Equation" r:id="rId41" imgW="4286288" imgH="438293" progId="Equation.3">
                    <p:embed/>
                  </p:oleObj>
                </mc:Choice>
                <mc:Fallback>
                  <p:oleObj name="Equation" r:id="rId41" imgW="4286288" imgH="438293" progId="Equation.3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8"/>
                          <a:ext cx="272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64" name="Object 1076"/>
          <p:cNvGraphicFramePr>
            <a:graphicFrameLocks noChangeAspect="1"/>
          </p:cNvGraphicFramePr>
          <p:nvPr/>
        </p:nvGraphicFramePr>
        <p:xfrm>
          <a:off x="1463675" y="26543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Equation" r:id="rId43" imgW="495246" imgH="228600" progId="Equation.3">
                  <p:embed/>
                </p:oleObj>
              </mc:Choice>
              <mc:Fallback>
                <p:oleObj name="Equation" r:id="rId43" imgW="495246" imgH="228600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6543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65" name="Object 1077"/>
          <p:cNvGraphicFramePr>
            <a:graphicFrameLocks noChangeAspect="1"/>
          </p:cNvGraphicFramePr>
          <p:nvPr/>
        </p:nvGraphicFramePr>
        <p:xfrm>
          <a:off x="3746500" y="2655888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name="Equation" r:id="rId45" imgW="523792" imgH="304915" progId="Equation.3">
                  <p:embed/>
                </p:oleObj>
              </mc:Choice>
              <mc:Fallback>
                <p:oleObj name="Equation" r:id="rId45" imgW="523792" imgH="304915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655888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66" name="Object 1078"/>
          <p:cNvGraphicFramePr>
            <a:graphicFrameLocks noChangeAspect="1"/>
          </p:cNvGraphicFramePr>
          <p:nvPr/>
        </p:nvGraphicFramePr>
        <p:xfrm>
          <a:off x="2833688" y="3560763"/>
          <a:ext cx="495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Equation" r:id="rId47" imgW="485616" imgH="209693" progId="Equation.3">
                  <p:embed/>
                </p:oleObj>
              </mc:Choice>
              <mc:Fallback>
                <p:oleObj name="Equation" r:id="rId47" imgW="485616" imgH="209693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560763"/>
                        <a:ext cx="495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67" name="Text Box 1079"/>
          <p:cNvSpPr txBox="1">
            <a:spLocks noChangeArrowheads="1"/>
          </p:cNvSpPr>
          <p:nvPr/>
        </p:nvSpPr>
        <p:spPr bwMode="auto">
          <a:xfrm>
            <a:off x="152400" y="47609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中点公式</a:t>
            </a:r>
            <a:r>
              <a:rPr lang="en-US" altLang="zh-CN"/>
              <a:t>:</a:t>
            </a:r>
          </a:p>
        </p:txBody>
      </p:sp>
      <p:pic>
        <p:nvPicPr>
          <p:cNvPr id="22551" name="Picture 1081" descr="F:\My Documents\数学资源库\机动.jpg"/>
          <p:cNvPicPr>
            <a:picLocks noChangeAspect="1" noChangeArrowheads="1"/>
          </p:cNvPicPr>
          <p:nvPr/>
        </p:nvPicPr>
        <p:blipFill>
          <a:blip r:embed="rId4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2" name="Text Box 108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2553" name="Picture 108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4" name="Picture 1084" descr="F:\My Documents\数学资源库\目录.jpg">
            <a:hlinkClick r:id="rId51" action="ppaction://hlinksldjump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5" name="Picture 108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6" name="Picture 108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7" name="Picture 108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  <p:bldP spid="115720" grpId="0" autoUpdateAnimBg="0"/>
      <p:bldP spid="115721" grpId="0" autoUpdateAnimBg="0"/>
      <p:bldP spid="115767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3030</TotalTime>
  <Words>865</Words>
  <Application>Microsoft Office PowerPoint</Application>
  <PresentationFormat>全屏显示(4:3)</PresentationFormat>
  <Paragraphs>174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华文行楷</vt:lpstr>
      <vt:lpstr>楷体_GB2312</vt:lpstr>
      <vt:lpstr>宋体</vt:lpstr>
      <vt:lpstr>Arial</vt:lpstr>
      <vt:lpstr>Symbol</vt:lpstr>
      <vt:lpstr>Times New Roman</vt:lpstr>
      <vt:lpstr>空演示文稿</vt:lpstr>
      <vt:lpstr>BMP 图象</vt:lpstr>
      <vt:lpstr>Equation</vt:lpstr>
      <vt:lpstr>公式</vt:lpstr>
      <vt:lpstr>PowerPoint 演示文稿</vt:lpstr>
      <vt:lpstr>一、空间直角坐标系</vt:lpstr>
      <vt:lpstr>在直角坐标系下</vt:lpstr>
      <vt:lpstr>PowerPoint 演示文稿</vt:lpstr>
      <vt:lpstr>2. 向量的坐标表示</vt:lpstr>
      <vt:lpstr>二、利用坐标作向量的线性运算</vt:lpstr>
      <vt:lpstr>例2.</vt:lpstr>
      <vt:lpstr>例3. 已知两点</vt:lpstr>
      <vt:lpstr>说明: 由</vt:lpstr>
      <vt:lpstr>三、向量的模、方向角</vt:lpstr>
      <vt:lpstr>例4. 求证以</vt:lpstr>
      <vt:lpstr>例5. 在 z 轴上求与两点</vt:lpstr>
      <vt:lpstr>提示:</vt:lpstr>
      <vt:lpstr>2. 方向角与方向余弦</vt:lpstr>
      <vt:lpstr>PowerPoint 演示文稿</vt:lpstr>
      <vt:lpstr>例7. 已知两点</vt:lpstr>
      <vt:lpstr>例8. 设点 A 位于第一卦限,</vt:lpstr>
      <vt:lpstr>PowerPoint 演示文稿</vt:lpstr>
      <vt:lpstr>备用题</vt:lpstr>
      <vt:lpstr>2.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Zhuangchu LUO</cp:lastModifiedBy>
  <cp:revision>134</cp:revision>
  <dcterms:created xsi:type="dcterms:W3CDTF">2000-12-02T01:28:42Z</dcterms:created>
  <dcterms:modified xsi:type="dcterms:W3CDTF">2018-02-07T09:42:01Z</dcterms:modified>
</cp:coreProperties>
</file>